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2534" autoAdjust="0"/>
  </p:normalViewPr>
  <p:slideViewPr>
    <p:cSldViewPr snapToGrid="0" showGuides="1">
      <p:cViewPr varScale="1">
        <p:scale>
          <a:sx n="63" d="100"/>
          <a:sy n="63" d="100"/>
        </p:scale>
        <p:origin x="11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2-24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Reports\YTD%20Updated%20Registration%20Report%2002-24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Year to Date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Report'!$J$2:$P$2</c:f>
              <c:strCache>
                <c:ptCount val="7"/>
                <c:pt idx="0">
                  <c:v>02-24-20</c:v>
                </c:pt>
                <c:pt idx="1">
                  <c:v>02-17-20</c:v>
                </c:pt>
                <c:pt idx="2">
                  <c:v>02-05-20</c:v>
                </c:pt>
                <c:pt idx="3">
                  <c:v>01-29-20</c:v>
                </c:pt>
                <c:pt idx="4">
                  <c:v>01-20-20</c:v>
                </c:pt>
                <c:pt idx="5">
                  <c:v>01-13-20</c:v>
                </c:pt>
                <c:pt idx="6">
                  <c:v>01-06-20</c:v>
                </c:pt>
              </c:strCache>
              <c:extLst/>
            </c:strRef>
          </c:cat>
          <c:val>
            <c:numRef>
              <c:f>'Cumulative Report'!$J$3:$AA$3</c:f>
              <c:numCache>
                <c:formatCode>General</c:formatCode>
                <c:ptCount val="7"/>
                <c:pt idx="0">
                  <c:v>328</c:v>
                </c:pt>
                <c:pt idx="1">
                  <c:v>289</c:v>
                </c:pt>
                <c:pt idx="2">
                  <c:v>218</c:v>
                </c:pt>
                <c:pt idx="3">
                  <c:v>175</c:v>
                </c:pt>
                <c:pt idx="4">
                  <c:v>146</c:v>
                </c:pt>
                <c:pt idx="5">
                  <c:v>94</c:v>
                </c:pt>
                <c:pt idx="6">
                  <c:v>38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947-4199-90E4-87101D1FCA56}"/>
            </c:ext>
          </c:extLst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Report'!$J$2:$P$2</c:f>
              <c:strCache>
                <c:ptCount val="7"/>
                <c:pt idx="0">
                  <c:v>02-24-20</c:v>
                </c:pt>
                <c:pt idx="1">
                  <c:v>02-17-20</c:v>
                </c:pt>
                <c:pt idx="2">
                  <c:v>02-05-20</c:v>
                </c:pt>
                <c:pt idx="3">
                  <c:v>01-29-20</c:v>
                </c:pt>
                <c:pt idx="4">
                  <c:v>01-20-20</c:v>
                </c:pt>
                <c:pt idx="5">
                  <c:v>01-13-20</c:v>
                </c:pt>
                <c:pt idx="6">
                  <c:v>01-06-20</c:v>
                </c:pt>
              </c:strCache>
              <c:extLst/>
            </c:strRef>
          </c:cat>
          <c:val>
            <c:numRef>
              <c:f>'Cumulative Report'!$J$4:$AA$4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947-4199-90E4-87101D1FCA56}"/>
            </c:ext>
          </c:extLst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Report'!$J$2:$P$2</c:f>
              <c:strCache>
                <c:ptCount val="7"/>
                <c:pt idx="0">
                  <c:v>02-24-20</c:v>
                </c:pt>
                <c:pt idx="1">
                  <c:v>02-17-20</c:v>
                </c:pt>
                <c:pt idx="2">
                  <c:v>02-05-20</c:v>
                </c:pt>
                <c:pt idx="3">
                  <c:v>01-29-20</c:v>
                </c:pt>
                <c:pt idx="4">
                  <c:v>01-20-20</c:v>
                </c:pt>
                <c:pt idx="5">
                  <c:v>01-13-20</c:v>
                </c:pt>
                <c:pt idx="6">
                  <c:v>01-06-20</c:v>
                </c:pt>
              </c:strCache>
              <c:extLst/>
            </c:strRef>
          </c:cat>
          <c:val>
            <c:numRef>
              <c:f>'Cumulative Report'!$J$5:$AA$5</c:f>
              <c:numCache>
                <c:formatCode>General</c:formatCode>
                <c:ptCount val="7"/>
                <c:pt idx="0">
                  <c:v>20</c:v>
                </c:pt>
                <c:pt idx="1">
                  <c:v>18</c:v>
                </c:pt>
                <c:pt idx="2">
                  <c:v>18</c:v>
                </c:pt>
                <c:pt idx="3">
                  <c:v>10</c:v>
                </c:pt>
                <c:pt idx="4">
                  <c:v>8</c:v>
                </c:pt>
                <c:pt idx="5">
                  <c:v>5</c:v>
                </c:pt>
                <c:pt idx="6">
                  <c:v>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947-4199-90E4-87101D1FCA56}"/>
            </c:ext>
          </c:extLst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Report'!$J$2:$P$2</c:f>
              <c:strCache>
                <c:ptCount val="7"/>
                <c:pt idx="0">
                  <c:v>02-24-20</c:v>
                </c:pt>
                <c:pt idx="1">
                  <c:v>02-17-20</c:v>
                </c:pt>
                <c:pt idx="2">
                  <c:v>02-05-20</c:v>
                </c:pt>
                <c:pt idx="3">
                  <c:v>01-29-20</c:v>
                </c:pt>
                <c:pt idx="4">
                  <c:v>01-20-20</c:v>
                </c:pt>
                <c:pt idx="5">
                  <c:v>01-13-20</c:v>
                </c:pt>
                <c:pt idx="6">
                  <c:v>01-06-20</c:v>
                </c:pt>
              </c:strCache>
              <c:extLst/>
            </c:strRef>
          </c:cat>
          <c:val>
            <c:numRef>
              <c:f>'Cumulative Report'!$J$6:$AA$6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A947-4199-90E4-87101D1FCA56}"/>
            </c:ext>
          </c:extLst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Report'!$J$2:$P$2</c:f>
              <c:strCache>
                <c:ptCount val="7"/>
                <c:pt idx="0">
                  <c:v>02-24-20</c:v>
                </c:pt>
                <c:pt idx="1">
                  <c:v>02-17-20</c:v>
                </c:pt>
                <c:pt idx="2">
                  <c:v>02-05-20</c:v>
                </c:pt>
                <c:pt idx="3">
                  <c:v>01-29-20</c:v>
                </c:pt>
                <c:pt idx="4">
                  <c:v>01-20-20</c:v>
                </c:pt>
                <c:pt idx="5">
                  <c:v>01-13-20</c:v>
                </c:pt>
                <c:pt idx="6">
                  <c:v>01-06-20</c:v>
                </c:pt>
              </c:strCache>
              <c:extLst/>
            </c:strRef>
          </c:cat>
          <c:val>
            <c:numRef>
              <c:f>'Cumulative Report'!$J$7:$AA$7</c:f>
              <c:numCache>
                <c:formatCode>General</c:formatCode>
                <c:ptCount val="7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947-4199-90E4-87101D1FCA56}"/>
            </c:ext>
          </c:extLst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Report'!$J$2:$P$2</c:f>
              <c:strCache>
                <c:ptCount val="7"/>
                <c:pt idx="0">
                  <c:v>02-24-20</c:v>
                </c:pt>
                <c:pt idx="1">
                  <c:v>02-17-20</c:v>
                </c:pt>
                <c:pt idx="2">
                  <c:v>02-05-20</c:v>
                </c:pt>
                <c:pt idx="3">
                  <c:v>01-29-20</c:v>
                </c:pt>
                <c:pt idx="4">
                  <c:v>01-20-20</c:v>
                </c:pt>
                <c:pt idx="5">
                  <c:v>01-13-20</c:v>
                </c:pt>
                <c:pt idx="6">
                  <c:v>01-06-20</c:v>
                </c:pt>
              </c:strCache>
              <c:extLst/>
            </c:strRef>
          </c:cat>
          <c:val>
            <c:numRef>
              <c:f>'Cumulative Report'!$J$8:$AA$8</c:f>
              <c:numCache>
                <c:formatCode>General</c:formatCode>
                <c:ptCount val="7"/>
                <c:pt idx="0">
                  <c:v>29</c:v>
                </c:pt>
                <c:pt idx="1">
                  <c:v>26</c:v>
                </c:pt>
                <c:pt idx="2">
                  <c:v>18</c:v>
                </c:pt>
                <c:pt idx="3">
                  <c:v>16</c:v>
                </c:pt>
                <c:pt idx="4">
                  <c:v>10</c:v>
                </c:pt>
                <c:pt idx="5">
                  <c:v>5</c:v>
                </c:pt>
                <c:pt idx="6">
                  <c:v>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A947-4199-90E4-87101D1FCA56}"/>
            </c:ext>
          </c:extLst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Report'!$J$2:$P$2</c:f>
              <c:strCache>
                <c:ptCount val="7"/>
                <c:pt idx="0">
                  <c:v>02-24-20</c:v>
                </c:pt>
                <c:pt idx="1">
                  <c:v>02-17-20</c:v>
                </c:pt>
                <c:pt idx="2">
                  <c:v>02-05-20</c:v>
                </c:pt>
                <c:pt idx="3">
                  <c:v>01-29-20</c:v>
                </c:pt>
                <c:pt idx="4">
                  <c:v>01-20-20</c:v>
                </c:pt>
                <c:pt idx="5">
                  <c:v>01-13-20</c:v>
                </c:pt>
                <c:pt idx="6">
                  <c:v>01-06-20</c:v>
                </c:pt>
              </c:strCache>
              <c:extLst/>
            </c:strRef>
          </c:cat>
          <c:val>
            <c:numRef>
              <c:f>'Cumulative Report'!$J$9:$AA$9</c:f>
              <c:numCache>
                <c:formatCode>General</c:formatCode>
                <c:ptCount val="7"/>
                <c:pt idx="0">
                  <c:v>14</c:v>
                </c:pt>
                <c:pt idx="1">
                  <c:v>14</c:v>
                </c:pt>
                <c:pt idx="2">
                  <c:v>12</c:v>
                </c:pt>
                <c:pt idx="3">
                  <c:v>7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A947-4199-90E4-87101D1FCA56}"/>
            </c:ext>
          </c:extLst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Report'!$J$2:$P$2</c:f>
              <c:strCache>
                <c:ptCount val="7"/>
                <c:pt idx="0">
                  <c:v>02-24-20</c:v>
                </c:pt>
                <c:pt idx="1">
                  <c:v>02-17-20</c:v>
                </c:pt>
                <c:pt idx="2">
                  <c:v>02-05-20</c:v>
                </c:pt>
                <c:pt idx="3">
                  <c:v>01-29-20</c:v>
                </c:pt>
                <c:pt idx="4">
                  <c:v>01-20-20</c:v>
                </c:pt>
                <c:pt idx="5">
                  <c:v>01-13-20</c:v>
                </c:pt>
                <c:pt idx="6">
                  <c:v>01-06-20</c:v>
                </c:pt>
              </c:strCache>
              <c:extLst/>
            </c:strRef>
          </c:cat>
          <c:val>
            <c:numRef>
              <c:f>'Cumulative Report'!$J$10:$AA$10</c:f>
              <c:numCache>
                <c:formatCode>General</c:formatCode>
                <c:ptCount val="7"/>
                <c:pt idx="0">
                  <c:v>46</c:v>
                </c:pt>
                <c:pt idx="1">
                  <c:v>38</c:v>
                </c:pt>
                <c:pt idx="2">
                  <c:v>29</c:v>
                </c:pt>
                <c:pt idx="3">
                  <c:v>26</c:v>
                </c:pt>
                <c:pt idx="4">
                  <c:v>22</c:v>
                </c:pt>
                <c:pt idx="5">
                  <c:v>11</c:v>
                </c:pt>
                <c:pt idx="6">
                  <c:v>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7-A947-4199-90E4-87101D1FCA56}"/>
            </c:ext>
          </c:extLst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Report'!$J$2:$P$2</c:f>
              <c:strCache>
                <c:ptCount val="7"/>
                <c:pt idx="0">
                  <c:v>02-24-20</c:v>
                </c:pt>
                <c:pt idx="1">
                  <c:v>02-17-20</c:v>
                </c:pt>
                <c:pt idx="2">
                  <c:v>02-05-20</c:v>
                </c:pt>
                <c:pt idx="3">
                  <c:v>01-29-20</c:v>
                </c:pt>
                <c:pt idx="4">
                  <c:v>01-20-20</c:v>
                </c:pt>
                <c:pt idx="5">
                  <c:v>01-13-20</c:v>
                </c:pt>
                <c:pt idx="6">
                  <c:v>01-06-20</c:v>
                </c:pt>
              </c:strCache>
              <c:extLst/>
            </c:strRef>
          </c:cat>
          <c:val>
            <c:numRef>
              <c:f>'Cumulative Report'!$J$11:$AA$11</c:f>
              <c:numCache>
                <c:formatCode>General</c:formatCode>
                <c:ptCount val="7"/>
                <c:pt idx="0">
                  <c:v>24</c:v>
                </c:pt>
                <c:pt idx="1">
                  <c:v>22</c:v>
                </c:pt>
                <c:pt idx="2">
                  <c:v>13</c:v>
                </c:pt>
                <c:pt idx="3">
                  <c:v>12</c:v>
                </c:pt>
                <c:pt idx="4">
                  <c:v>9</c:v>
                </c:pt>
                <c:pt idx="5">
                  <c:v>6</c:v>
                </c:pt>
                <c:pt idx="6">
                  <c:v>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A947-4199-90E4-87101D1FCA56}"/>
            </c:ext>
          </c:extLst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Report'!$J$2:$P$2</c:f>
              <c:strCache>
                <c:ptCount val="7"/>
                <c:pt idx="0">
                  <c:v>02-24-20</c:v>
                </c:pt>
                <c:pt idx="1">
                  <c:v>02-17-20</c:v>
                </c:pt>
                <c:pt idx="2">
                  <c:v>02-05-20</c:v>
                </c:pt>
                <c:pt idx="3">
                  <c:v>01-29-20</c:v>
                </c:pt>
                <c:pt idx="4">
                  <c:v>01-20-20</c:v>
                </c:pt>
                <c:pt idx="5">
                  <c:v>01-13-20</c:v>
                </c:pt>
                <c:pt idx="6">
                  <c:v>01-06-20</c:v>
                </c:pt>
              </c:strCache>
              <c:extLst/>
            </c:strRef>
          </c:cat>
          <c:val>
            <c:numRef>
              <c:f>'Cumulative Report'!$J$12:$AA$12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9-A947-4199-90E4-87101D1FCA56}"/>
            </c:ext>
          </c:extLst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Report'!$J$2:$P$2</c:f>
              <c:strCache>
                <c:ptCount val="7"/>
                <c:pt idx="0">
                  <c:v>02-24-20</c:v>
                </c:pt>
                <c:pt idx="1">
                  <c:v>02-17-20</c:v>
                </c:pt>
                <c:pt idx="2">
                  <c:v>02-05-20</c:v>
                </c:pt>
                <c:pt idx="3">
                  <c:v>01-29-20</c:v>
                </c:pt>
                <c:pt idx="4">
                  <c:v>01-20-20</c:v>
                </c:pt>
                <c:pt idx="5">
                  <c:v>01-13-20</c:v>
                </c:pt>
                <c:pt idx="6">
                  <c:v>01-06-20</c:v>
                </c:pt>
              </c:strCache>
              <c:extLst/>
            </c:strRef>
          </c:cat>
          <c:val>
            <c:numRef>
              <c:f>'Cumulative Report'!$J$13:$AA$13</c:f>
              <c:numCache>
                <c:formatCode>General</c:formatCode>
                <c:ptCount val="7"/>
                <c:pt idx="0">
                  <c:v>5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A-A947-4199-90E4-87101D1FCA56}"/>
            </c:ext>
          </c:extLst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Report'!$J$2:$P$2</c:f>
              <c:strCache>
                <c:ptCount val="7"/>
                <c:pt idx="0">
                  <c:v>02-24-20</c:v>
                </c:pt>
                <c:pt idx="1">
                  <c:v>02-17-20</c:v>
                </c:pt>
                <c:pt idx="2">
                  <c:v>02-05-20</c:v>
                </c:pt>
                <c:pt idx="3">
                  <c:v>01-29-20</c:v>
                </c:pt>
                <c:pt idx="4">
                  <c:v>01-20-20</c:v>
                </c:pt>
                <c:pt idx="5">
                  <c:v>01-13-20</c:v>
                </c:pt>
                <c:pt idx="6">
                  <c:v>01-06-20</c:v>
                </c:pt>
              </c:strCache>
              <c:extLst/>
            </c:strRef>
          </c:cat>
          <c:val>
            <c:numRef>
              <c:f>'Cumulative Report'!$J$14:$AA$14</c:f>
              <c:numCache>
                <c:formatCode>General</c:formatCode>
                <c:ptCount val="7"/>
                <c:pt idx="0">
                  <c:v>26</c:v>
                </c:pt>
                <c:pt idx="1">
                  <c:v>26</c:v>
                </c:pt>
                <c:pt idx="2">
                  <c:v>21</c:v>
                </c:pt>
                <c:pt idx="3">
                  <c:v>15</c:v>
                </c:pt>
                <c:pt idx="4">
                  <c:v>9</c:v>
                </c:pt>
                <c:pt idx="5">
                  <c:v>6</c:v>
                </c:pt>
                <c:pt idx="6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B-A947-4199-90E4-87101D1FCA56}"/>
            </c:ext>
          </c:extLst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Report'!$J$2:$P$2</c:f>
              <c:strCache>
                <c:ptCount val="7"/>
                <c:pt idx="0">
                  <c:v>02-24-20</c:v>
                </c:pt>
                <c:pt idx="1">
                  <c:v>02-17-20</c:v>
                </c:pt>
                <c:pt idx="2">
                  <c:v>02-05-20</c:v>
                </c:pt>
                <c:pt idx="3">
                  <c:v>01-29-20</c:v>
                </c:pt>
                <c:pt idx="4">
                  <c:v>01-20-20</c:v>
                </c:pt>
                <c:pt idx="5">
                  <c:v>01-13-20</c:v>
                </c:pt>
                <c:pt idx="6">
                  <c:v>01-06-20</c:v>
                </c:pt>
              </c:strCache>
              <c:extLst/>
            </c:strRef>
          </c:cat>
          <c:val>
            <c:numRef>
              <c:f>'Cumulative Report'!$J$15:$AA$15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C-A947-4199-90E4-87101D1FC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2163392"/>
        <c:axId val="412160256"/>
      </c:barChart>
      <c:catAx>
        <c:axId val="41216339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0256"/>
        <c:crosses val="autoZero"/>
        <c:auto val="1"/>
        <c:lblAlgn val="ctr"/>
        <c:lblOffset val="100"/>
        <c:noMultiLvlLbl val="0"/>
      </c:catAx>
      <c:valAx>
        <c:axId val="4121602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Report'!$C$3:$AW$3</c15:sqref>
                  </c15:fullRef>
                </c:ext>
              </c:extLst>
              <c:f>'Weekly Report'!$D$3:$AW$3</c:f>
              <c:numCache>
                <c:formatCode>m/d/yyyy</c:formatCode>
                <c:ptCount val="46"/>
                <c:pt idx="0">
                  <c:v>43884</c:v>
                </c:pt>
                <c:pt idx="1">
                  <c:v>43883</c:v>
                </c:pt>
                <c:pt idx="2">
                  <c:v>43882</c:v>
                </c:pt>
                <c:pt idx="3">
                  <c:v>43881</c:v>
                </c:pt>
                <c:pt idx="4">
                  <c:v>43880</c:v>
                </c:pt>
                <c:pt idx="5">
                  <c:v>43879</c:v>
                </c:pt>
                <c:pt idx="6">
                  <c:v>43878</c:v>
                </c:pt>
                <c:pt idx="7">
                  <c:v>43877</c:v>
                </c:pt>
                <c:pt idx="8">
                  <c:v>43876</c:v>
                </c:pt>
                <c:pt idx="9">
                  <c:v>43875</c:v>
                </c:pt>
                <c:pt idx="10">
                  <c:v>43874</c:v>
                </c:pt>
                <c:pt idx="11">
                  <c:v>43873</c:v>
                </c:pt>
                <c:pt idx="12">
                  <c:v>43872</c:v>
                </c:pt>
                <c:pt idx="13">
                  <c:v>43871</c:v>
                </c:pt>
                <c:pt idx="14">
                  <c:v>43870</c:v>
                </c:pt>
                <c:pt idx="15">
                  <c:v>43869</c:v>
                </c:pt>
                <c:pt idx="16">
                  <c:v>43868</c:v>
                </c:pt>
                <c:pt idx="17">
                  <c:v>43867</c:v>
                </c:pt>
                <c:pt idx="18">
                  <c:v>43866</c:v>
                </c:pt>
                <c:pt idx="19">
                  <c:v>43865</c:v>
                </c:pt>
                <c:pt idx="20">
                  <c:v>43864</c:v>
                </c:pt>
                <c:pt idx="21">
                  <c:v>43863</c:v>
                </c:pt>
                <c:pt idx="22">
                  <c:v>43862</c:v>
                </c:pt>
                <c:pt idx="23">
                  <c:v>43861</c:v>
                </c:pt>
                <c:pt idx="24">
                  <c:v>43860</c:v>
                </c:pt>
                <c:pt idx="25">
                  <c:v>43859</c:v>
                </c:pt>
                <c:pt idx="26">
                  <c:v>43858</c:v>
                </c:pt>
                <c:pt idx="27">
                  <c:v>43857</c:v>
                </c:pt>
                <c:pt idx="28">
                  <c:v>43856</c:v>
                </c:pt>
                <c:pt idx="29">
                  <c:v>43855</c:v>
                </c:pt>
                <c:pt idx="30">
                  <c:v>43854</c:v>
                </c:pt>
                <c:pt idx="31">
                  <c:v>43853</c:v>
                </c:pt>
                <c:pt idx="32">
                  <c:v>43852</c:v>
                </c:pt>
                <c:pt idx="33">
                  <c:v>43851</c:v>
                </c:pt>
                <c:pt idx="34">
                  <c:v>43850</c:v>
                </c:pt>
                <c:pt idx="35">
                  <c:v>43849</c:v>
                </c:pt>
                <c:pt idx="36">
                  <c:v>43848</c:v>
                </c:pt>
                <c:pt idx="37">
                  <c:v>43847</c:v>
                </c:pt>
                <c:pt idx="38">
                  <c:v>43846</c:v>
                </c:pt>
                <c:pt idx="39">
                  <c:v>43845</c:v>
                </c:pt>
                <c:pt idx="40">
                  <c:v>43844</c:v>
                </c:pt>
                <c:pt idx="41">
                  <c:v>43843</c:v>
                </c:pt>
                <c:pt idx="42">
                  <c:v>43842</c:v>
                </c:pt>
                <c:pt idx="43">
                  <c:v>43841</c:v>
                </c:pt>
                <c:pt idx="44">
                  <c:v>43840</c:v>
                </c:pt>
                <c:pt idx="45">
                  <c:v>43839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Report'!$C$4:$AW$4</c15:sqref>
                  </c15:fullRef>
                </c:ext>
              </c:extLst>
              <c:f>'Weekly Report'!$D$4:$AW$4</c:f>
              <c:numCache>
                <c:formatCode>General</c:formatCode>
                <c:ptCount val="46"/>
                <c:pt idx="0">
                  <c:v>5</c:v>
                </c:pt>
                <c:pt idx="1">
                  <c:v>11</c:v>
                </c:pt>
                <c:pt idx="2">
                  <c:v>16</c:v>
                </c:pt>
                <c:pt idx="3">
                  <c:v>3</c:v>
                </c:pt>
                <c:pt idx="4">
                  <c:v>5</c:v>
                </c:pt>
                <c:pt idx="5">
                  <c:v>9</c:v>
                </c:pt>
                <c:pt idx="6">
                  <c:v>13</c:v>
                </c:pt>
                <c:pt idx="7">
                  <c:v>11</c:v>
                </c:pt>
                <c:pt idx="8">
                  <c:v>14</c:v>
                </c:pt>
                <c:pt idx="9">
                  <c:v>8</c:v>
                </c:pt>
                <c:pt idx="10">
                  <c:v>9</c:v>
                </c:pt>
                <c:pt idx="11">
                  <c:v>11</c:v>
                </c:pt>
                <c:pt idx="12">
                  <c:v>9</c:v>
                </c:pt>
                <c:pt idx="13">
                  <c:v>3</c:v>
                </c:pt>
                <c:pt idx="14">
                  <c:v>14</c:v>
                </c:pt>
                <c:pt idx="15">
                  <c:v>14</c:v>
                </c:pt>
                <c:pt idx="16">
                  <c:v>8</c:v>
                </c:pt>
                <c:pt idx="17">
                  <c:v>5</c:v>
                </c:pt>
                <c:pt idx="18">
                  <c:v>8</c:v>
                </c:pt>
                <c:pt idx="19">
                  <c:v>6</c:v>
                </c:pt>
                <c:pt idx="20">
                  <c:v>3</c:v>
                </c:pt>
                <c:pt idx="21">
                  <c:v>10</c:v>
                </c:pt>
                <c:pt idx="22">
                  <c:v>13</c:v>
                </c:pt>
                <c:pt idx="23">
                  <c:v>6</c:v>
                </c:pt>
                <c:pt idx="24">
                  <c:v>8</c:v>
                </c:pt>
                <c:pt idx="25">
                  <c:v>15</c:v>
                </c:pt>
                <c:pt idx="26">
                  <c:v>11</c:v>
                </c:pt>
                <c:pt idx="27">
                  <c:v>6</c:v>
                </c:pt>
                <c:pt idx="28">
                  <c:v>7</c:v>
                </c:pt>
                <c:pt idx="29">
                  <c:v>10</c:v>
                </c:pt>
                <c:pt idx="30">
                  <c:v>12</c:v>
                </c:pt>
                <c:pt idx="31">
                  <c:v>5</c:v>
                </c:pt>
                <c:pt idx="32">
                  <c:v>3</c:v>
                </c:pt>
                <c:pt idx="33">
                  <c:v>6</c:v>
                </c:pt>
                <c:pt idx="34">
                  <c:v>8</c:v>
                </c:pt>
                <c:pt idx="35">
                  <c:v>8</c:v>
                </c:pt>
                <c:pt idx="36">
                  <c:v>13</c:v>
                </c:pt>
                <c:pt idx="37">
                  <c:v>12</c:v>
                </c:pt>
                <c:pt idx="38">
                  <c:v>7</c:v>
                </c:pt>
                <c:pt idx="39">
                  <c:v>12</c:v>
                </c:pt>
                <c:pt idx="40">
                  <c:v>10</c:v>
                </c:pt>
                <c:pt idx="41">
                  <c:v>11</c:v>
                </c:pt>
                <c:pt idx="42">
                  <c:v>18</c:v>
                </c:pt>
                <c:pt idx="43">
                  <c:v>18</c:v>
                </c:pt>
                <c:pt idx="44">
                  <c:v>8</c:v>
                </c:pt>
                <c:pt idx="45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1E-4FA4-A92E-0C37184ED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432"/>
        <c:axId val="412158688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Report'!$C$3:$AW$3</c15:sqref>
                  </c15:fullRef>
                </c:ext>
              </c:extLst>
              <c:f>'Weekly Report'!$D$3:$AW$3</c:f>
              <c:numCache>
                <c:formatCode>m/d/yyyy</c:formatCode>
                <c:ptCount val="46"/>
                <c:pt idx="0">
                  <c:v>43884</c:v>
                </c:pt>
                <c:pt idx="1">
                  <c:v>43883</c:v>
                </c:pt>
                <c:pt idx="2">
                  <c:v>43882</c:v>
                </c:pt>
                <c:pt idx="3">
                  <c:v>43881</c:v>
                </c:pt>
                <c:pt idx="4">
                  <c:v>43880</c:v>
                </c:pt>
                <c:pt idx="5">
                  <c:v>43879</c:v>
                </c:pt>
                <c:pt idx="6">
                  <c:v>43878</c:v>
                </c:pt>
                <c:pt idx="7">
                  <c:v>43877</c:v>
                </c:pt>
                <c:pt idx="8">
                  <c:v>43876</c:v>
                </c:pt>
                <c:pt idx="9">
                  <c:v>43875</c:v>
                </c:pt>
                <c:pt idx="10">
                  <c:v>43874</c:v>
                </c:pt>
                <c:pt idx="11">
                  <c:v>43873</c:v>
                </c:pt>
                <c:pt idx="12">
                  <c:v>43872</c:v>
                </c:pt>
                <c:pt idx="13">
                  <c:v>43871</c:v>
                </c:pt>
                <c:pt idx="14">
                  <c:v>43870</c:v>
                </c:pt>
                <c:pt idx="15">
                  <c:v>43869</c:v>
                </c:pt>
                <c:pt idx="16">
                  <c:v>43868</c:v>
                </c:pt>
                <c:pt idx="17">
                  <c:v>43867</c:v>
                </c:pt>
                <c:pt idx="18">
                  <c:v>43866</c:v>
                </c:pt>
                <c:pt idx="19">
                  <c:v>43865</c:v>
                </c:pt>
                <c:pt idx="20">
                  <c:v>43864</c:v>
                </c:pt>
                <c:pt idx="21">
                  <c:v>43863</c:v>
                </c:pt>
                <c:pt idx="22">
                  <c:v>43862</c:v>
                </c:pt>
                <c:pt idx="23">
                  <c:v>43861</c:v>
                </c:pt>
                <c:pt idx="24">
                  <c:v>43860</c:v>
                </c:pt>
                <c:pt idx="25">
                  <c:v>43859</c:v>
                </c:pt>
                <c:pt idx="26">
                  <c:v>43858</c:v>
                </c:pt>
                <c:pt idx="27">
                  <c:v>43857</c:v>
                </c:pt>
                <c:pt idx="28">
                  <c:v>43856</c:v>
                </c:pt>
                <c:pt idx="29">
                  <c:v>43855</c:v>
                </c:pt>
                <c:pt idx="30">
                  <c:v>43854</c:v>
                </c:pt>
                <c:pt idx="31">
                  <c:v>43853</c:v>
                </c:pt>
                <c:pt idx="32">
                  <c:v>43852</c:v>
                </c:pt>
                <c:pt idx="33">
                  <c:v>43851</c:v>
                </c:pt>
                <c:pt idx="34">
                  <c:v>43850</c:v>
                </c:pt>
                <c:pt idx="35">
                  <c:v>43849</c:v>
                </c:pt>
                <c:pt idx="36">
                  <c:v>43848</c:v>
                </c:pt>
                <c:pt idx="37">
                  <c:v>43847</c:v>
                </c:pt>
                <c:pt idx="38">
                  <c:v>43846</c:v>
                </c:pt>
                <c:pt idx="39">
                  <c:v>43845</c:v>
                </c:pt>
                <c:pt idx="40">
                  <c:v>43844</c:v>
                </c:pt>
                <c:pt idx="41">
                  <c:v>43843</c:v>
                </c:pt>
                <c:pt idx="42">
                  <c:v>43842</c:v>
                </c:pt>
                <c:pt idx="43">
                  <c:v>43841</c:v>
                </c:pt>
                <c:pt idx="44">
                  <c:v>43840</c:v>
                </c:pt>
                <c:pt idx="45">
                  <c:v>43839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Report'!$C$5:$AW$5</c15:sqref>
                  </c15:fullRef>
                </c:ext>
              </c:extLst>
              <c:f>'Weekly Report'!$D$5:$AW$5</c:f>
              <c:numCache>
                <c:formatCode>General</c:formatCode>
                <c:ptCount val="46"/>
                <c:pt idx="0">
                  <c:v>55</c:v>
                </c:pt>
                <c:pt idx="1">
                  <c:v>50</c:v>
                </c:pt>
                <c:pt idx="2">
                  <c:v>36</c:v>
                </c:pt>
                <c:pt idx="3">
                  <c:v>35</c:v>
                </c:pt>
                <c:pt idx="4">
                  <c:v>47</c:v>
                </c:pt>
                <c:pt idx="5">
                  <c:v>45</c:v>
                </c:pt>
                <c:pt idx="6">
                  <c:v>51</c:v>
                </c:pt>
                <c:pt idx="7">
                  <c:v>43</c:v>
                </c:pt>
                <c:pt idx="8">
                  <c:v>30</c:v>
                </c:pt>
                <c:pt idx="9">
                  <c:v>40</c:v>
                </c:pt>
                <c:pt idx="10">
                  <c:v>43</c:v>
                </c:pt>
                <c:pt idx="11">
                  <c:v>45</c:v>
                </c:pt>
                <c:pt idx="12">
                  <c:v>47</c:v>
                </c:pt>
                <c:pt idx="13">
                  <c:v>46</c:v>
                </c:pt>
                <c:pt idx="14">
                  <c:v>42</c:v>
                </c:pt>
                <c:pt idx="15">
                  <c:v>40</c:v>
                </c:pt>
                <c:pt idx="16">
                  <c:v>57</c:v>
                </c:pt>
                <c:pt idx="17">
                  <c:v>40</c:v>
                </c:pt>
                <c:pt idx="18">
                  <c:v>47</c:v>
                </c:pt>
                <c:pt idx="19">
                  <c:v>58</c:v>
                </c:pt>
                <c:pt idx="20">
                  <c:v>56</c:v>
                </c:pt>
                <c:pt idx="21">
                  <c:v>43</c:v>
                </c:pt>
                <c:pt idx="22">
                  <c:v>41</c:v>
                </c:pt>
                <c:pt idx="23">
                  <c:v>43</c:v>
                </c:pt>
                <c:pt idx="24">
                  <c:v>35</c:v>
                </c:pt>
                <c:pt idx="25">
                  <c:v>40</c:v>
                </c:pt>
                <c:pt idx="26">
                  <c:v>41</c:v>
                </c:pt>
                <c:pt idx="27">
                  <c:v>44</c:v>
                </c:pt>
                <c:pt idx="28">
                  <c:v>45</c:v>
                </c:pt>
                <c:pt idx="29">
                  <c:v>51</c:v>
                </c:pt>
                <c:pt idx="30">
                  <c:v>46</c:v>
                </c:pt>
                <c:pt idx="31">
                  <c:v>46</c:v>
                </c:pt>
                <c:pt idx="32">
                  <c:v>38</c:v>
                </c:pt>
                <c:pt idx="33">
                  <c:v>32</c:v>
                </c:pt>
                <c:pt idx="34">
                  <c:v>31</c:v>
                </c:pt>
                <c:pt idx="35">
                  <c:v>43</c:v>
                </c:pt>
                <c:pt idx="36">
                  <c:v>37</c:v>
                </c:pt>
                <c:pt idx="37">
                  <c:v>33</c:v>
                </c:pt>
                <c:pt idx="38">
                  <c:v>50</c:v>
                </c:pt>
                <c:pt idx="39">
                  <c:v>50</c:v>
                </c:pt>
                <c:pt idx="40">
                  <c:v>43</c:v>
                </c:pt>
                <c:pt idx="41">
                  <c:v>44</c:v>
                </c:pt>
                <c:pt idx="42">
                  <c:v>67</c:v>
                </c:pt>
                <c:pt idx="43">
                  <c:v>64</c:v>
                </c:pt>
                <c:pt idx="44">
                  <c:v>53</c:v>
                </c:pt>
                <c:pt idx="45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1E-4FA4-A92E-0C37184ED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824"/>
        <c:axId val="412163000"/>
      </c:lineChart>
      <c:dateAx>
        <c:axId val="4121614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58688"/>
        <c:crosses val="autoZero"/>
        <c:auto val="1"/>
        <c:lblOffset val="100"/>
        <c:baseTimeUnit val="days"/>
      </c:dateAx>
      <c:valAx>
        <c:axId val="41215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0.95524757724961484"/>
              <c:y val="0.334070731635852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432"/>
        <c:crosses val="autoZero"/>
        <c:crossBetween val="between"/>
      </c:valAx>
      <c:valAx>
        <c:axId val="4121630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</a:t>
                </a:r>
              </a:p>
            </c:rich>
          </c:tx>
          <c:layout>
            <c:manualLayout>
              <c:xMode val="edge"/>
              <c:yMode val="edge"/>
              <c:x val="2.7062504294680916E-2"/>
              <c:y val="0.387339798997919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824"/>
        <c:crosses val="autoZero"/>
        <c:crossBetween val="between"/>
      </c:valAx>
      <c:dateAx>
        <c:axId val="412161824"/>
        <c:scaling>
          <c:orientation val="maxMin"/>
        </c:scaling>
        <c:delete val="1"/>
        <c:axPos val="t"/>
        <c:numFmt formatCode="m/d/yyyy" sourceLinked="1"/>
        <c:majorTickMark val="out"/>
        <c:minorTickMark val="none"/>
        <c:tickLblPos val="nextTo"/>
        <c:crossAx val="412163000"/>
        <c:crosses val="max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2020-02-24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DEC2A897-E3E4-4FA0-A746-5C898C0B0A9D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54744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727576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30.08%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65.34%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502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759240"/>
              </p:ext>
            </p:extLst>
          </p:nvPr>
        </p:nvGraphicFramePr>
        <p:xfrm>
          <a:off x="6437" y="3414621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600641"/>
              </p:ext>
            </p:extLst>
          </p:nvPr>
        </p:nvGraphicFramePr>
        <p:xfrm>
          <a:off x="-3219" y="-1722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14032</TotalTime>
  <Words>43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175</cp:revision>
  <dcterms:created xsi:type="dcterms:W3CDTF">2018-05-14T17:44:28Z</dcterms:created>
  <dcterms:modified xsi:type="dcterms:W3CDTF">2020-02-24T17:09:32Z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2020-02-05T18:12:33.4053626Z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761ce910-7064-450c-a6a4-67915b4fa070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