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2534" autoAdjust="0"/>
  </p:normalViewPr>
  <p:slideViewPr>
    <p:cSldViewPr snapToGrid="0" showGuides="1">
      <p:cViewPr varScale="1">
        <p:scale>
          <a:sx n="44" d="100"/>
          <a:sy n="44" d="100"/>
        </p:scale>
        <p:origin x="66" y="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04-06-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YTD%20Updated%20Registration%20Report%2004-06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9043024801358"/>
          <c:y val="0.13809542851790155"/>
          <c:w val="0.80136395134859661"/>
          <c:h val="0.59031077839489499"/>
        </c:manualLayout>
      </c:layout>
      <c:lineChart>
        <c:grouping val="standard"/>
        <c:varyColors val="0"/>
        <c:ser>
          <c:idx val="0"/>
          <c:order val="0"/>
          <c:tx>
            <c:strRef>
              <c:f>'Weekly Report'!$B$4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'Weekly Report'!$C$3:$AY$3</c15:sqref>
                  </c15:fullRef>
                </c:ext>
              </c:extLst>
              <c:f>'Weekly Report'!$D$3:$AY$3</c:f>
              <c:numCache>
                <c:formatCode>m/d/yyyy</c:formatCode>
                <c:ptCount val="48"/>
                <c:pt idx="0">
                  <c:v>43926</c:v>
                </c:pt>
                <c:pt idx="1">
                  <c:v>43925</c:v>
                </c:pt>
                <c:pt idx="2">
                  <c:v>43924</c:v>
                </c:pt>
                <c:pt idx="3">
                  <c:v>43923</c:v>
                </c:pt>
                <c:pt idx="4">
                  <c:v>43922</c:v>
                </c:pt>
                <c:pt idx="5">
                  <c:v>43921</c:v>
                </c:pt>
                <c:pt idx="6">
                  <c:v>43920</c:v>
                </c:pt>
                <c:pt idx="7">
                  <c:v>43919</c:v>
                </c:pt>
                <c:pt idx="8">
                  <c:v>43918</c:v>
                </c:pt>
                <c:pt idx="9">
                  <c:v>43917</c:v>
                </c:pt>
                <c:pt idx="10">
                  <c:v>43916</c:v>
                </c:pt>
                <c:pt idx="11">
                  <c:v>43915</c:v>
                </c:pt>
                <c:pt idx="12">
                  <c:v>43914</c:v>
                </c:pt>
                <c:pt idx="13">
                  <c:v>43913</c:v>
                </c:pt>
                <c:pt idx="14">
                  <c:v>43912</c:v>
                </c:pt>
                <c:pt idx="15">
                  <c:v>43911</c:v>
                </c:pt>
                <c:pt idx="16">
                  <c:v>43910</c:v>
                </c:pt>
                <c:pt idx="17">
                  <c:v>43909</c:v>
                </c:pt>
                <c:pt idx="18">
                  <c:v>43908</c:v>
                </c:pt>
                <c:pt idx="19">
                  <c:v>43907</c:v>
                </c:pt>
                <c:pt idx="20">
                  <c:v>43906</c:v>
                </c:pt>
                <c:pt idx="21">
                  <c:v>43905</c:v>
                </c:pt>
                <c:pt idx="22">
                  <c:v>43904</c:v>
                </c:pt>
                <c:pt idx="23">
                  <c:v>43903</c:v>
                </c:pt>
                <c:pt idx="24">
                  <c:v>43902</c:v>
                </c:pt>
                <c:pt idx="25">
                  <c:v>43901</c:v>
                </c:pt>
                <c:pt idx="26">
                  <c:v>43900</c:v>
                </c:pt>
                <c:pt idx="27">
                  <c:v>43899</c:v>
                </c:pt>
                <c:pt idx="28">
                  <c:v>43898</c:v>
                </c:pt>
                <c:pt idx="29">
                  <c:v>43897</c:v>
                </c:pt>
                <c:pt idx="30">
                  <c:v>43896</c:v>
                </c:pt>
                <c:pt idx="31">
                  <c:v>43895</c:v>
                </c:pt>
                <c:pt idx="32">
                  <c:v>43894</c:v>
                </c:pt>
                <c:pt idx="33">
                  <c:v>43893</c:v>
                </c:pt>
                <c:pt idx="34">
                  <c:v>43892</c:v>
                </c:pt>
                <c:pt idx="35">
                  <c:v>43891</c:v>
                </c:pt>
                <c:pt idx="36">
                  <c:v>43890</c:v>
                </c:pt>
                <c:pt idx="37">
                  <c:v>43889</c:v>
                </c:pt>
                <c:pt idx="38">
                  <c:v>43888</c:v>
                </c:pt>
                <c:pt idx="39">
                  <c:v>43887</c:v>
                </c:pt>
                <c:pt idx="40">
                  <c:v>43886</c:v>
                </c:pt>
                <c:pt idx="41">
                  <c:v>43885</c:v>
                </c:pt>
                <c:pt idx="42">
                  <c:v>43884</c:v>
                </c:pt>
                <c:pt idx="43">
                  <c:v>43883</c:v>
                </c:pt>
                <c:pt idx="44">
                  <c:v>43882</c:v>
                </c:pt>
                <c:pt idx="45">
                  <c:v>43881</c:v>
                </c:pt>
                <c:pt idx="46">
                  <c:v>43880</c:v>
                </c:pt>
                <c:pt idx="47">
                  <c:v>43879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Report'!$C$4:$AY$4</c15:sqref>
                  </c15:fullRef>
                </c:ext>
              </c:extLst>
              <c:f>'Weekly Report'!$D$4:$AY$4</c:f>
              <c:numCache>
                <c:formatCode>General</c:formatCode>
                <c:ptCount val="48"/>
                <c:pt idx="0">
                  <c:v>23</c:v>
                </c:pt>
                <c:pt idx="1">
                  <c:v>28</c:v>
                </c:pt>
                <c:pt idx="2">
                  <c:v>22</c:v>
                </c:pt>
                <c:pt idx="3">
                  <c:v>30</c:v>
                </c:pt>
                <c:pt idx="4">
                  <c:v>32</c:v>
                </c:pt>
                <c:pt idx="5">
                  <c:v>31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19</c:v>
                </c:pt>
                <c:pt idx="10">
                  <c:v>16</c:v>
                </c:pt>
                <c:pt idx="11">
                  <c:v>28</c:v>
                </c:pt>
                <c:pt idx="12">
                  <c:v>20</c:v>
                </c:pt>
                <c:pt idx="13">
                  <c:v>11</c:v>
                </c:pt>
                <c:pt idx="14">
                  <c:v>15</c:v>
                </c:pt>
                <c:pt idx="15">
                  <c:v>18</c:v>
                </c:pt>
                <c:pt idx="16">
                  <c:v>32</c:v>
                </c:pt>
                <c:pt idx="17">
                  <c:v>19</c:v>
                </c:pt>
                <c:pt idx="18">
                  <c:v>25</c:v>
                </c:pt>
                <c:pt idx="19">
                  <c:v>23</c:v>
                </c:pt>
                <c:pt idx="20">
                  <c:v>20</c:v>
                </c:pt>
                <c:pt idx="21">
                  <c:v>23</c:v>
                </c:pt>
                <c:pt idx="22">
                  <c:v>28</c:v>
                </c:pt>
                <c:pt idx="23">
                  <c:v>16</c:v>
                </c:pt>
                <c:pt idx="24">
                  <c:v>20</c:v>
                </c:pt>
                <c:pt idx="25">
                  <c:v>20</c:v>
                </c:pt>
                <c:pt idx="26">
                  <c:v>23</c:v>
                </c:pt>
                <c:pt idx="27">
                  <c:v>18</c:v>
                </c:pt>
                <c:pt idx="28">
                  <c:v>17</c:v>
                </c:pt>
                <c:pt idx="29">
                  <c:v>13</c:v>
                </c:pt>
                <c:pt idx="30">
                  <c:v>15</c:v>
                </c:pt>
                <c:pt idx="31">
                  <c:v>9</c:v>
                </c:pt>
                <c:pt idx="32">
                  <c:v>15</c:v>
                </c:pt>
                <c:pt idx="33">
                  <c:v>12</c:v>
                </c:pt>
                <c:pt idx="34">
                  <c:v>9</c:v>
                </c:pt>
                <c:pt idx="35">
                  <c:v>13</c:v>
                </c:pt>
                <c:pt idx="36">
                  <c:v>8</c:v>
                </c:pt>
                <c:pt idx="37">
                  <c:v>12</c:v>
                </c:pt>
                <c:pt idx="38">
                  <c:v>10</c:v>
                </c:pt>
                <c:pt idx="39">
                  <c:v>13</c:v>
                </c:pt>
                <c:pt idx="40">
                  <c:v>12</c:v>
                </c:pt>
                <c:pt idx="41">
                  <c:v>7</c:v>
                </c:pt>
                <c:pt idx="42">
                  <c:v>5</c:v>
                </c:pt>
                <c:pt idx="43">
                  <c:v>11</c:v>
                </c:pt>
                <c:pt idx="44">
                  <c:v>16</c:v>
                </c:pt>
                <c:pt idx="45">
                  <c:v>3</c:v>
                </c:pt>
                <c:pt idx="46">
                  <c:v>5</c:v>
                </c:pt>
                <c:pt idx="47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7D-402E-8D90-09F33F482D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2161432"/>
        <c:axId val="412158688"/>
      </c:lineChart>
      <c:lineChart>
        <c:grouping val="standard"/>
        <c:varyColors val="0"/>
        <c:ser>
          <c:idx val="1"/>
          <c:order val="1"/>
          <c:tx>
            <c:strRef>
              <c:f>'Weekly Report'!$B$5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'Weekly Report'!$C$3:$AY$3</c15:sqref>
                  </c15:fullRef>
                </c:ext>
              </c:extLst>
              <c:f>'Weekly Report'!$D$3:$AY$3</c:f>
              <c:numCache>
                <c:formatCode>m/d/yyyy</c:formatCode>
                <c:ptCount val="48"/>
                <c:pt idx="0">
                  <c:v>43926</c:v>
                </c:pt>
                <c:pt idx="1">
                  <c:v>43925</c:v>
                </c:pt>
                <c:pt idx="2">
                  <c:v>43924</c:v>
                </c:pt>
                <c:pt idx="3">
                  <c:v>43923</c:v>
                </c:pt>
                <c:pt idx="4">
                  <c:v>43922</c:v>
                </c:pt>
                <c:pt idx="5">
                  <c:v>43921</c:v>
                </c:pt>
                <c:pt idx="6">
                  <c:v>43920</c:v>
                </c:pt>
                <c:pt idx="7">
                  <c:v>43919</c:v>
                </c:pt>
                <c:pt idx="8">
                  <c:v>43918</c:v>
                </c:pt>
                <c:pt idx="9">
                  <c:v>43917</c:v>
                </c:pt>
                <c:pt idx="10">
                  <c:v>43916</c:v>
                </c:pt>
                <c:pt idx="11">
                  <c:v>43915</c:v>
                </c:pt>
                <c:pt idx="12">
                  <c:v>43914</c:v>
                </c:pt>
                <c:pt idx="13">
                  <c:v>43913</c:v>
                </c:pt>
                <c:pt idx="14">
                  <c:v>43912</c:v>
                </c:pt>
                <c:pt idx="15">
                  <c:v>43911</c:v>
                </c:pt>
                <c:pt idx="16">
                  <c:v>43910</c:v>
                </c:pt>
                <c:pt idx="17">
                  <c:v>43909</c:v>
                </c:pt>
                <c:pt idx="18">
                  <c:v>43908</c:v>
                </c:pt>
                <c:pt idx="19">
                  <c:v>43907</c:v>
                </c:pt>
                <c:pt idx="20">
                  <c:v>43906</c:v>
                </c:pt>
                <c:pt idx="21">
                  <c:v>43905</c:v>
                </c:pt>
                <c:pt idx="22">
                  <c:v>43904</c:v>
                </c:pt>
                <c:pt idx="23">
                  <c:v>43903</c:v>
                </c:pt>
                <c:pt idx="24">
                  <c:v>43902</c:v>
                </c:pt>
                <c:pt idx="25">
                  <c:v>43901</c:v>
                </c:pt>
                <c:pt idx="26">
                  <c:v>43900</c:v>
                </c:pt>
                <c:pt idx="27">
                  <c:v>43899</c:v>
                </c:pt>
                <c:pt idx="28">
                  <c:v>43898</c:v>
                </c:pt>
                <c:pt idx="29">
                  <c:v>43897</c:v>
                </c:pt>
                <c:pt idx="30">
                  <c:v>43896</c:v>
                </c:pt>
                <c:pt idx="31">
                  <c:v>43895</c:v>
                </c:pt>
                <c:pt idx="32">
                  <c:v>43894</c:v>
                </c:pt>
                <c:pt idx="33">
                  <c:v>43893</c:v>
                </c:pt>
                <c:pt idx="34">
                  <c:v>43892</c:v>
                </c:pt>
                <c:pt idx="35">
                  <c:v>43891</c:v>
                </c:pt>
                <c:pt idx="36">
                  <c:v>43890</c:v>
                </c:pt>
                <c:pt idx="37">
                  <c:v>43889</c:v>
                </c:pt>
                <c:pt idx="38">
                  <c:v>43888</c:v>
                </c:pt>
                <c:pt idx="39">
                  <c:v>43887</c:v>
                </c:pt>
                <c:pt idx="40">
                  <c:v>43886</c:v>
                </c:pt>
                <c:pt idx="41">
                  <c:v>43885</c:v>
                </c:pt>
                <c:pt idx="42">
                  <c:v>43884</c:v>
                </c:pt>
                <c:pt idx="43">
                  <c:v>43883</c:v>
                </c:pt>
                <c:pt idx="44">
                  <c:v>43882</c:v>
                </c:pt>
                <c:pt idx="45">
                  <c:v>43881</c:v>
                </c:pt>
                <c:pt idx="46">
                  <c:v>43880</c:v>
                </c:pt>
                <c:pt idx="47">
                  <c:v>43879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Report'!$C$5:$AY$5</c15:sqref>
                  </c15:fullRef>
                </c:ext>
              </c:extLst>
              <c:f>'Weekly Report'!$D$5:$AY$5</c:f>
              <c:numCache>
                <c:formatCode>General</c:formatCode>
                <c:ptCount val="48"/>
                <c:pt idx="0">
                  <c:v>62</c:v>
                </c:pt>
                <c:pt idx="1">
                  <c:v>60</c:v>
                </c:pt>
                <c:pt idx="2">
                  <c:v>52</c:v>
                </c:pt>
                <c:pt idx="3">
                  <c:v>58</c:v>
                </c:pt>
                <c:pt idx="4">
                  <c:v>55</c:v>
                </c:pt>
                <c:pt idx="5">
                  <c:v>48</c:v>
                </c:pt>
                <c:pt idx="6">
                  <c:v>49</c:v>
                </c:pt>
                <c:pt idx="7">
                  <c:v>47</c:v>
                </c:pt>
                <c:pt idx="8">
                  <c:v>51</c:v>
                </c:pt>
                <c:pt idx="9">
                  <c:v>67</c:v>
                </c:pt>
                <c:pt idx="10">
                  <c:v>58</c:v>
                </c:pt>
                <c:pt idx="11">
                  <c:v>45</c:v>
                </c:pt>
                <c:pt idx="12">
                  <c:v>53</c:v>
                </c:pt>
                <c:pt idx="13">
                  <c:v>42</c:v>
                </c:pt>
                <c:pt idx="14">
                  <c:v>43</c:v>
                </c:pt>
                <c:pt idx="15">
                  <c:v>67</c:v>
                </c:pt>
                <c:pt idx="16">
                  <c:v>77</c:v>
                </c:pt>
                <c:pt idx="17">
                  <c:v>52</c:v>
                </c:pt>
                <c:pt idx="18">
                  <c:v>53</c:v>
                </c:pt>
                <c:pt idx="19">
                  <c:v>55</c:v>
                </c:pt>
                <c:pt idx="20">
                  <c:v>43</c:v>
                </c:pt>
                <c:pt idx="21">
                  <c:v>53</c:v>
                </c:pt>
                <c:pt idx="22">
                  <c:v>55</c:v>
                </c:pt>
                <c:pt idx="23">
                  <c:v>70</c:v>
                </c:pt>
                <c:pt idx="24">
                  <c:v>48</c:v>
                </c:pt>
                <c:pt idx="25">
                  <c:v>56</c:v>
                </c:pt>
                <c:pt idx="26">
                  <c:v>66</c:v>
                </c:pt>
                <c:pt idx="27">
                  <c:v>72</c:v>
                </c:pt>
                <c:pt idx="28">
                  <c:v>60</c:v>
                </c:pt>
                <c:pt idx="29">
                  <c:v>47</c:v>
                </c:pt>
                <c:pt idx="30">
                  <c:v>45</c:v>
                </c:pt>
                <c:pt idx="31">
                  <c:v>52</c:v>
                </c:pt>
                <c:pt idx="32">
                  <c:v>57</c:v>
                </c:pt>
                <c:pt idx="33">
                  <c:v>58</c:v>
                </c:pt>
                <c:pt idx="34">
                  <c:v>56</c:v>
                </c:pt>
                <c:pt idx="35">
                  <c:v>44</c:v>
                </c:pt>
                <c:pt idx="36">
                  <c:v>35</c:v>
                </c:pt>
                <c:pt idx="37">
                  <c:v>41</c:v>
                </c:pt>
                <c:pt idx="38">
                  <c:v>45</c:v>
                </c:pt>
                <c:pt idx="39">
                  <c:v>48</c:v>
                </c:pt>
                <c:pt idx="40">
                  <c:v>51</c:v>
                </c:pt>
                <c:pt idx="41">
                  <c:v>60</c:v>
                </c:pt>
                <c:pt idx="42">
                  <c:v>55</c:v>
                </c:pt>
                <c:pt idx="43">
                  <c:v>50</c:v>
                </c:pt>
                <c:pt idx="44">
                  <c:v>36</c:v>
                </c:pt>
                <c:pt idx="45">
                  <c:v>35</c:v>
                </c:pt>
                <c:pt idx="46">
                  <c:v>47</c:v>
                </c:pt>
                <c:pt idx="47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7D-402E-8D90-09F33F482D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4420384"/>
        <c:axId val="1045615952"/>
      </c:lineChart>
      <c:dateAx>
        <c:axId val="4121614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58688"/>
        <c:crosses val="autoZero"/>
        <c:auto val="0"/>
        <c:lblOffset val="100"/>
        <c:baseTimeUnit val="days"/>
      </c:dateAx>
      <c:valAx>
        <c:axId val="41215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>
            <c:manualLayout>
              <c:xMode val="edge"/>
              <c:yMode val="edge"/>
              <c:x val="3.0647000264638818E-2"/>
              <c:y val="0.311743678396671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1432"/>
        <c:crosses val="autoZero"/>
        <c:crossBetween val="between"/>
      </c:valAx>
      <c:valAx>
        <c:axId val="104561595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420384"/>
        <c:crosses val="max"/>
        <c:crossBetween val="between"/>
      </c:valAx>
      <c:dateAx>
        <c:axId val="844420384"/>
        <c:scaling>
          <c:orientation val="minMax"/>
        </c:scaling>
        <c:delete val="1"/>
        <c:axPos val="t"/>
        <c:numFmt formatCode="m/d/yyyy" sourceLinked="1"/>
        <c:majorTickMark val="out"/>
        <c:minorTickMark val="none"/>
        <c:tickLblPos val="nextTo"/>
        <c:crossAx val="1045615952"/>
        <c:crosses val="max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By Model Year to Date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04-06-20</c:v>
                </c:pt>
                <c:pt idx="1">
                  <c:v>03-30-20</c:v>
                </c:pt>
                <c:pt idx="2">
                  <c:v>03-23-20</c:v>
                </c:pt>
                <c:pt idx="3">
                  <c:v>03-09-20</c:v>
                </c:pt>
                <c:pt idx="4">
                  <c:v>03-02-20</c:v>
                </c:pt>
                <c:pt idx="5">
                  <c:v>02-24-20</c:v>
                </c:pt>
                <c:pt idx="6">
                  <c:v>02-17-20</c:v>
                </c:pt>
                <c:pt idx="7">
                  <c:v>02-05-20</c:v>
                </c:pt>
                <c:pt idx="8">
                  <c:v>01-29-20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Report'!$J$3:$AA$3</c15:sqref>
                  </c15:fullRef>
                </c:ext>
              </c:extLst>
              <c:f>'Cumulative Report'!$J$3:$R$3</c:f>
              <c:numCache>
                <c:formatCode>General</c:formatCode>
                <c:ptCount val="9"/>
                <c:pt idx="0">
                  <c:v>759</c:v>
                </c:pt>
                <c:pt idx="1">
                  <c:v>679</c:v>
                </c:pt>
                <c:pt idx="2">
                  <c:v>617</c:v>
                </c:pt>
                <c:pt idx="3">
                  <c:v>446</c:v>
                </c:pt>
                <c:pt idx="4">
                  <c:v>379</c:v>
                </c:pt>
                <c:pt idx="5">
                  <c:v>328</c:v>
                </c:pt>
                <c:pt idx="6">
                  <c:v>289</c:v>
                </c:pt>
                <c:pt idx="7">
                  <c:v>218</c:v>
                </c:pt>
                <c:pt idx="8">
                  <c:v>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24-4A49-AB79-7E3E276CA49F}"/>
            </c:ext>
          </c:extLst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04-06-20</c:v>
                </c:pt>
                <c:pt idx="1">
                  <c:v>03-30-20</c:v>
                </c:pt>
                <c:pt idx="2">
                  <c:v>03-23-20</c:v>
                </c:pt>
                <c:pt idx="3">
                  <c:v>03-09-20</c:v>
                </c:pt>
                <c:pt idx="4">
                  <c:v>03-02-20</c:v>
                </c:pt>
                <c:pt idx="5">
                  <c:v>02-24-20</c:v>
                </c:pt>
                <c:pt idx="6">
                  <c:v>02-17-20</c:v>
                </c:pt>
                <c:pt idx="7">
                  <c:v>02-05-20</c:v>
                </c:pt>
                <c:pt idx="8">
                  <c:v>01-29-20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Report'!$J$4:$AA$4</c15:sqref>
                  </c15:fullRef>
                </c:ext>
              </c:extLst>
              <c:f>'Cumulative Report'!$J$4:$R$4</c:f>
              <c:numCache>
                <c:formatCode>General</c:formatCode>
                <c:ptCount val="9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4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24-4A49-AB79-7E3E276CA49F}"/>
            </c:ext>
          </c:extLst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04-06-20</c:v>
                </c:pt>
                <c:pt idx="1">
                  <c:v>03-30-20</c:v>
                </c:pt>
                <c:pt idx="2">
                  <c:v>03-23-20</c:v>
                </c:pt>
                <c:pt idx="3">
                  <c:v>03-09-20</c:v>
                </c:pt>
                <c:pt idx="4">
                  <c:v>03-02-20</c:v>
                </c:pt>
                <c:pt idx="5">
                  <c:v>02-24-20</c:v>
                </c:pt>
                <c:pt idx="6">
                  <c:v>02-17-20</c:v>
                </c:pt>
                <c:pt idx="7">
                  <c:v>02-05-20</c:v>
                </c:pt>
                <c:pt idx="8">
                  <c:v>01-29-20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Report'!$J$5:$AA$5</c15:sqref>
                  </c15:fullRef>
                </c:ext>
              </c:extLst>
              <c:f>'Cumulative Report'!$J$5:$R$5</c:f>
              <c:numCache>
                <c:formatCode>General</c:formatCode>
                <c:ptCount val="9"/>
                <c:pt idx="0">
                  <c:v>42</c:v>
                </c:pt>
                <c:pt idx="1">
                  <c:v>37</c:v>
                </c:pt>
                <c:pt idx="2">
                  <c:v>36</c:v>
                </c:pt>
                <c:pt idx="3">
                  <c:v>26</c:v>
                </c:pt>
                <c:pt idx="4">
                  <c:v>24</c:v>
                </c:pt>
                <c:pt idx="5">
                  <c:v>20</c:v>
                </c:pt>
                <c:pt idx="6">
                  <c:v>18</c:v>
                </c:pt>
                <c:pt idx="7">
                  <c:v>18</c:v>
                </c:pt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24-4A49-AB79-7E3E276CA49F}"/>
            </c:ext>
          </c:extLst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04-06-20</c:v>
                </c:pt>
                <c:pt idx="1">
                  <c:v>03-30-20</c:v>
                </c:pt>
                <c:pt idx="2">
                  <c:v>03-23-20</c:v>
                </c:pt>
                <c:pt idx="3">
                  <c:v>03-09-20</c:v>
                </c:pt>
                <c:pt idx="4">
                  <c:v>03-02-20</c:v>
                </c:pt>
                <c:pt idx="5">
                  <c:v>02-24-20</c:v>
                </c:pt>
                <c:pt idx="6">
                  <c:v>02-17-20</c:v>
                </c:pt>
                <c:pt idx="7">
                  <c:v>02-05-20</c:v>
                </c:pt>
                <c:pt idx="8">
                  <c:v>01-29-20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Report'!$J$6:$AA$6</c15:sqref>
                  </c15:fullRef>
                </c:ext>
              </c:extLst>
              <c:f>'Cumulative Report'!$J$6:$R$6</c:f>
              <c:numCache>
                <c:formatCode>General</c:formatCode>
                <c:ptCount val="9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924-4A49-AB79-7E3E276CA49F}"/>
            </c:ext>
          </c:extLst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04-06-20</c:v>
                </c:pt>
                <c:pt idx="1">
                  <c:v>03-30-20</c:v>
                </c:pt>
                <c:pt idx="2">
                  <c:v>03-23-20</c:v>
                </c:pt>
                <c:pt idx="3">
                  <c:v>03-09-20</c:v>
                </c:pt>
                <c:pt idx="4">
                  <c:v>03-02-20</c:v>
                </c:pt>
                <c:pt idx="5">
                  <c:v>02-24-20</c:v>
                </c:pt>
                <c:pt idx="6">
                  <c:v>02-17-20</c:v>
                </c:pt>
                <c:pt idx="7">
                  <c:v>02-05-20</c:v>
                </c:pt>
                <c:pt idx="8">
                  <c:v>01-29-20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Report'!$J$7:$AA$7</c15:sqref>
                  </c15:fullRef>
                </c:ext>
              </c:extLst>
              <c:f>'Cumulative Report'!$J$7:$R$7</c:f>
              <c:numCache>
                <c:formatCode>General</c:formatCode>
                <c:ptCount val="9"/>
                <c:pt idx="0">
                  <c:v>8</c:v>
                </c:pt>
                <c:pt idx="1">
                  <c:v>6</c:v>
                </c:pt>
                <c:pt idx="2">
                  <c:v>6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24-4A49-AB79-7E3E276CA49F}"/>
            </c:ext>
          </c:extLst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04-06-20</c:v>
                </c:pt>
                <c:pt idx="1">
                  <c:v>03-30-20</c:v>
                </c:pt>
                <c:pt idx="2">
                  <c:v>03-23-20</c:v>
                </c:pt>
                <c:pt idx="3">
                  <c:v>03-09-20</c:v>
                </c:pt>
                <c:pt idx="4">
                  <c:v>03-02-20</c:v>
                </c:pt>
                <c:pt idx="5">
                  <c:v>02-24-20</c:v>
                </c:pt>
                <c:pt idx="6">
                  <c:v>02-17-20</c:v>
                </c:pt>
                <c:pt idx="7">
                  <c:v>02-05-20</c:v>
                </c:pt>
                <c:pt idx="8">
                  <c:v>01-29-20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Report'!$J$8:$AA$8</c15:sqref>
                  </c15:fullRef>
                </c:ext>
              </c:extLst>
              <c:f>'Cumulative Report'!$J$8:$R$8</c:f>
              <c:numCache>
                <c:formatCode>General</c:formatCode>
                <c:ptCount val="9"/>
                <c:pt idx="0">
                  <c:v>123</c:v>
                </c:pt>
                <c:pt idx="1">
                  <c:v>92</c:v>
                </c:pt>
                <c:pt idx="2">
                  <c:v>69</c:v>
                </c:pt>
                <c:pt idx="3">
                  <c:v>40</c:v>
                </c:pt>
                <c:pt idx="4">
                  <c:v>34</c:v>
                </c:pt>
                <c:pt idx="5">
                  <c:v>29</c:v>
                </c:pt>
                <c:pt idx="6">
                  <c:v>26</c:v>
                </c:pt>
                <c:pt idx="7">
                  <c:v>18</c:v>
                </c:pt>
                <c:pt idx="8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924-4A49-AB79-7E3E276CA49F}"/>
            </c:ext>
          </c:extLst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04-06-20</c:v>
                </c:pt>
                <c:pt idx="1">
                  <c:v>03-30-20</c:v>
                </c:pt>
                <c:pt idx="2">
                  <c:v>03-23-20</c:v>
                </c:pt>
                <c:pt idx="3">
                  <c:v>03-09-20</c:v>
                </c:pt>
                <c:pt idx="4">
                  <c:v>03-02-20</c:v>
                </c:pt>
                <c:pt idx="5">
                  <c:v>02-24-20</c:v>
                </c:pt>
                <c:pt idx="6">
                  <c:v>02-17-20</c:v>
                </c:pt>
                <c:pt idx="7">
                  <c:v>02-05-20</c:v>
                </c:pt>
                <c:pt idx="8">
                  <c:v>01-29-20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Report'!$J$9:$AA$9</c15:sqref>
                  </c15:fullRef>
                </c:ext>
              </c:extLst>
              <c:f>'Cumulative Report'!$J$9:$R$9</c:f>
              <c:numCache>
                <c:formatCode>General</c:formatCode>
                <c:ptCount val="9"/>
                <c:pt idx="0">
                  <c:v>61</c:v>
                </c:pt>
                <c:pt idx="1">
                  <c:v>48</c:v>
                </c:pt>
                <c:pt idx="2">
                  <c:v>42</c:v>
                </c:pt>
                <c:pt idx="3">
                  <c:v>19</c:v>
                </c:pt>
                <c:pt idx="4">
                  <c:v>17</c:v>
                </c:pt>
                <c:pt idx="5">
                  <c:v>14</c:v>
                </c:pt>
                <c:pt idx="6">
                  <c:v>14</c:v>
                </c:pt>
                <c:pt idx="7">
                  <c:v>12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924-4A49-AB79-7E3E276CA49F}"/>
            </c:ext>
          </c:extLst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04-06-20</c:v>
                </c:pt>
                <c:pt idx="1">
                  <c:v>03-30-20</c:v>
                </c:pt>
                <c:pt idx="2">
                  <c:v>03-23-20</c:v>
                </c:pt>
                <c:pt idx="3">
                  <c:v>03-09-20</c:v>
                </c:pt>
                <c:pt idx="4">
                  <c:v>03-02-20</c:v>
                </c:pt>
                <c:pt idx="5">
                  <c:v>02-24-20</c:v>
                </c:pt>
                <c:pt idx="6">
                  <c:v>02-17-20</c:v>
                </c:pt>
                <c:pt idx="7">
                  <c:v>02-05-20</c:v>
                </c:pt>
                <c:pt idx="8">
                  <c:v>01-29-20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Report'!$J$10:$AA$10</c15:sqref>
                  </c15:fullRef>
                </c:ext>
              </c:extLst>
              <c:f>'Cumulative Report'!$J$10:$R$10</c:f>
              <c:numCache>
                <c:formatCode>General</c:formatCode>
                <c:ptCount val="9"/>
                <c:pt idx="0">
                  <c:v>127</c:v>
                </c:pt>
                <c:pt idx="1">
                  <c:v>97</c:v>
                </c:pt>
                <c:pt idx="2">
                  <c:v>78</c:v>
                </c:pt>
                <c:pt idx="3">
                  <c:v>55</c:v>
                </c:pt>
                <c:pt idx="4">
                  <c:v>52</c:v>
                </c:pt>
                <c:pt idx="5">
                  <c:v>46</c:v>
                </c:pt>
                <c:pt idx="6">
                  <c:v>38</c:v>
                </c:pt>
                <c:pt idx="7">
                  <c:v>29</c:v>
                </c:pt>
                <c:pt idx="8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924-4A49-AB79-7E3E276CA49F}"/>
            </c:ext>
          </c:extLst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04-06-20</c:v>
                </c:pt>
                <c:pt idx="1">
                  <c:v>03-30-20</c:v>
                </c:pt>
                <c:pt idx="2">
                  <c:v>03-23-20</c:v>
                </c:pt>
                <c:pt idx="3">
                  <c:v>03-09-20</c:v>
                </c:pt>
                <c:pt idx="4">
                  <c:v>03-02-20</c:v>
                </c:pt>
                <c:pt idx="5">
                  <c:v>02-24-20</c:v>
                </c:pt>
                <c:pt idx="6">
                  <c:v>02-17-20</c:v>
                </c:pt>
                <c:pt idx="7">
                  <c:v>02-05-20</c:v>
                </c:pt>
                <c:pt idx="8">
                  <c:v>01-29-20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Report'!$J$11:$AA$11</c15:sqref>
                  </c15:fullRef>
                </c:ext>
              </c:extLst>
              <c:f>'Cumulative Report'!$J$11:$R$11</c:f>
              <c:numCache>
                <c:formatCode>General</c:formatCode>
                <c:ptCount val="9"/>
                <c:pt idx="0">
                  <c:v>85</c:v>
                </c:pt>
                <c:pt idx="1">
                  <c:v>72</c:v>
                </c:pt>
                <c:pt idx="2">
                  <c:v>62</c:v>
                </c:pt>
                <c:pt idx="3">
                  <c:v>30</c:v>
                </c:pt>
                <c:pt idx="4">
                  <c:v>28</c:v>
                </c:pt>
                <c:pt idx="5">
                  <c:v>24</c:v>
                </c:pt>
                <c:pt idx="6">
                  <c:v>22</c:v>
                </c:pt>
                <c:pt idx="7">
                  <c:v>13</c:v>
                </c:pt>
                <c:pt idx="8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24-4A49-AB79-7E3E276CA49F}"/>
            </c:ext>
          </c:extLst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04-06-20</c:v>
                </c:pt>
                <c:pt idx="1">
                  <c:v>03-30-20</c:v>
                </c:pt>
                <c:pt idx="2">
                  <c:v>03-23-20</c:v>
                </c:pt>
                <c:pt idx="3">
                  <c:v>03-09-20</c:v>
                </c:pt>
                <c:pt idx="4">
                  <c:v>03-02-20</c:v>
                </c:pt>
                <c:pt idx="5">
                  <c:v>02-24-20</c:v>
                </c:pt>
                <c:pt idx="6">
                  <c:v>02-17-20</c:v>
                </c:pt>
                <c:pt idx="7">
                  <c:v>02-05-20</c:v>
                </c:pt>
                <c:pt idx="8">
                  <c:v>01-29-20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Report'!$J$12:$AA$12</c15:sqref>
                  </c15:fullRef>
                </c:ext>
              </c:extLst>
              <c:f>'Cumulative Report'!$J$12:$R$12</c:f>
              <c:numCache>
                <c:formatCode>General</c:formatCode>
                <c:ptCount val="9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924-4A49-AB79-7E3E276CA49F}"/>
            </c:ext>
          </c:extLst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04-06-20</c:v>
                </c:pt>
                <c:pt idx="1">
                  <c:v>03-30-20</c:v>
                </c:pt>
                <c:pt idx="2">
                  <c:v>03-23-20</c:v>
                </c:pt>
                <c:pt idx="3">
                  <c:v>03-09-20</c:v>
                </c:pt>
                <c:pt idx="4">
                  <c:v>03-02-20</c:v>
                </c:pt>
                <c:pt idx="5">
                  <c:v>02-24-20</c:v>
                </c:pt>
                <c:pt idx="6">
                  <c:v>02-17-20</c:v>
                </c:pt>
                <c:pt idx="7">
                  <c:v>02-05-20</c:v>
                </c:pt>
                <c:pt idx="8">
                  <c:v>01-29-20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Report'!$J$13:$AA$13</c15:sqref>
                  </c15:fullRef>
                </c:ext>
              </c:extLst>
              <c:f>'Cumulative Report'!$J$13:$R$13</c:f>
              <c:numCache>
                <c:formatCode>General</c:formatCode>
                <c:ptCount val="9"/>
                <c:pt idx="0">
                  <c:v>24</c:v>
                </c:pt>
                <c:pt idx="1">
                  <c:v>20</c:v>
                </c:pt>
                <c:pt idx="2">
                  <c:v>12</c:v>
                </c:pt>
                <c:pt idx="3">
                  <c:v>8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924-4A49-AB79-7E3E276CA49F}"/>
            </c:ext>
          </c:extLst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04-06-20</c:v>
                </c:pt>
                <c:pt idx="1">
                  <c:v>03-30-20</c:v>
                </c:pt>
                <c:pt idx="2">
                  <c:v>03-23-20</c:v>
                </c:pt>
                <c:pt idx="3">
                  <c:v>03-09-20</c:v>
                </c:pt>
                <c:pt idx="4">
                  <c:v>03-02-20</c:v>
                </c:pt>
                <c:pt idx="5">
                  <c:v>02-24-20</c:v>
                </c:pt>
                <c:pt idx="6">
                  <c:v>02-17-20</c:v>
                </c:pt>
                <c:pt idx="7">
                  <c:v>02-05-20</c:v>
                </c:pt>
                <c:pt idx="8">
                  <c:v>01-29-20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Report'!$J$14:$AA$14</c15:sqref>
                  </c15:fullRef>
                </c:ext>
              </c:extLst>
              <c:f>'Cumulative Report'!$J$14:$R$14</c:f>
              <c:numCache>
                <c:formatCode>General</c:formatCode>
                <c:ptCount val="9"/>
                <c:pt idx="0">
                  <c:v>53</c:v>
                </c:pt>
                <c:pt idx="1">
                  <c:v>48</c:v>
                </c:pt>
                <c:pt idx="2">
                  <c:v>39</c:v>
                </c:pt>
                <c:pt idx="3">
                  <c:v>29</c:v>
                </c:pt>
                <c:pt idx="4">
                  <c:v>25</c:v>
                </c:pt>
                <c:pt idx="5">
                  <c:v>26</c:v>
                </c:pt>
                <c:pt idx="6">
                  <c:v>26</c:v>
                </c:pt>
                <c:pt idx="7">
                  <c:v>21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924-4A49-AB79-7E3E276CA49F}"/>
            </c:ext>
          </c:extLst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04-06-20</c:v>
                </c:pt>
                <c:pt idx="1">
                  <c:v>03-30-20</c:v>
                </c:pt>
                <c:pt idx="2">
                  <c:v>03-23-20</c:v>
                </c:pt>
                <c:pt idx="3">
                  <c:v>03-09-20</c:v>
                </c:pt>
                <c:pt idx="4">
                  <c:v>03-02-20</c:v>
                </c:pt>
                <c:pt idx="5">
                  <c:v>02-24-20</c:v>
                </c:pt>
                <c:pt idx="6">
                  <c:v>02-17-20</c:v>
                </c:pt>
                <c:pt idx="7">
                  <c:v>02-05-20</c:v>
                </c:pt>
                <c:pt idx="8">
                  <c:v>01-29-20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Report'!$J$15:$AA$15</c15:sqref>
                  </c15:fullRef>
                </c:ext>
              </c:extLst>
              <c:f>'Cumulative Report'!$J$15:$R$15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924-4A49-AB79-7E3E276CA4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2163392"/>
        <c:axId val="412160256"/>
      </c:barChart>
      <c:catAx>
        <c:axId val="412163392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0256"/>
        <c:crosses val="autoZero"/>
        <c:auto val="1"/>
        <c:lblAlgn val="ctr"/>
        <c:lblOffset val="100"/>
        <c:noMultiLvlLbl val="0"/>
      </c:catAx>
      <c:valAx>
        <c:axId val="41216025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  <p:sp>
        <p:nvSpPr>
          <p:cNvPr id="7" name="MSIPCMContentMarking" descr="{&quot;HashCode&quot;:-1220536117,&quot;Placement&quot;:&quot;Footer&quot;}">
            <a:extLst>
              <a:ext uri="{FF2B5EF4-FFF2-40B4-BE49-F238E27FC236}">
                <a16:creationId xmlns:a16="http://schemas.microsoft.com/office/drawing/2014/main" id="{DEC2A897-E3E4-4FA0-A746-5C898C0B0A9D}"/>
              </a:ext>
            </a:extLst>
          </p:cNvPr>
          <p:cNvSpPr txBox="1"/>
          <p:nvPr userDrawn="1"/>
        </p:nvSpPr>
        <p:spPr>
          <a:xfrm>
            <a:off x="0" y="6629836"/>
            <a:ext cx="109809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71312"/>
              </p:ext>
            </p:extLst>
          </p:nvPr>
        </p:nvGraphicFramePr>
        <p:xfrm>
          <a:off x="7616461" y="1322998"/>
          <a:ext cx="3321504" cy="137525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813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Day Summary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765676"/>
              </p:ext>
            </p:extLst>
          </p:nvPr>
        </p:nvGraphicFramePr>
        <p:xfrm>
          <a:off x="7616461" y="2988127"/>
          <a:ext cx="3321504" cy="19496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93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 Summary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37.64%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Stromboli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3.93%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Dehum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58.43%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1299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8617"/>
              </p:ext>
            </p:extLst>
          </p:nvPr>
        </p:nvGraphicFramePr>
        <p:xfrm>
          <a:off x="-1" y="-1"/>
          <a:ext cx="6359611" cy="341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0000000-0008-0000-0000-000010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740720"/>
              </p:ext>
            </p:extLst>
          </p:nvPr>
        </p:nvGraphicFramePr>
        <p:xfrm>
          <a:off x="6436" y="3412900"/>
          <a:ext cx="6353174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14141</TotalTime>
  <Words>42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181</cp:revision>
  <dcterms:created xsi:type="dcterms:W3CDTF">2018-05-14T17:44:28Z</dcterms:created>
  <dcterms:modified xsi:type="dcterms:W3CDTF">2020-04-06T17:47:19Z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iteId">
    <vt:lpwstr>d2007bef-127d-4591-97ac-10d72fe28031</vt:lpwstr>
  </property>
  <property fmtid="{D5CDD505-2E9C-101B-9397-08002B2CF9AE}" pid="4" name="MSIP_Label_477eab6e-04c6-4822-9252-98ab9f25736b_Owner">
    <vt:lpwstr>david.woodman@electrolux.com</vt:lpwstr>
  </property>
  <property fmtid="{D5CDD505-2E9C-101B-9397-08002B2CF9AE}" pid="5" name="MSIP_Label_477eab6e-04c6-4822-9252-98ab9f25736b_SetDate">
    <vt:lpwstr>2020-02-05T18:12:33.4053626Z</vt:lpwstr>
  </property>
  <property fmtid="{D5CDD505-2E9C-101B-9397-08002B2CF9AE}" pid="6" name="MSIP_Label_477eab6e-04c6-4822-9252-98ab9f25736b_Name">
    <vt:lpwstr>Internal</vt:lpwstr>
  </property>
  <property fmtid="{D5CDD505-2E9C-101B-9397-08002B2CF9AE}" pid="7" name="MSIP_Label_477eab6e-04c6-4822-9252-98ab9f25736b_Application">
    <vt:lpwstr>Microsoft Azure Information Protection</vt:lpwstr>
  </property>
  <property fmtid="{D5CDD505-2E9C-101B-9397-08002B2CF9AE}" pid="8" name="MSIP_Label_477eab6e-04c6-4822-9252-98ab9f25736b_ActionId">
    <vt:lpwstr>761ce910-7064-450c-a6a4-67915b4fa070</vt:lpwstr>
  </property>
  <property fmtid="{D5CDD505-2E9C-101B-9397-08002B2CF9AE}" pid="9" name="MSIP_Label_477eab6e-04c6-4822-9252-98ab9f25736b_Extended_MSFT_Method">
    <vt:lpwstr>Automatic</vt:lpwstr>
  </property>
  <property fmtid="{D5CDD505-2E9C-101B-9397-08002B2CF9AE}" pid="10" name="Sensitivity">
    <vt:lpwstr>Internal</vt:lpwstr>
  </property>
</Properties>
</file>