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Reports\YTD%20Updated%20Registration%20Report%2005-13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YTD%20Updated%20Registration%20Report%2005-13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Registrations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Report'!$G$277:$G$408</c:f>
              <c:numCache>
                <c:formatCode>m/d/yyyy</c:formatCode>
                <c:ptCount val="132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</c:numCache>
            </c:numRef>
          </c:cat>
          <c:val>
            <c:numRef>
              <c:f>'Weekly Report'!$H$277:$H$408</c:f>
              <c:numCache>
                <c:formatCode>General</c:formatCode>
                <c:ptCount val="132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696440"/>
        <c:axId val="428694872"/>
      </c:lineChart>
      <c:lineChart>
        <c:grouping val="standard"/>
        <c:varyColors val="0"/>
        <c:ser>
          <c:idx val="1"/>
          <c:order val="1"/>
          <c:tx>
            <c:v>NY Temps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Report'!$G$277:$G$408</c:f>
              <c:numCache>
                <c:formatCode>m/d/yyyy</c:formatCode>
                <c:ptCount val="132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</c:numCache>
            </c:numRef>
          </c:cat>
          <c:val>
            <c:numRef>
              <c:f>'Weekly Report'!$I$277:$I$408</c:f>
              <c:numCache>
                <c:formatCode>General</c:formatCode>
                <c:ptCount val="132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694480"/>
        <c:axId val="428693304"/>
      </c:lineChart>
      <c:dateAx>
        <c:axId val="4286964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94872"/>
        <c:crosses val="autoZero"/>
        <c:auto val="1"/>
        <c:lblOffset val="100"/>
        <c:baseTimeUnit val="days"/>
      </c:dateAx>
      <c:valAx>
        <c:axId val="42869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96440"/>
        <c:crosses val="autoZero"/>
        <c:crossBetween val="between"/>
      </c:valAx>
      <c:valAx>
        <c:axId val="4286933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94480"/>
        <c:crosses val="max"/>
        <c:crossBetween val="between"/>
      </c:valAx>
      <c:dateAx>
        <c:axId val="428694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2869330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Report'!$AW$3:$BP$3</c:f>
              <c:numCache>
                <c:formatCode>General</c:formatCode>
                <c:ptCount val="20"/>
                <c:pt idx="0">
                  <c:v>49</c:v>
                </c:pt>
                <c:pt idx="1">
                  <c:v>134</c:v>
                </c:pt>
                <c:pt idx="2">
                  <c:v>231</c:v>
                </c:pt>
                <c:pt idx="3">
                  <c:v>280</c:v>
                </c:pt>
                <c:pt idx="4">
                  <c:v>327</c:v>
                </c:pt>
                <c:pt idx="5">
                  <c:v>370</c:v>
                </c:pt>
                <c:pt idx="6">
                  <c:v>399</c:v>
                </c:pt>
                <c:pt idx="7">
                  <c:v>426</c:v>
                </c:pt>
                <c:pt idx="8">
                  <c:v>464</c:v>
                </c:pt>
                <c:pt idx="9">
                  <c:v>495</c:v>
                </c:pt>
                <c:pt idx="10">
                  <c:v>524</c:v>
                </c:pt>
                <c:pt idx="11">
                  <c:v>540</c:v>
                </c:pt>
                <c:pt idx="12">
                  <c:v>541</c:v>
                </c:pt>
                <c:pt idx="13">
                  <c:v>573</c:v>
                </c:pt>
                <c:pt idx="14">
                  <c:v>603</c:v>
                </c:pt>
                <c:pt idx="15">
                  <c:v>666</c:v>
                </c:pt>
                <c:pt idx="16">
                  <c:v>713</c:v>
                </c:pt>
                <c:pt idx="17">
                  <c:v>766</c:v>
                </c:pt>
                <c:pt idx="18">
                  <c:v>845</c:v>
                </c:pt>
                <c:pt idx="19">
                  <c:v>885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Report'!$AW$4:$BP$4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14</c:v>
                </c:pt>
                <c:pt idx="17">
                  <c:v>18</c:v>
                </c:pt>
                <c:pt idx="18">
                  <c:v>21</c:v>
                </c:pt>
                <c:pt idx="19">
                  <c:v>25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Report'!$AW$5:$BP$5</c:f>
              <c:numCache>
                <c:formatCode>General</c:formatCode>
                <c:ptCount val="20"/>
                <c:pt idx="0">
                  <c:v>3</c:v>
                </c:pt>
                <c:pt idx="1">
                  <c:v>8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25</c:v>
                </c:pt>
                <c:pt idx="6">
                  <c:v>25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45</c:v>
                </c:pt>
                <c:pt idx="11">
                  <c:v>44</c:v>
                </c:pt>
                <c:pt idx="12">
                  <c:v>44</c:v>
                </c:pt>
                <c:pt idx="13">
                  <c:v>66</c:v>
                </c:pt>
                <c:pt idx="14">
                  <c:v>99</c:v>
                </c:pt>
                <c:pt idx="15">
                  <c:v>129</c:v>
                </c:pt>
                <c:pt idx="16">
                  <c:v>180</c:v>
                </c:pt>
                <c:pt idx="17">
                  <c:v>238</c:v>
                </c:pt>
                <c:pt idx="18">
                  <c:v>302</c:v>
                </c:pt>
                <c:pt idx="19">
                  <c:v>398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Report'!$AW$6:$BP$6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9</c:v>
                </c:pt>
                <c:pt idx="16">
                  <c:v>11</c:v>
                </c:pt>
                <c:pt idx="17">
                  <c:v>17</c:v>
                </c:pt>
                <c:pt idx="18">
                  <c:v>19</c:v>
                </c:pt>
                <c:pt idx="19">
                  <c:v>20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Report'!$AW$7:$BP$7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13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32</c:v>
                </c:pt>
                <c:pt idx="13">
                  <c:v>42</c:v>
                </c:pt>
                <c:pt idx="14">
                  <c:v>60</c:v>
                </c:pt>
                <c:pt idx="15">
                  <c:v>110</c:v>
                </c:pt>
                <c:pt idx="16">
                  <c:v>174</c:v>
                </c:pt>
                <c:pt idx="17">
                  <c:v>244</c:v>
                </c:pt>
                <c:pt idx="18">
                  <c:v>299</c:v>
                </c:pt>
                <c:pt idx="19">
                  <c:v>354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Report'!$AW$8:$BP$8</c:f>
              <c:numCache>
                <c:formatCode>General</c:formatCode>
                <c:ptCount val="20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41</c:v>
                </c:pt>
                <c:pt idx="7">
                  <c:v>50</c:v>
                </c:pt>
                <c:pt idx="8">
                  <c:v>57</c:v>
                </c:pt>
                <c:pt idx="9">
                  <c:v>69</c:v>
                </c:pt>
                <c:pt idx="10">
                  <c:v>75</c:v>
                </c:pt>
                <c:pt idx="11">
                  <c:v>74</c:v>
                </c:pt>
                <c:pt idx="12">
                  <c:v>75</c:v>
                </c:pt>
                <c:pt idx="13">
                  <c:v>109</c:v>
                </c:pt>
                <c:pt idx="14">
                  <c:v>151</c:v>
                </c:pt>
                <c:pt idx="15">
                  <c:v>228</c:v>
                </c:pt>
                <c:pt idx="16">
                  <c:v>300</c:v>
                </c:pt>
                <c:pt idx="17">
                  <c:v>408</c:v>
                </c:pt>
                <c:pt idx="18">
                  <c:v>503</c:v>
                </c:pt>
                <c:pt idx="19">
                  <c:v>599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Report'!$AW$9:$BP$9</c:f>
              <c:numCache>
                <c:formatCode>General</c:formatCode>
                <c:ptCount val="20"/>
                <c:pt idx="0">
                  <c:v>2</c:v>
                </c:pt>
                <c:pt idx="1">
                  <c:v>7</c:v>
                </c:pt>
                <c:pt idx="2">
                  <c:v>13</c:v>
                </c:pt>
                <c:pt idx="3">
                  <c:v>17</c:v>
                </c:pt>
                <c:pt idx="4">
                  <c:v>20</c:v>
                </c:pt>
                <c:pt idx="5">
                  <c:v>24</c:v>
                </c:pt>
                <c:pt idx="6">
                  <c:v>27</c:v>
                </c:pt>
                <c:pt idx="7">
                  <c:v>25</c:v>
                </c:pt>
                <c:pt idx="8">
                  <c:v>32</c:v>
                </c:pt>
                <c:pt idx="9">
                  <c:v>40</c:v>
                </c:pt>
                <c:pt idx="10">
                  <c:v>42</c:v>
                </c:pt>
                <c:pt idx="11">
                  <c:v>39</c:v>
                </c:pt>
                <c:pt idx="12">
                  <c:v>39</c:v>
                </c:pt>
                <c:pt idx="13">
                  <c:v>55</c:v>
                </c:pt>
                <c:pt idx="14">
                  <c:v>71</c:v>
                </c:pt>
                <c:pt idx="15">
                  <c:v>116</c:v>
                </c:pt>
                <c:pt idx="16">
                  <c:v>167</c:v>
                </c:pt>
                <c:pt idx="17">
                  <c:v>220</c:v>
                </c:pt>
                <c:pt idx="18">
                  <c:v>259</c:v>
                </c:pt>
                <c:pt idx="19">
                  <c:v>303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Report'!$AW$10:$BP$10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13</c:v>
                </c:pt>
                <c:pt idx="6">
                  <c:v>17</c:v>
                </c:pt>
                <c:pt idx="7">
                  <c:v>21</c:v>
                </c:pt>
                <c:pt idx="8">
                  <c:v>27</c:v>
                </c:pt>
                <c:pt idx="9">
                  <c:v>33</c:v>
                </c:pt>
                <c:pt idx="10">
                  <c:v>37</c:v>
                </c:pt>
                <c:pt idx="11">
                  <c:v>37</c:v>
                </c:pt>
                <c:pt idx="12">
                  <c:v>39</c:v>
                </c:pt>
                <c:pt idx="13">
                  <c:v>59</c:v>
                </c:pt>
                <c:pt idx="14">
                  <c:v>76</c:v>
                </c:pt>
                <c:pt idx="15">
                  <c:v>118</c:v>
                </c:pt>
                <c:pt idx="16">
                  <c:v>179</c:v>
                </c:pt>
                <c:pt idx="17">
                  <c:v>232</c:v>
                </c:pt>
                <c:pt idx="18">
                  <c:v>277</c:v>
                </c:pt>
                <c:pt idx="19">
                  <c:v>342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Report'!$AW$2:$BP$2</c:f>
              <c:strCache>
                <c:ptCount val="20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</c:strCache>
            </c:strRef>
          </c:cat>
          <c:val>
            <c:numRef>
              <c:f>'Cumulative Report'!$AW$11:$BP$11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8699968"/>
        <c:axId val="428697224"/>
      </c:barChart>
      <c:catAx>
        <c:axId val="42869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97224"/>
        <c:crosses val="autoZero"/>
        <c:auto val="1"/>
        <c:lblAlgn val="ctr"/>
        <c:lblOffset val="100"/>
        <c:noMultiLvlLbl val="0"/>
      </c:catAx>
      <c:valAx>
        <c:axId val="428697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9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</a:t>
            </a:r>
            <a:r>
              <a:rPr lang="en-US" sz="1600" dirty="0" smtClean="0"/>
              <a:t>71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104 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2894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06473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55.30%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30.25%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555935"/>
              </p:ext>
            </p:extLst>
          </p:nvPr>
        </p:nvGraphicFramePr>
        <p:xfrm>
          <a:off x="-1" y="-2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669215"/>
              </p:ext>
            </p:extLst>
          </p:nvPr>
        </p:nvGraphicFramePr>
        <p:xfrm>
          <a:off x="14286" y="3380701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13062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122</cp:revision>
  <dcterms:created xsi:type="dcterms:W3CDTF">2018-05-14T17:44:28Z</dcterms:created>
  <dcterms:modified xsi:type="dcterms:W3CDTF">2019-05-13T17:21:35Z</dcterms:modified>
</cp:coreProperties>
</file>