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44" d="100"/>
          <a:sy n="44" d="100"/>
        </p:scale>
        <p:origin x="66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5-13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5-13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Report'!$C$3:$AT$3</c15:sqref>
                  </c15:fullRef>
                </c:ext>
              </c:extLst>
              <c:f>'Weekly Report'!$D$3:$AT$3</c:f>
              <c:numCache>
                <c:formatCode>m/d/yyyy</c:formatCode>
                <c:ptCount val="43"/>
                <c:pt idx="0">
                  <c:v>43961</c:v>
                </c:pt>
                <c:pt idx="1">
                  <c:v>43960</c:v>
                </c:pt>
                <c:pt idx="2">
                  <c:v>43959</c:v>
                </c:pt>
                <c:pt idx="3">
                  <c:v>43958</c:v>
                </c:pt>
                <c:pt idx="4">
                  <c:v>43957</c:v>
                </c:pt>
                <c:pt idx="5">
                  <c:v>43956</c:v>
                </c:pt>
                <c:pt idx="6">
                  <c:v>43955</c:v>
                </c:pt>
                <c:pt idx="7">
                  <c:v>43954</c:v>
                </c:pt>
                <c:pt idx="8">
                  <c:v>43953</c:v>
                </c:pt>
                <c:pt idx="9">
                  <c:v>43952</c:v>
                </c:pt>
                <c:pt idx="10">
                  <c:v>43951</c:v>
                </c:pt>
                <c:pt idx="11">
                  <c:v>43950</c:v>
                </c:pt>
                <c:pt idx="12">
                  <c:v>43949</c:v>
                </c:pt>
                <c:pt idx="13">
                  <c:v>43948</c:v>
                </c:pt>
                <c:pt idx="14">
                  <c:v>43947</c:v>
                </c:pt>
                <c:pt idx="15">
                  <c:v>43946</c:v>
                </c:pt>
                <c:pt idx="16">
                  <c:v>43945</c:v>
                </c:pt>
                <c:pt idx="17">
                  <c:v>43944</c:v>
                </c:pt>
                <c:pt idx="18">
                  <c:v>43943</c:v>
                </c:pt>
                <c:pt idx="19">
                  <c:v>43942</c:v>
                </c:pt>
                <c:pt idx="20">
                  <c:v>43941</c:v>
                </c:pt>
                <c:pt idx="21">
                  <c:v>43940</c:v>
                </c:pt>
                <c:pt idx="22">
                  <c:v>43939</c:v>
                </c:pt>
                <c:pt idx="23">
                  <c:v>43938</c:v>
                </c:pt>
                <c:pt idx="24">
                  <c:v>43937</c:v>
                </c:pt>
                <c:pt idx="25">
                  <c:v>43936</c:v>
                </c:pt>
                <c:pt idx="26">
                  <c:v>43935</c:v>
                </c:pt>
                <c:pt idx="27">
                  <c:v>43934</c:v>
                </c:pt>
                <c:pt idx="28">
                  <c:v>43933</c:v>
                </c:pt>
                <c:pt idx="29">
                  <c:v>43932</c:v>
                </c:pt>
                <c:pt idx="30">
                  <c:v>43931</c:v>
                </c:pt>
                <c:pt idx="31">
                  <c:v>43930</c:v>
                </c:pt>
                <c:pt idx="32">
                  <c:v>43929</c:v>
                </c:pt>
                <c:pt idx="33">
                  <c:v>43928</c:v>
                </c:pt>
                <c:pt idx="34">
                  <c:v>43927</c:v>
                </c:pt>
                <c:pt idx="35">
                  <c:v>43926</c:v>
                </c:pt>
                <c:pt idx="36">
                  <c:v>43925</c:v>
                </c:pt>
                <c:pt idx="37">
                  <c:v>43924</c:v>
                </c:pt>
                <c:pt idx="38">
                  <c:v>43923</c:v>
                </c:pt>
                <c:pt idx="39">
                  <c:v>43922</c:v>
                </c:pt>
                <c:pt idx="40">
                  <c:v>43921</c:v>
                </c:pt>
                <c:pt idx="41">
                  <c:v>43920</c:v>
                </c:pt>
                <c:pt idx="42">
                  <c:v>43919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Report'!$C$4:$AT$4</c15:sqref>
                  </c15:fullRef>
                </c:ext>
              </c:extLst>
              <c:f>'Weekly Report'!$D$4:$AT$4</c:f>
              <c:numCache>
                <c:formatCode>General</c:formatCode>
                <c:ptCount val="43"/>
                <c:pt idx="0">
                  <c:v>47</c:v>
                </c:pt>
                <c:pt idx="1">
                  <c:v>61</c:v>
                </c:pt>
                <c:pt idx="2">
                  <c:v>58</c:v>
                </c:pt>
                <c:pt idx="3">
                  <c:v>70</c:v>
                </c:pt>
                <c:pt idx="4">
                  <c:v>58</c:v>
                </c:pt>
                <c:pt idx="5">
                  <c:v>65</c:v>
                </c:pt>
                <c:pt idx="6">
                  <c:v>83</c:v>
                </c:pt>
                <c:pt idx="7">
                  <c:v>78</c:v>
                </c:pt>
                <c:pt idx="8">
                  <c:v>84</c:v>
                </c:pt>
                <c:pt idx="9">
                  <c:v>72</c:v>
                </c:pt>
                <c:pt idx="10">
                  <c:v>68</c:v>
                </c:pt>
                <c:pt idx="11">
                  <c:v>68</c:v>
                </c:pt>
                <c:pt idx="12">
                  <c:v>44</c:v>
                </c:pt>
                <c:pt idx="13">
                  <c:v>47</c:v>
                </c:pt>
                <c:pt idx="14">
                  <c:v>41</c:v>
                </c:pt>
                <c:pt idx="15">
                  <c:v>71</c:v>
                </c:pt>
                <c:pt idx="16">
                  <c:v>62</c:v>
                </c:pt>
                <c:pt idx="17">
                  <c:v>45</c:v>
                </c:pt>
                <c:pt idx="18">
                  <c:v>47</c:v>
                </c:pt>
                <c:pt idx="19">
                  <c:v>36</c:v>
                </c:pt>
                <c:pt idx="20">
                  <c:v>32</c:v>
                </c:pt>
                <c:pt idx="21">
                  <c:v>28</c:v>
                </c:pt>
                <c:pt idx="22">
                  <c:v>40</c:v>
                </c:pt>
                <c:pt idx="23">
                  <c:v>28</c:v>
                </c:pt>
                <c:pt idx="24">
                  <c:v>38</c:v>
                </c:pt>
                <c:pt idx="25">
                  <c:v>38</c:v>
                </c:pt>
                <c:pt idx="26">
                  <c:v>36</c:v>
                </c:pt>
                <c:pt idx="27">
                  <c:v>34</c:v>
                </c:pt>
                <c:pt idx="28">
                  <c:v>22</c:v>
                </c:pt>
                <c:pt idx="29">
                  <c:v>41</c:v>
                </c:pt>
                <c:pt idx="30">
                  <c:v>37</c:v>
                </c:pt>
                <c:pt idx="31">
                  <c:v>36</c:v>
                </c:pt>
                <c:pt idx="32">
                  <c:v>45</c:v>
                </c:pt>
                <c:pt idx="33">
                  <c:v>39</c:v>
                </c:pt>
                <c:pt idx="34">
                  <c:v>27</c:v>
                </c:pt>
                <c:pt idx="35">
                  <c:v>27</c:v>
                </c:pt>
                <c:pt idx="36">
                  <c:v>28</c:v>
                </c:pt>
                <c:pt idx="37">
                  <c:v>22</c:v>
                </c:pt>
                <c:pt idx="38">
                  <c:v>30</c:v>
                </c:pt>
                <c:pt idx="39">
                  <c:v>32</c:v>
                </c:pt>
                <c:pt idx="40">
                  <c:v>31</c:v>
                </c:pt>
                <c:pt idx="41">
                  <c:v>18</c:v>
                </c:pt>
                <c:pt idx="4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90-4AEC-B2ED-9E88E6D416F9}"/>
            </c:ext>
          </c:extLst>
        </c:ser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Report'!$C$3:$AT$3</c15:sqref>
                  </c15:fullRef>
                </c:ext>
              </c:extLst>
              <c:f>'Weekly Report'!$D$3:$AT$3</c:f>
              <c:numCache>
                <c:formatCode>m/d/yyyy</c:formatCode>
                <c:ptCount val="43"/>
                <c:pt idx="0">
                  <c:v>43961</c:v>
                </c:pt>
                <c:pt idx="1">
                  <c:v>43960</c:v>
                </c:pt>
                <c:pt idx="2">
                  <c:v>43959</c:v>
                </c:pt>
                <c:pt idx="3">
                  <c:v>43958</c:v>
                </c:pt>
                <c:pt idx="4">
                  <c:v>43957</c:v>
                </c:pt>
                <c:pt idx="5">
                  <c:v>43956</c:v>
                </c:pt>
                <c:pt idx="6">
                  <c:v>43955</c:v>
                </c:pt>
                <c:pt idx="7">
                  <c:v>43954</c:v>
                </c:pt>
                <c:pt idx="8">
                  <c:v>43953</c:v>
                </c:pt>
                <c:pt idx="9">
                  <c:v>43952</c:v>
                </c:pt>
                <c:pt idx="10">
                  <c:v>43951</c:v>
                </c:pt>
                <c:pt idx="11">
                  <c:v>43950</c:v>
                </c:pt>
                <c:pt idx="12">
                  <c:v>43949</c:v>
                </c:pt>
                <c:pt idx="13">
                  <c:v>43948</c:v>
                </c:pt>
                <c:pt idx="14">
                  <c:v>43947</c:v>
                </c:pt>
                <c:pt idx="15">
                  <c:v>43946</c:v>
                </c:pt>
                <c:pt idx="16">
                  <c:v>43945</c:v>
                </c:pt>
                <c:pt idx="17">
                  <c:v>43944</c:v>
                </c:pt>
                <c:pt idx="18">
                  <c:v>43943</c:v>
                </c:pt>
                <c:pt idx="19">
                  <c:v>43942</c:v>
                </c:pt>
                <c:pt idx="20">
                  <c:v>43941</c:v>
                </c:pt>
                <c:pt idx="21">
                  <c:v>43940</c:v>
                </c:pt>
                <c:pt idx="22">
                  <c:v>43939</c:v>
                </c:pt>
                <c:pt idx="23">
                  <c:v>43938</c:v>
                </c:pt>
                <c:pt idx="24">
                  <c:v>43937</c:v>
                </c:pt>
                <c:pt idx="25">
                  <c:v>43936</c:v>
                </c:pt>
                <c:pt idx="26">
                  <c:v>43935</c:v>
                </c:pt>
                <c:pt idx="27">
                  <c:v>43934</c:v>
                </c:pt>
                <c:pt idx="28">
                  <c:v>43933</c:v>
                </c:pt>
                <c:pt idx="29">
                  <c:v>43932</c:v>
                </c:pt>
                <c:pt idx="30">
                  <c:v>43931</c:v>
                </c:pt>
                <c:pt idx="31">
                  <c:v>43930</c:v>
                </c:pt>
                <c:pt idx="32">
                  <c:v>43929</c:v>
                </c:pt>
                <c:pt idx="33">
                  <c:v>43928</c:v>
                </c:pt>
                <c:pt idx="34">
                  <c:v>43927</c:v>
                </c:pt>
                <c:pt idx="35">
                  <c:v>43926</c:v>
                </c:pt>
                <c:pt idx="36">
                  <c:v>43925</c:v>
                </c:pt>
                <c:pt idx="37">
                  <c:v>43924</c:v>
                </c:pt>
                <c:pt idx="38">
                  <c:v>43923</c:v>
                </c:pt>
                <c:pt idx="39">
                  <c:v>43922</c:v>
                </c:pt>
                <c:pt idx="40">
                  <c:v>43921</c:v>
                </c:pt>
                <c:pt idx="41">
                  <c:v>43920</c:v>
                </c:pt>
                <c:pt idx="42">
                  <c:v>43919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Report'!$C$5:$AU$5</c15:sqref>
                  </c15:fullRef>
                </c:ext>
              </c:extLst>
              <c:f>'Weekly Report'!$D$5:$AU$5</c:f>
              <c:numCache>
                <c:formatCode>General</c:formatCode>
                <c:ptCount val="44"/>
                <c:pt idx="0">
                  <c:v>65</c:v>
                </c:pt>
                <c:pt idx="1">
                  <c:v>48</c:v>
                </c:pt>
                <c:pt idx="2">
                  <c:v>58</c:v>
                </c:pt>
                <c:pt idx="3">
                  <c:v>67</c:v>
                </c:pt>
                <c:pt idx="4">
                  <c:v>52</c:v>
                </c:pt>
                <c:pt idx="5">
                  <c:v>63</c:v>
                </c:pt>
                <c:pt idx="6">
                  <c:v>71</c:v>
                </c:pt>
                <c:pt idx="7">
                  <c:v>80</c:v>
                </c:pt>
                <c:pt idx="8">
                  <c:v>72</c:v>
                </c:pt>
                <c:pt idx="9">
                  <c:v>66</c:v>
                </c:pt>
                <c:pt idx="10">
                  <c:v>62</c:v>
                </c:pt>
                <c:pt idx="11">
                  <c:v>57</c:v>
                </c:pt>
                <c:pt idx="12">
                  <c:v>65</c:v>
                </c:pt>
                <c:pt idx="13">
                  <c:v>49</c:v>
                </c:pt>
                <c:pt idx="14">
                  <c:v>50</c:v>
                </c:pt>
                <c:pt idx="15">
                  <c:v>63</c:v>
                </c:pt>
                <c:pt idx="16">
                  <c:v>50</c:v>
                </c:pt>
                <c:pt idx="17">
                  <c:v>49</c:v>
                </c:pt>
                <c:pt idx="18">
                  <c:v>51</c:v>
                </c:pt>
                <c:pt idx="19">
                  <c:v>58</c:v>
                </c:pt>
                <c:pt idx="20">
                  <c:v>57</c:v>
                </c:pt>
                <c:pt idx="21">
                  <c:v>61</c:v>
                </c:pt>
                <c:pt idx="22">
                  <c:v>47</c:v>
                </c:pt>
                <c:pt idx="23">
                  <c:v>50</c:v>
                </c:pt>
                <c:pt idx="24">
                  <c:v>48</c:v>
                </c:pt>
                <c:pt idx="25">
                  <c:v>52</c:v>
                </c:pt>
                <c:pt idx="26">
                  <c:v>59</c:v>
                </c:pt>
                <c:pt idx="27">
                  <c:v>68</c:v>
                </c:pt>
                <c:pt idx="28">
                  <c:v>61</c:v>
                </c:pt>
                <c:pt idx="29">
                  <c:v>55</c:v>
                </c:pt>
                <c:pt idx="30">
                  <c:v>49</c:v>
                </c:pt>
                <c:pt idx="31">
                  <c:v>58</c:v>
                </c:pt>
                <c:pt idx="32">
                  <c:v>62</c:v>
                </c:pt>
                <c:pt idx="33">
                  <c:v>65</c:v>
                </c:pt>
                <c:pt idx="34">
                  <c:v>66</c:v>
                </c:pt>
                <c:pt idx="35">
                  <c:v>62</c:v>
                </c:pt>
                <c:pt idx="36">
                  <c:v>60</c:v>
                </c:pt>
                <c:pt idx="37">
                  <c:v>52</c:v>
                </c:pt>
                <c:pt idx="38">
                  <c:v>58</c:v>
                </c:pt>
                <c:pt idx="39">
                  <c:v>55</c:v>
                </c:pt>
                <c:pt idx="40">
                  <c:v>55</c:v>
                </c:pt>
                <c:pt idx="41">
                  <c:v>48</c:v>
                </c:pt>
                <c:pt idx="42">
                  <c:v>49</c:v>
                </c:pt>
                <c:pt idx="43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90-4AEC-B2ED-9E88E6D41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161432"/>
        <c:axId val="412158688"/>
      </c:lineChart>
      <c:dateAx>
        <c:axId val="412161432"/>
        <c:scaling>
          <c:orientation val="maxMin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Report'!$J$3:$R$3</c:f>
              <c:numCache>
                <c:formatCode>General</c:formatCode>
                <c:ptCount val="9"/>
                <c:pt idx="0">
                  <c:v>1300</c:v>
                </c:pt>
                <c:pt idx="1">
                  <c:v>1183</c:v>
                </c:pt>
                <c:pt idx="2">
                  <c:v>1074</c:v>
                </c:pt>
                <c:pt idx="3">
                  <c:v>963</c:v>
                </c:pt>
                <c:pt idx="4">
                  <c:v>869</c:v>
                </c:pt>
                <c:pt idx="5">
                  <c:v>759</c:v>
                </c:pt>
                <c:pt idx="6">
                  <c:v>679</c:v>
                </c:pt>
                <c:pt idx="7">
                  <c:v>617</c:v>
                </c:pt>
                <c:pt idx="8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E6-451C-8D3C-7AC0C70ED581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Report'!$J$4:$R$4</c:f>
              <c:numCache>
                <c:formatCode>General</c:formatCode>
                <c:ptCount val="9"/>
                <c:pt idx="0">
                  <c:v>25</c:v>
                </c:pt>
                <c:pt idx="1">
                  <c:v>20</c:v>
                </c:pt>
                <c:pt idx="2">
                  <c:v>12</c:v>
                </c:pt>
                <c:pt idx="3">
                  <c:v>10</c:v>
                </c:pt>
                <c:pt idx="4">
                  <c:v>10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E6-451C-8D3C-7AC0C70ED581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Report'!$J$5:$R$5</c:f>
              <c:numCache>
                <c:formatCode>General</c:formatCode>
                <c:ptCount val="9"/>
                <c:pt idx="0">
                  <c:v>204</c:v>
                </c:pt>
                <c:pt idx="1">
                  <c:v>150</c:v>
                </c:pt>
                <c:pt idx="2">
                  <c:v>110</c:v>
                </c:pt>
                <c:pt idx="3">
                  <c:v>79</c:v>
                </c:pt>
                <c:pt idx="4">
                  <c:v>58</c:v>
                </c:pt>
                <c:pt idx="5">
                  <c:v>42</c:v>
                </c:pt>
                <c:pt idx="6">
                  <c:v>37</c:v>
                </c:pt>
                <c:pt idx="7">
                  <c:v>36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E6-451C-8D3C-7AC0C70ED581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Report'!$J$6:$R$6</c:f>
              <c:numCache>
                <c:formatCode>General</c:formatCode>
                <c:ptCount val="9"/>
                <c:pt idx="0">
                  <c:v>7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E6-451C-8D3C-7AC0C70ED581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Report'!$J$7:$R$7</c:f>
              <c:numCache>
                <c:formatCode>General</c:formatCode>
                <c:ptCount val="9"/>
                <c:pt idx="0">
                  <c:v>21</c:v>
                </c:pt>
                <c:pt idx="1">
                  <c:v>16</c:v>
                </c:pt>
                <c:pt idx="2">
                  <c:v>14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E6-451C-8D3C-7AC0C70ED581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Report'!$J$8:$R$8</c:f>
              <c:numCache>
                <c:formatCode>General</c:formatCode>
                <c:ptCount val="9"/>
                <c:pt idx="0">
                  <c:v>486</c:v>
                </c:pt>
                <c:pt idx="1">
                  <c:v>392</c:v>
                </c:pt>
                <c:pt idx="2">
                  <c:v>284</c:v>
                </c:pt>
                <c:pt idx="3">
                  <c:v>204</c:v>
                </c:pt>
                <c:pt idx="4">
                  <c:v>169</c:v>
                </c:pt>
                <c:pt idx="5">
                  <c:v>123</c:v>
                </c:pt>
                <c:pt idx="6">
                  <c:v>92</c:v>
                </c:pt>
                <c:pt idx="7">
                  <c:v>69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E6-451C-8D3C-7AC0C70ED581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Report'!$J$9:$R$9</c:f>
              <c:numCache>
                <c:formatCode>General</c:formatCode>
                <c:ptCount val="9"/>
                <c:pt idx="0">
                  <c:v>231</c:v>
                </c:pt>
                <c:pt idx="1">
                  <c:v>189</c:v>
                </c:pt>
                <c:pt idx="2">
                  <c:v>121</c:v>
                </c:pt>
                <c:pt idx="3">
                  <c:v>92</c:v>
                </c:pt>
                <c:pt idx="4">
                  <c:v>76</c:v>
                </c:pt>
                <c:pt idx="5">
                  <c:v>61</c:v>
                </c:pt>
                <c:pt idx="6">
                  <c:v>48</c:v>
                </c:pt>
                <c:pt idx="7">
                  <c:v>42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E6-451C-8D3C-7AC0C70ED581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Report'!$J$10:$R$10</c:f>
              <c:numCache>
                <c:formatCode>General</c:formatCode>
                <c:ptCount val="9"/>
                <c:pt idx="0">
                  <c:v>342</c:v>
                </c:pt>
                <c:pt idx="1">
                  <c:v>300</c:v>
                </c:pt>
                <c:pt idx="2">
                  <c:v>237</c:v>
                </c:pt>
                <c:pt idx="3">
                  <c:v>199</c:v>
                </c:pt>
                <c:pt idx="4">
                  <c:v>162</c:v>
                </c:pt>
                <c:pt idx="5">
                  <c:v>127</c:v>
                </c:pt>
                <c:pt idx="6">
                  <c:v>97</c:v>
                </c:pt>
                <c:pt idx="7">
                  <c:v>78</c:v>
                </c:pt>
                <c:pt idx="8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2E6-451C-8D3C-7AC0C70ED581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Report'!$J$11:$R$11</c:f>
              <c:numCache>
                <c:formatCode>General</c:formatCode>
                <c:ptCount val="9"/>
                <c:pt idx="0">
                  <c:v>204</c:v>
                </c:pt>
                <c:pt idx="1">
                  <c:v>163</c:v>
                </c:pt>
                <c:pt idx="2">
                  <c:v>138</c:v>
                </c:pt>
                <c:pt idx="3">
                  <c:v>118</c:v>
                </c:pt>
                <c:pt idx="4">
                  <c:v>105</c:v>
                </c:pt>
                <c:pt idx="5">
                  <c:v>85</c:v>
                </c:pt>
                <c:pt idx="6">
                  <c:v>72</c:v>
                </c:pt>
                <c:pt idx="7">
                  <c:v>62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E6-451C-8D3C-7AC0C70ED581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Report'!$J$12:$R$12</c:f>
              <c:numCache>
                <c:formatCode>General</c:formatCode>
                <c:ptCount val="9"/>
                <c:pt idx="0">
                  <c:v>26</c:v>
                </c:pt>
                <c:pt idx="1">
                  <c:v>17</c:v>
                </c:pt>
                <c:pt idx="2">
                  <c:v>14</c:v>
                </c:pt>
                <c:pt idx="3">
                  <c:v>10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2E6-451C-8D3C-7AC0C70ED581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Report'!$J$13:$R$13</c:f>
              <c:numCache>
                <c:formatCode>General</c:formatCode>
                <c:ptCount val="9"/>
                <c:pt idx="0">
                  <c:v>94</c:v>
                </c:pt>
                <c:pt idx="1">
                  <c:v>79</c:v>
                </c:pt>
                <c:pt idx="2">
                  <c:v>53</c:v>
                </c:pt>
                <c:pt idx="3">
                  <c:v>41</c:v>
                </c:pt>
                <c:pt idx="4">
                  <c:v>31</c:v>
                </c:pt>
                <c:pt idx="5">
                  <c:v>24</c:v>
                </c:pt>
                <c:pt idx="6">
                  <c:v>20</c:v>
                </c:pt>
                <c:pt idx="7">
                  <c:v>12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2E6-451C-8D3C-7AC0C70ED581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Report'!$J$14:$R$14</c:f>
              <c:numCache>
                <c:formatCode>General</c:formatCode>
                <c:ptCount val="9"/>
                <c:pt idx="0">
                  <c:v>112</c:v>
                </c:pt>
                <c:pt idx="1">
                  <c:v>98</c:v>
                </c:pt>
                <c:pt idx="2">
                  <c:v>81</c:v>
                </c:pt>
                <c:pt idx="3">
                  <c:v>76</c:v>
                </c:pt>
                <c:pt idx="4">
                  <c:v>65</c:v>
                </c:pt>
                <c:pt idx="5">
                  <c:v>53</c:v>
                </c:pt>
                <c:pt idx="6">
                  <c:v>48</c:v>
                </c:pt>
                <c:pt idx="7">
                  <c:v>39</c:v>
                </c:pt>
                <c:pt idx="8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2E6-451C-8D3C-7AC0C70ED581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05-13-20</c:v>
                </c:pt>
                <c:pt idx="1">
                  <c:v>05-04-20</c:v>
                </c:pt>
                <c:pt idx="2">
                  <c:v>04-27-20</c:v>
                </c:pt>
                <c:pt idx="3">
                  <c:v>04-22-20</c:v>
                </c:pt>
                <c:pt idx="4">
                  <c:v>04-13-20</c:v>
                </c:pt>
                <c:pt idx="5">
                  <c:v>04-06-20</c:v>
                </c:pt>
                <c:pt idx="6">
                  <c:v>03-30-20</c:v>
                </c:pt>
                <c:pt idx="7">
                  <c:v>03-23-20</c:v>
                </c:pt>
                <c:pt idx="8">
                  <c:v>03-09-20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Report'!$J$15:$R$15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2E6-451C-8D3C-7AC0C70ED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22727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29220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49.90%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42.60%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3052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249166"/>
              </p:ext>
            </p:extLst>
          </p:nvPr>
        </p:nvGraphicFramePr>
        <p:xfrm>
          <a:off x="0" y="46264"/>
          <a:ext cx="6386825" cy="336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319913"/>
              </p:ext>
            </p:extLst>
          </p:nvPr>
        </p:nvGraphicFramePr>
        <p:xfrm>
          <a:off x="6437" y="3412901"/>
          <a:ext cx="6380388" cy="340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14195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186</cp:revision>
  <dcterms:created xsi:type="dcterms:W3CDTF">2018-05-14T17:44:28Z</dcterms:created>
  <dcterms:modified xsi:type="dcterms:W3CDTF">2020-05-13T19:13:36Z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