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7-15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Report'!$BK$3:$BZ$3</c:f>
              <c:numCache>
                <c:formatCode>General</c:formatCode>
                <c:ptCount val="16"/>
                <c:pt idx="0">
                  <c:v>573</c:v>
                </c:pt>
                <c:pt idx="1">
                  <c:v>603</c:v>
                </c:pt>
                <c:pt idx="2">
                  <c:v>666</c:v>
                </c:pt>
                <c:pt idx="3">
                  <c:v>713</c:v>
                </c:pt>
                <c:pt idx="4">
                  <c:v>766</c:v>
                </c:pt>
                <c:pt idx="5">
                  <c:v>845</c:v>
                </c:pt>
                <c:pt idx="6">
                  <c:v>885</c:v>
                </c:pt>
                <c:pt idx="7">
                  <c:v>938</c:v>
                </c:pt>
                <c:pt idx="8">
                  <c:v>1015</c:v>
                </c:pt>
                <c:pt idx="9">
                  <c:v>1110</c:v>
                </c:pt>
                <c:pt idx="10">
                  <c:v>1209</c:v>
                </c:pt>
                <c:pt idx="11">
                  <c:v>1308</c:v>
                </c:pt>
                <c:pt idx="12">
                  <c:v>1434</c:v>
                </c:pt>
                <c:pt idx="13">
                  <c:v>1562</c:v>
                </c:pt>
                <c:pt idx="14">
                  <c:v>1645</c:v>
                </c:pt>
                <c:pt idx="15">
                  <c:v>1746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Report'!$BK$4:$BZ$4</c:f>
              <c:numCache>
                <c:formatCode>General</c:formatCode>
                <c:ptCount val="16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21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42</c:v>
                </c:pt>
                <c:pt idx="11">
                  <c:v>53</c:v>
                </c:pt>
                <c:pt idx="12">
                  <c:v>67</c:v>
                </c:pt>
                <c:pt idx="13">
                  <c:v>84</c:v>
                </c:pt>
                <c:pt idx="14">
                  <c:v>96</c:v>
                </c:pt>
                <c:pt idx="15">
                  <c:v>116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Report'!$BK$5:$BZ$5</c:f>
              <c:numCache>
                <c:formatCode>General</c:formatCode>
                <c:ptCount val="16"/>
                <c:pt idx="0">
                  <c:v>66</c:v>
                </c:pt>
                <c:pt idx="1">
                  <c:v>99</c:v>
                </c:pt>
                <c:pt idx="2">
                  <c:v>129</c:v>
                </c:pt>
                <c:pt idx="3">
                  <c:v>180</c:v>
                </c:pt>
                <c:pt idx="4">
                  <c:v>238</c:v>
                </c:pt>
                <c:pt idx="5">
                  <c:v>302</c:v>
                </c:pt>
                <c:pt idx="6">
                  <c:v>398</c:v>
                </c:pt>
                <c:pt idx="7">
                  <c:v>492</c:v>
                </c:pt>
                <c:pt idx="8">
                  <c:v>696</c:v>
                </c:pt>
                <c:pt idx="9">
                  <c:v>889</c:v>
                </c:pt>
                <c:pt idx="10">
                  <c:v>1139</c:v>
                </c:pt>
                <c:pt idx="11">
                  <c:v>1502</c:v>
                </c:pt>
                <c:pt idx="12">
                  <c:v>1711</c:v>
                </c:pt>
                <c:pt idx="13">
                  <c:v>1933</c:v>
                </c:pt>
                <c:pt idx="14">
                  <c:v>2241</c:v>
                </c:pt>
                <c:pt idx="15">
                  <c:v>2486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Report'!$BK$6:$BZ$6</c:f>
              <c:numCache>
                <c:formatCode>General</c:formatCode>
                <c:ptCount val="1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25</c:v>
                </c:pt>
                <c:pt idx="8">
                  <c:v>33</c:v>
                </c:pt>
                <c:pt idx="9">
                  <c:v>39</c:v>
                </c:pt>
                <c:pt idx="10">
                  <c:v>42</c:v>
                </c:pt>
                <c:pt idx="11">
                  <c:v>46</c:v>
                </c:pt>
                <c:pt idx="12">
                  <c:v>53</c:v>
                </c:pt>
                <c:pt idx="13">
                  <c:v>60</c:v>
                </c:pt>
                <c:pt idx="14">
                  <c:v>72</c:v>
                </c:pt>
                <c:pt idx="15">
                  <c:v>76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Report'!$BK$7:$BZ$7</c:f>
              <c:numCache>
                <c:formatCode>General</c:formatCode>
                <c:ptCount val="16"/>
                <c:pt idx="0">
                  <c:v>42</c:v>
                </c:pt>
                <c:pt idx="1">
                  <c:v>60</c:v>
                </c:pt>
                <c:pt idx="2">
                  <c:v>110</c:v>
                </c:pt>
                <c:pt idx="3">
                  <c:v>174</c:v>
                </c:pt>
                <c:pt idx="4">
                  <c:v>244</c:v>
                </c:pt>
                <c:pt idx="5">
                  <c:v>299</c:v>
                </c:pt>
                <c:pt idx="6">
                  <c:v>354</c:v>
                </c:pt>
                <c:pt idx="7">
                  <c:v>458</c:v>
                </c:pt>
                <c:pt idx="8">
                  <c:v>639</c:v>
                </c:pt>
                <c:pt idx="9">
                  <c:v>741</c:v>
                </c:pt>
                <c:pt idx="10">
                  <c:v>797</c:v>
                </c:pt>
                <c:pt idx="11">
                  <c:v>826</c:v>
                </c:pt>
                <c:pt idx="12">
                  <c:v>865</c:v>
                </c:pt>
                <c:pt idx="13">
                  <c:v>914</c:v>
                </c:pt>
                <c:pt idx="14">
                  <c:v>1024</c:v>
                </c:pt>
                <c:pt idx="15">
                  <c:v>1067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Report'!$BK$8:$BZ$8</c:f>
              <c:numCache>
                <c:formatCode>General</c:formatCode>
                <c:ptCount val="16"/>
                <c:pt idx="0">
                  <c:v>5</c:v>
                </c:pt>
                <c:pt idx="1">
                  <c:v>13</c:v>
                </c:pt>
                <c:pt idx="2">
                  <c:v>34</c:v>
                </c:pt>
                <c:pt idx="3">
                  <c:v>62</c:v>
                </c:pt>
                <c:pt idx="4">
                  <c:v>96</c:v>
                </c:pt>
                <c:pt idx="5">
                  <c:v>130</c:v>
                </c:pt>
                <c:pt idx="6">
                  <c:v>177</c:v>
                </c:pt>
                <c:pt idx="7">
                  <c:v>331</c:v>
                </c:pt>
                <c:pt idx="8">
                  <c:v>811</c:v>
                </c:pt>
                <c:pt idx="9">
                  <c:v>1333</c:v>
                </c:pt>
                <c:pt idx="10">
                  <c:v>1820</c:v>
                </c:pt>
                <c:pt idx="11">
                  <c:v>2160</c:v>
                </c:pt>
                <c:pt idx="12">
                  <c:v>2538</c:v>
                </c:pt>
                <c:pt idx="13">
                  <c:v>3374</c:v>
                </c:pt>
                <c:pt idx="14">
                  <c:v>4365</c:v>
                </c:pt>
                <c:pt idx="15">
                  <c:v>4903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Report'!$BK$9:$BZ$9</c:f>
              <c:numCache>
                <c:formatCode>General</c:formatCode>
                <c:ptCount val="16"/>
                <c:pt idx="0">
                  <c:v>4</c:v>
                </c:pt>
                <c:pt idx="1">
                  <c:v>6</c:v>
                </c:pt>
                <c:pt idx="2">
                  <c:v>23</c:v>
                </c:pt>
                <c:pt idx="3">
                  <c:v>42</c:v>
                </c:pt>
                <c:pt idx="4">
                  <c:v>62</c:v>
                </c:pt>
                <c:pt idx="5">
                  <c:v>85</c:v>
                </c:pt>
                <c:pt idx="6">
                  <c:v>117</c:v>
                </c:pt>
                <c:pt idx="7">
                  <c:v>207</c:v>
                </c:pt>
                <c:pt idx="8">
                  <c:v>459</c:v>
                </c:pt>
                <c:pt idx="9">
                  <c:v>686</c:v>
                </c:pt>
                <c:pt idx="10">
                  <c:v>918</c:v>
                </c:pt>
                <c:pt idx="11">
                  <c:v>1078</c:v>
                </c:pt>
                <c:pt idx="12">
                  <c:v>1358</c:v>
                </c:pt>
                <c:pt idx="13">
                  <c:v>1799</c:v>
                </c:pt>
                <c:pt idx="14">
                  <c:v>2210</c:v>
                </c:pt>
                <c:pt idx="15">
                  <c:v>2495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Report'!$BK$10:$BZ$10</c:f>
              <c:numCache>
                <c:formatCode>General</c:formatCode>
                <c:ptCount val="16"/>
                <c:pt idx="0">
                  <c:v>109</c:v>
                </c:pt>
                <c:pt idx="1">
                  <c:v>151</c:v>
                </c:pt>
                <c:pt idx="2">
                  <c:v>228</c:v>
                </c:pt>
                <c:pt idx="3">
                  <c:v>300</c:v>
                </c:pt>
                <c:pt idx="4">
                  <c:v>408</c:v>
                </c:pt>
                <c:pt idx="5">
                  <c:v>503</c:v>
                </c:pt>
                <c:pt idx="6">
                  <c:v>599</c:v>
                </c:pt>
                <c:pt idx="7">
                  <c:v>740</c:v>
                </c:pt>
                <c:pt idx="8">
                  <c:v>1125</c:v>
                </c:pt>
                <c:pt idx="9">
                  <c:v>1501</c:v>
                </c:pt>
                <c:pt idx="10">
                  <c:v>1836</c:v>
                </c:pt>
                <c:pt idx="11">
                  <c:v>2051</c:v>
                </c:pt>
                <c:pt idx="12">
                  <c:v>2266</c:v>
                </c:pt>
                <c:pt idx="13">
                  <c:v>2601</c:v>
                </c:pt>
                <c:pt idx="14">
                  <c:v>3123</c:v>
                </c:pt>
                <c:pt idx="15">
                  <c:v>3317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Report'!$BK$11:$BZ$11</c:f>
              <c:numCache>
                <c:formatCode>General</c:formatCode>
                <c:ptCount val="16"/>
                <c:pt idx="0">
                  <c:v>55</c:v>
                </c:pt>
                <c:pt idx="1">
                  <c:v>71</c:v>
                </c:pt>
                <c:pt idx="2">
                  <c:v>116</c:v>
                </c:pt>
                <c:pt idx="3">
                  <c:v>167</c:v>
                </c:pt>
                <c:pt idx="4">
                  <c:v>220</c:v>
                </c:pt>
                <c:pt idx="5">
                  <c:v>259</c:v>
                </c:pt>
                <c:pt idx="6">
                  <c:v>303</c:v>
                </c:pt>
                <c:pt idx="7">
                  <c:v>395</c:v>
                </c:pt>
                <c:pt idx="8">
                  <c:v>609</c:v>
                </c:pt>
                <c:pt idx="9">
                  <c:v>805</c:v>
                </c:pt>
                <c:pt idx="10">
                  <c:v>973</c:v>
                </c:pt>
                <c:pt idx="11">
                  <c:v>1093</c:v>
                </c:pt>
                <c:pt idx="12">
                  <c:v>1240</c:v>
                </c:pt>
                <c:pt idx="13">
                  <c:v>1528</c:v>
                </c:pt>
                <c:pt idx="14">
                  <c:v>1881</c:v>
                </c:pt>
                <c:pt idx="15">
                  <c:v>2098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Report'!$BK$12:$BZ$12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Report'!$BK$13:$BZ$13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22</c:v>
                </c:pt>
                <c:pt idx="5">
                  <c:v>31</c:v>
                </c:pt>
                <c:pt idx="6">
                  <c:v>41</c:v>
                </c:pt>
                <c:pt idx="7">
                  <c:v>88</c:v>
                </c:pt>
                <c:pt idx="8">
                  <c:v>214</c:v>
                </c:pt>
                <c:pt idx="9">
                  <c:v>340</c:v>
                </c:pt>
                <c:pt idx="10">
                  <c:v>441</c:v>
                </c:pt>
                <c:pt idx="11">
                  <c:v>505</c:v>
                </c:pt>
                <c:pt idx="12">
                  <c:v>595</c:v>
                </c:pt>
                <c:pt idx="13">
                  <c:v>807</c:v>
                </c:pt>
                <c:pt idx="14">
                  <c:v>958</c:v>
                </c:pt>
                <c:pt idx="15">
                  <c:v>1055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Report'!$BK$14:$BZ$14</c:f>
              <c:numCache>
                <c:formatCode>General</c:formatCode>
                <c:ptCount val="16"/>
                <c:pt idx="0">
                  <c:v>59</c:v>
                </c:pt>
                <c:pt idx="1">
                  <c:v>76</c:v>
                </c:pt>
                <c:pt idx="2">
                  <c:v>118</c:v>
                </c:pt>
                <c:pt idx="3">
                  <c:v>179</c:v>
                </c:pt>
                <c:pt idx="4">
                  <c:v>232</c:v>
                </c:pt>
                <c:pt idx="5">
                  <c:v>277</c:v>
                </c:pt>
                <c:pt idx="6">
                  <c:v>342</c:v>
                </c:pt>
                <c:pt idx="7">
                  <c:v>425</c:v>
                </c:pt>
                <c:pt idx="8">
                  <c:v>638</c:v>
                </c:pt>
                <c:pt idx="9">
                  <c:v>836</c:v>
                </c:pt>
                <c:pt idx="10">
                  <c:v>1036</c:v>
                </c:pt>
                <c:pt idx="11">
                  <c:v>1175</c:v>
                </c:pt>
                <c:pt idx="12">
                  <c:v>1329</c:v>
                </c:pt>
                <c:pt idx="13">
                  <c:v>1506</c:v>
                </c:pt>
                <c:pt idx="14">
                  <c:v>1785</c:v>
                </c:pt>
                <c:pt idx="15">
                  <c:v>1938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Report'!$BK$2:$BZ$2</c:f>
              <c:strCache>
                <c:ptCount val="16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  <c:pt idx="15">
                  <c:v>07-15-19</c:v>
                </c:pt>
              </c:strCache>
            </c:strRef>
          </c:cat>
          <c:val>
            <c:numRef>
              <c:f>'Cumulative Report'!$BK$15:$BZ$15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382160"/>
        <c:axId val="425379416"/>
      </c:barChart>
      <c:catAx>
        <c:axId val="42538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79416"/>
        <c:crosses val="autoZero"/>
        <c:auto val="1"/>
        <c:lblAlgn val="ctr"/>
        <c:lblOffset val="100"/>
        <c:noMultiLvlLbl val="0"/>
      </c:catAx>
      <c:valAx>
        <c:axId val="4253794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8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 2018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Report'!$G$366:$G$470</c:f>
              <c:numCache>
                <c:formatCode>m/d/yyyy</c:formatCode>
                <c:ptCount val="105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43561</c:v>
                </c:pt>
                <c:pt idx="6">
                  <c:v>43562</c:v>
                </c:pt>
                <c:pt idx="7">
                  <c:v>43563</c:v>
                </c:pt>
                <c:pt idx="8">
                  <c:v>43564</c:v>
                </c:pt>
                <c:pt idx="9">
                  <c:v>43565</c:v>
                </c:pt>
                <c:pt idx="10">
                  <c:v>43566</c:v>
                </c:pt>
                <c:pt idx="11">
                  <c:v>43567</c:v>
                </c:pt>
                <c:pt idx="12">
                  <c:v>43568</c:v>
                </c:pt>
                <c:pt idx="13">
                  <c:v>43569</c:v>
                </c:pt>
                <c:pt idx="14">
                  <c:v>43570</c:v>
                </c:pt>
                <c:pt idx="15">
                  <c:v>43571</c:v>
                </c:pt>
                <c:pt idx="16">
                  <c:v>43572</c:v>
                </c:pt>
                <c:pt idx="17">
                  <c:v>43573</c:v>
                </c:pt>
                <c:pt idx="18">
                  <c:v>43574</c:v>
                </c:pt>
                <c:pt idx="19">
                  <c:v>43575</c:v>
                </c:pt>
                <c:pt idx="20">
                  <c:v>43576</c:v>
                </c:pt>
                <c:pt idx="21">
                  <c:v>43577</c:v>
                </c:pt>
                <c:pt idx="22">
                  <c:v>43578</c:v>
                </c:pt>
                <c:pt idx="23">
                  <c:v>43579</c:v>
                </c:pt>
                <c:pt idx="24">
                  <c:v>43580</c:v>
                </c:pt>
                <c:pt idx="25">
                  <c:v>43581</c:v>
                </c:pt>
                <c:pt idx="26">
                  <c:v>43582</c:v>
                </c:pt>
                <c:pt idx="27">
                  <c:v>43583</c:v>
                </c:pt>
                <c:pt idx="28">
                  <c:v>43584</c:v>
                </c:pt>
                <c:pt idx="29">
                  <c:v>43585</c:v>
                </c:pt>
                <c:pt idx="30">
                  <c:v>43586</c:v>
                </c:pt>
                <c:pt idx="31">
                  <c:v>43587</c:v>
                </c:pt>
                <c:pt idx="32">
                  <c:v>43588</c:v>
                </c:pt>
                <c:pt idx="33">
                  <c:v>43589</c:v>
                </c:pt>
                <c:pt idx="34">
                  <c:v>43590</c:v>
                </c:pt>
                <c:pt idx="35">
                  <c:v>43591</c:v>
                </c:pt>
                <c:pt idx="36">
                  <c:v>43592</c:v>
                </c:pt>
                <c:pt idx="37">
                  <c:v>43593</c:v>
                </c:pt>
                <c:pt idx="38">
                  <c:v>43594</c:v>
                </c:pt>
                <c:pt idx="39">
                  <c:v>43595</c:v>
                </c:pt>
                <c:pt idx="40">
                  <c:v>43596</c:v>
                </c:pt>
                <c:pt idx="41">
                  <c:v>43597</c:v>
                </c:pt>
                <c:pt idx="42">
                  <c:v>43598</c:v>
                </c:pt>
                <c:pt idx="43">
                  <c:v>43599</c:v>
                </c:pt>
                <c:pt idx="44">
                  <c:v>43600</c:v>
                </c:pt>
                <c:pt idx="45">
                  <c:v>43601</c:v>
                </c:pt>
                <c:pt idx="46">
                  <c:v>43602</c:v>
                </c:pt>
                <c:pt idx="47">
                  <c:v>43603</c:v>
                </c:pt>
                <c:pt idx="48">
                  <c:v>43604</c:v>
                </c:pt>
                <c:pt idx="49">
                  <c:v>43605</c:v>
                </c:pt>
                <c:pt idx="50">
                  <c:v>43606</c:v>
                </c:pt>
                <c:pt idx="51">
                  <c:v>43607</c:v>
                </c:pt>
                <c:pt idx="52">
                  <c:v>43608</c:v>
                </c:pt>
                <c:pt idx="53">
                  <c:v>43609</c:v>
                </c:pt>
                <c:pt idx="54">
                  <c:v>43610</c:v>
                </c:pt>
                <c:pt idx="55">
                  <c:v>43611</c:v>
                </c:pt>
                <c:pt idx="56">
                  <c:v>43612</c:v>
                </c:pt>
                <c:pt idx="57">
                  <c:v>43613</c:v>
                </c:pt>
                <c:pt idx="58">
                  <c:v>43614</c:v>
                </c:pt>
                <c:pt idx="59">
                  <c:v>43615</c:v>
                </c:pt>
                <c:pt idx="60">
                  <c:v>43616</c:v>
                </c:pt>
                <c:pt idx="61">
                  <c:v>43617</c:v>
                </c:pt>
                <c:pt idx="62">
                  <c:v>43618</c:v>
                </c:pt>
                <c:pt idx="63">
                  <c:v>43619</c:v>
                </c:pt>
                <c:pt idx="64">
                  <c:v>43620</c:v>
                </c:pt>
                <c:pt idx="65">
                  <c:v>43621</c:v>
                </c:pt>
                <c:pt idx="66">
                  <c:v>43622</c:v>
                </c:pt>
                <c:pt idx="67">
                  <c:v>43623</c:v>
                </c:pt>
                <c:pt idx="68">
                  <c:v>43624</c:v>
                </c:pt>
                <c:pt idx="69">
                  <c:v>43625</c:v>
                </c:pt>
                <c:pt idx="70">
                  <c:v>43626</c:v>
                </c:pt>
                <c:pt idx="71">
                  <c:v>43627</c:v>
                </c:pt>
                <c:pt idx="72">
                  <c:v>43628</c:v>
                </c:pt>
                <c:pt idx="73">
                  <c:v>43629</c:v>
                </c:pt>
                <c:pt idx="74">
                  <c:v>43630</c:v>
                </c:pt>
                <c:pt idx="75">
                  <c:v>43631</c:v>
                </c:pt>
                <c:pt idx="76">
                  <c:v>43632</c:v>
                </c:pt>
                <c:pt idx="77">
                  <c:v>43633</c:v>
                </c:pt>
                <c:pt idx="78">
                  <c:v>43634</c:v>
                </c:pt>
                <c:pt idx="79">
                  <c:v>43635</c:v>
                </c:pt>
                <c:pt idx="80">
                  <c:v>43636</c:v>
                </c:pt>
                <c:pt idx="81">
                  <c:v>43637</c:v>
                </c:pt>
                <c:pt idx="82">
                  <c:v>43638</c:v>
                </c:pt>
                <c:pt idx="83">
                  <c:v>43639</c:v>
                </c:pt>
                <c:pt idx="84">
                  <c:v>43640</c:v>
                </c:pt>
                <c:pt idx="85">
                  <c:v>43641</c:v>
                </c:pt>
                <c:pt idx="86">
                  <c:v>43642</c:v>
                </c:pt>
                <c:pt idx="87">
                  <c:v>43643</c:v>
                </c:pt>
                <c:pt idx="88">
                  <c:v>43644</c:v>
                </c:pt>
                <c:pt idx="89">
                  <c:v>43645</c:v>
                </c:pt>
                <c:pt idx="90">
                  <c:v>43646</c:v>
                </c:pt>
                <c:pt idx="91">
                  <c:v>43647</c:v>
                </c:pt>
                <c:pt idx="92">
                  <c:v>43648</c:v>
                </c:pt>
                <c:pt idx="93">
                  <c:v>43649</c:v>
                </c:pt>
                <c:pt idx="94">
                  <c:v>43650</c:v>
                </c:pt>
                <c:pt idx="95">
                  <c:v>43651</c:v>
                </c:pt>
                <c:pt idx="96">
                  <c:v>43652</c:v>
                </c:pt>
                <c:pt idx="97">
                  <c:v>43653</c:v>
                </c:pt>
                <c:pt idx="98">
                  <c:v>43654</c:v>
                </c:pt>
                <c:pt idx="99">
                  <c:v>43655</c:v>
                </c:pt>
                <c:pt idx="100">
                  <c:v>43656</c:v>
                </c:pt>
                <c:pt idx="101">
                  <c:v>43657</c:v>
                </c:pt>
                <c:pt idx="102">
                  <c:v>43658</c:v>
                </c:pt>
                <c:pt idx="103">
                  <c:v>43659</c:v>
                </c:pt>
                <c:pt idx="104">
                  <c:v>43660</c:v>
                </c:pt>
              </c:numCache>
            </c:numRef>
          </c:cat>
          <c:val>
            <c:numRef>
              <c:f>'Weekly Report'!$H$366:$H$470</c:f>
              <c:numCache>
                <c:formatCode>General</c:formatCode>
                <c:ptCount val="105"/>
                <c:pt idx="0">
                  <c:v>10</c:v>
                </c:pt>
                <c:pt idx="1">
                  <c:v>14</c:v>
                </c:pt>
                <c:pt idx="2">
                  <c:v>23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41</c:v>
                </c:pt>
                <c:pt idx="7">
                  <c:v>36</c:v>
                </c:pt>
                <c:pt idx="8">
                  <c:v>44</c:v>
                </c:pt>
                <c:pt idx="9">
                  <c:v>52</c:v>
                </c:pt>
                <c:pt idx="10">
                  <c:v>33</c:v>
                </c:pt>
                <c:pt idx="11">
                  <c:v>42</c:v>
                </c:pt>
                <c:pt idx="12">
                  <c:v>70</c:v>
                </c:pt>
                <c:pt idx="13">
                  <c:v>82</c:v>
                </c:pt>
                <c:pt idx="14">
                  <c:v>34</c:v>
                </c:pt>
                <c:pt idx="15">
                  <c:v>36</c:v>
                </c:pt>
                <c:pt idx="16">
                  <c:v>54</c:v>
                </c:pt>
                <c:pt idx="17">
                  <c:v>57</c:v>
                </c:pt>
                <c:pt idx="18">
                  <c:v>104</c:v>
                </c:pt>
                <c:pt idx="19">
                  <c:v>81</c:v>
                </c:pt>
                <c:pt idx="20">
                  <c:v>59</c:v>
                </c:pt>
                <c:pt idx="21">
                  <c:v>45</c:v>
                </c:pt>
                <c:pt idx="22">
                  <c:v>70</c:v>
                </c:pt>
                <c:pt idx="23">
                  <c:v>69</c:v>
                </c:pt>
                <c:pt idx="24">
                  <c:v>73</c:v>
                </c:pt>
                <c:pt idx="25">
                  <c:v>59</c:v>
                </c:pt>
                <c:pt idx="26">
                  <c:v>68</c:v>
                </c:pt>
                <c:pt idx="27">
                  <c:v>74</c:v>
                </c:pt>
                <c:pt idx="28">
                  <c:v>18</c:v>
                </c:pt>
                <c:pt idx="29">
                  <c:v>51</c:v>
                </c:pt>
                <c:pt idx="30">
                  <c:v>52</c:v>
                </c:pt>
                <c:pt idx="31">
                  <c:v>71</c:v>
                </c:pt>
                <c:pt idx="32">
                  <c:v>58</c:v>
                </c:pt>
                <c:pt idx="33">
                  <c:v>93</c:v>
                </c:pt>
                <c:pt idx="34">
                  <c:v>90</c:v>
                </c:pt>
                <c:pt idx="35">
                  <c:v>56</c:v>
                </c:pt>
                <c:pt idx="36">
                  <c:v>74</c:v>
                </c:pt>
                <c:pt idx="37">
                  <c:v>72</c:v>
                </c:pt>
                <c:pt idx="38">
                  <c:v>73</c:v>
                </c:pt>
                <c:pt idx="39">
                  <c:v>74</c:v>
                </c:pt>
                <c:pt idx="40">
                  <c:v>92</c:v>
                </c:pt>
                <c:pt idx="41">
                  <c:v>58</c:v>
                </c:pt>
                <c:pt idx="42">
                  <c:v>36</c:v>
                </c:pt>
                <c:pt idx="43">
                  <c:v>49</c:v>
                </c:pt>
                <c:pt idx="44">
                  <c:v>83</c:v>
                </c:pt>
                <c:pt idx="45">
                  <c:v>85</c:v>
                </c:pt>
                <c:pt idx="46">
                  <c:v>107</c:v>
                </c:pt>
                <c:pt idx="47">
                  <c:v>203</c:v>
                </c:pt>
                <c:pt idx="48">
                  <c:v>265</c:v>
                </c:pt>
                <c:pt idx="49">
                  <c:v>418</c:v>
                </c:pt>
                <c:pt idx="50">
                  <c:v>231</c:v>
                </c:pt>
                <c:pt idx="51">
                  <c:v>209</c:v>
                </c:pt>
                <c:pt idx="52">
                  <c:v>176</c:v>
                </c:pt>
                <c:pt idx="53">
                  <c:v>230</c:v>
                </c:pt>
                <c:pt idx="54">
                  <c:v>318</c:v>
                </c:pt>
                <c:pt idx="55">
                  <c:v>494</c:v>
                </c:pt>
                <c:pt idx="56">
                  <c:v>506</c:v>
                </c:pt>
                <c:pt idx="57">
                  <c:v>234</c:v>
                </c:pt>
                <c:pt idx="58">
                  <c:v>177</c:v>
                </c:pt>
                <c:pt idx="59">
                  <c:v>204</c:v>
                </c:pt>
                <c:pt idx="60">
                  <c:v>262</c:v>
                </c:pt>
                <c:pt idx="61">
                  <c:v>326</c:v>
                </c:pt>
                <c:pt idx="62">
                  <c:v>314</c:v>
                </c:pt>
                <c:pt idx="63">
                  <c:v>165</c:v>
                </c:pt>
                <c:pt idx="64">
                  <c:v>186</c:v>
                </c:pt>
                <c:pt idx="65">
                  <c:v>225</c:v>
                </c:pt>
                <c:pt idx="66">
                  <c:v>334</c:v>
                </c:pt>
                <c:pt idx="67">
                  <c:v>310</c:v>
                </c:pt>
                <c:pt idx="68">
                  <c:v>353</c:v>
                </c:pt>
                <c:pt idx="69">
                  <c:v>318</c:v>
                </c:pt>
                <c:pt idx="70">
                  <c:v>188</c:v>
                </c:pt>
                <c:pt idx="71">
                  <c:v>254</c:v>
                </c:pt>
                <c:pt idx="72">
                  <c:v>265</c:v>
                </c:pt>
                <c:pt idx="73">
                  <c:v>183</c:v>
                </c:pt>
                <c:pt idx="74">
                  <c:v>149</c:v>
                </c:pt>
                <c:pt idx="75">
                  <c:v>209</c:v>
                </c:pt>
                <c:pt idx="76">
                  <c:v>239</c:v>
                </c:pt>
                <c:pt idx="77">
                  <c:v>211</c:v>
                </c:pt>
                <c:pt idx="78">
                  <c:v>220</c:v>
                </c:pt>
                <c:pt idx="79">
                  <c:v>225</c:v>
                </c:pt>
                <c:pt idx="80">
                  <c:v>213</c:v>
                </c:pt>
                <c:pt idx="81">
                  <c:v>196</c:v>
                </c:pt>
                <c:pt idx="82">
                  <c:v>225</c:v>
                </c:pt>
                <c:pt idx="83">
                  <c:v>299</c:v>
                </c:pt>
                <c:pt idx="84">
                  <c:v>224</c:v>
                </c:pt>
                <c:pt idx="85">
                  <c:v>283</c:v>
                </c:pt>
                <c:pt idx="86">
                  <c:v>302</c:v>
                </c:pt>
                <c:pt idx="87">
                  <c:v>430</c:v>
                </c:pt>
                <c:pt idx="88">
                  <c:v>417</c:v>
                </c:pt>
                <c:pt idx="89">
                  <c:v>561</c:v>
                </c:pt>
                <c:pt idx="90">
                  <c:v>428</c:v>
                </c:pt>
                <c:pt idx="91">
                  <c:v>268</c:v>
                </c:pt>
                <c:pt idx="92">
                  <c:v>329</c:v>
                </c:pt>
                <c:pt idx="93">
                  <c:v>378</c:v>
                </c:pt>
                <c:pt idx="94">
                  <c:v>399</c:v>
                </c:pt>
                <c:pt idx="95">
                  <c:v>405</c:v>
                </c:pt>
                <c:pt idx="96">
                  <c:v>447</c:v>
                </c:pt>
                <c:pt idx="97">
                  <c:v>373</c:v>
                </c:pt>
                <c:pt idx="98">
                  <c:v>202</c:v>
                </c:pt>
                <c:pt idx="99">
                  <c:v>239</c:v>
                </c:pt>
                <c:pt idx="100">
                  <c:v>292</c:v>
                </c:pt>
                <c:pt idx="101">
                  <c:v>248</c:v>
                </c:pt>
                <c:pt idx="102">
                  <c:v>240</c:v>
                </c:pt>
                <c:pt idx="103">
                  <c:v>285</c:v>
                </c:pt>
                <c:pt idx="104">
                  <c:v>306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318728"/>
        <c:axId val="418319120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Temp 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Report'!$G$366:$G$470</c:f>
              <c:numCache>
                <c:formatCode>m/d/yyyy</c:formatCode>
                <c:ptCount val="105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43561</c:v>
                </c:pt>
                <c:pt idx="6">
                  <c:v>43562</c:v>
                </c:pt>
                <c:pt idx="7">
                  <c:v>43563</c:v>
                </c:pt>
                <c:pt idx="8">
                  <c:v>43564</c:v>
                </c:pt>
                <c:pt idx="9">
                  <c:v>43565</c:v>
                </c:pt>
                <c:pt idx="10">
                  <c:v>43566</c:v>
                </c:pt>
                <c:pt idx="11">
                  <c:v>43567</c:v>
                </c:pt>
                <c:pt idx="12">
                  <c:v>43568</c:v>
                </c:pt>
                <c:pt idx="13">
                  <c:v>43569</c:v>
                </c:pt>
                <c:pt idx="14">
                  <c:v>43570</c:v>
                </c:pt>
                <c:pt idx="15">
                  <c:v>43571</c:v>
                </c:pt>
                <c:pt idx="16">
                  <c:v>43572</c:v>
                </c:pt>
                <c:pt idx="17">
                  <c:v>43573</c:v>
                </c:pt>
                <c:pt idx="18">
                  <c:v>43574</c:v>
                </c:pt>
                <c:pt idx="19">
                  <c:v>43575</c:v>
                </c:pt>
                <c:pt idx="20">
                  <c:v>43576</c:v>
                </c:pt>
                <c:pt idx="21">
                  <c:v>43577</c:v>
                </c:pt>
                <c:pt idx="22">
                  <c:v>43578</c:v>
                </c:pt>
                <c:pt idx="23">
                  <c:v>43579</c:v>
                </c:pt>
                <c:pt idx="24">
                  <c:v>43580</c:v>
                </c:pt>
                <c:pt idx="25">
                  <c:v>43581</c:v>
                </c:pt>
                <c:pt idx="26">
                  <c:v>43582</c:v>
                </c:pt>
                <c:pt idx="27">
                  <c:v>43583</c:v>
                </c:pt>
                <c:pt idx="28">
                  <c:v>43584</c:v>
                </c:pt>
                <c:pt idx="29">
                  <c:v>43585</c:v>
                </c:pt>
                <c:pt idx="30">
                  <c:v>43586</c:v>
                </c:pt>
                <c:pt idx="31">
                  <c:v>43587</c:v>
                </c:pt>
                <c:pt idx="32">
                  <c:v>43588</c:v>
                </c:pt>
                <c:pt idx="33">
                  <c:v>43589</c:v>
                </c:pt>
                <c:pt idx="34">
                  <c:v>43590</c:v>
                </c:pt>
                <c:pt idx="35">
                  <c:v>43591</c:v>
                </c:pt>
                <c:pt idx="36">
                  <c:v>43592</c:v>
                </c:pt>
                <c:pt idx="37">
                  <c:v>43593</c:v>
                </c:pt>
                <c:pt idx="38">
                  <c:v>43594</c:v>
                </c:pt>
                <c:pt idx="39">
                  <c:v>43595</c:v>
                </c:pt>
                <c:pt idx="40">
                  <c:v>43596</c:v>
                </c:pt>
                <c:pt idx="41">
                  <c:v>43597</c:v>
                </c:pt>
                <c:pt idx="42">
                  <c:v>43598</c:v>
                </c:pt>
                <c:pt idx="43">
                  <c:v>43599</c:v>
                </c:pt>
                <c:pt idx="44">
                  <c:v>43600</c:v>
                </c:pt>
                <c:pt idx="45">
                  <c:v>43601</c:v>
                </c:pt>
                <c:pt idx="46">
                  <c:v>43602</c:v>
                </c:pt>
                <c:pt idx="47">
                  <c:v>43603</c:v>
                </c:pt>
                <c:pt idx="48">
                  <c:v>43604</c:v>
                </c:pt>
                <c:pt idx="49">
                  <c:v>43605</c:v>
                </c:pt>
                <c:pt idx="50">
                  <c:v>43606</c:v>
                </c:pt>
                <c:pt idx="51">
                  <c:v>43607</c:v>
                </c:pt>
                <c:pt idx="52">
                  <c:v>43608</c:v>
                </c:pt>
                <c:pt idx="53">
                  <c:v>43609</c:v>
                </c:pt>
                <c:pt idx="54">
                  <c:v>43610</c:v>
                </c:pt>
                <c:pt idx="55">
                  <c:v>43611</c:v>
                </c:pt>
                <c:pt idx="56">
                  <c:v>43612</c:v>
                </c:pt>
                <c:pt idx="57">
                  <c:v>43613</c:v>
                </c:pt>
                <c:pt idx="58">
                  <c:v>43614</c:v>
                </c:pt>
                <c:pt idx="59">
                  <c:v>43615</c:v>
                </c:pt>
                <c:pt idx="60">
                  <c:v>43616</c:v>
                </c:pt>
                <c:pt idx="61">
                  <c:v>43617</c:v>
                </c:pt>
                <c:pt idx="62">
                  <c:v>43618</c:v>
                </c:pt>
                <c:pt idx="63">
                  <c:v>43619</c:v>
                </c:pt>
                <c:pt idx="64">
                  <c:v>43620</c:v>
                </c:pt>
                <c:pt idx="65">
                  <c:v>43621</c:v>
                </c:pt>
                <c:pt idx="66">
                  <c:v>43622</c:v>
                </c:pt>
                <c:pt idx="67">
                  <c:v>43623</c:v>
                </c:pt>
                <c:pt idx="68">
                  <c:v>43624</c:v>
                </c:pt>
                <c:pt idx="69">
                  <c:v>43625</c:v>
                </c:pt>
                <c:pt idx="70">
                  <c:v>43626</c:v>
                </c:pt>
                <c:pt idx="71">
                  <c:v>43627</c:v>
                </c:pt>
                <c:pt idx="72">
                  <c:v>43628</c:v>
                </c:pt>
                <c:pt idx="73">
                  <c:v>43629</c:v>
                </c:pt>
                <c:pt idx="74">
                  <c:v>43630</c:v>
                </c:pt>
                <c:pt idx="75">
                  <c:v>43631</c:v>
                </c:pt>
                <c:pt idx="76">
                  <c:v>43632</c:v>
                </c:pt>
                <c:pt idx="77">
                  <c:v>43633</c:v>
                </c:pt>
                <c:pt idx="78">
                  <c:v>43634</c:v>
                </c:pt>
                <c:pt idx="79">
                  <c:v>43635</c:v>
                </c:pt>
                <c:pt idx="80">
                  <c:v>43636</c:v>
                </c:pt>
                <c:pt idx="81">
                  <c:v>43637</c:v>
                </c:pt>
                <c:pt idx="82">
                  <c:v>43638</c:v>
                </c:pt>
                <c:pt idx="83">
                  <c:v>43639</c:v>
                </c:pt>
                <c:pt idx="84">
                  <c:v>43640</c:v>
                </c:pt>
                <c:pt idx="85">
                  <c:v>43641</c:v>
                </c:pt>
                <c:pt idx="86">
                  <c:v>43642</c:v>
                </c:pt>
                <c:pt idx="87">
                  <c:v>43643</c:v>
                </c:pt>
                <c:pt idx="88">
                  <c:v>43644</c:v>
                </c:pt>
                <c:pt idx="89">
                  <c:v>43645</c:v>
                </c:pt>
                <c:pt idx="90">
                  <c:v>43646</c:v>
                </c:pt>
                <c:pt idx="91">
                  <c:v>43647</c:v>
                </c:pt>
                <c:pt idx="92">
                  <c:v>43648</c:v>
                </c:pt>
                <c:pt idx="93">
                  <c:v>43649</c:v>
                </c:pt>
                <c:pt idx="94">
                  <c:v>43650</c:v>
                </c:pt>
                <c:pt idx="95">
                  <c:v>43651</c:v>
                </c:pt>
                <c:pt idx="96">
                  <c:v>43652</c:v>
                </c:pt>
                <c:pt idx="97">
                  <c:v>43653</c:v>
                </c:pt>
                <c:pt idx="98">
                  <c:v>43654</c:v>
                </c:pt>
                <c:pt idx="99">
                  <c:v>43655</c:v>
                </c:pt>
                <c:pt idx="100">
                  <c:v>43656</c:v>
                </c:pt>
                <c:pt idx="101">
                  <c:v>43657</c:v>
                </c:pt>
                <c:pt idx="102">
                  <c:v>43658</c:v>
                </c:pt>
                <c:pt idx="103">
                  <c:v>43659</c:v>
                </c:pt>
                <c:pt idx="104">
                  <c:v>43660</c:v>
                </c:pt>
              </c:numCache>
            </c:numRef>
          </c:cat>
          <c:val>
            <c:numRef>
              <c:f>'Weekly Report'!$I$366:$I$470</c:f>
              <c:numCache>
                <c:formatCode>General</c:formatCode>
                <c:ptCount val="105"/>
                <c:pt idx="0">
                  <c:v>46</c:v>
                </c:pt>
                <c:pt idx="1">
                  <c:v>50</c:v>
                </c:pt>
                <c:pt idx="2">
                  <c:v>67</c:v>
                </c:pt>
                <c:pt idx="3">
                  <c:v>59</c:v>
                </c:pt>
                <c:pt idx="4">
                  <c:v>45</c:v>
                </c:pt>
                <c:pt idx="5">
                  <c:v>66</c:v>
                </c:pt>
                <c:pt idx="6">
                  <c:v>63</c:v>
                </c:pt>
                <c:pt idx="7">
                  <c:v>79</c:v>
                </c:pt>
                <c:pt idx="8">
                  <c:v>50</c:v>
                </c:pt>
                <c:pt idx="9">
                  <c:v>58</c:v>
                </c:pt>
                <c:pt idx="10">
                  <c:v>52</c:v>
                </c:pt>
                <c:pt idx="11">
                  <c:v>66</c:v>
                </c:pt>
                <c:pt idx="12">
                  <c:v>75</c:v>
                </c:pt>
                <c:pt idx="13">
                  <c:v>70</c:v>
                </c:pt>
                <c:pt idx="14">
                  <c:v>62</c:v>
                </c:pt>
                <c:pt idx="15">
                  <c:v>64</c:v>
                </c:pt>
                <c:pt idx="16">
                  <c:v>61</c:v>
                </c:pt>
                <c:pt idx="17">
                  <c:v>63</c:v>
                </c:pt>
                <c:pt idx="18">
                  <c:v>76</c:v>
                </c:pt>
                <c:pt idx="19">
                  <c:v>63</c:v>
                </c:pt>
                <c:pt idx="20">
                  <c:v>64</c:v>
                </c:pt>
                <c:pt idx="21">
                  <c:v>57</c:v>
                </c:pt>
                <c:pt idx="22">
                  <c:v>75</c:v>
                </c:pt>
                <c:pt idx="23">
                  <c:v>68</c:v>
                </c:pt>
                <c:pt idx="24">
                  <c:v>63</c:v>
                </c:pt>
                <c:pt idx="25">
                  <c:v>61</c:v>
                </c:pt>
                <c:pt idx="26">
                  <c:v>57</c:v>
                </c:pt>
                <c:pt idx="27">
                  <c:v>52</c:v>
                </c:pt>
                <c:pt idx="28">
                  <c:v>59</c:v>
                </c:pt>
                <c:pt idx="29">
                  <c:v>57</c:v>
                </c:pt>
                <c:pt idx="30">
                  <c:v>55</c:v>
                </c:pt>
                <c:pt idx="31">
                  <c:v>71</c:v>
                </c:pt>
                <c:pt idx="32">
                  <c:v>52</c:v>
                </c:pt>
                <c:pt idx="33">
                  <c:v>68</c:v>
                </c:pt>
                <c:pt idx="34">
                  <c:v>54</c:v>
                </c:pt>
                <c:pt idx="35">
                  <c:v>67</c:v>
                </c:pt>
                <c:pt idx="36">
                  <c:v>65</c:v>
                </c:pt>
                <c:pt idx="37">
                  <c:v>68</c:v>
                </c:pt>
                <c:pt idx="38">
                  <c:v>61</c:v>
                </c:pt>
                <c:pt idx="39">
                  <c:v>73</c:v>
                </c:pt>
                <c:pt idx="40">
                  <c:v>70</c:v>
                </c:pt>
                <c:pt idx="41">
                  <c:v>59</c:v>
                </c:pt>
                <c:pt idx="42">
                  <c:v>50</c:v>
                </c:pt>
                <c:pt idx="43">
                  <c:v>52</c:v>
                </c:pt>
                <c:pt idx="44">
                  <c:v>69</c:v>
                </c:pt>
                <c:pt idx="45">
                  <c:v>73</c:v>
                </c:pt>
                <c:pt idx="46">
                  <c:v>78</c:v>
                </c:pt>
                <c:pt idx="47">
                  <c:v>75</c:v>
                </c:pt>
                <c:pt idx="48">
                  <c:v>76</c:v>
                </c:pt>
                <c:pt idx="49">
                  <c:v>89</c:v>
                </c:pt>
                <c:pt idx="50">
                  <c:v>71</c:v>
                </c:pt>
                <c:pt idx="51">
                  <c:v>76</c:v>
                </c:pt>
                <c:pt idx="52">
                  <c:v>75</c:v>
                </c:pt>
                <c:pt idx="53">
                  <c:v>74</c:v>
                </c:pt>
                <c:pt idx="54">
                  <c:v>70</c:v>
                </c:pt>
                <c:pt idx="55">
                  <c:v>89</c:v>
                </c:pt>
                <c:pt idx="56">
                  <c:v>81</c:v>
                </c:pt>
                <c:pt idx="57">
                  <c:v>71</c:v>
                </c:pt>
                <c:pt idx="58">
                  <c:v>68</c:v>
                </c:pt>
                <c:pt idx="59">
                  <c:v>68</c:v>
                </c:pt>
                <c:pt idx="60">
                  <c:v>81</c:v>
                </c:pt>
                <c:pt idx="61">
                  <c:v>80</c:v>
                </c:pt>
                <c:pt idx="62">
                  <c:v>83</c:v>
                </c:pt>
                <c:pt idx="63">
                  <c:v>72</c:v>
                </c:pt>
                <c:pt idx="64">
                  <c:v>73</c:v>
                </c:pt>
                <c:pt idx="65">
                  <c:v>82</c:v>
                </c:pt>
                <c:pt idx="66">
                  <c:v>83</c:v>
                </c:pt>
                <c:pt idx="67">
                  <c:v>81</c:v>
                </c:pt>
                <c:pt idx="68">
                  <c:v>80</c:v>
                </c:pt>
                <c:pt idx="69">
                  <c:v>78</c:v>
                </c:pt>
                <c:pt idx="70">
                  <c:v>70</c:v>
                </c:pt>
                <c:pt idx="71">
                  <c:v>77</c:v>
                </c:pt>
                <c:pt idx="72">
                  <c:v>74</c:v>
                </c:pt>
                <c:pt idx="73">
                  <c:v>65</c:v>
                </c:pt>
                <c:pt idx="74">
                  <c:v>76</c:v>
                </c:pt>
                <c:pt idx="75">
                  <c:v>84</c:v>
                </c:pt>
                <c:pt idx="76">
                  <c:v>83</c:v>
                </c:pt>
                <c:pt idx="77">
                  <c:v>76</c:v>
                </c:pt>
                <c:pt idx="78">
                  <c:v>75</c:v>
                </c:pt>
                <c:pt idx="79">
                  <c:v>72</c:v>
                </c:pt>
                <c:pt idx="80">
                  <c:v>78</c:v>
                </c:pt>
                <c:pt idx="81">
                  <c:v>78</c:v>
                </c:pt>
                <c:pt idx="82">
                  <c:v>80</c:v>
                </c:pt>
                <c:pt idx="83">
                  <c:v>86</c:v>
                </c:pt>
                <c:pt idx="84">
                  <c:v>86</c:v>
                </c:pt>
                <c:pt idx="85">
                  <c:v>87</c:v>
                </c:pt>
                <c:pt idx="86">
                  <c:v>89</c:v>
                </c:pt>
                <c:pt idx="87">
                  <c:v>90</c:v>
                </c:pt>
                <c:pt idx="88">
                  <c:v>93</c:v>
                </c:pt>
                <c:pt idx="89">
                  <c:v>94</c:v>
                </c:pt>
                <c:pt idx="90">
                  <c:v>85</c:v>
                </c:pt>
                <c:pt idx="91">
                  <c:v>88</c:v>
                </c:pt>
                <c:pt idx="92">
                  <c:v>88</c:v>
                </c:pt>
                <c:pt idx="93">
                  <c:v>87</c:v>
                </c:pt>
                <c:pt idx="94">
                  <c:v>93</c:v>
                </c:pt>
                <c:pt idx="95">
                  <c:v>85</c:v>
                </c:pt>
                <c:pt idx="96">
                  <c:v>93</c:v>
                </c:pt>
                <c:pt idx="97">
                  <c:v>85</c:v>
                </c:pt>
                <c:pt idx="98">
                  <c:v>78</c:v>
                </c:pt>
                <c:pt idx="99">
                  <c:v>89</c:v>
                </c:pt>
                <c:pt idx="100">
                  <c:v>91</c:v>
                </c:pt>
                <c:pt idx="101">
                  <c:v>86</c:v>
                </c:pt>
                <c:pt idx="102">
                  <c:v>89</c:v>
                </c:pt>
                <c:pt idx="103">
                  <c:v>89</c:v>
                </c:pt>
                <c:pt idx="104">
                  <c:v>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320296"/>
        <c:axId val="418319512"/>
      </c:lineChart>
      <c:dateAx>
        <c:axId val="4183187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19120"/>
        <c:crosses val="autoZero"/>
        <c:auto val="1"/>
        <c:lblOffset val="100"/>
        <c:baseTimeUnit val="days"/>
      </c:dateAx>
      <c:valAx>
        <c:axId val="41831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18728"/>
        <c:crosses val="autoZero"/>
        <c:crossBetween val="between"/>
      </c:valAx>
      <c:valAx>
        <c:axId val="418319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20296"/>
        <c:crosses val="max"/>
        <c:crossBetween val="between"/>
      </c:valAx>
      <c:dateAx>
        <c:axId val="4183202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831951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258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447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4433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11216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79.59%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876190"/>
              </p:ext>
            </p:extLst>
          </p:nvPr>
        </p:nvGraphicFramePr>
        <p:xfrm>
          <a:off x="14286" y="3379924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15173"/>
              </p:ext>
            </p:extLst>
          </p:nvPr>
        </p:nvGraphicFramePr>
        <p:xfrm>
          <a:off x="-14286" y="-32977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13498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138</cp:revision>
  <dcterms:created xsi:type="dcterms:W3CDTF">2018-05-14T17:44:28Z</dcterms:created>
  <dcterms:modified xsi:type="dcterms:W3CDTF">2019-07-15T18:33:49Z</dcterms:modified>
</cp:coreProperties>
</file>