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87582" autoAdjust="0"/>
  </p:normalViewPr>
  <p:slideViewPr>
    <p:cSldViewPr snapToGrid="0">
      <p:cViewPr varScale="1">
        <p:scale>
          <a:sx n="29" d="100"/>
          <a:sy n="29" d="100"/>
        </p:scale>
        <p:origin x="811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EAED540-8A80-49F0-B104-556597C30F3B}"/>
    <pc:docChg chg="modSld">
      <pc:chgData name="Scruel Tao" userId="5ea5c98d59b44d4b" providerId="LiveId" clId="{8EAED540-8A80-49F0-B104-556597C30F3B}" dt="2023-08-15T03:05:48.078" v="0" actId="2711"/>
      <pc:docMkLst>
        <pc:docMk/>
      </pc:docMkLst>
      <pc:sldChg chg="modSp mod">
        <pc:chgData name="Scruel Tao" userId="5ea5c98d59b44d4b" providerId="LiveId" clId="{8EAED540-8A80-49F0-B104-556597C30F3B}" dt="2023-08-15T03:05:48.078" v="0" actId="2711"/>
        <pc:sldMkLst>
          <pc:docMk/>
          <pc:sldMk cId="3625446739" sldId="366"/>
        </pc:sldMkLst>
        <pc:spChg chg="mod">
          <ac:chgData name="Scruel Tao" userId="5ea5c98d59b44d4b" providerId="LiveId" clId="{8EAED540-8A80-49F0-B104-556597C30F3B}" dt="2023-08-15T03:05:48.078" v="0" actId="2711"/>
          <ac:spMkLst>
            <pc:docMk/>
            <pc:sldMk cId="3625446739" sldId="366"/>
            <ac:spMk id="5" creationId="{14B5F31E-85DD-B8D9-9ED7-E32A03C57260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5T04:03:11.995" v="12051" actId="1076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2:14:04.542" v="11548" actId="207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3T12:14:04.542" v="11548" actId="207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5:28:16.231" v="11549" actId="14826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3T15:28:16.231" v="11549" actId="14826"/>
          <ac:picMkLst>
            <pc:docMk/>
            <pc:sldMk cId="1122177192" sldId="262"/>
            <ac:picMk id="4" creationId="{1025CE4E-D3BC-5184-15B8-313E85995FFB}"/>
          </ac:picMkLst>
        </pc:pic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 modNotesTx">
        <pc:chgData name="Scruel Tao" userId="5ea5c98d59b44d4b" providerId="LiveId" clId="{42F73B06-DA81-4C67-8473-07E158E9C79B}" dt="2023-06-05T04:03:11.995" v="12051" actId="1076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5T03:51:56.596" v="11610" actId="20577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spChg chg="add del">
          <ac:chgData name="Scruel Tao" userId="5ea5c98d59b44d4b" providerId="LiveId" clId="{42F73B06-DA81-4C67-8473-07E158E9C79B}" dt="2023-06-05T03:42:21.629" v="11554" actId="22"/>
          <ac:spMkLst>
            <pc:docMk/>
            <pc:sldMk cId="555885545" sldId="271"/>
            <ac:spMk id="7" creationId="{7F85CC18-AC5D-FB60-DF4F-2F46924A2A37}"/>
          </ac:spMkLst>
        </pc:spChg>
        <pc:spChg chg="add del mod">
          <ac:chgData name="Scruel Tao" userId="5ea5c98d59b44d4b" providerId="LiveId" clId="{42F73B06-DA81-4C67-8473-07E158E9C79B}" dt="2023-06-05T04:01:37.954" v="11860" actId="21"/>
          <ac:spMkLst>
            <pc:docMk/>
            <pc:sldMk cId="555885545" sldId="271"/>
            <ac:spMk id="15" creationId="{108769B8-97BD-C0E6-4BBD-A8C8FC2C4C61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5T03:57:20.556" v="11654" actId="478"/>
          <ac:picMkLst>
            <pc:docMk/>
            <pc:sldMk cId="555885545" sldId="271"/>
            <ac:picMk id="4" creationId="{7853697B-912C-5F40-1F6A-10CD14560FDC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add del mod">
          <ac:chgData name="Scruel Tao" userId="5ea5c98d59b44d4b" providerId="LiveId" clId="{42F73B06-DA81-4C67-8473-07E158E9C79B}" dt="2023-06-05T03:57:19.395" v="11653"/>
          <ac:picMkLst>
            <pc:docMk/>
            <pc:sldMk cId="555885545" sldId="271"/>
            <ac:picMk id="9" creationId="{0D3969B3-3018-A250-BC13-17E7CD0944C5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6-05T03:57:50.203" v="11656"/>
          <ac:picMkLst>
            <pc:docMk/>
            <pc:sldMk cId="555885545" sldId="271"/>
            <ac:picMk id="11" creationId="{23D3939C-8234-6298-7CAB-D7474C7B484D}"/>
          </ac:picMkLst>
        </pc:picChg>
        <pc:picChg chg="add mod">
          <ac:chgData name="Scruel Tao" userId="5ea5c98d59b44d4b" providerId="LiveId" clId="{42F73B06-DA81-4C67-8473-07E158E9C79B}" dt="2023-06-05T04:03:11.995" v="12051" actId="1076"/>
          <ac:picMkLst>
            <pc:docMk/>
            <pc:sldMk cId="555885545" sldId="271"/>
            <ac:picMk id="13" creationId="{E02580EA-DC05-D002-FEB4-DD7CC58CFB9E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5T03:53:23.169" v="11646" actId="14100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5T03:53:23.169" v="11646" actId="14100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6:52:47.156" v="1154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5T03:52:33.567" v="11633" actId="207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5T03:52:33.567" v="11633" actId="207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5T03:53:18.660" v="11645" actId="14100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5T03:52:45.389" v="11643" actId="14100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5T03:53:18.660" v="11645" actId="14100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09.889" v="11644" actId="14100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5T03:52:37.199" v="11634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5T03:53:09.889" v="11644" actId="14100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42.701" v="11650" actId="14100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5T03:53:42.701" v="11650" actId="14100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5T03:53:47.799" v="11651" actId="14100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5T03:53:47.799" v="11651" actId="14100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5T03:52:26.119" v="11631" actId="20577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5T03:52:26.119" v="11631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5T03:53:27.871" v="11647" actId="14100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5T03:53:27.871" v="11647" actId="14100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5T03:53:32.130" v="11648" actId="14100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5T03:53:32.130" v="11648" actId="14100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5T03:53:37.899" v="11649" actId="14100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5T03:53:37.899" v="11649" actId="14100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F2F99C1F-7DFD-4850-835A-88AC504601BD}"/>
    <pc:docChg chg="undo custSel modSld">
      <pc:chgData name="Scruel Tao" userId="5ea5c98d59b44d4b" providerId="LiveId" clId="{F2F99C1F-7DFD-4850-835A-88AC504601BD}" dt="2023-08-13T17:27:47.120" v="1554" actId="20577"/>
      <pc:docMkLst>
        <pc:docMk/>
      </pc:docMkLst>
      <pc:sldChg chg="modNotesTx">
        <pc:chgData name="Scruel Tao" userId="5ea5c98d59b44d4b" providerId="LiveId" clId="{F2F99C1F-7DFD-4850-835A-88AC504601BD}" dt="2023-08-12T11:05:57.445" v="29" actId="20577"/>
        <pc:sldMkLst>
          <pc:docMk/>
          <pc:sldMk cId="1199684676" sldId="259"/>
        </pc:sldMkLst>
      </pc:sldChg>
      <pc:sldChg chg="modSp modNotesTx">
        <pc:chgData name="Scruel Tao" userId="5ea5c98d59b44d4b" providerId="LiveId" clId="{F2F99C1F-7DFD-4850-835A-88AC504601BD}" dt="2023-08-13T16:16:36.089" v="1194" actId="207"/>
        <pc:sldMkLst>
          <pc:docMk/>
          <pc:sldMk cId="3351160539" sldId="261"/>
        </pc:sldMkLst>
        <pc:spChg chg="mod">
          <ac:chgData name="Scruel Tao" userId="5ea5c98d59b44d4b" providerId="LiveId" clId="{F2F99C1F-7DFD-4850-835A-88AC504601BD}" dt="2023-08-13T16:16:36.089" v="1194" actId="207"/>
          <ac:spMkLst>
            <pc:docMk/>
            <pc:sldMk cId="3351160539" sldId="261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19:53.003" v="808" actId="20577"/>
        <pc:sldMkLst>
          <pc:docMk/>
          <pc:sldMk cId="1122177192" sldId="262"/>
        </pc:sldMkLst>
      </pc:sldChg>
      <pc:sldChg chg="modSp modNotesTx">
        <pc:chgData name="Scruel Tao" userId="5ea5c98d59b44d4b" providerId="LiveId" clId="{F2F99C1F-7DFD-4850-835A-88AC504601BD}" dt="2023-08-12T11:19:33.431" v="789" actId="20577"/>
        <pc:sldMkLst>
          <pc:docMk/>
          <pc:sldMk cId="3725727672" sldId="264"/>
        </pc:sldMkLst>
        <pc:spChg chg="mod">
          <ac:chgData name="Scruel Tao" userId="5ea5c98d59b44d4b" providerId="LiveId" clId="{F2F99C1F-7DFD-4850-835A-88AC504601BD}" dt="2023-08-12T11:18:10.330" v="732" actId="20577"/>
          <ac:spMkLst>
            <pc:docMk/>
            <pc:sldMk cId="3725727672" sldId="264"/>
            <ac:spMk id="15" creationId="{57CD949C-3C60-4F11-3188-DAAC2954E147}"/>
          </ac:spMkLst>
        </pc:spChg>
      </pc:sldChg>
      <pc:sldChg chg="modNotesTx">
        <pc:chgData name="Scruel Tao" userId="5ea5c98d59b44d4b" providerId="LiveId" clId="{F2F99C1F-7DFD-4850-835A-88AC504601BD}" dt="2023-08-12T11:13:27.783" v="701" actId="20577"/>
        <pc:sldMkLst>
          <pc:docMk/>
          <pc:sldMk cId="192831406" sldId="270"/>
        </pc:sldMkLst>
      </pc:sldChg>
      <pc:sldChg chg="modNotesTx">
        <pc:chgData name="Scruel Tao" userId="5ea5c98d59b44d4b" providerId="LiveId" clId="{F2F99C1F-7DFD-4850-835A-88AC504601BD}" dt="2023-08-12T11:24:19.486" v="1154" actId="20577"/>
        <pc:sldMkLst>
          <pc:docMk/>
          <pc:sldMk cId="555885545" sldId="271"/>
        </pc:sldMkLst>
      </pc:sldChg>
      <pc:sldChg chg="modNotesTx">
        <pc:chgData name="Scruel Tao" userId="5ea5c98d59b44d4b" providerId="LiveId" clId="{F2F99C1F-7DFD-4850-835A-88AC504601BD}" dt="2023-08-12T11:24:59.267" v="1191" actId="20577"/>
        <pc:sldMkLst>
          <pc:docMk/>
          <pc:sldMk cId="1751565490" sldId="276"/>
        </pc:sldMkLst>
      </pc:sldChg>
      <pc:sldChg chg="modSp mod">
        <pc:chgData name="Scruel Tao" userId="5ea5c98d59b44d4b" providerId="LiveId" clId="{F2F99C1F-7DFD-4850-835A-88AC504601BD}" dt="2023-08-12T11:18:02.927" v="731" actId="20577"/>
        <pc:sldMkLst>
          <pc:docMk/>
          <pc:sldMk cId="1355169620" sldId="283"/>
        </pc:sldMkLst>
        <pc:spChg chg="mod">
          <ac:chgData name="Scruel Tao" userId="5ea5c98d59b44d4b" providerId="LiveId" clId="{F2F99C1F-7DFD-4850-835A-88AC504601BD}" dt="2023-08-12T11:18:02.927" v="731" actId="20577"/>
          <ac:spMkLst>
            <pc:docMk/>
            <pc:sldMk cId="1355169620" sldId="283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3T17:27:47.120" v="1554" actId="20577"/>
        <pc:sldMkLst>
          <pc:docMk/>
          <pc:sldMk cId="4038958788" sldId="285"/>
        </pc:sldMkLst>
      </pc:sldChg>
      <pc:sldChg chg="modNotesTx">
        <pc:chgData name="Scruel Tao" userId="5ea5c98d59b44d4b" providerId="LiveId" clId="{F2F99C1F-7DFD-4850-835A-88AC504601BD}" dt="2023-08-12T11:21:11.175" v="965" actId="20577"/>
        <pc:sldMkLst>
          <pc:docMk/>
          <pc:sldMk cId="1263324175" sldId="367"/>
        </pc:sldMkLst>
      </pc:sldChg>
      <pc:sldChg chg="modSp mod modNotesTx">
        <pc:chgData name="Scruel Tao" userId="5ea5c98d59b44d4b" providerId="LiveId" clId="{F2F99C1F-7DFD-4850-835A-88AC504601BD}" dt="2023-08-12T11:23:35.249" v="1128" actId="20577"/>
        <pc:sldMkLst>
          <pc:docMk/>
          <pc:sldMk cId="1718870275" sldId="369"/>
        </pc:sldMkLst>
        <pc:spChg chg="mod">
          <ac:chgData name="Scruel Tao" userId="5ea5c98d59b44d4b" providerId="LiveId" clId="{F2F99C1F-7DFD-4850-835A-88AC504601BD}" dt="2023-08-12T11:23:35.249" v="1128" actId="20577"/>
          <ac:spMkLst>
            <pc:docMk/>
            <pc:sldMk cId="1718870275" sldId="369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22:04.547" v="1014" actId="113"/>
        <pc:sldMkLst>
          <pc:docMk/>
          <pc:sldMk cId="2826834387" sldId="371"/>
        </pc:sldMkLst>
      </pc:sldChg>
      <pc:sldChg chg="modSp mod">
        <pc:chgData name="Scruel Tao" userId="5ea5c98d59b44d4b" providerId="LiveId" clId="{F2F99C1F-7DFD-4850-835A-88AC504601BD}" dt="2023-08-12T11:23:40.018" v="1129" actId="20577"/>
        <pc:sldMkLst>
          <pc:docMk/>
          <pc:sldMk cId="883490720" sldId="372"/>
        </pc:sldMkLst>
        <pc:spChg chg="mod">
          <ac:chgData name="Scruel Tao" userId="5ea5c98d59b44d4b" providerId="LiveId" clId="{F2F99C1F-7DFD-4850-835A-88AC504601BD}" dt="2023-08-12T11:23:40.018" v="1129" actId="20577"/>
          <ac:spMkLst>
            <pc:docMk/>
            <pc:sldMk cId="883490720" sldId="372"/>
            <ac:spMk id="5" creationId="{334FF01F-2A65-44F6-34F9-69AC934A31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it.com/r/programmerhumor/comments/140nw4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安装相关插件时，请务必认准 </a:t>
            </a:r>
            <a:r>
              <a:rPr lang="en-US" altLang="zh-CN" b="0" dirty="0"/>
              <a:t>Microsoft </a:t>
            </a:r>
            <a:r>
              <a:rPr lang="zh-CN" altLang="en-US" b="0" dirty="0"/>
              <a:t>（微软）的字样和认证标记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如果有提示错误，请重试之前的步骤，实在不行可以搜索错误的内容，一般网络上都已有解决方案了。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幽默一下：国外视频网站上关于新建文件夹的教程，也就长达四个半小时，所以编程没有什么难的 </a:t>
            </a:r>
            <a:r>
              <a:rPr lang="en-US" altLang="zh-CN" sz="12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</a:p>
          <a:p>
            <a:endParaRPr lang="en-US" altLang="zh-CN" sz="12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you want to start learning the base before you start coding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https://reddit.com/r/programmerhumor/comments/140nw42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4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终端（</a:t>
            </a:r>
            <a:r>
              <a:rPr lang="en-US" altLang="zh-CN" dirty="0"/>
              <a:t>Terminal</a:t>
            </a:r>
            <a:r>
              <a:rPr lang="zh-CN" altLang="en-US" dirty="0"/>
              <a:t>）实际上包含了之前提到的“命令提示符”，</a:t>
            </a:r>
            <a:r>
              <a:rPr lang="en-US" altLang="zh-CN" dirty="0"/>
              <a:t>VS Code </a:t>
            </a:r>
            <a:r>
              <a:rPr lang="zh-CN" altLang="en-US" dirty="0"/>
              <a:t>为我们方便地集成了功能，使得</a:t>
            </a:r>
            <a:r>
              <a:rPr lang="zh-CN" altLang="en-US"/>
              <a:t>我们可以在</a:t>
            </a:r>
            <a:r>
              <a:rPr lang="zh-CN" altLang="en-US" dirty="0"/>
              <a:t>这一个</a:t>
            </a:r>
            <a:r>
              <a:rPr lang="zh-CN" altLang="en-US"/>
              <a:t>窗口中，专心完成我们</a:t>
            </a:r>
            <a:r>
              <a:rPr lang="zh-CN" altLang="en-US" dirty="0"/>
              <a:t>想要做</a:t>
            </a:r>
            <a:r>
              <a:rPr lang="zh-CN" altLang="en-US"/>
              <a:t>的一切。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，推荐按照书来做一下操作。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</a:t>
            </a:r>
            <a:r>
              <a:rPr lang="zh-CN" altLang="en-US" b="1"/>
              <a:t>直接忽略（包括后面的章节），之后回来</a:t>
            </a:r>
            <a:r>
              <a:rPr lang="zh-CN" altLang="en-US" b="1" dirty="0"/>
              <a:t>翻阅也不</a:t>
            </a:r>
            <a:r>
              <a:rPr lang="zh-CN" altLang="en-US" b="1"/>
              <a:t>迟，以避免增加学习的负担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《Monty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》</a:t>
            </a:r>
            <a:r>
              <a:rPr lang="zh-CN" altLang="en-US" sz="2800" dirty="0"/>
              <a:t>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而不是单词的含义：蟒蛇。不过，蟒蛇们将会无处不在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en-US" altLang="zh-CN" dirty="0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补充：附图为 </a:t>
            </a:r>
            <a:r>
              <a:rPr lang="en-US" altLang="zh-CN" dirty="0"/>
              <a:t>Linux </a:t>
            </a:r>
            <a:r>
              <a:rPr lang="zh-CN" altLang="en-US" dirty="0"/>
              <a:t>系统上的终端窗口（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</a:t>
            </a:r>
            <a:r>
              <a:rPr lang="en-US" altLang="zh-CN" dirty="0"/>
              <a:t>+ spaceship </a:t>
            </a:r>
            <a:r>
              <a:rPr lang="zh-CN" altLang="en-US" dirty="0"/>
              <a:t>主题），其他系统的默认显示效果，虽然可能没有这么好看，但你没有必要提前涉及相关内容。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在其他系统中的“命令提示符”，一般被叫做终端（</a:t>
            </a:r>
            <a:r>
              <a:rPr lang="en-US" altLang="zh-CN" dirty="0"/>
              <a:t>Terminal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系统中，如果出现一个询问你</a:t>
            </a:r>
            <a:r>
              <a:rPr lang="en-US" altLang="zh-CN" dirty="0"/>
              <a:t>”</a:t>
            </a:r>
            <a:r>
              <a:rPr lang="zh-CN" altLang="en-US" dirty="0"/>
              <a:t>是否要安装命令行开发者工具</a:t>
            </a:r>
            <a:r>
              <a:rPr lang="en-US" altLang="zh-CN" dirty="0"/>
              <a:t>”</a:t>
            </a:r>
            <a:r>
              <a:rPr lang="zh-CN" altLang="en-US" dirty="0"/>
              <a:t>弹出框，请单击安装（</a:t>
            </a:r>
            <a:r>
              <a:rPr lang="en-US" altLang="zh-CN" dirty="0"/>
              <a:t>Install</a:t>
            </a:r>
            <a:r>
              <a:rPr lang="zh-CN" altLang="en-US" dirty="0"/>
              <a:t>）。随后可能会出现一条消息，指出需要很长时间才能安装完成，但只要你的网络连接不是很慢，一般只需要不到 </a:t>
            </a:r>
            <a:r>
              <a:rPr lang="en-US" altLang="zh-CN" dirty="0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当然，你也可以选择自己喜欢的编辑器。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汉化操作是个可选项，我们很少会涉及到生僻单词的使用，所以如果你想顺便熟悉一下英文，那就不用配置汉化了，后文在备注中会尽量附上英文原文。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在桌面上新建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2580EA-DC05-D002-FEB4-DD7CC58C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3146326"/>
            <a:ext cx="7292972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，来打开桌面上新建的文件夹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</a:rPr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606172"/>
          </a:xfrm>
        </p:spPr>
        <p:txBody>
          <a:bodyPr tIns="46800"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6"/>
          <a:stretch/>
        </p:blipFill>
        <p:spPr>
          <a:xfrm>
            <a:off x="6668492" y="2257575"/>
            <a:ext cx="4400931" cy="3850046"/>
          </a:xfrm>
        </p:spPr>
      </p:pic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17745"/>
          <a:stretch/>
        </p:blipFill>
        <p:spPr>
          <a:xfrm>
            <a:off x="6681373" y="2273116"/>
            <a:ext cx="4400931" cy="3806560"/>
          </a:xfrm>
        </p:spPr>
      </p:pic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1" b="-1"/>
          <a:stretch/>
        </p:blipFill>
        <p:spPr>
          <a:xfrm>
            <a:off x="6667318" y="2231312"/>
            <a:ext cx="4400931" cy="38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 dirty="0">
                <a:latin typeface="Consolas" panose="020B0609020204030204" pitchFamily="49" charset="0"/>
              </a:rPr>
              <a:t>终端</a:t>
            </a:r>
            <a:r>
              <a:rPr lang="zh-CN" altLang="en-US" dirty="0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书中使用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3.11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版本运行代码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解释器的版本号，</a:t>
            </a:r>
            <a:r>
              <a:rPr lang="zh-CN" alt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即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2235</Words>
  <Application>Microsoft Office PowerPoint</Application>
  <PresentationFormat>宽屏</PresentationFormat>
  <Paragraphs>247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2023-08-15T03:05:58Z</dcterms:modified>
</cp:coreProperties>
</file>