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A8AD7-CCBD-4E5F-93AC-A12D3594B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693D7-619A-4336-9EDE-E653E10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1481C-9A52-4941-A247-60D3D317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CB833-198E-480B-8DA7-4E78ADC9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FEA05-5C0A-40F1-BAB3-7DE07D0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90111-4F91-4DCE-B1E3-20884F2B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EBF0F-B52E-43E2-89D4-F766937B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0A37E-31F8-4E93-9723-B0FF455F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8449C-E36E-48C0-9F5E-B63EB1AB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1DEC8-4501-4FF2-8930-7CD414B0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814F2-9859-4B9D-9DD7-3078E535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9F224-83E9-4D1D-9015-AE81A19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DE9D5-B7CD-47A9-BE53-F415C6DF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B3E67-4B99-4106-BF0D-7716D9C6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70DCC-F37B-4316-8F48-C9510AD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5C96E-0362-4601-A7B6-9C93E5EC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70030-22B6-4ACC-B23B-FF1600DF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796B3-0011-4A9B-A9CC-2291D7B8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A7A99-DF7C-438D-BF88-32F5C98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51709-06C8-4A2E-B077-78BAF321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933DA-09C4-4417-B543-51BE5917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A25B4-248D-4349-A2F9-AF5EA815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5F2FB-0FD3-4DA6-B606-726825AE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75C20-5AE5-4B13-A9FF-6952521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C1659-CF5A-43D2-81ED-05B6DF64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6203A-2CB6-47AF-9163-FCA97D41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65AE1-9EEF-42A1-AAAD-A57920291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E8616-B159-4B83-8EED-E7F5F900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D27C8-4062-45FD-8465-9988FAFB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CCF23-52A2-4D1F-B260-4304FB52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EDD35-0AB1-4F3E-AD35-7390176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60821-8459-47C1-B9AE-5B98835A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F7913-4B43-4881-8EAD-949A45EC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EA4F3-4483-441C-8E77-F60B920C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FBD2B7-2B70-4964-8BAF-11CB910CD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B0FFF9-9C29-4CB5-81F8-D96DB9A7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0EF1D-3575-4BEF-AFFE-C47D3491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058FE-78FF-4CEB-AEF4-C38A508D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78402D-F874-4FF0-BDD1-A93F7873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6C71E-9DC4-4369-9F70-AE66BF41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CFC95E-8065-4E00-8546-E165E1A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124EB-CBC3-4D6E-945E-A2F5D417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3613E-D9EE-4E89-85E4-FCAB8D29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DD0EA5-0478-46BD-9004-F8B327D4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3737C-2B42-4CB6-976B-5C54F884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50FF5-C67E-41D4-9A0E-8AD21BBA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6098D-0F46-416C-A3E3-AFFFBB31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B6DAE-F208-44E1-A3F2-74D94943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6F235-9B25-4EF6-ABCE-B1803634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1652A-F4DD-42F7-AD5A-2AACB69F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F0F6B-BC64-4E81-881E-BFF5B90F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387B-3475-49EB-B7A3-81756FD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73BD3-2F35-44DC-9E3B-48589265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89DE36-E793-4E63-968D-4199CCB21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8FF64-627A-42AF-AE1E-EE3CC232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AADAB-F15D-4F23-9AE7-55EC73C8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575E0-753A-4579-AB98-444C82D6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209AF-ABF8-45A9-B8FA-478F6950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DF008-5250-45A7-9FA4-F5D67EE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F4798-3E75-4BDB-B512-6F863471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D2B13-24FC-486F-AA53-94CF5B1D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9182-12D6-4FD9-831C-1D22DF84C9A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566A-D2B0-4B40-B384-1ABBF0F5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20791-320C-40F9-8FB0-7D75EDD4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E247-75E6-4D5C-BB52-55A4410D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290FE-D353-43E0-9609-9A5222B2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Code Streams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F036C-790D-4090-B9EF-DDE8EA416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14B5-4E01-4D05-BC5E-541FDAD8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(2024.09.04)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30EAF-0FFB-4266-AE4D-FE9884B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这套代码包含了以下部分：</a:t>
            </a:r>
            <a:endParaRPr lang="en-US" altLang="zh-CN" dirty="0"/>
          </a:p>
          <a:p>
            <a:pPr lvl="1"/>
            <a:r>
              <a:rPr lang="zh-CN" altLang="en-US" dirty="0"/>
              <a:t>数据的初步筛检</a:t>
            </a:r>
            <a:r>
              <a:rPr lang="en-US" altLang="zh-CN" dirty="0"/>
              <a:t>——</a:t>
            </a:r>
            <a:r>
              <a:rPr lang="en-US" altLang="zh-CN" dirty="0" err="1"/>
              <a:t>LooseCut.C</a:t>
            </a:r>
            <a:r>
              <a:rPr lang="zh-CN" altLang="en-US" dirty="0"/>
              <a:t>和</a:t>
            </a:r>
            <a:r>
              <a:rPr lang="en-US" altLang="zh-CN" dirty="0" err="1"/>
              <a:t>LooseCut_AC_Method_I.C</a:t>
            </a:r>
            <a:endParaRPr lang="en-US" altLang="zh-CN" dirty="0"/>
          </a:p>
          <a:p>
            <a:pPr lvl="1"/>
            <a:r>
              <a:rPr lang="en-US" altLang="zh-CN" dirty="0"/>
              <a:t>Muon</a:t>
            </a:r>
            <a:r>
              <a:rPr lang="zh-CN" altLang="en-US" dirty="0"/>
              <a:t>事件的筛选</a:t>
            </a:r>
            <a:r>
              <a:rPr lang="en-US" altLang="zh-CN" dirty="0"/>
              <a:t>——</a:t>
            </a:r>
            <a:r>
              <a:rPr lang="en-US" altLang="zh-CN" dirty="0" err="1"/>
              <a:t>Find_Muon.C</a:t>
            </a:r>
            <a:endParaRPr lang="en-US" altLang="zh-CN" dirty="0"/>
          </a:p>
          <a:p>
            <a:pPr lvl="1"/>
            <a:r>
              <a:rPr lang="en-US" dirty="0" err="1"/>
              <a:t>Accidential</a:t>
            </a:r>
            <a:r>
              <a:rPr lang="zh-CN" altLang="en-US" dirty="0"/>
              <a:t>事件的创建与筛选</a:t>
            </a:r>
            <a:r>
              <a:rPr lang="en-US" altLang="zh-CN" dirty="0"/>
              <a:t>(</a:t>
            </a:r>
            <a:r>
              <a:rPr lang="zh-CN" altLang="en-US" dirty="0"/>
              <a:t>未完成</a:t>
            </a:r>
            <a:r>
              <a:rPr lang="en-US" altLang="zh-CN" dirty="0"/>
              <a:t>)——</a:t>
            </a:r>
            <a:r>
              <a:rPr lang="en-US" altLang="zh-CN" dirty="0" err="1"/>
              <a:t>AC_CP_Cut.C</a:t>
            </a:r>
            <a:r>
              <a:rPr lang="zh-CN" altLang="en-US" dirty="0"/>
              <a:t>和</a:t>
            </a:r>
            <a:r>
              <a:rPr lang="en-US" altLang="zh-CN" dirty="0" err="1"/>
              <a:t>Find_Accidental.C</a:t>
            </a:r>
            <a:endParaRPr lang="en-US" altLang="zh-CN" dirty="0"/>
          </a:p>
          <a:p>
            <a:pPr lvl="1"/>
            <a:r>
              <a:rPr lang="en-US" dirty="0"/>
              <a:t>PDF</a:t>
            </a:r>
            <a:r>
              <a:rPr lang="en-US" altLang="zh-CN" dirty="0"/>
              <a:t>s</a:t>
            </a:r>
            <a:r>
              <a:rPr lang="zh-CN" altLang="en-US" dirty="0"/>
              <a:t>的产生</a:t>
            </a:r>
            <a:endParaRPr lang="en-US" altLang="zh-CN" dirty="0"/>
          </a:p>
          <a:p>
            <a:pPr lvl="2"/>
            <a:r>
              <a:rPr lang="en-US" altLang="zh-CN" dirty="0" err="1"/>
              <a:t>Get_Generated_Events.C</a:t>
            </a:r>
            <a:r>
              <a:rPr lang="en-US" altLang="zh-CN" dirty="0"/>
              <a:t>:</a:t>
            </a:r>
            <a:r>
              <a:rPr lang="zh-CN" altLang="en-US" dirty="0"/>
              <a:t> 统计产生的</a:t>
            </a:r>
            <a:r>
              <a:rPr lang="en-US" altLang="zh-CN" dirty="0"/>
              <a:t>IBD</a:t>
            </a:r>
            <a:r>
              <a:rPr lang="zh-CN" altLang="en-US" dirty="0"/>
              <a:t>事例，用来计算筛选效率</a:t>
            </a:r>
            <a:endParaRPr lang="en-US" altLang="zh-CN" dirty="0"/>
          </a:p>
          <a:p>
            <a:pPr lvl="2"/>
            <a:r>
              <a:rPr lang="en-US" dirty="0" err="1"/>
              <a:t>Generating_PDFs.C</a:t>
            </a:r>
            <a:r>
              <a:rPr lang="en-US" dirty="0"/>
              <a:t>: </a:t>
            </a:r>
            <a:r>
              <a:rPr lang="zh-CN" altLang="en-US" dirty="0"/>
              <a:t>从</a:t>
            </a:r>
            <a:r>
              <a:rPr lang="en-US" altLang="zh-CN" dirty="0"/>
              <a:t>MC</a:t>
            </a:r>
            <a:r>
              <a:rPr lang="zh-CN" altLang="en-US" dirty="0"/>
              <a:t>数据中提取</a:t>
            </a:r>
            <a:r>
              <a:rPr lang="en-US" altLang="zh-CN" dirty="0"/>
              <a:t>PDF</a:t>
            </a:r>
          </a:p>
          <a:p>
            <a:pPr lvl="1"/>
            <a:r>
              <a:rPr lang="en-US" altLang="zh-CN" dirty="0"/>
              <a:t>IBD Pair</a:t>
            </a:r>
            <a:r>
              <a:rPr lang="zh-CN" altLang="en-US" dirty="0"/>
              <a:t>的筛选</a:t>
            </a:r>
            <a:r>
              <a:rPr lang="en-US" altLang="zh-CN" dirty="0"/>
              <a:t>——</a:t>
            </a:r>
            <a:r>
              <a:rPr lang="en-US" altLang="zh-CN" dirty="0" err="1"/>
              <a:t>Coincidence_Paris.C</a:t>
            </a:r>
            <a:endParaRPr lang="en-US" altLang="zh-CN" dirty="0"/>
          </a:p>
          <a:p>
            <a:pPr lvl="1"/>
            <a:r>
              <a:rPr lang="zh-CN" altLang="en-US" dirty="0"/>
              <a:t>拟合：</a:t>
            </a:r>
            <a:endParaRPr lang="en-US" altLang="zh-CN" dirty="0"/>
          </a:p>
          <a:p>
            <a:pPr lvl="2"/>
            <a:r>
              <a:rPr lang="en-US" altLang="zh-CN" dirty="0" err="1"/>
              <a:t>Fit_FitParameters.hh</a:t>
            </a:r>
            <a:r>
              <a:rPr lang="en-US" altLang="zh-CN" dirty="0"/>
              <a:t>:</a:t>
            </a:r>
            <a:r>
              <a:rPr lang="zh-CN" altLang="en-US" dirty="0"/>
              <a:t> 管理待拟合参量，方便从拟合过程中调取和记录数值、误差等信息。</a:t>
            </a:r>
            <a:endParaRPr lang="en-US" altLang="zh-CN" dirty="0"/>
          </a:p>
          <a:p>
            <a:pPr lvl="2"/>
            <a:r>
              <a:rPr lang="en-US" dirty="0" err="1"/>
              <a:t>Fitter.hh</a:t>
            </a:r>
            <a:r>
              <a:rPr lang="en-US" dirty="0"/>
              <a:t>: </a:t>
            </a:r>
            <a:r>
              <a:rPr lang="zh-CN" altLang="en-US" dirty="0"/>
              <a:t>拟合的具体实现头文件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14B5-4E01-4D05-BC5E-541FDAD8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Fit_Parameters.hh</a:t>
            </a:r>
            <a:r>
              <a:rPr lang="en-US" altLang="zh-CN" dirty="0"/>
              <a:t>(2024.09.04)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30EAF-0FFB-4266-AE4D-FE9884B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Fit_Parameters.hh</a:t>
            </a:r>
            <a:r>
              <a:rPr lang="zh-CN" altLang="en-US" dirty="0"/>
              <a:t>中定义了一个全局指针，所以在后续代码中可以通过</a:t>
            </a:r>
            <a:r>
              <a:rPr lang="en-US" altLang="zh-CN" dirty="0" err="1"/>
              <a:t>FitParameters</a:t>
            </a:r>
            <a:r>
              <a:rPr lang="en-US" altLang="zh-CN" dirty="0"/>
              <a:t>::</a:t>
            </a:r>
            <a:r>
              <a:rPr lang="en-US" altLang="zh-CN" dirty="0" err="1"/>
              <a:t>Get_Global_Point</a:t>
            </a:r>
            <a:r>
              <a:rPr lang="en-US" altLang="zh-CN" dirty="0"/>
              <a:t>()</a:t>
            </a:r>
            <a:r>
              <a:rPr lang="zh-CN" altLang="en-US" dirty="0"/>
              <a:t>来得到此指针，并对拟合参数进行操作</a:t>
            </a:r>
            <a:endParaRPr lang="en-US" altLang="zh-CN" dirty="0"/>
          </a:p>
          <a:p>
            <a:r>
              <a:rPr lang="en-US" altLang="zh-CN" dirty="0" err="1"/>
              <a:t>FitParameters</a:t>
            </a:r>
            <a:r>
              <a:rPr lang="en-US" altLang="zh-CN" dirty="0"/>
              <a:t>::</a:t>
            </a:r>
            <a:r>
              <a:rPr lang="en-US" altLang="zh-CN" dirty="0" err="1"/>
              <a:t>Compute_Events</a:t>
            </a:r>
            <a:r>
              <a:rPr lang="en-US" altLang="zh-CN" dirty="0"/>
              <a:t>():</a:t>
            </a:r>
            <a:r>
              <a:rPr lang="zh-CN" altLang="en-US" dirty="0"/>
              <a:t> 此函数用于自动计算</a:t>
            </a:r>
            <a:r>
              <a:rPr lang="en-US" altLang="zh-CN" dirty="0"/>
              <a:t>Reactor, Geo-nu, alpha-N</a:t>
            </a:r>
            <a:r>
              <a:rPr lang="zh-CN" altLang="en-US" dirty="0"/>
              <a:t>的事例数作为预期自动添加到</a:t>
            </a:r>
            <a:r>
              <a:rPr lang="en-US" altLang="zh-CN" dirty="0" err="1"/>
              <a:t>FitParameters</a:t>
            </a:r>
            <a:r>
              <a:rPr lang="zh-CN" altLang="en-US" dirty="0"/>
              <a:t>中，方便之后的拟合</a:t>
            </a:r>
            <a:endParaRPr lang="en-US" altLang="zh-CN" dirty="0"/>
          </a:p>
          <a:p>
            <a:r>
              <a:rPr lang="en-US" dirty="0" err="1"/>
              <a:t>FitParameters</a:t>
            </a:r>
            <a:r>
              <a:rPr lang="en-US" dirty="0"/>
              <a:t>::</a:t>
            </a:r>
            <a:r>
              <a:rPr lang="en-US" dirty="0" err="1"/>
              <a:t>Compute_Events</a:t>
            </a:r>
            <a:r>
              <a:rPr lang="en-US" dirty="0"/>
              <a:t>(…, std::vector&lt;…&gt;): </a:t>
            </a:r>
            <a:r>
              <a:rPr lang="zh-CN" altLang="en-US" dirty="0"/>
              <a:t>这是一个针对</a:t>
            </a:r>
            <a:r>
              <a:rPr lang="en-US" altLang="zh-CN" dirty="0"/>
              <a:t>Grid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131EC-8413-4822-ADFC-96F5221D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Fitter::Initialize()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36B04-C1EF-4358-9776-5E72D59E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拟合的初始化设定：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Minuit</a:t>
            </a:r>
            <a:r>
              <a:rPr lang="zh-CN" altLang="en-US" dirty="0"/>
              <a:t>拟合，并指定</a:t>
            </a:r>
            <a:r>
              <a:rPr lang="en-US" altLang="zh-CN" dirty="0"/>
              <a:t>minimizer;</a:t>
            </a:r>
          </a:p>
          <a:p>
            <a:pPr lvl="1"/>
            <a:r>
              <a:rPr lang="zh-CN" altLang="en-US" dirty="0"/>
              <a:t>指定拟合使用的函数：</a:t>
            </a:r>
            <a:r>
              <a:rPr lang="en-US" altLang="zh-CN" dirty="0" err="1"/>
              <a:t>SetFCN</a:t>
            </a:r>
            <a:r>
              <a:rPr lang="en-US" altLang="zh-CN" dirty="0"/>
              <a:t>( </a:t>
            </a:r>
            <a:r>
              <a:rPr lang="en-US" altLang="zh-CN" dirty="0" err="1"/>
              <a:t>Fit_Function</a:t>
            </a:r>
            <a:r>
              <a:rPr lang="en-US" altLang="zh-CN" dirty="0"/>
              <a:t> );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FitParameters</a:t>
            </a:r>
            <a:r>
              <a:rPr lang="zh-CN" altLang="en-US" dirty="0"/>
              <a:t>中的</a:t>
            </a:r>
            <a:r>
              <a:rPr lang="en-US" altLang="zh-CN" dirty="0"/>
              <a:t>Prior</a:t>
            </a:r>
            <a:r>
              <a:rPr lang="zh-CN" altLang="en-US" dirty="0"/>
              <a:t>值传入到</a:t>
            </a:r>
            <a:r>
              <a:rPr lang="en-US" altLang="zh-CN" dirty="0" err="1"/>
              <a:t>minuit</a:t>
            </a:r>
            <a:r>
              <a:rPr lang="zh-CN" altLang="en-US" dirty="0"/>
              <a:t>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06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7A62-03A3-476D-82ED-A136867F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Fitter::</a:t>
            </a:r>
            <a:r>
              <a:rPr lang="en-US" altLang="zh-CN" dirty="0" err="1"/>
              <a:t>Fit_Function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09136-30D8-40EB-B414-5882B3FE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拟合函数的具体实现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  <a:r>
              <a:rPr lang="en-US" altLang="zh-CN" dirty="0"/>
              <a:t>Fitter</a:t>
            </a:r>
            <a:r>
              <a:rPr lang="zh-CN" altLang="en-US" dirty="0"/>
              <a:t>是否初始化过，如果初始化过就清空</a:t>
            </a:r>
            <a:r>
              <a:rPr lang="en-US" altLang="zh-CN" dirty="0" err="1"/>
              <a:t>Hist_Total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Minuit</a:t>
            </a:r>
            <a:r>
              <a:rPr lang="zh-CN" altLang="en-US" dirty="0"/>
              <a:t>中更新</a:t>
            </a:r>
            <a:r>
              <a:rPr lang="en-US" altLang="zh-CN" dirty="0" err="1"/>
              <a:t>FitParameters</a:t>
            </a:r>
            <a:endParaRPr lang="en-US" altLang="zh-CN" dirty="0"/>
          </a:p>
          <a:p>
            <a:pPr lvl="1"/>
            <a:r>
              <a:rPr lang="zh-CN" altLang="en-US" dirty="0"/>
              <a:t>根据新的</a:t>
            </a:r>
            <a:r>
              <a:rPr lang="en-US" altLang="zh-CN" dirty="0" err="1"/>
              <a:t>FitParameters</a:t>
            </a:r>
            <a:r>
              <a:rPr lang="zh-CN" altLang="en-US" dirty="0"/>
              <a:t>重新计算</a:t>
            </a:r>
            <a:r>
              <a:rPr lang="en-US" altLang="zh-CN" dirty="0" err="1"/>
              <a:t>Hist_Total</a:t>
            </a:r>
            <a:endParaRPr lang="en-US" altLang="zh-CN" dirty="0"/>
          </a:p>
          <a:p>
            <a:pPr lvl="1"/>
            <a:r>
              <a:rPr lang="zh-CN" altLang="en-US" dirty="0"/>
              <a:t>根据拟合方法选择</a:t>
            </a:r>
            <a:r>
              <a:rPr lang="en-US" altLang="zh-CN" dirty="0"/>
              <a:t>LL</a:t>
            </a:r>
            <a:r>
              <a:rPr lang="zh-CN" altLang="en-US" dirty="0"/>
              <a:t>拟合</a:t>
            </a:r>
            <a:r>
              <a:rPr lang="en-US" altLang="zh-CN" dirty="0"/>
              <a:t>(</a:t>
            </a:r>
            <a:r>
              <a:rPr lang="en-US" altLang="zh-CN" dirty="0" err="1"/>
              <a:t>Maximum_Likelihood</a:t>
            </a:r>
            <a:r>
              <a:rPr lang="en-US" altLang="zh-CN" dirty="0"/>
              <a:t>)</a:t>
            </a:r>
            <a:r>
              <a:rPr lang="zh-CN" altLang="en-US" dirty="0"/>
              <a:t>或者</a:t>
            </a:r>
            <a:r>
              <a:rPr lang="en-US" altLang="zh-CN" dirty="0"/>
              <a:t>chi-square</a:t>
            </a:r>
            <a:r>
              <a:rPr lang="zh-CN" altLang="en-US" dirty="0"/>
              <a:t>拟合</a:t>
            </a:r>
            <a:r>
              <a:rPr lang="en-US" altLang="zh-CN" dirty="0"/>
              <a:t>(</a:t>
            </a:r>
            <a:r>
              <a:rPr lang="en-US" altLang="zh-CN" dirty="0" err="1"/>
              <a:t>Chi_Square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7A62-03A3-476D-82ED-A136867F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Fitter::</a:t>
            </a:r>
            <a:r>
              <a:rPr lang="en-US" altLang="zh-CN" dirty="0" err="1"/>
              <a:t>Maximum_Likelihood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09136-30D8-40EB-B414-5882B3FE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最大似然法拟合的具体实现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  <a:r>
              <a:rPr lang="en-US" altLang="zh-CN" dirty="0"/>
              <a:t>fitter</a:t>
            </a:r>
            <a:r>
              <a:rPr lang="zh-CN" altLang="en-US" dirty="0"/>
              <a:t>是否初始化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 err="1"/>
              <a:t>Is_Binned_Data</a:t>
            </a:r>
            <a:r>
              <a:rPr lang="zh-CN" altLang="en-US" dirty="0"/>
              <a:t>来确实是</a:t>
            </a:r>
            <a:r>
              <a:rPr lang="en-US" altLang="zh-CN" dirty="0"/>
              <a:t>binned</a:t>
            </a:r>
            <a:r>
              <a:rPr lang="zh-CN" altLang="en-US" dirty="0"/>
              <a:t>拟合还是</a:t>
            </a:r>
            <a:r>
              <a:rPr lang="en-US" altLang="zh-CN" dirty="0" err="1"/>
              <a:t>unbinned</a:t>
            </a:r>
            <a:r>
              <a:rPr lang="zh-CN" altLang="en-US" dirty="0"/>
              <a:t>计算似然值</a:t>
            </a:r>
            <a:endParaRPr lang="en-US" altLang="zh-CN" dirty="0"/>
          </a:p>
          <a:p>
            <a:pPr lvl="1"/>
            <a:r>
              <a:rPr lang="zh-CN" altLang="en-US" dirty="0"/>
              <a:t>计算惩罚项</a:t>
            </a:r>
            <a:endParaRPr lang="en-US" altLang="zh-CN" dirty="0"/>
          </a:p>
          <a:p>
            <a:pPr lvl="1"/>
            <a:r>
              <a:rPr lang="zh-CN" altLang="en-US" dirty="0"/>
              <a:t>记录似然值，并将似然值返回给</a:t>
            </a:r>
            <a:r>
              <a:rPr lang="en-US" altLang="zh-CN" dirty="0" err="1"/>
              <a:t>minuit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F2CF-81DA-4685-B068-9249FD6B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Model:Alpha-N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061151-165D-4E6D-9767-015EAA547377}"/>
              </a:ext>
            </a:extLst>
          </p:cNvPr>
          <p:cNvSpPr txBox="1"/>
          <p:nvPr/>
        </p:nvSpPr>
        <p:spPr>
          <a:xfrm>
            <a:off x="753414" y="1859339"/>
            <a:ext cx="4179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Setup_PDFs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 err="1"/>
              <a:t>Hist_Proton</a:t>
            </a:r>
            <a:r>
              <a:rPr lang="en-US" altLang="zh-CN" dirty="0"/>
              <a:t>, Hist_C12, Hist_O16; </a:t>
            </a:r>
            <a:r>
              <a:rPr lang="zh-CN" altLang="en-US" dirty="0"/>
              <a:t>完成了从</a:t>
            </a:r>
            <a:r>
              <a:rPr lang="en-US" altLang="zh-CN" dirty="0"/>
              <a:t>Full PDF</a:t>
            </a:r>
            <a:r>
              <a:rPr lang="zh-CN" altLang="en-US" dirty="0"/>
              <a:t>中切割出来，并完成了相对归一化；在后续拟合中并不会改变，根据</a:t>
            </a:r>
            <a:r>
              <a:rPr lang="en-US" altLang="zh-CN" dirty="0"/>
              <a:t>Number</a:t>
            </a:r>
            <a:r>
              <a:rPr lang="zh-CN" altLang="en-US" dirty="0"/>
              <a:t>缩放产生总</a:t>
            </a:r>
            <a:r>
              <a:rPr lang="en-US" altLang="zh-CN" dirty="0"/>
              <a:t>PDF</a:t>
            </a:r>
          </a:p>
          <a:p>
            <a:r>
              <a:rPr lang="en-US" dirty="0" err="1"/>
              <a:t>Name_Proton</a:t>
            </a:r>
            <a:r>
              <a:rPr lang="en-US" dirty="0"/>
              <a:t>, Name_C12, Name_O16; </a:t>
            </a:r>
            <a:r>
              <a:rPr lang="en-US" altLang="zh-CN" dirty="0"/>
              <a:t>Hist</a:t>
            </a:r>
            <a:r>
              <a:rPr lang="zh-CN" altLang="en-US" dirty="0"/>
              <a:t>的名字</a:t>
            </a:r>
            <a:endParaRPr lang="en-US" dirty="0"/>
          </a:p>
          <a:p>
            <a:r>
              <a:rPr lang="en-US" dirty="0" err="1"/>
              <a:t>Pro_Proton</a:t>
            </a:r>
            <a:r>
              <a:rPr lang="en-US" dirty="0"/>
              <a:t>, Pro_C12, Pro_O16; </a:t>
            </a:r>
            <a:r>
              <a:rPr lang="zh-CN" altLang="en-US" dirty="0"/>
              <a:t>三个</a:t>
            </a: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Full PDF</a:t>
            </a:r>
            <a:r>
              <a:rPr lang="zh-CN" altLang="en-US" dirty="0"/>
              <a:t>中所占的比例</a:t>
            </a:r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365A86-CE10-47F0-9765-C964CBEEFE85}"/>
              </a:ext>
            </a:extLst>
          </p:cNvPr>
          <p:cNvSpPr txBox="1"/>
          <p:nvPr/>
        </p:nvSpPr>
        <p:spPr>
          <a:xfrm>
            <a:off x="6012287" y="1930378"/>
            <a:ext cx="417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Compute_Predictions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FitParameters</a:t>
            </a:r>
            <a:r>
              <a:rPr lang="zh-CN" altLang="en-US" dirty="0"/>
              <a:t>中拿到</a:t>
            </a:r>
            <a:r>
              <a:rPr lang="en-US" altLang="zh-CN" dirty="0"/>
              <a:t>Ground</a:t>
            </a:r>
            <a:r>
              <a:rPr lang="zh-CN" altLang="en-US" dirty="0"/>
              <a:t>和</a:t>
            </a:r>
            <a:r>
              <a:rPr lang="en-US" altLang="zh-CN" dirty="0" err="1"/>
              <a:t>Exicted</a:t>
            </a:r>
            <a:r>
              <a:rPr lang="zh-CN" altLang="en-US" dirty="0"/>
              <a:t>的数目，并根据</a:t>
            </a:r>
            <a:r>
              <a:rPr lang="en-US" altLang="zh-CN" dirty="0" err="1"/>
              <a:t>Pro_xx</a:t>
            </a:r>
            <a:r>
              <a:rPr lang="zh-CN" altLang="en-US" dirty="0"/>
              <a:t>自动计算</a:t>
            </a:r>
            <a:r>
              <a:rPr lang="en-US" altLang="zh-CN" dirty="0"/>
              <a:t>PR</a:t>
            </a:r>
            <a:r>
              <a:rPr lang="zh-CN" altLang="en-US" dirty="0"/>
              <a:t>、</a:t>
            </a:r>
            <a:r>
              <a:rPr lang="en-US" altLang="zh-CN" dirty="0"/>
              <a:t>C12</a:t>
            </a:r>
            <a:r>
              <a:rPr lang="zh-CN" altLang="en-US" dirty="0"/>
              <a:t>、</a:t>
            </a:r>
            <a:r>
              <a:rPr lang="en-US" altLang="zh-CN" dirty="0"/>
              <a:t>O16</a:t>
            </a:r>
            <a:r>
              <a:rPr lang="zh-CN" altLang="en-US" dirty="0"/>
              <a:t>的数目；最后根据这三个数目缩放这三个的</a:t>
            </a:r>
            <a:r>
              <a:rPr lang="en-US" altLang="zh-CN" dirty="0"/>
              <a:t>Hist</a:t>
            </a:r>
            <a:r>
              <a:rPr lang="zh-CN" altLang="en-US" dirty="0"/>
              <a:t>图，产生新的</a:t>
            </a:r>
            <a:r>
              <a:rPr lang="en-US" altLang="zh-CN" dirty="0" err="1"/>
              <a:t>Hist_Grond</a:t>
            </a:r>
            <a:r>
              <a:rPr lang="en-US" altLang="zh-CN" dirty="0"/>
              <a:t>, </a:t>
            </a:r>
            <a:r>
              <a:rPr lang="en-US" altLang="zh-CN" dirty="0" err="1"/>
              <a:t>Hist_Exicted</a:t>
            </a:r>
            <a:r>
              <a:rPr lang="zh-CN" altLang="en-US" dirty="0"/>
              <a:t>和</a:t>
            </a:r>
            <a:r>
              <a:rPr lang="en-US" altLang="zh-CN" dirty="0" err="1"/>
              <a:t>Hist_Prediction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F2CF-81DA-4685-B068-9249FD6B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Model:Reactor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061151-165D-4E6D-9767-015EAA547377}"/>
              </a:ext>
            </a:extLst>
          </p:cNvPr>
          <p:cNvSpPr txBox="1"/>
          <p:nvPr/>
        </p:nvSpPr>
        <p:spPr>
          <a:xfrm>
            <a:off x="753414" y="1859339"/>
            <a:ext cx="417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Setup_PDFs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 err="1"/>
              <a:t>Hist_Reactor</a:t>
            </a:r>
            <a:r>
              <a:rPr lang="en-US" altLang="zh-CN" dirty="0"/>
              <a:t>; </a:t>
            </a:r>
            <a:r>
              <a:rPr lang="zh-CN" altLang="en-US" dirty="0"/>
              <a:t>归一化的</a:t>
            </a:r>
            <a:r>
              <a:rPr lang="en-US" altLang="zh-CN" dirty="0"/>
              <a:t>PDF</a:t>
            </a:r>
            <a:r>
              <a:rPr lang="zh-CN" altLang="en-US" dirty="0"/>
              <a:t>；在后续拟合中并不会改变，根据</a:t>
            </a:r>
            <a:r>
              <a:rPr lang="en-US" altLang="zh-CN" dirty="0"/>
              <a:t>Number</a:t>
            </a:r>
            <a:r>
              <a:rPr lang="zh-CN" altLang="en-US" dirty="0"/>
              <a:t>缩放产生总能谱</a:t>
            </a:r>
            <a:endParaRPr lang="en-US" altLang="zh-CN" dirty="0"/>
          </a:p>
          <a:p>
            <a:r>
              <a:rPr lang="en-US" dirty="0" err="1"/>
              <a:t>Name_Reactor</a:t>
            </a:r>
            <a:r>
              <a:rPr lang="en-US" dirty="0"/>
              <a:t>: </a:t>
            </a:r>
            <a:r>
              <a:rPr lang="en-US" dirty="0" err="1"/>
              <a:t>Hist_Reactor</a:t>
            </a:r>
            <a:r>
              <a:rPr lang="zh-CN" altLang="en-US" dirty="0"/>
              <a:t>的名字</a:t>
            </a:r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365A86-CE10-47F0-9765-C964CBEEFE85}"/>
              </a:ext>
            </a:extLst>
          </p:cNvPr>
          <p:cNvSpPr txBox="1"/>
          <p:nvPr/>
        </p:nvSpPr>
        <p:spPr>
          <a:xfrm>
            <a:off x="6096000" y="1951672"/>
            <a:ext cx="4179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Compute_Predictions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FitParameters</a:t>
            </a:r>
            <a:r>
              <a:rPr lang="zh-CN" altLang="en-US" dirty="0"/>
              <a:t>中拿到</a:t>
            </a:r>
            <a:r>
              <a:rPr lang="en-US" altLang="zh-CN" dirty="0"/>
              <a:t>Reactor</a:t>
            </a:r>
            <a:r>
              <a:rPr lang="zh-CN" altLang="en-US" dirty="0"/>
              <a:t>的数目，然后根据</a:t>
            </a:r>
            <a:r>
              <a:rPr lang="en-US" altLang="zh-CN" dirty="0" err="1"/>
              <a:t>Hist_Reactor</a:t>
            </a:r>
            <a:r>
              <a:rPr lang="zh-CN" altLang="en-US" dirty="0"/>
              <a:t>缩放，得到新的</a:t>
            </a:r>
            <a:r>
              <a:rPr lang="en-US" altLang="zh-CN" dirty="0" err="1"/>
              <a:t>Hist_Prediction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F2CF-81DA-4685-B068-9249FD6B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Model:Reactor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061151-165D-4E6D-9767-015EAA547377}"/>
              </a:ext>
            </a:extLst>
          </p:cNvPr>
          <p:cNvSpPr txBox="1"/>
          <p:nvPr/>
        </p:nvSpPr>
        <p:spPr>
          <a:xfrm>
            <a:off x="753414" y="1859339"/>
            <a:ext cx="417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Setup_PDFs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 err="1"/>
              <a:t>Hist_U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Hist_Th</a:t>
            </a:r>
            <a:r>
              <a:rPr lang="en-US" altLang="zh-CN" dirty="0"/>
              <a:t>; </a:t>
            </a:r>
            <a:r>
              <a:rPr lang="zh-CN" altLang="en-US" dirty="0"/>
              <a:t>归一化的两个独立的</a:t>
            </a:r>
            <a:r>
              <a:rPr lang="en-US" altLang="zh-CN" dirty="0"/>
              <a:t>PDF</a:t>
            </a:r>
            <a:r>
              <a:rPr lang="zh-CN" altLang="en-US" dirty="0"/>
              <a:t>；在后续拟合中并不会改变，根据</a:t>
            </a:r>
            <a:r>
              <a:rPr lang="en-US" altLang="zh-CN" dirty="0"/>
              <a:t>Number</a:t>
            </a:r>
            <a:r>
              <a:rPr lang="zh-CN" altLang="en-US" dirty="0"/>
              <a:t>缩放产生总能谱</a:t>
            </a:r>
            <a:endParaRPr lang="en-US" altLang="zh-CN" dirty="0"/>
          </a:p>
          <a:p>
            <a:r>
              <a:rPr lang="en-US" dirty="0" err="1"/>
              <a:t>Name_</a:t>
            </a:r>
            <a:r>
              <a:rPr lang="en-US" altLang="zh-CN" dirty="0" err="1"/>
              <a:t>U</a:t>
            </a:r>
            <a:r>
              <a:rPr lang="en-US" altLang="zh-CN" dirty="0"/>
              <a:t>, </a:t>
            </a:r>
            <a:r>
              <a:rPr lang="en-US" altLang="zh-CN" dirty="0" err="1"/>
              <a:t>Name_Th</a:t>
            </a:r>
            <a:r>
              <a:rPr lang="en-US" altLang="zh-CN" dirty="0"/>
              <a:t>: </a:t>
            </a:r>
            <a:r>
              <a:rPr lang="en-US" altLang="zh-CN" dirty="0" err="1"/>
              <a:t>Hist_U</a:t>
            </a:r>
            <a:r>
              <a:rPr lang="zh-CN" altLang="en-US" dirty="0"/>
              <a:t>和</a:t>
            </a:r>
            <a:r>
              <a:rPr lang="en-US" altLang="zh-CN" dirty="0" err="1"/>
              <a:t>Hist_Th</a:t>
            </a:r>
            <a:r>
              <a:rPr lang="zh-CN" altLang="en-US" dirty="0"/>
              <a:t>的名字。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365A86-CE10-47F0-9765-C964CBEEFE85}"/>
              </a:ext>
            </a:extLst>
          </p:cNvPr>
          <p:cNvSpPr txBox="1"/>
          <p:nvPr/>
        </p:nvSpPr>
        <p:spPr>
          <a:xfrm>
            <a:off x="6096000" y="1951672"/>
            <a:ext cx="4179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Compute_Predictions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FitParameters</a:t>
            </a:r>
            <a:r>
              <a:rPr lang="zh-CN" altLang="en-US" dirty="0"/>
              <a:t>中拿到</a:t>
            </a:r>
            <a:r>
              <a:rPr lang="en-US" altLang="zh-CN" dirty="0"/>
              <a:t>Geo-nu</a:t>
            </a:r>
            <a:r>
              <a:rPr lang="zh-CN" altLang="en-US" dirty="0"/>
              <a:t>的数目和</a:t>
            </a:r>
            <a:r>
              <a:rPr lang="en-US" altLang="zh-CN" dirty="0"/>
              <a:t>U/Th</a:t>
            </a:r>
            <a:r>
              <a:rPr lang="zh-CN" altLang="en-US" dirty="0"/>
              <a:t>比值，然后计算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Th</a:t>
            </a:r>
            <a:r>
              <a:rPr lang="zh-CN" altLang="en-US" dirty="0"/>
              <a:t>的数目，通过缩放</a:t>
            </a:r>
            <a:r>
              <a:rPr lang="en-US" altLang="zh-CN" dirty="0" err="1"/>
              <a:t>Hist_U</a:t>
            </a:r>
            <a:r>
              <a:rPr lang="zh-CN" altLang="en-US" dirty="0"/>
              <a:t>和</a:t>
            </a:r>
            <a:r>
              <a:rPr lang="en-US" altLang="zh-CN" dirty="0" err="1"/>
              <a:t>Hist_Th</a:t>
            </a:r>
            <a:r>
              <a:rPr lang="zh-CN" altLang="en-US" dirty="0"/>
              <a:t>，最后得到</a:t>
            </a:r>
            <a:r>
              <a:rPr lang="en-US" altLang="zh-CN" dirty="0" err="1"/>
              <a:t>Hist_Prediction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693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Code Streams</vt:lpstr>
      <vt:lpstr>简述(2024.09.04)</vt:lpstr>
      <vt:lpstr>Fit_Parameters.hh(2024.09.04)</vt:lpstr>
      <vt:lpstr>Fitter::Initialize()</vt:lpstr>
      <vt:lpstr>Fitter::Fit_Function()</vt:lpstr>
      <vt:lpstr>Fitter::Maximum_Likelihood()</vt:lpstr>
      <vt:lpstr>Model:Alpha-N</vt:lpstr>
      <vt:lpstr>Model:Reactor</vt:lpstr>
      <vt:lpstr>Model:Reactor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Streams</dc:title>
  <dc:creator>帅 欧阳</dc:creator>
  <cp:lastModifiedBy>帅 欧阳</cp:lastModifiedBy>
  <cp:revision>46</cp:revision>
  <dcterms:created xsi:type="dcterms:W3CDTF">2024-09-04T01:55:46Z</dcterms:created>
  <dcterms:modified xsi:type="dcterms:W3CDTF">2024-09-04T03:26:38Z</dcterms:modified>
</cp:coreProperties>
</file>