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0818-3428-9A9D-265D-06EB1C757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14C28-8C28-5009-DEB1-BCC135F4E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1612A-EAC7-F1E9-EE15-201B587B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6DC8-4279-4EF8-9342-502443C1260F}" type="datetimeFigureOut">
              <a:rPr lang="en-SG" smtClean="0"/>
              <a:t>8/12/2024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B7685-C6C8-37F4-EAC2-CC0847132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CE3E6-83FD-6B76-6B8F-276A97E2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E058-42B7-4FE0-A3F6-F69F298F20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102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C0C11-A3BF-F958-2F20-168E2094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71694-1350-9574-BFD4-2CE2EE68F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EC001-213D-59DE-02F2-16F0DED50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6DC8-4279-4EF8-9342-502443C1260F}" type="datetimeFigureOut">
              <a:rPr lang="en-SG" smtClean="0"/>
              <a:t>8/12/2024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90119-2E85-720C-80B6-DCD8C291F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18312-4BE3-D864-D285-140B5423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E058-42B7-4FE0-A3F6-F69F298F20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737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84AE2-575B-A1D2-8773-E1D21D6D3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1C586-5CDB-03DE-3556-F5C946B61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26DE8-751C-30F2-7B6B-04AB07B4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6DC8-4279-4EF8-9342-502443C1260F}" type="datetimeFigureOut">
              <a:rPr lang="en-SG" smtClean="0"/>
              <a:t>8/12/2024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7E5D3-C76E-F76D-A12A-98500D54C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9D4FB-01F6-4079-1F0B-2682C979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E058-42B7-4FE0-A3F6-F69F298F20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293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EAD6-EB31-4E65-530C-74A7CFCE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EA1A6-2376-B392-D941-272C098C0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DA331-69D5-26E4-FECD-65DD683D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6DC8-4279-4EF8-9342-502443C1260F}" type="datetimeFigureOut">
              <a:rPr lang="en-SG" smtClean="0"/>
              <a:t>8/12/2024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3ECAB-A19F-D424-371D-22BF96138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1D480-ED15-82FA-10D2-63B1EB69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E058-42B7-4FE0-A3F6-F69F298F20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143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4FAE-A279-58CB-DD59-AE20A95E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E8539-84E3-0006-8280-C72F0EA89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52EEB-8E66-16BC-4C1D-A7958BE2D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6DC8-4279-4EF8-9342-502443C1260F}" type="datetimeFigureOut">
              <a:rPr lang="en-SG" smtClean="0"/>
              <a:t>8/12/2024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2AB02-A9B9-4C05-ECD4-CE791D38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C72F8-67AD-AD7D-4CB8-9D66F263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E058-42B7-4FE0-A3F6-F69F298F20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834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F44F4-A917-2774-B707-C67B50B1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80424-8F64-9860-3180-2F070F436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C8CE7-99DA-3D88-6049-FBB515741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E76EA-AACE-3304-192C-C73042727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6DC8-4279-4EF8-9342-502443C1260F}" type="datetimeFigureOut">
              <a:rPr lang="en-SG" smtClean="0"/>
              <a:t>8/12/2024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2EFC6-8CF2-16B7-B1E4-2C1D6B8D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9750B-3F0F-3522-BF4C-99CBF84B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E058-42B7-4FE0-A3F6-F69F298F20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177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0EF8-50BB-DC1C-301D-7EA739F7A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44EAA-AA73-E5B3-56D7-0FD0C86D1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8A477-852C-B1BA-065D-125000C5B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A1489-04E5-5AD9-295D-EC28E7E22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16952-727E-1C46-25BE-13B86BD5F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3B9C6-7371-7264-E884-7CC5FA6B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6DC8-4279-4EF8-9342-502443C1260F}" type="datetimeFigureOut">
              <a:rPr lang="en-SG" smtClean="0"/>
              <a:t>8/12/2024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CA8626-7016-7670-5316-DFD87B78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110BA8-3288-037F-DDCC-44FEA1F7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E058-42B7-4FE0-A3F6-F69F298F20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377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FB7D-FB4C-E790-C69F-877D1CFD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6A2EB-F1E5-BC89-4295-456F3A32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6DC8-4279-4EF8-9342-502443C1260F}" type="datetimeFigureOut">
              <a:rPr lang="en-SG" smtClean="0"/>
              <a:t>8/12/2024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51CC4-9B71-FFA6-3C87-876F989C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8EBCD-18C1-20A2-B37F-0FFB9A0E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E058-42B7-4FE0-A3F6-F69F298F20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187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4F1D4-F19A-94D6-B2C2-5393C1F80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6DC8-4279-4EF8-9342-502443C1260F}" type="datetimeFigureOut">
              <a:rPr lang="en-SG" smtClean="0"/>
              <a:t>8/12/2024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1BB9B4-67A7-AF6B-5F04-798C4901C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6EC21-4C62-B18D-08CA-AD9B07B0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E058-42B7-4FE0-A3F6-F69F298F20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492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45EE-7613-49F8-8D9A-BEC06108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66948-A7BE-0B45-2F94-6C60C8C3C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DCEEF-4D44-B889-4A2E-78329A62C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F84E9-B0BE-B454-4118-5CF448F19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6DC8-4279-4EF8-9342-502443C1260F}" type="datetimeFigureOut">
              <a:rPr lang="en-SG" smtClean="0"/>
              <a:t>8/12/2024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3A8BE-0013-C81F-4F31-53E4CBA4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0C3A2-F326-568B-9A46-EDBE158B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E058-42B7-4FE0-A3F6-F69F298F20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782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194A-D891-D5CD-938E-CF79BD269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B85761-9ECC-6A06-F18F-8FC92CB07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3C34D-79DB-CAAE-0999-3F67C0842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629DF-E186-4711-498D-6C65E0E5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6DC8-4279-4EF8-9342-502443C1260F}" type="datetimeFigureOut">
              <a:rPr lang="en-SG" smtClean="0"/>
              <a:t>8/12/2024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80EE7-B2DB-06EA-DC03-A9E57FD66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9B209-99F2-A7E8-5909-504D6A96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E058-42B7-4FE0-A3F6-F69F298F20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486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EC14C-515A-3BE9-DCAB-1B76365E1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61A85-F445-F15B-DC8B-71EEF54FC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4AEED-A151-5AB9-80FC-F5DAC2C56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26DC8-4279-4EF8-9342-502443C1260F}" type="datetimeFigureOut">
              <a:rPr lang="en-SG" smtClean="0"/>
              <a:t>8/12/2024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050B0-CF76-BE47-0415-95F572F1C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33FF-00F1-CBF0-0D6A-158862430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7E058-42B7-4FE0-A3F6-F69F298F20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843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4A17E-7DAF-D5B8-86A4-022533DC2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ACAC11C-478D-6621-6658-7FD1C405D128}"/>
              </a:ext>
            </a:extLst>
          </p:cNvPr>
          <p:cNvSpPr/>
          <p:nvPr/>
        </p:nvSpPr>
        <p:spPr>
          <a:xfrm>
            <a:off x="4123765" y="2268071"/>
            <a:ext cx="2232000" cy="2232211"/>
          </a:xfrm>
          <a:prstGeom prst="ellipse">
            <a:avLst/>
          </a:prstGeom>
          <a:solidFill>
            <a:srgbClr val="FFFF00"/>
          </a:solidFill>
          <a:ln w="952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64ECBA-B361-3D60-0787-A22ECDEA9AEE}"/>
              </a:ext>
            </a:extLst>
          </p:cNvPr>
          <p:cNvCxnSpPr>
            <a:cxnSpLocks/>
          </p:cNvCxnSpPr>
          <p:nvPr/>
        </p:nvCxnSpPr>
        <p:spPr>
          <a:xfrm flipH="1">
            <a:off x="5253608" y="3013788"/>
            <a:ext cx="1016563" cy="415212"/>
          </a:xfrm>
          <a:prstGeom prst="line">
            <a:avLst/>
          </a:prstGeom>
          <a:ln w="1079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562A1B-1329-E787-99A1-89EB5A05A240}"/>
              </a:ext>
            </a:extLst>
          </p:cNvPr>
          <p:cNvCxnSpPr>
            <a:cxnSpLocks/>
          </p:cNvCxnSpPr>
          <p:nvPr/>
        </p:nvCxnSpPr>
        <p:spPr>
          <a:xfrm flipH="1" flipV="1">
            <a:off x="5239765" y="3384176"/>
            <a:ext cx="856235" cy="655979"/>
          </a:xfrm>
          <a:prstGeom prst="line">
            <a:avLst/>
          </a:prstGeom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307D8A6-FFB4-4255-3795-33C91F595ADB}"/>
              </a:ext>
            </a:extLst>
          </p:cNvPr>
          <p:cNvSpPr/>
          <p:nvPr/>
        </p:nvSpPr>
        <p:spPr>
          <a:xfrm>
            <a:off x="5495731" y="2655184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F08A15-87E9-8BE7-4518-033DB8988E76}"/>
              </a:ext>
            </a:extLst>
          </p:cNvPr>
          <p:cNvSpPr/>
          <p:nvPr/>
        </p:nvSpPr>
        <p:spPr>
          <a:xfrm>
            <a:off x="8275967" y="3090278"/>
            <a:ext cx="950400" cy="949877"/>
          </a:xfrm>
          <a:prstGeom prst="ellipse">
            <a:avLst/>
          </a:prstGeom>
          <a:solidFill>
            <a:srgbClr val="FFFF00"/>
          </a:solidFill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4C1120AE-7326-D7F6-272E-4828162B63D2}"/>
              </a:ext>
            </a:extLst>
          </p:cNvPr>
          <p:cNvSpPr/>
          <p:nvPr/>
        </p:nvSpPr>
        <p:spPr>
          <a:xfrm rot="13047085">
            <a:off x="5542600" y="2834853"/>
            <a:ext cx="1187956" cy="1057947"/>
          </a:xfrm>
          <a:custGeom>
            <a:avLst/>
            <a:gdLst>
              <a:gd name="connsiteX0" fmla="*/ 420708 w 888927"/>
              <a:gd name="connsiteY0" fmla="*/ 834730 h 834730"/>
              <a:gd name="connsiteX1" fmla="*/ 383274 w 888927"/>
              <a:gd name="connsiteY1" fmla="*/ 805347 h 834730"/>
              <a:gd name="connsiteX2" fmla="*/ 228495 w 888927"/>
              <a:gd name="connsiteY2" fmla="*/ 640566 h 834730"/>
              <a:gd name="connsiteX3" fmla="*/ 340 w 888927"/>
              <a:gd name="connsiteY3" fmla="*/ 29273 h 834730"/>
              <a:gd name="connsiteX4" fmla="*/ 0 w 888927"/>
              <a:gd name="connsiteY4" fmla="*/ 0 h 834730"/>
              <a:gd name="connsiteX5" fmla="*/ 888927 w 888927"/>
              <a:gd name="connsiteY5" fmla="*/ 0 h 834730"/>
              <a:gd name="connsiteX6" fmla="*/ 420708 w 888927"/>
              <a:gd name="connsiteY6" fmla="*/ 834730 h 834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8927" h="834730">
                <a:moveTo>
                  <a:pt x="420708" y="834730"/>
                </a:moveTo>
                <a:lnTo>
                  <a:pt x="383274" y="805347"/>
                </a:lnTo>
                <a:cubicBezTo>
                  <a:pt x="327291" y="756708"/>
                  <a:pt x="275349" y="701735"/>
                  <a:pt x="228495" y="640566"/>
                </a:cubicBezTo>
                <a:cubicBezTo>
                  <a:pt x="87933" y="457061"/>
                  <a:pt x="13132" y="243859"/>
                  <a:pt x="340" y="29273"/>
                </a:cubicBezTo>
                <a:lnTo>
                  <a:pt x="0" y="0"/>
                </a:lnTo>
                <a:lnTo>
                  <a:pt x="888927" y="0"/>
                </a:lnTo>
                <a:lnTo>
                  <a:pt x="420708" y="83473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1026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Chua</dc:creator>
  <cp:lastModifiedBy>Andrew Chua</cp:lastModifiedBy>
  <cp:revision>1</cp:revision>
  <dcterms:created xsi:type="dcterms:W3CDTF">2024-12-08T07:21:35Z</dcterms:created>
  <dcterms:modified xsi:type="dcterms:W3CDTF">2024-12-08T07:42:53Z</dcterms:modified>
</cp:coreProperties>
</file>