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6A845-921E-4C97-ABC4-8E7026EF28B2}" v="15" dt="2019-04-17T00:56:58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Chris" userId="7f9e1bb7b6b0c2b3" providerId="LiveId" clId="{AC36A845-921E-4C97-ABC4-8E7026EF28B2}"/>
    <pc:docChg chg="custSel addSld modSld">
      <pc:chgData name="K Chris" userId="7f9e1bb7b6b0c2b3" providerId="LiveId" clId="{AC36A845-921E-4C97-ABC4-8E7026EF28B2}" dt="2019-04-17T00:57:04.961" v="187" actId="478"/>
      <pc:docMkLst>
        <pc:docMk/>
      </pc:docMkLst>
      <pc:sldChg chg="modSp add">
        <pc:chgData name="K Chris" userId="7f9e1bb7b6b0c2b3" providerId="LiveId" clId="{AC36A845-921E-4C97-ABC4-8E7026EF28B2}" dt="2019-04-17T00:51:05.686" v="39" actId="20577"/>
        <pc:sldMkLst>
          <pc:docMk/>
          <pc:sldMk cId="1284558232" sldId="256"/>
        </pc:sldMkLst>
        <pc:spChg chg="mod">
          <ac:chgData name="K Chris" userId="7f9e1bb7b6b0c2b3" providerId="LiveId" clId="{AC36A845-921E-4C97-ABC4-8E7026EF28B2}" dt="2019-04-17T00:50:56.196" v="11" actId="20577"/>
          <ac:spMkLst>
            <pc:docMk/>
            <pc:sldMk cId="1284558232" sldId="256"/>
            <ac:spMk id="2" creationId="{3415620A-EA40-41B2-8F11-C9DAD79D6A96}"/>
          </ac:spMkLst>
        </pc:spChg>
        <pc:spChg chg="mod">
          <ac:chgData name="K Chris" userId="7f9e1bb7b6b0c2b3" providerId="LiveId" clId="{AC36A845-921E-4C97-ABC4-8E7026EF28B2}" dt="2019-04-17T00:51:05.686" v="39" actId="20577"/>
          <ac:spMkLst>
            <pc:docMk/>
            <pc:sldMk cId="1284558232" sldId="256"/>
            <ac:spMk id="3" creationId="{E9AAA333-73EF-4144-803B-E779F9C99913}"/>
          </ac:spMkLst>
        </pc:spChg>
      </pc:sldChg>
      <pc:sldChg chg="addSp delSp modSp add">
        <pc:chgData name="K Chris" userId="7f9e1bb7b6b0c2b3" providerId="LiveId" clId="{AC36A845-921E-4C97-ABC4-8E7026EF28B2}" dt="2019-04-17T00:56:54.606" v="180" actId="113"/>
        <pc:sldMkLst>
          <pc:docMk/>
          <pc:sldMk cId="3719666295" sldId="257"/>
        </pc:sldMkLst>
        <pc:spChg chg="del">
          <ac:chgData name="K Chris" userId="7f9e1bb7b6b0c2b3" providerId="LiveId" clId="{AC36A845-921E-4C97-ABC4-8E7026EF28B2}" dt="2019-04-17T00:51:09.097" v="41" actId="478"/>
          <ac:spMkLst>
            <pc:docMk/>
            <pc:sldMk cId="3719666295" sldId="257"/>
            <ac:spMk id="2" creationId="{2060BCA3-BEB5-4CDD-B2DD-4FB2E391586D}"/>
          </ac:spMkLst>
        </pc:spChg>
        <pc:spChg chg="del">
          <ac:chgData name="K Chris" userId="7f9e1bb7b6b0c2b3" providerId="LiveId" clId="{AC36A845-921E-4C97-ABC4-8E7026EF28B2}" dt="2019-04-17T00:51:09.097" v="41" actId="478"/>
          <ac:spMkLst>
            <pc:docMk/>
            <pc:sldMk cId="3719666295" sldId="257"/>
            <ac:spMk id="3" creationId="{F5372EF0-031A-4488-836E-F46B50AF6F74}"/>
          </ac:spMkLst>
        </pc:spChg>
        <pc:spChg chg="add mod">
          <ac:chgData name="K Chris" userId="7f9e1bb7b6b0c2b3" providerId="LiveId" clId="{AC36A845-921E-4C97-ABC4-8E7026EF28B2}" dt="2019-04-17T00:51:28.960" v="71"/>
          <ac:spMkLst>
            <pc:docMk/>
            <pc:sldMk cId="3719666295" sldId="257"/>
            <ac:spMk id="4" creationId="{F38F34CB-158E-49E5-B7C6-F367CD51856C}"/>
          </ac:spMkLst>
        </pc:spChg>
        <pc:graphicFrameChg chg="add mod modGraphic">
          <ac:chgData name="K Chris" userId="7f9e1bb7b6b0c2b3" providerId="LiveId" clId="{AC36A845-921E-4C97-ABC4-8E7026EF28B2}" dt="2019-04-17T00:56:54.606" v="180" actId="113"/>
          <ac:graphicFrameMkLst>
            <pc:docMk/>
            <pc:sldMk cId="3719666295" sldId="257"/>
            <ac:graphicFrameMk id="8" creationId="{AB497877-4D6E-4D6F-9DB0-7886F0F2A325}"/>
          </ac:graphicFrameMkLst>
        </pc:graphicFrameChg>
        <pc:cxnChg chg="add mod">
          <ac:chgData name="K Chris" userId="7f9e1bb7b6b0c2b3" providerId="LiveId" clId="{AC36A845-921E-4C97-ABC4-8E7026EF28B2}" dt="2019-04-17T00:51:47.103" v="81" actId="14100"/>
          <ac:cxnSpMkLst>
            <pc:docMk/>
            <pc:sldMk cId="3719666295" sldId="257"/>
            <ac:cxnSpMk id="6" creationId="{CFEE5633-CD8F-47BD-8DCC-26E5CAA27708}"/>
          </ac:cxnSpMkLst>
        </pc:cxnChg>
      </pc:sldChg>
      <pc:sldChg chg="delSp modSp add">
        <pc:chgData name="K Chris" userId="7f9e1bb7b6b0c2b3" providerId="LiveId" clId="{AC36A845-921E-4C97-ABC4-8E7026EF28B2}" dt="2019-04-17T00:57:04.961" v="187" actId="478"/>
        <pc:sldMkLst>
          <pc:docMk/>
          <pc:sldMk cId="3171307329" sldId="258"/>
        </pc:sldMkLst>
        <pc:spChg chg="mod">
          <ac:chgData name="K Chris" userId="7f9e1bb7b6b0c2b3" providerId="LiveId" clId="{AC36A845-921E-4C97-ABC4-8E7026EF28B2}" dt="2019-04-17T00:56:59.945" v="185" actId="20577"/>
          <ac:spMkLst>
            <pc:docMk/>
            <pc:sldMk cId="3171307329" sldId="258"/>
            <ac:spMk id="4" creationId="{F38F34CB-158E-49E5-B7C6-F367CD51856C}"/>
          </ac:spMkLst>
        </pc:spChg>
        <pc:graphicFrameChg chg="del modGraphic">
          <ac:chgData name="K Chris" userId="7f9e1bb7b6b0c2b3" providerId="LiveId" clId="{AC36A845-921E-4C97-ABC4-8E7026EF28B2}" dt="2019-04-17T00:57:04.961" v="187" actId="478"/>
          <ac:graphicFrameMkLst>
            <pc:docMk/>
            <pc:sldMk cId="3171307329" sldId="258"/>
            <ac:graphicFrameMk id="8" creationId="{AB497877-4D6E-4D6F-9DB0-7886F0F2A32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F7D9B-C067-427E-A7F4-1DDFB5762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659C4-C6AF-498E-8C78-57A5D0740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0C3AE-653D-4C03-99E8-9B1A2689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CDC43-464D-4D77-8B88-58CC45EA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304F1-582B-4384-BA27-88FBE3F6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5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CE205-ABA8-4BDA-93A3-105D905C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CCCB-8328-4910-BD9D-4006A1E0C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1EC96-A8F2-4721-8404-F845724F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D0B8B-94A0-4E61-811D-4B545CB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E5293-8C54-429D-BAC0-D99A026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4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EE110-D60C-4EEC-9971-C50F5A992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51CD3-1599-4F8A-98C0-20926E53F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95E3B-6C29-4177-8811-000AC1C1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5EEF6-F44D-4274-8759-B2E78797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EAE0F-1955-40FB-8241-B937EA3F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8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6142B-BDF2-4474-956B-DC4EF2F0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17988-BD0A-4256-A249-F815D68E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128DD-67C2-4B57-A431-0D2DC76E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4132F-55D3-4936-85DD-29354DB0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CB208-3C1E-44D0-85AB-6AB1005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0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9B72E-8581-4099-8F28-8B0037A0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46220-D4BE-4A3C-B0A8-8763C8D7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00F0-290E-4289-B7E6-F9A8B275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93661-5EAB-4A88-9A84-424EF358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5F78-AC4F-4FB0-94DE-BD96AD16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FF4B-3DDC-496F-AF53-92126EAC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EDBE9-F85C-4125-B8E5-CE1A1DF39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B76B7-3C74-42BC-AFCE-758A46F5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2E875-0425-4239-B201-69BE16E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2CD6E-AE81-477D-B251-B101EB58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A4726-AF9D-4464-B278-384D20AF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F05E-427D-49A0-A322-5B533068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F1663-70E5-4388-BCF0-0B791611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00454-F8D3-4429-8C65-C9B0C830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3AD54-8C5A-4EF0-8FF2-3D2EDDE2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734F8-C613-4BDB-A27A-F984DC2DD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D3AA49-0E85-4515-B4BD-ED2A7D72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C79073-FCF1-46E8-8FFD-E529E090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59994D-AA46-465A-9EC0-CF2CFE50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952D8-7079-44C0-8CE2-F2D8C1C7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E01DE1-C09B-4E8C-A4EE-4DF5B717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AA3567-BA3B-4F03-B2C1-9B90CA9C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9D42D-05BB-4DFD-A225-C1984A3A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D4F314-D2B6-4A76-887E-B441062F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1204A-30D9-4277-871B-D18CCC2E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02C95-1BE7-4915-A097-625AADF6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3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40DF6-E12F-46D0-8AE4-6C66A2DE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3659A-AB88-458C-B46D-C7EAB1F9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64B3B-2997-4487-9FE6-46455FF9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BDCB7-A962-4521-AC9C-FED4359F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013F4-5A51-4966-8BD3-0BD8B0F1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1119B-497A-45BD-B256-E2175F94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4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95A89-0927-42E1-9655-DDFF7763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97E5C6-AA19-4384-8D41-3CD60C856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CBEE4-690A-48F8-8807-EB6692BA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78917-3D04-45ED-BE35-F46E5A59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46AFF-DA58-45B4-969B-9686590F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81DD3-09A2-437D-BCCC-E899E5C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088D2A-1D7E-4D64-9FDB-4E83DF69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89328-976E-4625-B83F-67A858C7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2368F-6A8F-4FD3-93AE-CA53FB163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116AC-F888-4861-875D-E62356FD4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FBF61-71C6-473D-B668-0E68AF1B2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5620A-EA40-41B2-8F11-C9DAD79D6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SHOP 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AA333-73EF-4144-803B-E779F9C99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2019 4 17</a:t>
            </a:r>
          </a:p>
          <a:p>
            <a:r>
              <a:rPr lang="en-US" altLang="ko-KR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28455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F34CB-158E-49E5-B7C6-F367CD51856C}"/>
              </a:ext>
            </a:extLst>
          </p:cNvPr>
          <p:cNvSpPr txBox="1"/>
          <p:nvPr/>
        </p:nvSpPr>
        <p:spPr>
          <a:xfrm>
            <a:off x="55371" y="68925"/>
            <a:ext cx="1183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EE5633-CD8F-47BD-8DCC-26E5CAA27708}"/>
              </a:ext>
            </a:extLst>
          </p:cNvPr>
          <p:cNvCxnSpPr>
            <a:cxnSpLocks/>
          </p:cNvCxnSpPr>
          <p:nvPr/>
        </p:nvCxnSpPr>
        <p:spPr>
          <a:xfrm>
            <a:off x="55371" y="475017"/>
            <a:ext cx="65659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B497877-4D6E-4D6F-9DB0-7886F0F2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45688"/>
              </p:ext>
            </p:extLst>
          </p:nvPr>
        </p:nvGraphicFramePr>
        <p:xfrm>
          <a:off x="138871" y="600197"/>
          <a:ext cx="8128000" cy="545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289">
                  <a:extLst>
                    <a:ext uri="{9D8B030D-6E8A-4147-A177-3AD203B41FA5}">
                      <a16:colId xmlns:a16="http://schemas.microsoft.com/office/drawing/2014/main" val="2407364251"/>
                    </a:ext>
                  </a:extLst>
                </a:gridCol>
                <a:gridCol w="5068257">
                  <a:extLst>
                    <a:ext uri="{9D8B030D-6E8A-4147-A177-3AD203B41FA5}">
                      <a16:colId xmlns:a16="http://schemas.microsoft.com/office/drawing/2014/main" val="315526150"/>
                    </a:ext>
                  </a:extLst>
                </a:gridCol>
                <a:gridCol w="1240643">
                  <a:extLst>
                    <a:ext uri="{9D8B030D-6E8A-4147-A177-3AD203B41FA5}">
                      <a16:colId xmlns:a16="http://schemas.microsoft.com/office/drawing/2014/main" val="1517903445"/>
                    </a:ext>
                  </a:extLst>
                </a:gridCol>
                <a:gridCol w="1006811">
                  <a:extLst>
                    <a:ext uri="{9D8B030D-6E8A-4147-A177-3AD203B41FA5}">
                      <a16:colId xmlns:a16="http://schemas.microsoft.com/office/drawing/2014/main" val="3731516667"/>
                    </a:ext>
                  </a:extLst>
                </a:gridCol>
              </a:tblGrid>
              <a:tr h="272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버전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날짜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266139"/>
                  </a:ext>
                </a:extLst>
              </a:tr>
              <a:tr h="272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V1.0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초안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2019.4.17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Chris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0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66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F34CB-158E-49E5-B7C6-F367CD51856C}"/>
              </a:ext>
            </a:extLst>
          </p:cNvPr>
          <p:cNvSpPr txBox="1"/>
          <p:nvPr/>
        </p:nvSpPr>
        <p:spPr>
          <a:xfrm>
            <a:off x="55371" y="68925"/>
            <a:ext cx="1183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EE5633-CD8F-47BD-8DCC-26E5CAA27708}"/>
              </a:ext>
            </a:extLst>
          </p:cNvPr>
          <p:cNvCxnSpPr>
            <a:cxnSpLocks/>
          </p:cNvCxnSpPr>
          <p:nvPr/>
        </p:nvCxnSpPr>
        <p:spPr>
          <a:xfrm>
            <a:off x="55371" y="475017"/>
            <a:ext cx="65659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0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SHOP UI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UI</dc:title>
  <dc:creator>K Chris</dc:creator>
  <cp:lastModifiedBy>K Chris</cp:lastModifiedBy>
  <cp:revision>1</cp:revision>
  <dcterms:created xsi:type="dcterms:W3CDTF">2019-04-17T00:50:49Z</dcterms:created>
  <dcterms:modified xsi:type="dcterms:W3CDTF">2019-04-17T00:57:13Z</dcterms:modified>
</cp:coreProperties>
</file>