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36A845-921E-4C97-ABC4-8E7026EF28B2}" v="193" dt="2019-04-17T02:47:38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Chris" userId="7f9e1bb7b6b0c2b3" providerId="LiveId" clId="{AC36A845-921E-4C97-ABC4-8E7026EF28B2}"/>
    <pc:docChg chg="undo custSel addSld delSld modSld">
      <pc:chgData name="K Chris" userId="7f9e1bb7b6b0c2b3" providerId="LiveId" clId="{AC36A845-921E-4C97-ABC4-8E7026EF28B2}" dt="2019-04-17T02:47:38.227" v="1922" actId="20577"/>
      <pc:docMkLst>
        <pc:docMk/>
      </pc:docMkLst>
      <pc:sldChg chg="modSp add">
        <pc:chgData name="K Chris" userId="7f9e1bb7b6b0c2b3" providerId="LiveId" clId="{AC36A845-921E-4C97-ABC4-8E7026EF28B2}" dt="2019-04-17T00:51:05.686" v="39" actId="20577"/>
        <pc:sldMkLst>
          <pc:docMk/>
          <pc:sldMk cId="1284558232" sldId="256"/>
        </pc:sldMkLst>
        <pc:spChg chg="mod">
          <ac:chgData name="K Chris" userId="7f9e1bb7b6b0c2b3" providerId="LiveId" clId="{AC36A845-921E-4C97-ABC4-8E7026EF28B2}" dt="2019-04-17T00:50:56.196" v="11" actId="20577"/>
          <ac:spMkLst>
            <pc:docMk/>
            <pc:sldMk cId="1284558232" sldId="256"/>
            <ac:spMk id="2" creationId="{3415620A-EA40-41B2-8F11-C9DAD79D6A96}"/>
          </ac:spMkLst>
        </pc:spChg>
        <pc:spChg chg="mod">
          <ac:chgData name="K Chris" userId="7f9e1bb7b6b0c2b3" providerId="LiveId" clId="{AC36A845-921E-4C97-ABC4-8E7026EF28B2}" dt="2019-04-17T00:51:05.686" v="39" actId="20577"/>
          <ac:spMkLst>
            <pc:docMk/>
            <pc:sldMk cId="1284558232" sldId="256"/>
            <ac:spMk id="3" creationId="{E9AAA333-73EF-4144-803B-E779F9C99913}"/>
          </ac:spMkLst>
        </pc:spChg>
      </pc:sldChg>
      <pc:sldChg chg="addSp delSp modSp add">
        <pc:chgData name="K Chris" userId="7f9e1bb7b6b0c2b3" providerId="LiveId" clId="{AC36A845-921E-4C97-ABC4-8E7026EF28B2}" dt="2019-04-17T00:56:54.606" v="180" actId="113"/>
        <pc:sldMkLst>
          <pc:docMk/>
          <pc:sldMk cId="3719666295" sldId="257"/>
        </pc:sldMkLst>
        <pc:spChg chg="del">
          <ac:chgData name="K Chris" userId="7f9e1bb7b6b0c2b3" providerId="LiveId" clId="{AC36A845-921E-4C97-ABC4-8E7026EF28B2}" dt="2019-04-17T00:51:09.097" v="41" actId="478"/>
          <ac:spMkLst>
            <pc:docMk/>
            <pc:sldMk cId="3719666295" sldId="257"/>
            <ac:spMk id="2" creationId="{2060BCA3-BEB5-4CDD-B2DD-4FB2E391586D}"/>
          </ac:spMkLst>
        </pc:spChg>
        <pc:spChg chg="del">
          <ac:chgData name="K Chris" userId="7f9e1bb7b6b0c2b3" providerId="LiveId" clId="{AC36A845-921E-4C97-ABC4-8E7026EF28B2}" dt="2019-04-17T00:51:09.097" v="41" actId="478"/>
          <ac:spMkLst>
            <pc:docMk/>
            <pc:sldMk cId="3719666295" sldId="257"/>
            <ac:spMk id="3" creationId="{F5372EF0-031A-4488-836E-F46B50AF6F74}"/>
          </ac:spMkLst>
        </pc:spChg>
        <pc:spChg chg="add mod">
          <ac:chgData name="K Chris" userId="7f9e1bb7b6b0c2b3" providerId="LiveId" clId="{AC36A845-921E-4C97-ABC4-8E7026EF28B2}" dt="2019-04-17T00:51:28.960" v="71"/>
          <ac:spMkLst>
            <pc:docMk/>
            <pc:sldMk cId="3719666295" sldId="257"/>
            <ac:spMk id="4" creationId="{F38F34CB-158E-49E5-B7C6-F367CD51856C}"/>
          </ac:spMkLst>
        </pc:spChg>
        <pc:graphicFrameChg chg="add mod modGraphic">
          <ac:chgData name="K Chris" userId="7f9e1bb7b6b0c2b3" providerId="LiveId" clId="{AC36A845-921E-4C97-ABC4-8E7026EF28B2}" dt="2019-04-17T00:56:54.606" v="180" actId="113"/>
          <ac:graphicFrameMkLst>
            <pc:docMk/>
            <pc:sldMk cId="3719666295" sldId="257"/>
            <ac:graphicFrameMk id="8" creationId="{AB497877-4D6E-4D6F-9DB0-7886F0F2A325}"/>
          </ac:graphicFrameMkLst>
        </pc:graphicFrameChg>
        <pc:cxnChg chg="add mod">
          <ac:chgData name="K Chris" userId="7f9e1bb7b6b0c2b3" providerId="LiveId" clId="{AC36A845-921E-4C97-ABC4-8E7026EF28B2}" dt="2019-04-17T00:51:47.103" v="81" actId="14100"/>
          <ac:cxnSpMkLst>
            <pc:docMk/>
            <pc:sldMk cId="3719666295" sldId="257"/>
            <ac:cxnSpMk id="6" creationId="{CFEE5633-CD8F-47BD-8DCC-26E5CAA27708}"/>
          </ac:cxnSpMkLst>
        </pc:cxnChg>
      </pc:sldChg>
      <pc:sldChg chg="addSp delSp modSp add">
        <pc:chgData name="K Chris" userId="7f9e1bb7b6b0c2b3" providerId="LiveId" clId="{AC36A845-921E-4C97-ABC4-8E7026EF28B2}" dt="2019-04-17T01:56:03.646" v="871"/>
        <pc:sldMkLst>
          <pc:docMk/>
          <pc:sldMk cId="3171307329" sldId="258"/>
        </pc:sldMkLst>
        <pc:spChg chg="mod">
          <ac:chgData name="K Chris" userId="7f9e1bb7b6b0c2b3" providerId="LiveId" clId="{AC36A845-921E-4C97-ABC4-8E7026EF28B2}" dt="2019-04-17T01:49:29.917" v="201" actId="14100"/>
          <ac:spMkLst>
            <pc:docMk/>
            <pc:sldMk cId="3171307329" sldId="258"/>
            <ac:spMk id="4" creationId="{F38F34CB-158E-49E5-B7C6-F367CD51856C}"/>
          </ac:spMkLst>
        </pc:spChg>
        <pc:spChg chg="add mod">
          <ac:chgData name="K Chris" userId="7f9e1bb7b6b0c2b3" providerId="LiveId" clId="{AC36A845-921E-4C97-ABC4-8E7026EF28B2}" dt="2019-04-17T01:49:21.751" v="200" actId="1582"/>
          <ac:spMkLst>
            <pc:docMk/>
            <pc:sldMk cId="3171307329" sldId="258"/>
            <ac:spMk id="5" creationId="{8B75F0C4-DC7F-4D43-83C1-2026E7E4407B}"/>
          </ac:spMkLst>
        </pc:spChg>
        <pc:spChg chg="add mod">
          <ac:chgData name="K Chris" userId="7f9e1bb7b6b0c2b3" providerId="LiveId" clId="{AC36A845-921E-4C97-ABC4-8E7026EF28B2}" dt="2019-04-17T01:50:08.480" v="287" actId="1076"/>
          <ac:spMkLst>
            <pc:docMk/>
            <pc:sldMk cId="3171307329" sldId="258"/>
            <ac:spMk id="7" creationId="{33BB5A88-6978-4386-B8AE-59B79612B631}"/>
          </ac:spMkLst>
        </pc:spChg>
        <pc:graphicFrameChg chg="del modGraphic">
          <ac:chgData name="K Chris" userId="7f9e1bb7b6b0c2b3" providerId="LiveId" clId="{AC36A845-921E-4C97-ABC4-8E7026EF28B2}" dt="2019-04-17T00:57:04.961" v="187" actId="478"/>
          <ac:graphicFrameMkLst>
            <pc:docMk/>
            <pc:sldMk cId="3171307329" sldId="258"/>
            <ac:graphicFrameMk id="8" creationId="{AB497877-4D6E-4D6F-9DB0-7886F0F2A325}"/>
          </ac:graphicFrameMkLst>
        </pc:graphicFrameChg>
        <pc:picChg chg="add mod">
          <ac:chgData name="K Chris" userId="7f9e1bb7b6b0c2b3" providerId="LiveId" clId="{AC36A845-921E-4C97-ABC4-8E7026EF28B2}" dt="2019-04-17T01:48:39.095" v="189" actId="1076"/>
          <ac:picMkLst>
            <pc:docMk/>
            <pc:sldMk cId="3171307329" sldId="258"/>
            <ac:picMk id="3" creationId="{1EEAD70F-2180-4330-AC09-9F8100E1B353}"/>
          </ac:picMkLst>
        </pc:picChg>
        <pc:picChg chg="add del mod">
          <ac:chgData name="K Chris" userId="7f9e1bb7b6b0c2b3" providerId="LiveId" clId="{AC36A845-921E-4C97-ABC4-8E7026EF28B2}" dt="2019-04-17T01:51:08.415" v="296"/>
          <ac:picMkLst>
            <pc:docMk/>
            <pc:sldMk cId="3171307329" sldId="258"/>
            <ac:picMk id="12" creationId="{87691E22-75C1-48FC-9C15-E122E1E39E9B}"/>
          </ac:picMkLst>
        </pc:picChg>
        <pc:picChg chg="add del mod">
          <ac:chgData name="K Chris" userId="7f9e1bb7b6b0c2b3" providerId="LiveId" clId="{AC36A845-921E-4C97-ABC4-8E7026EF28B2}" dt="2019-04-17T01:56:03.646" v="871"/>
          <ac:picMkLst>
            <pc:docMk/>
            <pc:sldMk cId="3171307329" sldId="258"/>
            <ac:picMk id="13" creationId="{64445F34-D987-4567-BD36-3981029F1F22}"/>
          </ac:picMkLst>
        </pc:picChg>
        <pc:cxnChg chg="add mod">
          <ac:chgData name="K Chris" userId="7f9e1bb7b6b0c2b3" providerId="LiveId" clId="{AC36A845-921E-4C97-ABC4-8E7026EF28B2}" dt="2019-04-17T01:50:08.480" v="287" actId="1076"/>
          <ac:cxnSpMkLst>
            <pc:docMk/>
            <pc:sldMk cId="3171307329" sldId="258"/>
            <ac:cxnSpMk id="9" creationId="{75A93562-6529-4882-8999-840B816A5D11}"/>
          </ac:cxnSpMkLst>
        </pc:cxnChg>
      </pc:sldChg>
      <pc:sldChg chg="addSp delSp modSp add">
        <pc:chgData name="K Chris" userId="7f9e1bb7b6b0c2b3" providerId="LiveId" clId="{AC36A845-921E-4C97-ABC4-8E7026EF28B2}" dt="2019-04-17T02:47:38.227" v="1922" actId="20577"/>
        <pc:sldMkLst>
          <pc:docMk/>
          <pc:sldMk cId="2931809774" sldId="259"/>
        </pc:sldMkLst>
        <pc:spChg chg="del">
          <ac:chgData name="K Chris" userId="7f9e1bb7b6b0c2b3" providerId="LiveId" clId="{AC36A845-921E-4C97-ABC4-8E7026EF28B2}" dt="2019-04-17T01:50:15.448" v="289" actId="478"/>
          <ac:spMkLst>
            <pc:docMk/>
            <pc:sldMk cId="2931809774" sldId="259"/>
            <ac:spMk id="5" creationId="{8B75F0C4-DC7F-4D43-83C1-2026E7E4407B}"/>
          </ac:spMkLst>
        </pc:spChg>
        <pc:spChg chg="mod">
          <ac:chgData name="K Chris" userId="7f9e1bb7b6b0c2b3" providerId="LiveId" clId="{AC36A845-921E-4C97-ABC4-8E7026EF28B2}" dt="2019-04-17T01:53:29.652" v="712" actId="1076"/>
          <ac:spMkLst>
            <pc:docMk/>
            <pc:sldMk cId="2931809774" sldId="259"/>
            <ac:spMk id="7" creationId="{33BB5A88-6978-4386-B8AE-59B79612B631}"/>
          </ac:spMkLst>
        </pc:spChg>
        <pc:spChg chg="add mod">
          <ac:chgData name="K Chris" userId="7f9e1bb7b6b0c2b3" providerId="LiveId" clId="{AC36A845-921E-4C97-ABC4-8E7026EF28B2}" dt="2019-04-17T01:53:29.652" v="712" actId="1076"/>
          <ac:spMkLst>
            <pc:docMk/>
            <pc:sldMk cId="2931809774" sldId="259"/>
            <ac:spMk id="11" creationId="{8F2D8F17-D2B7-4C27-B024-D344D919BA8C}"/>
          </ac:spMkLst>
        </pc:spChg>
        <pc:spChg chg="add mod">
          <ac:chgData name="K Chris" userId="7f9e1bb7b6b0c2b3" providerId="LiveId" clId="{AC36A845-921E-4C97-ABC4-8E7026EF28B2}" dt="2019-04-17T02:47:38.227" v="1922" actId="20577"/>
          <ac:spMkLst>
            <pc:docMk/>
            <pc:sldMk cId="2931809774" sldId="259"/>
            <ac:spMk id="12" creationId="{2723D232-A5EE-4472-AE6B-35955F0F2A55}"/>
          </ac:spMkLst>
        </pc:spChg>
        <pc:spChg chg="add mod">
          <ac:chgData name="K Chris" userId="7f9e1bb7b6b0c2b3" providerId="LiveId" clId="{AC36A845-921E-4C97-ABC4-8E7026EF28B2}" dt="2019-04-17T01:54:43.811" v="738" actId="1076"/>
          <ac:spMkLst>
            <pc:docMk/>
            <pc:sldMk cId="2931809774" sldId="259"/>
            <ac:spMk id="13" creationId="{3171D712-7295-49EA-965E-A82E0CE5D592}"/>
          </ac:spMkLst>
        </pc:spChg>
        <pc:spChg chg="add mod">
          <ac:chgData name="K Chris" userId="7f9e1bb7b6b0c2b3" providerId="LiveId" clId="{AC36A845-921E-4C97-ABC4-8E7026EF28B2}" dt="2019-04-17T01:55:21.155" v="855" actId="1076"/>
          <ac:spMkLst>
            <pc:docMk/>
            <pc:sldMk cId="2931809774" sldId="259"/>
            <ac:spMk id="14" creationId="{94A29AE6-CF1C-4BDC-9039-C23122E7F5F8}"/>
          </ac:spMkLst>
        </pc:spChg>
        <pc:spChg chg="add mod">
          <ac:chgData name="K Chris" userId="7f9e1bb7b6b0c2b3" providerId="LiveId" clId="{AC36A845-921E-4C97-ABC4-8E7026EF28B2}" dt="2019-04-17T01:55:31.622" v="860" actId="1076"/>
          <ac:spMkLst>
            <pc:docMk/>
            <pc:sldMk cId="2931809774" sldId="259"/>
            <ac:spMk id="15" creationId="{CFC04582-FC1A-44C4-AFF4-349772B23061}"/>
          </ac:spMkLst>
        </pc:spChg>
        <pc:spChg chg="add mod">
          <ac:chgData name="K Chris" userId="7f9e1bb7b6b0c2b3" providerId="LiveId" clId="{AC36A845-921E-4C97-ABC4-8E7026EF28B2}" dt="2019-04-17T01:53:21.692" v="710" actId="1076"/>
          <ac:spMkLst>
            <pc:docMk/>
            <pc:sldMk cId="2931809774" sldId="259"/>
            <ac:spMk id="16" creationId="{2ED351F3-2F4F-4E2C-B7BB-4C1A030C53E8}"/>
          </ac:spMkLst>
        </pc:spChg>
        <pc:spChg chg="add mod">
          <ac:chgData name="K Chris" userId="7f9e1bb7b6b0c2b3" providerId="LiveId" clId="{AC36A845-921E-4C97-ABC4-8E7026EF28B2}" dt="2019-04-17T01:53:44.324" v="718" actId="14100"/>
          <ac:spMkLst>
            <pc:docMk/>
            <pc:sldMk cId="2931809774" sldId="259"/>
            <ac:spMk id="21" creationId="{537F7C70-C958-41A4-A891-BB2E5EEB946A}"/>
          </ac:spMkLst>
        </pc:spChg>
        <pc:spChg chg="add mod">
          <ac:chgData name="K Chris" userId="7f9e1bb7b6b0c2b3" providerId="LiveId" clId="{AC36A845-921E-4C97-ABC4-8E7026EF28B2}" dt="2019-04-17T01:55:38.616" v="861" actId="14100"/>
          <ac:spMkLst>
            <pc:docMk/>
            <pc:sldMk cId="2931809774" sldId="259"/>
            <ac:spMk id="25" creationId="{4D63E019-D335-4D68-A598-937DEC8655F2}"/>
          </ac:spMkLst>
        </pc:spChg>
        <pc:spChg chg="add mod">
          <ac:chgData name="K Chris" userId="7f9e1bb7b6b0c2b3" providerId="LiveId" clId="{AC36A845-921E-4C97-ABC4-8E7026EF28B2}" dt="2019-04-17T01:54:36.923" v="734" actId="14100"/>
          <ac:spMkLst>
            <pc:docMk/>
            <pc:sldMk cId="2931809774" sldId="259"/>
            <ac:spMk id="31" creationId="{8BF13E28-9A9E-4974-B4DE-AA8345588C96}"/>
          </ac:spMkLst>
        </pc:spChg>
        <pc:spChg chg="add mod">
          <ac:chgData name="K Chris" userId="7f9e1bb7b6b0c2b3" providerId="LiveId" clId="{AC36A845-921E-4C97-ABC4-8E7026EF28B2}" dt="2019-04-17T01:55:04.520" v="760" actId="1036"/>
          <ac:spMkLst>
            <pc:docMk/>
            <pc:sldMk cId="2931809774" sldId="259"/>
            <ac:spMk id="36" creationId="{0D803BB0-4B6B-4361-9B07-4D370F8F4CE6}"/>
          </ac:spMkLst>
        </pc:spChg>
        <pc:spChg chg="add mod">
          <ac:chgData name="K Chris" userId="7f9e1bb7b6b0c2b3" providerId="LiveId" clId="{AC36A845-921E-4C97-ABC4-8E7026EF28B2}" dt="2019-04-17T01:55:11.151" v="850" actId="1037"/>
          <ac:spMkLst>
            <pc:docMk/>
            <pc:sldMk cId="2931809774" sldId="259"/>
            <ac:spMk id="37" creationId="{439D7FDF-F3F9-47BC-957B-299E192F8FE4}"/>
          </ac:spMkLst>
        </pc:spChg>
        <pc:picChg chg="del">
          <ac:chgData name="K Chris" userId="7f9e1bb7b6b0c2b3" providerId="LiveId" clId="{AC36A845-921E-4C97-ABC4-8E7026EF28B2}" dt="2019-04-17T01:51:03.154" v="290" actId="478"/>
          <ac:picMkLst>
            <pc:docMk/>
            <pc:sldMk cId="2931809774" sldId="259"/>
            <ac:picMk id="3" creationId="{1EEAD70F-2180-4330-AC09-9F8100E1B353}"/>
          </ac:picMkLst>
        </pc:picChg>
        <pc:picChg chg="add del mod">
          <ac:chgData name="K Chris" userId="7f9e1bb7b6b0c2b3" providerId="LiveId" clId="{AC36A845-921E-4C97-ABC4-8E7026EF28B2}" dt="2019-04-17T01:51:05.920" v="293"/>
          <ac:picMkLst>
            <pc:docMk/>
            <pc:sldMk cId="2931809774" sldId="259"/>
            <ac:picMk id="8" creationId="{2846C422-5831-4E09-8E68-B5E1662BE09A}"/>
          </ac:picMkLst>
        </pc:picChg>
        <pc:picChg chg="add mod">
          <ac:chgData name="K Chris" userId="7f9e1bb7b6b0c2b3" providerId="LiveId" clId="{AC36A845-921E-4C97-ABC4-8E7026EF28B2}" dt="2019-04-17T01:54:52.508" v="742" actId="1076"/>
          <ac:picMkLst>
            <pc:docMk/>
            <pc:sldMk cId="2931809774" sldId="259"/>
            <ac:picMk id="10" creationId="{321D04C1-55AB-455A-B823-DA064576B2AB}"/>
          </ac:picMkLst>
        </pc:picChg>
        <pc:cxnChg chg="del mod">
          <ac:chgData name="K Chris" userId="7f9e1bb7b6b0c2b3" providerId="LiveId" clId="{AC36A845-921E-4C97-ABC4-8E7026EF28B2}" dt="2019-04-17T01:50:15.448" v="289" actId="478"/>
          <ac:cxnSpMkLst>
            <pc:docMk/>
            <pc:sldMk cId="2931809774" sldId="259"/>
            <ac:cxnSpMk id="9" creationId="{75A93562-6529-4882-8999-840B816A5D11}"/>
          </ac:cxnSpMkLst>
        </pc:cxnChg>
        <pc:cxnChg chg="add mod">
          <ac:chgData name="K Chris" userId="7f9e1bb7b6b0c2b3" providerId="LiveId" clId="{AC36A845-921E-4C97-ABC4-8E7026EF28B2}" dt="2019-04-17T01:53:33.676" v="713" actId="14100"/>
          <ac:cxnSpMkLst>
            <pc:docMk/>
            <pc:sldMk cId="2931809774" sldId="259"/>
            <ac:cxnSpMk id="17" creationId="{6012F45B-CB9F-47D9-8B28-FA115B1FAA62}"/>
          </ac:cxnSpMkLst>
        </pc:cxnChg>
        <pc:cxnChg chg="add mod">
          <ac:chgData name="K Chris" userId="7f9e1bb7b6b0c2b3" providerId="LiveId" clId="{AC36A845-921E-4C97-ABC4-8E7026EF28B2}" dt="2019-04-17T01:53:49.293" v="720" actId="14100"/>
          <ac:cxnSpMkLst>
            <pc:docMk/>
            <pc:sldMk cId="2931809774" sldId="259"/>
            <ac:cxnSpMk id="22" creationId="{5B6D1254-A165-42BC-AB51-1003CE41B5AF}"/>
          </ac:cxnSpMkLst>
        </pc:cxnChg>
        <pc:cxnChg chg="add mod">
          <ac:chgData name="K Chris" userId="7f9e1bb7b6b0c2b3" providerId="LiveId" clId="{AC36A845-921E-4C97-ABC4-8E7026EF28B2}" dt="2019-04-17T02:47:35.456" v="1877" actId="20577"/>
          <ac:cxnSpMkLst>
            <pc:docMk/>
            <pc:sldMk cId="2931809774" sldId="259"/>
            <ac:cxnSpMk id="26" creationId="{F29F5345-0344-4B2B-8C5F-B1F01A14DD59}"/>
          </ac:cxnSpMkLst>
        </pc:cxnChg>
        <pc:cxnChg chg="add mod">
          <ac:chgData name="K Chris" userId="7f9e1bb7b6b0c2b3" providerId="LiveId" clId="{AC36A845-921E-4C97-ABC4-8E7026EF28B2}" dt="2019-04-17T01:54:43.811" v="738" actId="1076"/>
          <ac:cxnSpMkLst>
            <pc:docMk/>
            <pc:sldMk cId="2931809774" sldId="259"/>
            <ac:cxnSpMk id="32" creationId="{7A70102F-FAE1-4A3D-9178-9F7FCE164EDF}"/>
          </ac:cxnSpMkLst>
        </pc:cxnChg>
        <pc:cxnChg chg="add mod">
          <ac:chgData name="K Chris" userId="7f9e1bb7b6b0c2b3" providerId="LiveId" clId="{AC36A845-921E-4C97-ABC4-8E7026EF28B2}" dt="2019-04-17T01:55:21.155" v="855" actId="1076"/>
          <ac:cxnSpMkLst>
            <pc:docMk/>
            <pc:sldMk cId="2931809774" sldId="259"/>
            <ac:cxnSpMk id="38" creationId="{1A079C98-30A9-4EAB-841F-371A73A46F5D}"/>
          </ac:cxnSpMkLst>
        </pc:cxnChg>
        <pc:cxnChg chg="add mod">
          <ac:chgData name="K Chris" userId="7f9e1bb7b6b0c2b3" providerId="LiveId" clId="{AC36A845-921E-4C97-ABC4-8E7026EF28B2}" dt="2019-04-17T01:55:31.622" v="860" actId="1076"/>
          <ac:cxnSpMkLst>
            <pc:docMk/>
            <pc:sldMk cId="2931809774" sldId="259"/>
            <ac:cxnSpMk id="43" creationId="{688E4C5F-E838-4BE9-8528-C249E33304B3}"/>
          </ac:cxnSpMkLst>
        </pc:cxnChg>
      </pc:sldChg>
      <pc:sldChg chg="addSp delSp modSp add">
        <pc:chgData name="K Chris" userId="7f9e1bb7b6b0c2b3" providerId="LiveId" clId="{AC36A845-921E-4C97-ABC4-8E7026EF28B2}" dt="2019-04-17T02:30:51.325" v="1598" actId="165"/>
        <pc:sldMkLst>
          <pc:docMk/>
          <pc:sldMk cId="2505855015" sldId="260"/>
        </pc:sldMkLst>
        <pc:spChg chg="add mod">
          <ac:chgData name="K Chris" userId="7f9e1bb7b6b0c2b3" providerId="LiveId" clId="{AC36A845-921E-4C97-ABC4-8E7026EF28B2}" dt="2019-04-17T01:58:03.723" v="897" actId="164"/>
          <ac:spMkLst>
            <pc:docMk/>
            <pc:sldMk cId="2505855015" sldId="260"/>
            <ac:spMk id="5" creationId="{EB26AFFB-DF7D-45AE-9F42-9C3D88E20680}"/>
          </ac:spMkLst>
        </pc:spChg>
        <pc:spChg chg="del">
          <ac:chgData name="K Chris" userId="7f9e1bb7b6b0c2b3" providerId="LiveId" clId="{AC36A845-921E-4C97-ABC4-8E7026EF28B2}" dt="2019-04-17T01:55:47.645" v="863" actId="478"/>
          <ac:spMkLst>
            <pc:docMk/>
            <pc:sldMk cId="2505855015" sldId="260"/>
            <ac:spMk id="7" creationId="{33BB5A88-6978-4386-B8AE-59B79612B631}"/>
          </ac:spMkLst>
        </pc:spChg>
        <pc:spChg chg="del">
          <ac:chgData name="K Chris" userId="7f9e1bb7b6b0c2b3" providerId="LiveId" clId="{AC36A845-921E-4C97-ABC4-8E7026EF28B2}" dt="2019-04-17T01:55:50.517" v="864" actId="478"/>
          <ac:spMkLst>
            <pc:docMk/>
            <pc:sldMk cId="2505855015" sldId="260"/>
            <ac:spMk id="11" creationId="{8F2D8F17-D2B7-4C27-B024-D344D919BA8C}"/>
          </ac:spMkLst>
        </pc:spChg>
        <pc:spChg chg="del">
          <ac:chgData name="K Chris" userId="7f9e1bb7b6b0c2b3" providerId="LiveId" clId="{AC36A845-921E-4C97-ABC4-8E7026EF28B2}" dt="2019-04-17T01:55:47.645" v="863" actId="478"/>
          <ac:spMkLst>
            <pc:docMk/>
            <pc:sldMk cId="2505855015" sldId="260"/>
            <ac:spMk id="12" creationId="{2723D232-A5EE-4472-AE6B-35955F0F2A55}"/>
          </ac:spMkLst>
        </pc:spChg>
        <pc:spChg chg="del">
          <ac:chgData name="K Chris" userId="7f9e1bb7b6b0c2b3" providerId="LiveId" clId="{AC36A845-921E-4C97-ABC4-8E7026EF28B2}" dt="2019-04-17T01:55:47.645" v="863" actId="478"/>
          <ac:spMkLst>
            <pc:docMk/>
            <pc:sldMk cId="2505855015" sldId="260"/>
            <ac:spMk id="13" creationId="{3171D712-7295-49EA-965E-A82E0CE5D592}"/>
          </ac:spMkLst>
        </pc:spChg>
        <pc:spChg chg="del">
          <ac:chgData name="K Chris" userId="7f9e1bb7b6b0c2b3" providerId="LiveId" clId="{AC36A845-921E-4C97-ABC4-8E7026EF28B2}" dt="2019-04-17T01:55:47.645" v="863" actId="478"/>
          <ac:spMkLst>
            <pc:docMk/>
            <pc:sldMk cId="2505855015" sldId="260"/>
            <ac:spMk id="14" creationId="{94A29AE6-CF1C-4BDC-9039-C23122E7F5F8}"/>
          </ac:spMkLst>
        </pc:spChg>
        <pc:spChg chg="del">
          <ac:chgData name="K Chris" userId="7f9e1bb7b6b0c2b3" providerId="LiveId" clId="{AC36A845-921E-4C97-ABC4-8E7026EF28B2}" dt="2019-04-17T01:55:47.645" v="863" actId="478"/>
          <ac:spMkLst>
            <pc:docMk/>
            <pc:sldMk cId="2505855015" sldId="260"/>
            <ac:spMk id="15" creationId="{CFC04582-FC1A-44C4-AFF4-349772B23061}"/>
          </ac:spMkLst>
        </pc:spChg>
        <pc:spChg chg="del">
          <ac:chgData name="K Chris" userId="7f9e1bb7b6b0c2b3" providerId="LiveId" clId="{AC36A845-921E-4C97-ABC4-8E7026EF28B2}" dt="2019-04-17T01:55:47.645" v="863" actId="478"/>
          <ac:spMkLst>
            <pc:docMk/>
            <pc:sldMk cId="2505855015" sldId="260"/>
            <ac:spMk id="16" creationId="{2ED351F3-2F4F-4E2C-B7BB-4C1A030C53E8}"/>
          </ac:spMkLst>
        </pc:spChg>
        <pc:spChg chg="del">
          <ac:chgData name="K Chris" userId="7f9e1bb7b6b0c2b3" providerId="LiveId" clId="{AC36A845-921E-4C97-ABC4-8E7026EF28B2}" dt="2019-04-17T01:55:47.645" v="863" actId="478"/>
          <ac:spMkLst>
            <pc:docMk/>
            <pc:sldMk cId="2505855015" sldId="260"/>
            <ac:spMk id="21" creationId="{537F7C70-C958-41A4-A891-BB2E5EEB946A}"/>
          </ac:spMkLst>
        </pc:spChg>
        <pc:spChg chg="del">
          <ac:chgData name="K Chris" userId="7f9e1bb7b6b0c2b3" providerId="LiveId" clId="{AC36A845-921E-4C97-ABC4-8E7026EF28B2}" dt="2019-04-17T01:55:47.645" v="863" actId="478"/>
          <ac:spMkLst>
            <pc:docMk/>
            <pc:sldMk cId="2505855015" sldId="260"/>
            <ac:spMk id="25" creationId="{4D63E019-D335-4D68-A598-937DEC8655F2}"/>
          </ac:spMkLst>
        </pc:spChg>
        <pc:spChg chg="del">
          <ac:chgData name="K Chris" userId="7f9e1bb7b6b0c2b3" providerId="LiveId" clId="{AC36A845-921E-4C97-ABC4-8E7026EF28B2}" dt="2019-04-17T01:55:47.645" v="863" actId="478"/>
          <ac:spMkLst>
            <pc:docMk/>
            <pc:sldMk cId="2505855015" sldId="260"/>
            <ac:spMk id="31" creationId="{8BF13E28-9A9E-4974-B4DE-AA8345588C96}"/>
          </ac:spMkLst>
        </pc:spChg>
        <pc:spChg chg="del">
          <ac:chgData name="K Chris" userId="7f9e1bb7b6b0c2b3" providerId="LiveId" clId="{AC36A845-921E-4C97-ABC4-8E7026EF28B2}" dt="2019-04-17T01:55:47.645" v="863" actId="478"/>
          <ac:spMkLst>
            <pc:docMk/>
            <pc:sldMk cId="2505855015" sldId="260"/>
            <ac:spMk id="36" creationId="{0D803BB0-4B6B-4361-9B07-4D370F8F4CE6}"/>
          </ac:spMkLst>
        </pc:spChg>
        <pc:spChg chg="del">
          <ac:chgData name="K Chris" userId="7f9e1bb7b6b0c2b3" providerId="LiveId" clId="{AC36A845-921E-4C97-ABC4-8E7026EF28B2}" dt="2019-04-17T01:55:47.645" v="863" actId="478"/>
          <ac:spMkLst>
            <pc:docMk/>
            <pc:sldMk cId="2505855015" sldId="260"/>
            <ac:spMk id="37" creationId="{439D7FDF-F3F9-47BC-957B-299E192F8FE4}"/>
          </ac:spMkLst>
        </pc:spChg>
        <pc:spChg chg="mod topLvl">
          <ac:chgData name="K Chris" userId="7f9e1bb7b6b0c2b3" providerId="LiveId" clId="{AC36A845-921E-4C97-ABC4-8E7026EF28B2}" dt="2019-04-17T02:30:51.325" v="1598" actId="165"/>
          <ac:spMkLst>
            <pc:docMk/>
            <pc:sldMk cId="2505855015" sldId="260"/>
            <ac:spMk id="41" creationId="{75BFB232-93C8-4F45-809A-CAB9D273717C}"/>
          </ac:spMkLst>
        </pc:spChg>
        <pc:spChg chg="add mod">
          <ac:chgData name="K Chris" userId="7f9e1bb7b6b0c2b3" providerId="LiveId" clId="{AC36A845-921E-4C97-ABC4-8E7026EF28B2}" dt="2019-04-17T01:59:10.314" v="1114" actId="1076"/>
          <ac:spMkLst>
            <pc:docMk/>
            <pc:sldMk cId="2505855015" sldId="260"/>
            <ac:spMk id="47" creationId="{A44466C5-4623-4D24-A58E-3C379D67AE1C}"/>
          </ac:spMkLst>
        </pc:spChg>
        <pc:spChg chg="add mod">
          <ac:chgData name="K Chris" userId="7f9e1bb7b6b0c2b3" providerId="LiveId" clId="{AC36A845-921E-4C97-ABC4-8E7026EF28B2}" dt="2019-04-17T01:59:06.790" v="1113" actId="14100"/>
          <ac:spMkLst>
            <pc:docMk/>
            <pc:sldMk cId="2505855015" sldId="260"/>
            <ac:spMk id="48" creationId="{633E1ED4-18C9-4297-92E3-5B191C4CF8E6}"/>
          </ac:spMkLst>
        </pc:spChg>
        <pc:grpChg chg="add del mod">
          <ac:chgData name="K Chris" userId="7f9e1bb7b6b0c2b3" providerId="LiveId" clId="{AC36A845-921E-4C97-ABC4-8E7026EF28B2}" dt="2019-04-17T01:58:06.730" v="899"/>
          <ac:grpSpMkLst>
            <pc:docMk/>
            <pc:sldMk cId="2505855015" sldId="260"/>
            <ac:grpSpMk id="30" creationId="{7E552AB4-9D07-4DD4-AC1B-34DE5C0A6B91}"/>
          </ac:grpSpMkLst>
        </pc:grpChg>
        <pc:grpChg chg="add del mod">
          <ac:chgData name="K Chris" userId="7f9e1bb7b6b0c2b3" providerId="LiveId" clId="{AC36A845-921E-4C97-ABC4-8E7026EF28B2}" dt="2019-04-17T02:30:51.325" v="1598" actId="165"/>
          <ac:grpSpMkLst>
            <pc:docMk/>
            <pc:sldMk cId="2505855015" sldId="260"/>
            <ac:grpSpMk id="39" creationId="{4D9F50F6-41F4-4F29-91AD-B387FDBA0ACF}"/>
          </ac:grpSpMkLst>
        </pc:grpChg>
        <pc:picChg chg="add del mod">
          <ac:chgData name="K Chris" userId="7f9e1bb7b6b0c2b3" providerId="LiveId" clId="{AC36A845-921E-4C97-ABC4-8E7026EF28B2}" dt="2019-04-17T01:56:00.371" v="868"/>
          <ac:picMkLst>
            <pc:docMk/>
            <pc:sldMk cId="2505855015" sldId="260"/>
            <ac:picMk id="3" creationId="{09CB3785-379C-4392-8BB6-5A9D6509BF22}"/>
          </ac:picMkLst>
        </pc:picChg>
        <pc:picChg chg="add mod">
          <ac:chgData name="K Chris" userId="7f9e1bb7b6b0c2b3" providerId="LiveId" clId="{AC36A845-921E-4C97-ABC4-8E7026EF28B2}" dt="2019-04-17T01:58:03.723" v="897" actId="164"/>
          <ac:picMkLst>
            <pc:docMk/>
            <pc:sldMk cId="2505855015" sldId="260"/>
            <ac:picMk id="9" creationId="{CA402033-AF12-40FC-9206-662AF9F8E40E}"/>
          </ac:picMkLst>
        </pc:picChg>
        <pc:picChg chg="del">
          <ac:chgData name="K Chris" userId="7f9e1bb7b6b0c2b3" providerId="LiveId" clId="{AC36A845-921E-4C97-ABC4-8E7026EF28B2}" dt="2019-04-17T01:55:58.705" v="865" actId="478"/>
          <ac:picMkLst>
            <pc:docMk/>
            <pc:sldMk cId="2505855015" sldId="260"/>
            <ac:picMk id="10" creationId="{321D04C1-55AB-455A-B823-DA064576B2AB}"/>
          </ac:picMkLst>
        </pc:picChg>
        <pc:picChg chg="add mod">
          <ac:chgData name="K Chris" userId="7f9e1bb7b6b0c2b3" providerId="LiveId" clId="{AC36A845-921E-4C97-ABC4-8E7026EF28B2}" dt="2019-04-17T01:58:03.723" v="897" actId="164"/>
          <ac:picMkLst>
            <pc:docMk/>
            <pc:sldMk cId="2505855015" sldId="260"/>
            <ac:picMk id="19" creationId="{260560D7-D007-413C-B2E4-FFDA2C076B46}"/>
          </ac:picMkLst>
        </pc:picChg>
        <pc:picChg chg="add mod">
          <ac:chgData name="K Chris" userId="7f9e1bb7b6b0c2b3" providerId="LiveId" clId="{AC36A845-921E-4C97-ABC4-8E7026EF28B2}" dt="2019-04-17T01:58:03.723" v="897" actId="164"/>
          <ac:picMkLst>
            <pc:docMk/>
            <pc:sldMk cId="2505855015" sldId="260"/>
            <ac:picMk id="23" creationId="{3593A506-B968-47D7-9E88-BCD3FAB99B7C}"/>
          </ac:picMkLst>
        </pc:picChg>
        <pc:picChg chg="add del">
          <ac:chgData name="K Chris" userId="7f9e1bb7b6b0c2b3" providerId="LiveId" clId="{AC36A845-921E-4C97-ABC4-8E7026EF28B2}" dt="2019-04-17T01:58:07.812" v="900" actId="478"/>
          <ac:picMkLst>
            <pc:docMk/>
            <pc:sldMk cId="2505855015" sldId="260"/>
            <ac:picMk id="27" creationId="{7D1B0414-9AF4-4327-8A35-BDFF9F938BFC}"/>
          </ac:picMkLst>
        </pc:picChg>
        <pc:picChg chg="add mod">
          <ac:chgData name="K Chris" userId="7f9e1bb7b6b0c2b3" providerId="LiveId" clId="{AC36A845-921E-4C97-ABC4-8E7026EF28B2}" dt="2019-04-17T01:58:03.723" v="897" actId="164"/>
          <ac:picMkLst>
            <pc:docMk/>
            <pc:sldMk cId="2505855015" sldId="260"/>
            <ac:picMk id="28" creationId="{34801FA9-6259-4FBA-A3D5-2D78281501F0}"/>
          </ac:picMkLst>
        </pc:picChg>
        <pc:picChg chg="add mod">
          <ac:chgData name="K Chris" userId="7f9e1bb7b6b0c2b3" providerId="LiveId" clId="{AC36A845-921E-4C97-ABC4-8E7026EF28B2}" dt="2019-04-17T01:58:03.723" v="897" actId="164"/>
          <ac:picMkLst>
            <pc:docMk/>
            <pc:sldMk cId="2505855015" sldId="260"/>
            <ac:picMk id="29" creationId="{E72F8DF8-7D41-4694-81B8-A01DCCC0A978}"/>
          </ac:picMkLst>
        </pc:picChg>
        <pc:picChg chg="mod topLvl">
          <ac:chgData name="K Chris" userId="7f9e1bb7b6b0c2b3" providerId="LiveId" clId="{AC36A845-921E-4C97-ABC4-8E7026EF28B2}" dt="2019-04-17T02:30:51.325" v="1598" actId="165"/>
          <ac:picMkLst>
            <pc:docMk/>
            <pc:sldMk cId="2505855015" sldId="260"/>
            <ac:picMk id="40" creationId="{F32B72AD-4029-46F3-9676-BFC3AA5AB964}"/>
          </ac:picMkLst>
        </pc:picChg>
        <pc:picChg chg="mod topLvl">
          <ac:chgData name="K Chris" userId="7f9e1bb7b6b0c2b3" providerId="LiveId" clId="{AC36A845-921E-4C97-ABC4-8E7026EF28B2}" dt="2019-04-17T02:30:51.325" v="1598" actId="165"/>
          <ac:picMkLst>
            <pc:docMk/>
            <pc:sldMk cId="2505855015" sldId="260"/>
            <ac:picMk id="42" creationId="{03D18D71-A4A3-481D-A804-899BC5701247}"/>
          </ac:picMkLst>
        </pc:picChg>
        <pc:picChg chg="mod topLvl">
          <ac:chgData name="K Chris" userId="7f9e1bb7b6b0c2b3" providerId="LiveId" clId="{AC36A845-921E-4C97-ABC4-8E7026EF28B2}" dt="2019-04-17T02:30:51.325" v="1598" actId="165"/>
          <ac:picMkLst>
            <pc:docMk/>
            <pc:sldMk cId="2505855015" sldId="260"/>
            <ac:picMk id="44" creationId="{A3596559-FEDF-42B7-A6EB-865AEA1BD042}"/>
          </ac:picMkLst>
        </pc:picChg>
        <pc:picChg chg="mod topLvl">
          <ac:chgData name="K Chris" userId="7f9e1bb7b6b0c2b3" providerId="LiveId" clId="{AC36A845-921E-4C97-ABC4-8E7026EF28B2}" dt="2019-04-17T02:30:51.325" v="1598" actId="165"/>
          <ac:picMkLst>
            <pc:docMk/>
            <pc:sldMk cId="2505855015" sldId="260"/>
            <ac:picMk id="45" creationId="{E9372FA7-5F91-4B96-AAE4-443FD9438065}"/>
          </ac:picMkLst>
        </pc:picChg>
        <pc:picChg chg="mod topLvl">
          <ac:chgData name="K Chris" userId="7f9e1bb7b6b0c2b3" providerId="LiveId" clId="{AC36A845-921E-4C97-ABC4-8E7026EF28B2}" dt="2019-04-17T02:30:51.325" v="1598" actId="165"/>
          <ac:picMkLst>
            <pc:docMk/>
            <pc:sldMk cId="2505855015" sldId="260"/>
            <ac:picMk id="46" creationId="{1A79B07B-5165-4DE1-821F-BB1A97B32424}"/>
          </ac:picMkLst>
        </pc:picChg>
        <pc:cxnChg chg="del mod">
          <ac:chgData name="K Chris" userId="7f9e1bb7b6b0c2b3" providerId="LiveId" clId="{AC36A845-921E-4C97-ABC4-8E7026EF28B2}" dt="2019-04-17T01:55:47.645" v="863" actId="478"/>
          <ac:cxnSpMkLst>
            <pc:docMk/>
            <pc:sldMk cId="2505855015" sldId="260"/>
            <ac:cxnSpMk id="17" creationId="{6012F45B-CB9F-47D9-8B28-FA115B1FAA62}"/>
          </ac:cxnSpMkLst>
        </pc:cxnChg>
        <pc:cxnChg chg="del mod">
          <ac:chgData name="K Chris" userId="7f9e1bb7b6b0c2b3" providerId="LiveId" clId="{AC36A845-921E-4C97-ABC4-8E7026EF28B2}" dt="2019-04-17T01:55:47.645" v="863" actId="478"/>
          <ac:cxnSpMkLst>
            <pc:docMk/>
            <pc:sldMk cId="2505855015" sldId="260"/>
            <ac:cxnSpMk id="22" creationId="{5B6D1254-A165-42BC-AB51-1003CE41B5AF}"/>
          </ac:cxnSpMkLst>
        </pc:cxnChg>
        <pc:cxnChg chg="del mod">
          <ac:chgData name="K Chris" userId="7f9e1bb7b6b0c2b3" providerId="LiveId" clId="{AC36A845-921E-4C97-ABC4-8E7026EF28B2}" dt="2019-04-17T01:55:47.645" v="863" actId="478"/>
          <ac:cxnSpMkLst>
            <pc:docMk/>
            <pc:sldMk cId="2505855015" sldId="260"/>
            <ac:cxnSpMk id="26" creationId="{F29F5345-0344-4B2B-8C5F-B1F01A14DD59}"/>
          </ac:cxnSpMkLst>
        </pc:cxnChg>
        <pc:cxnChg chg="del mod">
          <ac:chgData name="K Chris" userId="7f9e1bb7b6b0c2b3" providerId="LiveId" clId="{AC36A845-921E-4C97-ABC4-8E7026EF28B2}" dt="2019-04-17T01:55:47.645" v="863" actId="478"/>
          <ac:cxnSpMkLst>
            <pc:docMk/>
            <pc:sldMk cId="2505855015" sldId="260"/>
            <ac:cxnSpMk id="32" creationId="{7A70102F-FAE1-4A3D-9178-9F7FCE164EDF}"/>
          </ac:cxnSpMkLst>
        </pc:cxnChg>
        <pc:cxnChg chg="del mod">
          <ac:chgData name="K Chris" userId="7f9e1bb7b6b0c2b3" providerId="LiveId" clId="{AC36A845-921E-4C97-ABC4-8E7026EF28B2}" dt="2019-04-17T01:55:47.645" v="863" actId="478"/>
          <ac:cxnSpMkLst>
            <pc:docMk/>
            <pc:sldMk cId="2505855015" sldId="260"/>
            <ac:cxnSpMk id="38" creationId="{1A079C98-30A9-4EAB-841F-371A73A46F5D}"/>
          </ac:cxnSpMkLst>
        </pc:cxnChg>
        <pc:cxnChg chg="del mod">
          <ac:chgData name="K Chris" userId="7f9e1bb7b6b0c2b3" providerId="LiveId" clId="{AC36A845-921E-4C97-ABC4-8E7026EF28B2}" dt="2019-04-17T01:55:47.645" v="863" actId="478"/>
          <ac:cxnSpMkLst>
            <pc:docMk/>
            <pc:sldMk cId="2505855015" sldId="260"/>
            <ac:cxnSpMk id="43" creationId="{688E4C5F-E838-4BE9-8528-C249E33304B3}"/>
          </ac:cxnSpMkLst>
        </pc:cxnChg>
        <pc:cxnChg chg="add mod">
          <ac:chgData name="K Chris" userId="7f9e1bb7b6b0c2b3" providerId="LiveId" clId="{AC36A845-921E-4C97-ABC4-8E7026EF28B2}" dt="2019-04-17T01:59:10.314" v="1114" actId="1076"/>
          <ac:cxnSpMkLst>
            <pc:docMk/>
            <pc:sldMk cId="2505855015" sldId="260"/>
            <ac:cxnSpMk id="49" creationId="{578AC962-C231-42FD-BB76-DB8F6B4BD8D2}"/>
          </ac:cxnSpMkLst>
        </pc:cxnChg>
      </pc:sldChg>
      <pc:sldChg chg="addSp delSp modSp add">
        <pc:chgData name="K Chris" userId="7f9e1bb7b6b0c2b3" providerId="LiveId" clId="{AC36A845-921E-4C97-ABC4-8E7026EF28B2}" dt="2019-04-17T02:02:12.744" v="1416" actId="1076"/>
        <pc:sldMkLst>
          <pc:docMk/>
          <pc:sldMk cId="1194788779" sldId="261"/>
        </pc:sldMkLst>
        <pc:spChg chg="add mod">
          <ac:chgData name="K Chris" userId="7f9e1bb7b6b0c2b3" providerId="LiveId" clId="{AC36A845-921E-4C97-ABC4-8E7026EF28B2}" dt="2019-04-17T02:00:45.418" v="1149" actId="403"/>
          <ac:spMkLst>
            <pc:docMk/>
            <pc:sldMk cId="1194788779" sldId="261"/>
            <ac:spMk id="2" creationId="{372F17EA-D8C8-48A5-A2D2-FDEF381F2847}"/>
          </ac:spMkLst>
        </pc:spChg>
        <pc:spChg chg="add mod">
          <ac:chgData name="K Chris" userId="7f9e1bb7b6b0c2b3" providerId="LiveId" clId="{AC36A845-921E-4C97-ABC4-8E7026EF28B2}" dt="2019-04-17T02:02:12.744" v="1416" actId="1076"/>
          <ac:spMkLst>
            <pc:docMk/>
            <pc:sldMk cId="1194788779" sldId="261"/>
            <ac:spMk id="15" creationId="{1FF8986D-0040-4F09-AE8D-A0B603B60542}"/>
          </ac:spMkLst>
        </pc:spChg>
        <pc:spChg chg="del mod topLvl">
          <ac:chgData name="K Chris" userId="7f9e1bb7b6b0c2b3" providerId="LiveId" clId="{AC36A845-921E-4C97-ABC4-8E7026EF28B2}" dt="2019-04-17T01:59:45.043" v="1123" actId="478"/>
          <ac:spMkLst>
            <pc:docMk/>
            <pc:sldMk cId="1194788779" sldId="261"/>
            <ac:spMk id="41" creationId="{75BFB232-93C8-4F45-809A-CAB9D273717C}"/>
          </ac:spMkLst>
        </pc:spChg>
        <pc:spChg chg="del">
          <ac:chgData name="K Chris" userId="7f9e1bb7b6b0c2b3" providerId="LiveId" clId="{AC36A845-921E-4C97-ABC4-8E7026EF28B2}" dt="2019-04-17T01:59:37.141" v="1117" actId="478"/>
          <ac:spMkLst>
            <pc:docMk/>
            <pc:sldMk cId="1194788779" sldId="261"/>
            <ac:spMk id="47" creationId="{A44466C5-4623-4D24-A58E-3C379D67AE1C}"/>
          </ac:spMkLst>
        </pc:spChg>
        <pc:spChg chg="del">
          <ac:chgData name="K Chris" userId="7f9e1bb7b6b0c2b3" providerId="LiveId" clId="{AC36A845-921E-4C97-ABC4-8E7026EF28B2}" dt="2019-04-17T01:59:35.486" v="1116" actId="478"/>
          <ac:spMkLst>
            <pc:docMk/>
            <pc:sldMk cId="1194788779" sldId="261"/>
            <ac:spMk id="48" creationId="{633E1ED4-18C9-4297-92E3-5B191C4CF8E6}"/>
          </ac:spMkLst>
        </pc:spChg>
        <pc:grpChg chg="add del">
          <ac:chgData name="K Chris" userId="7f9e1bb7b6b0c2b3" providerId="LiveId" clId="{AC36A845-921E-4C97-ABC4-8E7026EF28B2}" dt="2019-04-17T01:59:42.549" v="1121" actId="165"/>
          <ac:grpSpMkLst>
            <pc:docMk/>
            <pc:sldMk cId="1194788779" sldId="261"/>
            <ac:grpSpMk id="39" creationId="{4D9F50F6-41F4-4F29-91AD-B387FDBA0ACF}"/>
          </ac:grpSpMkLst>
        </pc:grpChg>
        <pc:picChg chg="mod topLvl">
          <ac:chgData name="K Chris" userId="7f9e1bb7b6b0c2b3" providerId="LiveId" clId="{AC36A845-921E-4C97-ABC4-8E7026EF28B2}" dt="2019-04-17T01:59:42.549" v="1121" actId="165"/>
          <ac:picMkLst>
            <pc:docMk/>
            <pc:sldMk cId="1194788779" sldId="261"/>
            <ac:picMk id="40" creationId="{F32B72AD-4029-46F3-9676-BFC3AA5AB964}"/>
          </ac:picMkLst>
        </pc:picChg>
        <pc:picChg chg="del">
          <ac:chgData name="K Chris" userId="7f9e1bb7b6b0c2b3" providerId="LiveId" clId="{AC36A845-921E-4C97-ABC4-8E7026EF28B2}" dt="2019-04-17T01:59:39.058" v="1118" actId="478"/>
          <ac:picMkLst>
            <pc:docMk/>
            <pc:sldMk cId="1194788779" sldId="261"/>
            <ac:picMk id="42" creationId="{03D18D71-A4A3-481D-A804-899BC5701247}"/>
          </ac:picMkLst>
        </pc:picChg>
        <pc:picChg chg="del mod topLvl">
          <ac:chgData name="K Chris" userId="7f9e1bb7b6b0c2b3" providerId="LiveId" clId="{AC36A845-921E-4C97-ABC4-8E7026EF28B2}" dt="2019-04-17T01:59:44.287" v="1122" actId="478"/>
          <ac:picMkLst>
            <pc:docMk/>
            <pc:sldMk cId="1194788779" sldId="261"/>
            <ac:picMk id="44" creationId="{A3596559-FEDF-42B7-A6EB-865AEA1BD042}"/>
          </ac:picMkLst>
        </pc:picChg>
        <pc:picChg chg="del mod topLvl">
          <ac:chgData name="K Chris" userId="7f9e1bb7b6b0c2b3" providerId="LiveId" clId="{AC36A845-921E-4C97-ABC4-8E7026EF28B2}" dt="2019-04-17T01:59:44.287" v="1122" actId="478"/>
          <ac:picMkLst>
            <pc:docMk/>
            <pc:sldMk cId="1194788779" sldId="261"/>
            <ac:picMk id="45" creationId="{E9372FA7-5F91-4B96-AAE4-443FD9438065}"/>
          </ac:picMkLst>
        </pc:picChg>
        <pc:picChg chg="del mod topLvl">
          <ac:chgData name="K Chris" userId="7f9e1bb7b6b0c2b3" providerId="LiveId" clId="{AC36A845-921E-4C97-ABC4-8E7026EF28B2}" dt="2019-04-17T01:59:44.287" v="1122" actId="478"/>
          <ac:picMkLst>
            <pc:docMk/>
            <pc:sldMk cId="1194788779" sldId="261"/>
            <ac:picMk id="46" creationId="{1A79B07B-5165-4DE1-821F-BB1A97B32424}"/>
          </ac:picMkLst>
        </pc:picChg>
        <pc:cxnChg chg="add mod">
          <ac:chgData name="K Chris" userId="7f9e1bb7b6b0c2b3" providerId="LiveId" clId="{AC36A845-921E-4C97-ABC4-8E7026EF28B2}" dt="2019-04-17T02:02:12.744" v="1416" actId="1076"/>
          <ac:cxnSpMkLst>
            <pc:docMk/>
            <pc:sldMk cId="1194788779" sldId="261"/>
            <ac:cxnSpMk id="16" creationId="{EB02BE69-7E9E-49F1-A81F-E40A399FAE56}"/>
          </ac:cxnSpMkLst>
        </pc:cxnChg>
        <pc:cxnChg chg="del mod">
          <ac:chgData name="K Chris" userId="7f9e1bb7b6b0c2b3" providerId="LiveId" clId="{AC36A845-921E-4C97-ABC4-8E7026EF28B2}" dt="2019-04-17T01:59:37.141" v="1117" actId="478"/>
          <ac:cxnSpMkLst>
            <pc:docMk/>
            <pc:sldMk cId="1194788779" sldId="261"/>
            <ac:cxnSpMk id="49" creationId="{578AC962-C231-42FD-BB76-DB8F6B4BD8D2}"/>
          </ac:cxnSpMkLst>
        </pc:cxnChg>
      </pc:sldChg>
      <pc:sldChg chg="addSp delSp modSp add del">
        <pc:chgData name="K Chris" userId="7f9e1bb7b6b0c2b3" providerId="LiveId" clId="{AC36A845-921E-4C97-ABC4-8E7026EF28B2}" dt="2019-04-17T02:31:01.134" v="1601" actId="2696"/>
        <pc:sldMkLst>
          <pc:docMk/>
          <pc:sldMk cId="2866863140" sldId="262"/>
        </pc:sldMkLst>
        <pc:spChg chg="del">
          <ac:chgData name="K Chris" userId="7f9e1bb7b6b0c2b3" providerId="LiveId" clId="{AC36A845-921E-4C97-ABC4-8E7026EF28B2}" dt="2019-04-17T02:28:56.536" v="1420" actId="478"/>
          <ac:spMkLst>
            <pc:docMk/>
            <pc:sldMk cId="2866863140" sldId="262"/>
            <ac:spMk id="7" creationId="{33BB5A88-6978-4386-B8AE-59B79612B631}"/>
          </ac:spMkLst>
        </pc:spChg>
        <pc:spChg chg="del">
          <ac:chgData name="K Chris" userId="7f9e1bb7b6b0c2b3" providerId="LiveId" clId="{AC36A845-921E-4C97-ABC4-8E7026EF28B2}" dt="2019-04-17T02:28:53.081" v="1418" actId="478"/>
          <ac:spMkLst>
            <pc:docMk/>
            <pc:sldMk cId="2866863140" sldId="262"/>
            <ac:spMk id="12" creationId="{2723D232-A5EE-4472-AE6B-35955F0F2A55}"/>
          </ac:spMkLst>
        </pc:spChg>
        <pc:spChg chg="del">
          <ac:chgData name="K Chris" userId="7f9e1bb7b6b0c2b3" providerId="LiveId" clId="{AC36A845-921E-4C97-ABC4-8E7026EF28B2}" dt="2019-04-17T02:28:53.081" v="1418" actId="478"/>
          <ac:spMkLst>
            <pc:docMk/>
            <pc:sldMk cId="2866863140" sldId="262"/>
            <ac:spMk id="13" creationId="{3171D712-7295-49EA-965E-A82E0CE5D592}"/>
          </ac:spMkLst>
        </pc:spChg>
        <pc:spChg chg="del">
          <ac:chgData name="K Chris" userId="7f9e1bb7b6b0c2b3" providerId="LiveId" clId="{AC36A845-921E-4C97-ABC4-8E7026EF28B2}" dt="2019-04-17T02:28:53.081" v="1418" actId="478"/>
          <ac:spMkLst>
            <pc:docMk/>
            <pc:sldMk cId="2866863140" sldId="262"/>
            <ac:spMk id="14" creationId="{94A29AE6-CF1C-4BDC-9039-C23122E7F5F8}"/>
          </ac:spMkLst>
        </pc:spChg>
        <pc:spChg chg="del">
          <ac:chgData name="K Chris" userId="7f9e1bb7b6b0c2b3" providerId="LiveId" clId="{AC36A845-921E-4C97-ABC4-8E7026EF28B2}" dt="2019-04-17T02:28:53.081" v="1418" actId="478"/>
          <ac:spMkLst>
            <pc:docMk/>
            <pc:sldMk cId="2866863140" sldId="262"/>
            <ac:spMk id="15" creationId="{CFC04582-FC1A-44C4-AFF4-349772B23061}"/>
          </ac:spMkLst>
        </pc:spChg>
        <pc:spChg chg="del">
          <ac:chgData name="K Chris" userId="7f9e1bb7b6b0c2b3" providerId="LiveId" clId="{AC36A845-921E-4C97-ABC4-8E7026EF28B2}" dt="2019-04-17T02:28:54.839" v="1419" actId="478"/>
          <ac:spMkLst>
            <pc:docMk/>
            <pc:sldMk cId="2866863140" sldId="262"/>
            <ac:spMk id="16" creationId="{2ED351F3-2F4F-4E2C-B7BB-4C1A030C53E8}"/>
          </ac:spMkLst>
        </pc:spChg>
        <pc:spChg chg="del">
          <ac:chgData name="K Chris" userId="7f9e1bb7b6b0c2b3" providerId="LiveId" clId="{AC36A845-921E-4C97-ABC4-8E7026EF28B2}" dt="2019-04-17T02:28:54.839" v="1419" actId="478"/>
          <ac:spMkLst>
            <pc:docMk/>
            <pc:sldMk cId="2866863140" sldId="262"/>
            <ac:spMk id="21" creationId="{537F7C70-C958-41A4-A891-BB2E5EEB946A}"/>
          </ac:spMkLst>
        </pc:spChg>
        <pc:spChg chg="add">
          <ac:chgData name="K Chris" userId="7f9e1bb7b6b0c2b3" providerId="LiveId" clId="{AC36A845-921E-4C97-ABC4-8E7026EF28B2}" dt="2019-04-17T02:29:00.592" v="1422"/>
          <ac:spMkLst>
            <pc:docMk/>
            <pc:sldMk cId="2866863140" sldId="262"/>
            <ac:spMk id="23" creationId="{1970B351-5252-4D4C-B666-5B56C3A0EF90}"/>
          </ac:spMkLst>
        </pc:spChg>
        <pc:spChg chg="del">
          <ac:chgData name="K Chris" userId="7f9e1bb7b6b0c2b3" providerId="LiveId" clId="{AC36A845-921E-4C97-ABC4-8E7026EF28B2}" dt="2019-04-17T02:28:53.081" v="1418" actId="478"/>
          <ac:spMkLst>
            <pc:docMk/>
            <pc:sldMk cId="2866863140" sldId="262"/>
            <ac:spMk id="25" creationId="{4D63E019-D335-4D68-A598-937DEC8655F2}"/>
          </ac:spMkLst>
        </pc:spChg>
        <pc:spChg chg="del">
          <ac:chgData name="K Chris" userId="7f9e1bb7b6b0c2b3" providerId="LiveId" clId="{AC36A845-921E-4C97-ABC4-8E7026EF28B2}" dt="2019-04-17T02:28:53.081" v="1418" actId="478"/>
          <ac:spMkLst>
            <pc:docMk/>
            <pc:sldMk cId="2866863140" sldId="262"/>
            <ac:spMk id="31" creationId="{8BF13E28-9A9E-4974-B4DE-AA8345588C96}"/>
          </ac:spMkLst>
        </pc:spChg>
        <pc:spChg chg="del">
          <ac:chgData name="K Chris" userId="7f9e1bb7b6b0c2b3" providerId="LiveId" clId="{AC36A845-921E-4C97-ABC4-8E7026EF28B2}" dt="2019-04-17T02:28:57.631" v="1421" actId="478"/>
          <ac:spMkLst>
            <pc:docMk/>
            <pc:sldMk cId="2866863140" sldId="262"/>
            <ac:spMk id="36" creationId="{0D803BB0-4B6B-4361-9B07-4D370F8F4CE6}"/>
          </ac:spMkLst>
        </pc:spChg>
        <pc:spChg chg="del">
          <ac:chgData name="K Chris" userId="7f9e1bb7b6b0c2b3" providerId="LiveId" clId="{AC36A845-921E-4C97-ABC4-8E7026EF28B2}" dt="2019-04-17T02:28:57.631" v="1421" actId="478"/>
          <ac:spMkLst>
            <pc:docMk/>
            <pc:sldMk cId="2866863140" sldId="262"/>
            <ac:spMk id="37" creationId="{439D7FDF-F3F9-47BC-957B-299E192F8FE4}"/>
          </ac:spMkLst>
        </pc:spChg>
        <pc:picChg chg="add">
          <ac:chgData name="K Chris" userId="7f9e1bb7b6b0c2b3" providerId="LiveId" clId="{AC36A845-921E-4C97-ABC4-8E7026EF28B2}" dt="2019-04-17T02:30:02.160" v="1425"/>
          <ac:picMkLst>
            <pc:docMk/>
            <pc:sldMk cId="2866863140" sldId="262"/>
            <ac:picMk id="24" creationId="{EB6CAA82-FA1D-47E4-9361-82D92852D548}"/>
          </ac:picMkLst>
        </pc:picChg>
        <pc:picChg chg="add del">
          <ac:chgData name="K Chris" userId="7f9e1bb7b6b0c2b3" providerId="LiveId" clId="{AC36A845-921E-4C97-ABC4-8E7026EF28B2}" dt="2019-04-17T02:30:56.649" v="1600"/>
          <ac:picMkLst>
            <pc:docMk/>
            <pc:sldMk cId="2866863140" sldId="262"/>
            <ac:picMk id="27" creationId="{C5734933-2630-453D-9003-6527F9E72741}"/>
          </ac:picMkLst>
        </pc:picChg>
        <pc:picChg chg="add del">
          <ac:chgData name="K Chris" userId="7f9e1bb7b6b0c2b3" providerId="LiveId" clId="{AC36A845-921E-4C97-ABC4-8E7026EF28B2}" dt="2019-04-17T02:30:56.649" v="1600"/>
          <ac:picMkLst>
            <pc:docMk/>
            <pc:sldMk cId="2866863140" sldId="262"/>
            <ac:picMk id="28" creationId="{55126932-639F-4327-9D86-AA08CB9C462E}"/>
          </ac:picMkLst>
        </pc:picChg>
        <pc:cxnChg chg="del mod">
          <ac:chgData name="K Chris" userId="7f9e1bb7b6b0c2b3" providerId="LiveId" clId="{AC36A845-921E-4C97-ABC4-8E7026EF28B2}" dt="2019-04-17T02:28:54.839" v="1419" actId="478"/>
          <ac:cxnSpMkLst>
            <pc:docMk/>
            <pc:sldMk cId="2866863140" sldId="262"/>
            <ac:cxnSpMk id="17" creationId="{6012F45B-CB9F-47D9-8B28-FA115B1FAA62}"/>
          </ac:cxnSpMkLst>
        </pc:cxnChg>
        <pc:cxnChg chg="del mod">
          <ac:chgData name="K Chris" userId="7f9e1bb7b6b0c2b3" providerId="LiveId" clId="{AC36A845-921E-4C97-ABC4-8E7026EF28B2}" dt="2019-04-17T02:28:54.839" v="1419" actId="478"/>
          <ac:cxnSpMkLst>
            <pc:docMk/>
            <pc:sldMk cId="2866863140" sldId="262"/>
            <ac:cxnSpMk id="22" creationId="{5B6D1254-A165-42BC-AB51-1003CE41B5AF}"/>
          </ac:cxnSpMkLst>
        </pc:cxnChg>
        <pc:cxnChg chg="del mod">
          <ac:chgData name="K Chris" userId="7f9e1bb7b6b0c2b3" providerId="LiveId" clId="{AC36A845-921E-4C97-ABC4-8E7026EF28B2}" dt="2019-04-17T02:28:53.081" v="1418" actId="478"/>
          <ac:cxnSpMkLst>
            <pc:docMk/>
            <pc:sldMk cId="2866863140" sldId="262"/>
            <ac:cxnSpMk id="26" creationId="{F29F5345-0344-4B2B-8C5F-B1F01A14DD59}"/>
          </ac:cxnSpMkLst>
        </pc:cxnChg>
        <pc:cxnChg chg="del mod">
          <ac:chgData name="K Chris" userId="7f9e1bb7b6b0c2b3" providerId="LiveId" clId="{AC36A845-921E-4C97-ABC4-8E7026EF28B2}" dt="2019-04-17T02:28:53.081" v="1418" actId="478"/>
          <ac:cxnSpMkLst>
            <pc:docMk/>
            <pc:sldMk cId="2866863140" sldId="262"/>
            <ac:cxnSpMk id="32" creationId="{7A70102F-FAE1-4A3D-9178-9F7FCE164EDF}"/>
          </ac:cxnSpMkLst>
        </pc:cxnChg>
        <pc:cxnChg chg="del mod">
          <ac:chgData name="K Chris" userId="7f9e1bb7b6b0c2b3" providerId="LiveId" clId="{AC36A845-921E-4C97-ABC4-8E7026EF28B2}" dt="2019-04-17T02:28:53.081" v="1418" actId="478"/>
          <ac:cxnSpMkLst>
            <pc:docMk/>
            <pc:sldMk cId="2866863140" sldId="262"/>
            <ac:cxnSpMk id="38" creationId="{1A079C98-30A9-4EAB-841F-371A73A46F5D}"/>
          </ac:cxnSpMkLst>
        </pc:cxnChg>
        <pc:cxnChg chg="del mod">
          <ac:chgData name="K Chris" userId="7f9e1bb7b6b0c2b3" providerId="LiveId" clId="{AC36A845-921E-4C97-ABC4-8E7026EF28B2}" dt="2019-04-17T02:28:53.081" v="1418" actId="478"/>
          <ac:cxnSpMkLst>
            <pc:docMk/>
            <pc:sldMk cId="2866863140" sldId="262"/>
            <ac:cxnSpMk id="43" creationId="{688E4C5F-E838-4BE9-8528-C249E33304B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F7D9B-C067-427E-A7F4-1DDFB5762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659C4-C6AF-498E-8C78-57A5D0740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C0C3AE-653D-4C03-99E8-9B1A2689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A51A-B92C-466E-9240-134948C5A5A1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CDC43-464D-4D77-8B88-58CC45EA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9304F1-582B-4384-BA27-88FBE3F6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29C9-AD74-47BB-8353-F371E89FE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65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CE205-ABA8-4BDA-93A3-105D905C2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F1CCCB-8328-4910-BD9D-4006A1E0C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1EC96-A8F2-4721-8404-F845724FD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A51A-B92C-466E-9240-134948C5A5A1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0D0B8B-94A0-4E61-811D-4B545CB5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6E5293-8C54-429D-BAC0-D99A0264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29C9-AD74-47BB-8353-F371E89FE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44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EE110-D60C-4EEC-9971-C50F5A992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651CD3-1599-4F8A-98C0-20926E53F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395E3B-6C29-4177-8811-000AC1C1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A51A-B92C-466E-9240-134948C5A5A1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5EEF6-F44D-4274-8759-B2E78797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EAE0F-1955-40FB-8241-B937EA3F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29C9-AD74-47BB-8353-F371E89FE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48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6142B-BDF2-4474-956B-DC4EF2F07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F17988-BD0A-4256-A249-F815D68E4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3128DD-67C2-4B57-A431-0D2DC76E6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A51A-B92C-466E-9240-134948C5A5A1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C4132F-55D3-4936-85DD-29354DB0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CCB208-3C1E-44D0-85AB-6AB10050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29C9-AD74-47BB-8353-F371E89FE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20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9B72E-8581-4099-8F28-8B0037A08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46220-D4BE-4A3C-B0A8-8763C8D78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E100F0-290E-4289-B7E6-F9A8B2750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A51A-B92C-466E-9240-134948C5A5A1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E93661-5EAB-4A88-9A84-424EF3588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E05F78-AC4F-4FB0-94DE-BD96AD167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29C9-AD74-47BB-8353-F371E89FE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2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9FF4B-3DDC-496F-AF53-92126EAC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EDBE9-F85C-4125-B8E5-CE1A1DF39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9B76B7-3C74-42BC-AFCE-758A46F52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E2E875-0425-4239-B201-69BE16E7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A51A-B92C-466E-9240-134948C5A5A1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32CD6E-AE81-477D-B251-B101EB58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8A4726-AF9D-4464-B278-384D20AF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29C9-AD74-47BB-8353-F371E89FE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44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6F05E-427D-49A0-A322-5B5330687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4F1663-70E5-4388-BCF0-0B791611C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900454-F8D3-4429-8C65-C9B0C8305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43AD54-8C5A-4EF0-8FF2-3D2EDDE28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A734F8-C613-4BDB-A27A-F984DC2DD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D3AA49-0E85-4515-B4BD-ED2A7D72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A51A-B92C-466E-9240-134948C5A5A1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C79073-FCF1-46E8-8FFD-E529E0904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59994D-AA46-465A-9EC0-CF2CFE50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29C9-AD74-47BB-8353-F371E89FE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76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952D8-7079-44C0-8CE2-F2D8C1C7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E01DE1-C09B-4E8C-A4EE-4DF5B7178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A51A-B92C-466E-9240-134948C5A5A1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AA3567-BA3B-4F03-B2C1-9B90CA9C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F9D42D-05BB-4DFD-A225-C1984A3A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29C9-AD74-47BB-8353-F371E89FE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46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D4F314-D2B6-4A76-887E-B441062F5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A51A-B92C-466E-9240-134948C5A5A1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31204A-30D9-4277-871B-D18CCC2E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B02C95-1BE7-4915-A097-625AADF6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29C9-AD74-47BB-8353-F371E89FE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93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40DF6-E12F-46D0-8AE4-6C66A2DEE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33659A-AB88-458C-B46D-C7EAB1F97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864B3B-2997-4487-9FE6-46455FF94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8BDCB7-A962-4521-AC9C-FED4359F1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A51A-B92C-466E-9240-134948C5A5A1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3013F4-5A51-4966-8BD3-0BD8B0F1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E1119B-497A-45BD-B256-E2175F941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29C9-AD74-47BB-8353-F371E89FE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84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95A89-0927-42E1-9655-DDFF7763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97E5C6-AA19-4384-8D41-3CD60C856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5CBEE4-690A-48F8-8807-EB6692BAF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78917-3D04-45ED-BE35-F46E5A590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A51A-B92C-466E-9240-134948C5A5A1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D46AFF-DA58-45B4-969B-9686590F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081DD3-09A2-437D-BCCC-E899E5CB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29C9-AD74-47BB-8353-F371E89FE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1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088D2A-1D7E-4D64-9FDB-4E83DF695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89328-976E-4625-B83F-67A858C78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C2368F-6A8F-4FD3-93AE-CA53FB163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2A51A-B92C-466E-9240-134948C5A5A1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B116AC-F888-4861-875D-E62356FD4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6FBF61-71C6-473D-B668-0E68AF1B2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029C9-AD74-47BB-8353-F371E89FE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27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5620A-EA40-41B2-8F11-C9DAD79D6A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SHOP UI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AAA333-73EF-4144-803B-E779F9C99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2019 4 17</a:t>
            </a:r>
          </a:p>
          <a:p>
            <a:r>
              <a:rPr lang="en-US" altLang="ko-KR" dirty="0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128455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8F34CB-158E-49E5-B7C6-F367CD51856C}"/>
              </a:ext>
            </a:extLst>
          </p:cNvPr>
          <p:cNvSpPr txBox="1"/>
          <p:nvPr/>
        </p:nvSpPr>
        <p:spPr>
          <a:xfrm>
            <a:off x="55371" y="68925"/>
            <a:ext cx="1183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FEE5633-CD8F-47BD-8DCC-26E5CAA27708}"/>
              </a:ext>
            </a:extLst>
          </p:cNvPr>
          <p:cNvCxnSpPr>
            <a:cxnSpLocks/>
          </p:cNvCxnSpPr>
          <p:nvPr/>
        </p:nvCxnSpPr>
        <p:spPr>
          <a:xfrm>
            <a:off x="55371" y="475017"/>
            <a:ext cx="656598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B497877-4D6E-4D6F-9DB0-7886F0F2A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845688"/>
              </p:ext>
            </p:extLst>
          </p:nvPr>
        </p:nvGraphicFramePr>
        <p:xfrm>
          <a:off x="138871" y="600197"/>
          <a:ext cx="8128000" cy="5456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289">
                  <a:extLst>
                    <a:ext uri="{9D8B030D-6E8A-4147-A177-3AD203B41FA5}">
                      <a16:colId xmlns:a16="http://schemas.microsoft.com/office/drawing/2014/main" val="2407364251"/>
                    </a:ext>
                  </a:extLst>
                </a:gridCol>
                <a:gridCol w="5068257">
                  <a:extLst>
                    <a:ext uri="{9D8B030D-6E8A-4147-A177-3AD203B41FA5}">
                      <a16:colId xmlns:a16="http://schemas.microsoft.com/office/drawing/2014/main" val="315526150"/>
                    </a:ext>
                  </a:extLst>
                </a:gridCol>
                <a:gridCol w="1240643">
                  <a:extLst>
                    <a:ext uri="{9D8B030D-6E8A-4147-A177-3AD203B41FA5}">
                      <a16:colId xmlns:a16="http://schemas.microsoft.com/office/drawing/2014/main" val="1517903445"/>
                    </a:ext>
                  </a:extLst>
                </a:gridCol>
                <a:gridCol w="1006811">
                  <a:extLst>
                    <a:ext uri="{9D8B030D-6E8A-4147-A177-3AD203B41FA5}">
                      <a16:colId xmlns:a16="http://schemas.microsoft.com/office/drawing/2014/main" val="3731516667"/>
                    </a:ext>
                  </a:extLst>
                </a:gridCol>
              </a:tblGrid>
              <a:tr h="2728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버전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내용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날짜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작성자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266139"/>
                  </a:ext>
                </a:extLst>
              </a:tr>
              <a:tr h="272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V1.0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초안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2019.4.17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Chris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904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66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8F34CB-158E-49E5-B7C6-F367CD51856C}"/>
              </a:ext>
            </a:extLst>
          </p:cNvPr>
          <p:cNvSpPr txBox="1"/>
          <p:nvPr/>
        </p:nvSpPr>
        <p:spPr>
          <a:xfrm>
            <a:off x="55371" y="68925"/>
            <a:ext cx="656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FEE5633-CD8F-47BD-8DCC-26E5CAA27708}"/>
              </a:ext>
            </a:extLst>
          </p:cNvPr>
          <p:cNvCxnSpPr>
            <a:cxnSpLocks/>
          </p:cNvCxnSpPr>
          <p:nvPr/>
        </p:nvCxnSpPr>
        <p:spPr>
          <a:xfrm>
            <a:off x="55371" y="475017"/>
            <a:ext cx="656598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EEAD70F-2180-4330-AC09-9F8100E1B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2" y="642199"/>
            <a:ext cx="3291840" cy="585216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B75F0C4-DC7F-4D43-83C1-2026E7E4407B}"/>
              </a:ext>
            </a:extLst>
          </p:cNvPr>
          <p:cNvSpPr/>
          <p:nvPr/>
        </p:nvSpPr>
        <p:spPr>
          <a:xfrm>
            <a:off x="296728" y="5765309"/>
            <a:ext cx="1199012" cy="617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BB5A88-6978-4386-B8AE-59B79612B631}"/>
              </a:ext>
            </a:extLst>
          </p:cNvPr>
          <p:cNvSpPr txBox="1"/>
          <p:nvPr/>
        </p:nvSpPr>
        <p:spPr>
          <a:xfrm>
            <a:off x="3709142" y="5372292"/>
            <a:ext cx="4304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해당 버튼을 터치하여 상점 화면으로 진입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75A93562-6529-4882-8999-840B816A5D11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rot="5400000" flipH="1" flipV="1">
            <a:off x="2175430" y="4231597"/>
            <a:ext cx="254517" cy="281290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30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8F34CB-158E-49E5-B7C6-F367CD51856C}"/>
              </a:ext>
            </a:extLst>
          </p:cNvPr>
          <p:cNvSpPr txBox="1"/>
          <p:nvPr/>
        </p:nvSpPr>
        <p:spPr>
          <a:xfrm>
            <a:off x="55371" y="68925"/>
            <a:ext cx="656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FEE5633-CD8F-47BD-8DCC-26E5CAA27708}"/>
              </a:ext>
            </a:extLst>
          </p:cNvPr>
          <p:cNvCxnSpPr>
            <a:cxnSpLocks/>
          </p:cNvCxnSpPr>
          <p:nvPr/>
        </p:nvCxnSpPr>
        <p:spPr>
          <a:xfrm>
            <a:off x="55371" y="475017"/>
            <a:ext cx="656598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BB5A88-6978-4386-B8AE-59B79612B631}"/>
              </a:ext>
            </a:extLst>
          </p:cNvPr>
          <p:cNvSpPr txBox="1"/>
          <p:nvPr/>
        </p:nvSpPr>
        <p:spPr>
          <a:xfrm>
            <a:off x="4182424" y="1190865"/>
            <a:ext cx="4304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현재 보유하고 있는 재화 표시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21D04C1-55AB-455A-B823-DA064576B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1" y="642199"/>
            <a:ext cx="3291840" cy="58521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2D8F17-D2B7-4C27-B024-D344D919BA8C}"/>
              </a:ext>
            </a:extLst>
          </p:cNvPr>
          <p:cNvSpPr txBox="1"/>
          <p:nvPr/>
        </p:nvSpPr>
        <p:spPr>
          <a:xfrm>
            <a:off x="4182424" y="676062"/>
            <a:ext cx="4304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뒤로 가기 버튼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23D232-A5EE-4472-AE6B-35955F0F2A55}"/>
              </a:ext>
            </a:extLst>
          </p:cNvPr>
          <p:cNvSpPr txBox="1"/>
          <p:nvPr/>
        </p:nvSpPr>
        <p:spPr>
          <a:xfrm>
            <a:off x="4182424" y="2698617"/>
            <a:ext cx="43044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보유하고 있는 공은 활성화 상태로 표시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공의 등급 표시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현재 장착 중인 공은 상단에 핀셋을 꽂아 표시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기본 공 스킨도 표시되어야 함</a:t>
            </a:r>
            <a:r>
              <a:rPr lang="en-US" altLang="ko-KR" sz="1200"/>
              <a:t>.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활성화되어 있고</a:t>
            </a:r>
            <a:r>
              <a:rPr lang="en-US" altLang="ko-KR" sz="1200" dirty="0"/>
              <a:t>, </a:t>
            </a:r>
            <a:r>
              <a:rPr lang="ko-KR" altLang="en-US" sz="1200" dirty="0"/>
              <a:t>장착 중이지 않은 공을 터치하면</a:t>
            </a:r>
            <a:r>
              <a:rPr lang="en-US" altLang="ko-KR" sz="1200" dirty="0"/>
              <a:t> </a:t>
            </a:r>
            <a:r>
              <a:rPr lang="ko-KR" altLang="en-US" sz="1200" dirty="0"/>
              <a:t>터치한 공의 모습으로 스킨 변경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장착 중인 공은 터치해도 피드백 없음</a:t>
            </a:r>
            <a:r>
              <a:rPr lang="en-US" altLang="ko-KR" sz="12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71D712-7295-49EA-965E-A82E0CE5D592}"/>
              </a:ext>
            </a:extLst>
          </p:cNvPr>
          <p:cNvSpPr txBox="1"/>
          <p:nvPr/>
        </p:nvSpPr>
        <p:spPr>
          <a:xfrm>
            <a:off x="4182424" y="4285775"/>
            <a:ext cx="4304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보유하고 있지 않은 공은 비활성화 상태 표시</a:t>
            </a:r>
            <a:endParaRPr lang="en-US" altLang="ko-KR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A29AE6-CF1C-4BDC-9039-C23122E7F5F8}"/>
              </a:ext>
            </a:extLst>
          </p:cNvPr>
          <p:cNvSpPr txBox="1"/>
          <p:nvPr/>
        </p:nvSpPr>
        <p:spPr>
          <a:xfrm>
            <a:off x="4182424" y="5307368"/>
            <a:ext cx="4304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/>
              <a:t>재화 뽑기 버튼</a:t>
            </a:r>
            <a:endParaRPr lang="en-US" altLang="ko-KR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C04582-FC1A-44C4-AFF4-349772B23061}"/>
              </a:ext>
            </a:extLst>
          </p:cNvPr>
          <p:cNvSpPr txBox="1"/>
          <p:nvPr/>
        </p:nvSpPr>
        <p:spPr>
          <a:xfrm>
            <a:off x="4182424" y="5766439"/>
            <a:ext cx="4304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광고 뽑기 버튼</a:t>
            </a:r>
            <a:endParaRPr lang="en-US" altLang="ko-KR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D351F3-2F4F-4E2C-B7BB-4C1A030C53E8}"/>
              </a:ext>
            </a:extLst>
          </p:cNvPr>
          <p:cNvSpPr/>
          <p:nvPr/>
        </p:nvSpPr>
        <p:spPr>
          <a:xfrm>
            <a:off x="2313922" y="1050365"/>
            <a:ext cx="1199012" cy="617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012F45B-CB9F-47D9-8B28-FA115B1FAA62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 flipV="1">
            <a:off x="3512934" y="1329365"/>
            <a:ext cx="669490" cy="2983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37F7C70-C958-41A4-A891-BB2E5EEB946A}"/>
              </a:ext>
            </a:extLst>
          </p:cNvPr>
          <p:cNvSpPr/>
          <p:nvPr/>
        </p:nvSpPr>
        <p:spPr>
          <a:xfrm>
            <a:off x="180861" y="1050365"/>
            <a:ext cx="862198" cy="617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5B6D1254-A165-42BC-AB51-1003CE41B5AF}"/>
              </a:ext>
            </a:extLst>
          </p:cNvPr>
          <p:cNvCxnSpPr>
            <a:cxnSpLocks/>
            <a:stCxn id="21" idx="0"/>
            <a:endCxn id="11" idx="1"/>
          </p:cNvCxnSpPr>
          <p:nvPr/>
        </p:nvCxnSpPr>
        <p:spPr>
          <a:xfrm rot="5400000" flipH="1" flipV="1">
            <a:off x="2279291" y="-852768"/>
            <a:ext cx="235803" cy="357046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D63E019-D335-4D68-A598-937DEC8655F2}"/>
              </a:ext>
            </a:extLst>
          </p:cNvPr>
          <p:cNvSpPr/>
          <p:nvPr/>
        </p:nvSpPr>
        <p:spPr>
          <a:xfrm>
            <a:off x="237758" y="2698617"/>
            <a:ext cx="3157927" cy="1073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29F5345-0344-4B2B-8C5F-B1F01A14DD59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>
            <a:off x="3395685" y="3235545"/>
            <a:ext cx="786739" cy="15557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BF13E28-9A9E-4974-B4DE-AA8345588C96}"/>
              </a:ext>
            </a:extLst>
          </p:cNvPr>
          <p:cNvSpPr/>
          <p:nvPr/>
        </p:nvSpPr>
        <p:spPr>
          <a:xfrm>
            <a:off x="237757" y="3830268"/>
            <a:ext cx="3157927" cy="19275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7A70102F-FAE1-4A3D-9178-9F7FCE164EDF}"/>
              </a:ext>
            </a:extLst>
          </p:cNvPr>
          <p:cNvCxnSpPr>
            <a:cxnSpLocks/>
            <a:stCxn id="31" idx="3"/>
            <a:endCxn id="13" idx="1"/>
          </p:cNvCxnSpPr>
          <p:nvPr/>
        </p:nvCxnSpPr>
        <p:spPr>
          <a:xfrm flipV="1">
            <a:off x="3395684" y="4424275"/>
            <a:ext cx="786740" cy="36979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D803BB0-4B6B-4361-9B07-4D370F8F4CE6}"/>
              </a:ext>
            </a:extLst>
          </p:cNvPr>
          <p:cNvSpPr/>
          <p:nvPr/>
        </p:nvSpPr>
        <p:spPr>
          <a:xfrm>
            <a:off x="1893737" y="5918945"/>
            <a:ext cx="1501947" cy="3778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39D7FDF-F3F9-47BC-957B-299E192F8FE4}"/>
              </a:ext>
            </a:extLst>
          </p:cNvPr>
          <p:cNvSpPr/>
          <p:nvPr/>
        </p:nvSpPr>
        <p:spPr>
          <a:xfrm>
            <a:off x="245903" y="5923704"/>
            <a:ext cx="1501947" cy="3778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A079C98-30A9-4EAB-841F-371A73A46F5D}"/>
              </a:ext>
            </a:extLst>
          </p:cNvPr>
          <p:cNvCxnSpPr>
            <a:cxnSpLocks/>
            <a:stCxn id="37" idx="0"/>
            <a:endCxn id="14" idx="1"/>
          </p:cNvCxnSpPr>
          <p:nvPr/>
        </p:nvCxnSpPr>
        <p:spPr>
          <a:xfrm rot="5400000" flipH="1" flipV="1">
            <a:off x="2350732" y="4092013"/>
            <a:ext cx="477836" cy="3185547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688E4C5F-E838-4BE9-8528-C249E33304B3}"/>
              </a:ext>
            </a:extLst>
          </p:cNvPr>
          <p:cNvCxnSpPr>
            <a:cxnSpLocks/>
            <a:stCxn id="36" idx="3"/>
            <a:endCxn id="15" idx="1"/>
          </p:cNvCxnSpPr>
          <p:nvPr/>
        </p:nvCxnSpPr>
        <p:spPr>
          <a:xfrm flipV="1">
            <a:off x="3395684" y="5904939"/>
            <a:ext cx="786740" cy="20291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80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8F34CB-158E-49E5-B7C6-F367CD51856C}"/>
              </a:ext>
            </a:extLst>
          </p:cNvPr>
          <p:cNvSpPr txBox="1"/>
          <p:nvPr/>
        </p:nvSpPr>
        <p:spPr>
          <a:xfrm>
            <a:off x="55371" y="68925"/>
            <a:ext cx="656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FEE5633-CD8F-47BD-8DCC-26E5CAA27708}"/>
              </a:ext>
            </a:extLst>
          </p:cNvPr>
          <p:cNvCxnSpPr>
            <a:cxnSpLocks/>
          </p:cNvCxnSpPr>
          <p:nvPr/>
        </p:nvCxnSpPr>
        <p:spPr>
          <a:xfrm>
            <a:off x="55371" y="475017"/>
            <a:ext cx="656598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0" name="그림 39">
            <a:extLst>
              <a:ext uri="{FF2B5EF4-FFF2-40B4-BE49-F238E27FC236}">
                <a16:creationId xmlns:a16="http://schemas.microsoft.com/office/drawing/2014/main" id="{F32B72AD-4029-46F3-9676-BFC3AA5AB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1" y="642199"/>
            <a:ext cx="3291840" cy="5852160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75BFB232-93C8-4F45-809A-CAB9D273717C}"/>
              </a:ext>
            </a:extLst>
          </p:cNvPr>
          <p:cNvSpPr/>
          <p:nvPr/>
        </p:nvSpPr>
        <p:spPr>
          <a:xfrm>
            <a:off x="180861" y="642199"/>
            <a:ext cx="3291840" cy="585214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3D18D71-A4A3-481D-A804-899BC5701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47" y="2454589"/>
            <a:ext cx="2014732" cy="230124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A3596559-FEDF-42B7-A6EB-865AEA1BD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927" y="2851873"/>
            <a:ext cx="1123571" cy="112801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E9372FA7-5F91-4B96-AAE4-443FD94380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87" y="4176206"/>
            <a:ext cx="688849" cy="320041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1A79B07B-5165-4DE1-821F-BB1A97B324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066" y="3243941"/>
            <a:ext cx="556070" cy="55607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44466C5-4623-4D24-A58E-3C379D67AE1C}"/>
              </a:ext>
            </a:extLst>
          </p:cNvPr>
          <p:cNvSpPr txBox="1"/>
          <p:nvPr/>
        </p:nvSpPr>
        <p:spPr>
          <a:xfrm>
            <a:off x="4182424" y="642199"/>
            <a:ext cx="4304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뽑기 버튼을 통해 획득한 공 스킨 표시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어디든 터치하면 팝업이 닫힘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33E1ED4-18C9-4297-92E3-5B191C4CF8E6}"/>
              </a:ext>
            </a:extLst>
          </p:cNvPr>
          <p:cNvSpPr/>
          <p:nvPr/>
        </p:nvSpPr>
        <p:spPr>
          <a:xfrm>
            <a:off x="758088" y="2299173"/>
            <a:ext cx="2285149" cy="26252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578AC962-C231-42FD-BB76-DB8F6B4BD8D2}"/>
              </a:ext>
            </a:extLst>
          </p:cNvPr>
          <p:cNvCxnSpPr>
            <a:cxnSpLocks/>
            <a:stCxn id="48" idx="3"/>
            <a:endCxn id="47" idx="1"/>
          </p:cNvCxnSpPr>
          <p:nvPr/>
        </p:nvCxnSpPr>
        <p:spPr>
          <a:xfrm flipV="1">
            <a:off x="3043237" y="873032"/>
            <a:ext cx="1139187" cy="273876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855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8F34CB-158E-49E5-B7C6-F367CD51856C}"/>
              </a:ext>
            </a:extLst>
          </p:cNvPr>
          <p:cNvSpPr txBox="1"/>
          <p:nvPr/>
        </p:nvSpPr>
        <p:spPr>
          <a:xfrm>
            <a:off x="55371" y="68925"/>
            <a:ext cx="656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FEE5633-CD8F-47BD-8DCC-26E5CAA27708}"/>
              </a:ext>
            </a:extLst>
          </p:cNvPr>
          <p:cNvCxnSpPr>
            <a:cxnSpLocks/>
          </p:cNvCxnSpPr>
          <p:nvPr/>
        </p:nvCxnSpPr>
        <p:spPr>
          <a:xfrm>
            <a:off x="55371" y="475017"/>
            <a:ext cx="656598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0" name="그림 39">
            <a:extLst>
              <a:ext uri="{FF2B5EF4-FFF2-40B4-BE49-F238E27FC236}">
                <a16:creationId xmlns:a16="http://schemas.microsoft.com/office/drawing/2014/main" id="{F32B72AD-4029-46F3-9676-BFC3AA5AB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1" y="642199"/>
            <a:ext cx="3291840" cy="585216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72F17EA-D8C8-48A5-A2D2-FDEF381F2847}"/>
              </a:ext>
            </a:extLst>
          </p:cNvPr>
          <p:cNvSpPr/>
          <p:nvPr/>
        </p:nvSpPr>
        <p:spPr>
          <a:xfrm>
            <a:off x="2457303" y="5976938"/>
            <a:ext cx="881062" cy="290512"/>
          </a:xfrm>
          <a:prstGeom prst="rect">
            <a:avLst/>
          </a:prstGeom>
          <a:solidFill>
            <a:srgbClr val="F2B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22:10:11</a:t>
            </a:r>
            <a:endParaRPr lang="ko-KR" alt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F8986D-0040-4F09-AE8D-A0B603B60542}"/>
              </a:ext>
            </a:extLst>
          </p:cNvPr>
          <p:cNvSpPr txBox="1"/>
          <p:nvPr/>
        </p:nvSpPr>
        <p:spPr>
          <a:xfrm>
            <a:off x="4182424" y="5660529"/>
            <a:ext cx="6156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광고 뽑기 </a:t>
            </a:r>
            <a:r>
              <a:rPr lang="ko-KR" altLang="en-US" sz="1200" dirty="0" err="1"/>
              <a:t>쿨타임이</a:t>
            </a:r>
            <a:r>
              <a:rPr lang="ko-KR" altLang="en-US" sz="1200" dirty="0"/>
              <a:t> 진행 중일 때 표시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남은 시간에 따라 </a:t>
            </a:r>
            <a:r>
              <a:rPr lang="en-US" altLang="ko-KR" sz="1200" dirty="0"/>
              <a:t>( HH:MM:SS ) </a:t>
            </a:r>
            <a:r>
              <a:rPr lang="en-US" altLang="ko-KR" sz="1200" dirty="0">
                <a:sym typeface="Wingdings" panose="05000000000000000000" pitchFamily="2" charset="2"/>
              </a:rPr>
              <a:t> ( MM:SS )  ( SS ) </a:t>
            </a:r>
            <a:r>
              <a:rPr lang="ko-KR" altLang="en-US" sz="1200" dirty="0">
                <a:sym typeface="Wingdings" panose="05000000000000000000" pitchFamily="2" charset="2"/>
              </a:rPr>
              <a:t>로 표시되면 좋을 것 같다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  <a:endParaRPr lang="en-US" altLang="ko-KR" sz="1200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EB02BE69-7E9E-49F1-A81F-E40A399FAE56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3338365" y="5891362"/>
            <a:ext cx="844059" cy="23083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788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141</Words>
  <Application>Microsoft Office PowerPoint</Application>
  <PresentationFormat>와이드스크린</PresentationFormat>
  <Paragraphs>33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SHOP UI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 UI</dc:title>
  <dc:creator>K Chris</dc:creator>
  <cp:lastModifiedBy>K Chris</cp:lastModifiedBy>
  <cp:revision>1</cp:revision>
  <dcterms:created xsi:type="dcterms:W3CDTF">2019-04-17T00:50:49Z</dcterms:created>
  <dcterms:modified xsi:type="dcterms:W3CDTF">2019-04-17T02:47:38Z</dcterms:modified>
</cp:coreProperties>
</file>