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99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300" r:id="rId16"/>
    <p:sldId id="301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11281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" name="Google Shape;20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24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9" name="Google Shape;278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2" name="Google Shape;294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3" name="Google Shape;294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" name="Google Shape;299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7" name="Google Shape;299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Google Shape;315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4" name="Google Shape;330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5" name="Google Shape;330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5" name="Google Shape;345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6" name="Google Shape;345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" name="Google Shape;360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7" name="Google Shape;360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3" name="Google Shape;381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0" name="Google Shape;395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4" name="Google Shape;405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5" name="Google Shape;405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4" name="Google Shape;433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5" name="Google Shape;433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6" name="Google Shape;4336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9" name="Google Shape;447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4" name="Google Shape;451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5" name="Google Shape;451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0" name="Google Shape;455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1" name="Google Shape;455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18" Type="http://schemas.openxmlformats.org/officeDocument/2006/relationships/image" Target="../media/image33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6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19" Type="http://schemas.openxmlformats.org/officeDocument/2006/relationships/image" Target="../media/image34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32.png"/><Relationship Id="rId4" Type="http://schemas.openxmlformats.org/officeDocument/2006/relationships/image" Target="../media/image6.png"/><Relationship Id="rId9" Type="http://schemas.openxmlformats.org/officeDocument/2006/relationships/image" Target="../media/image31.png"/><Relationship Id="rId1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6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slide" Target="slide18.xm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slide" Target="slide17.xml"/><Relationship Id="rId5" Type="http://schemas.openxmlformats.org/officeDocument/2006/relationships/image" Target="../media/image22.png"/><Relationship Id="rId1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6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slide" Target="slide18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slide" Target="slide17.xml"/><Relationship Id="rId5" Type="http://schemas.openxmlformats.org/officeDocument/2006/relationships/image" Target="../media/image22.png"/><Relationship Id="rId1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2.png"/><Relationship Id="rId4" Type="http://schemas.openxmlformats.org/officeDocument/2006/relationships/image" Target="../media/image21.png"/><Relationship Id="rId9" Type="http://schemas.openxmlformats.org/officeDocument/2006/relationships/image" Target="../media/image41.png"/><Relationship Id="rId1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2.png"/><Relationship Id="rId4" Type="http://schemas.openxmlformats.org/officeDocument/2006/relationships/image" Target="../media/image21.png"/><Relationship Id="rId9" Type="http://schemas.openxmlformats.org/officeDocument/2006/relationships/image" Target="../media/image41.png"/><Relationship Id="rId1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2.png"/><Relationship Id="rId4" Type="http://schemas.openxmlformats.org/officeDocument/2006/relationships/image" Target="../media/image21.png"/><Relationship Id="rId9" Type="http://schemas.openxmlformats.org/officeDocument/2006/relationships/image" Target="../media/image41.png"/><Relationship Id="rId1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4.png"/><Relationship Id="rId5" Type="http://schemas.openxmlformats.org/officeDocument/2006/relationships/image" Target="../media/image22.png"/><Relationship Id="rId10" Type="http://schemas.openxmlformats.org/officeDocument/2006/relationships/image" Target="../media/image43.png"/><Relationship Id="rId4" Type="http://schemas.openxmlformats.org/officeDocument/2006/relationships/image" Target="../media/image21.png"/><Relationship Id="rId9" Type="http://schemas.openxmlformats.org/officeDocument/2006/relationships/image" Target="../media/image40.png"/><Relationship Id="rId1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4.png"/><Relationship Id="rId5" Type="http://schemas.openxmlformats.org/officeDocument/2006/relationships/image" Target="../media/image22.png"/><Relationship Id="rId10" Type="http://schemas.openxmlformats.org/officeDocument/2006/relationships/image" Target="../media/image43.png"/><Relationship Id="rId4" Type="http://schemas.openxmlformats.org/officeDocument/2006/relationships/image" Target="../media/image21.png"/><Relationship Id="rId9" Type="http://schemas.openxmlformats.org/officeDocument/2006/relationships/image" Target="../media/image40.png"/><Relationship Id="rId1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24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4.png"/><Relationship Id="rId5" Type="http://schemas.openxmlformats.org/officeDocument/2006/relationships/image" Target="../media/image22.png"/><Relationship Id="rId15" Type="http://schemas.openxmlformats.org/officeDocument/2006/relationships/image" Target="../media/image33.png"/><Relationship Id="rId10" Type="http://schemas.openxmlformats.org/officeDocument/2006/relationships/image" Target="../media/image43.png"/><Relationship Id="rId4" Type="http://schemas.openxmlformats.org/officeDocument/2006/relationships/image" Target="../media/image21.png"/><Relationship Id="rId9" Type="http://schemas.openxmlformats.org/officeDocument/2006/relationships/image" Target="../media/image40.png"/><Relationship Id="rId1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52.png"/><Relationship Id="rId5" Type="http://schemas.openxmlformats.org/officeDocument/2006/relationships/image" Target="../media/image28.png"/><Relationship Id="rId10" Type="http://schemas.openxmlformats.org/officeDocument/2006/relationships/image" Target="../media/image51.png"/><Relationship Id="rId4" Type="http://schemas.openxmlformats.org/officeDocument/2006/relationships/image" Target="../media/image49.png"/><Relationship Id="rId9" Type="http://schemas.openxmlformats.org/officeDocument/2006/relationships/image" Target="../media/image1.png"/><Relationship Id="rId1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7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56.png"/><Relationship Id="rId5" Type="http://schemas.openxmlformats.org/officeDocument/2006/relationships/image" Target="../media/image28.png"/><Relationship Id="rId15" Type="http://schemas.openxmlformats.org/officeDocument/2006/relationships/image" Target="../media/image59.png"/><Relationship Id="rId10" Type="http://schemas.openxmlformats.org/officeDocument/2006/relationships/image" Target="../media/image34.png"/><Relationship Id="rId4" Type="http://schemas.openxmlformats.org/officeDocument/2006/relationships/image" Target="../media/image55.png"/><Relationship Id="rId9" Type="http://schemas.openxmlformats.org/officeDocument/2006/relationships/image" Target="../media/image1.png"/><Relationship Id="rId1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6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9.png"/><Relationship Id="rId4" Type="http://schemas.openxmlformats.org/officeDocument/2006/relationships/image" Target="../media/image60.png"/><Relationship Id="rId9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6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9.png"/><Relationship Id="rId4" Type="http://schemas.openxmlformats.org/officeDocument/2006/relationships/image" Target="../media/image60.png"/><Relationship Id="rId9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3.png"/><Relationship Id="rId5" Type="http://schemas.openxmlformats.org/officeDocument/2006/relationships/image" Target="../media/image22.png"/><Relationship Id="rId15" Type="http://schemas.openxmlformats.org/officeDocument/2006/relationships/image" Target="../media/image33.pn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42.png"/><Relationship Id="rId1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Slide Puzzle Battle</a:t>
            </a:r>
            <a:br>
              <a:rPr lang="en-US"/>
            </a:br>
            <a:r>
              <a:rPr lang="en-US"/>
              <a:t>Effect &amp; Animation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2019 1 25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Chris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Google Shape;901;p28"/>
          <p:cNvGrpSpPr/>
          <p:nvPr/>
        </p:nvGrpSpPr>
        <p:grpSpPr>
          <a:xfrm>
            <a:off x="58930" y="884859"/>
            <a:ext cx="2715463" cy="4814519"/>
            <a:chOff x="364106" y="669683"/>
            <a:chExt cx="3253434" cy="5768342"/>
          </a:xfrm>
        </p:grpSpPr>
        <p:sp>
          <p:nvSpPr>
            <p:cNvPr id="902" name="Google Shape;902;p28"/>
            <p:cNvSpPr/>
            <p:nvPr/>
          </p:nvSpPr>
          <p:spPr>
            <a:xfrm rot="10800000">
              <a:off x="364106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364106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8"/>
            <p:cNvSpPr txBox="1"/>
            <p:nvPr/>
          </p:nvSpPr>
          <p:spPr>
            <a:xfrm>
              <a:off x="1155947" y="743113"/>
              <a:ext cx="1669751" cy="368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05" name="Google Shape;905;p28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143859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6" name="Google Shape;906;p28"/>
            <p:cNvSpPr/>
            <p:nvPr/>
          </p:nvSpPr>
          <p:spPr>
            <a:xfrm>
              <a:off x="1163238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8"/>
            <p:cNvSpPr/>
            <p:nvPr/>
          </p:nvSpPr>
          <p:spPr>
            <a:xfrm rot="10800000">
              <a:off x="505758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1163238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8"/>
            <p:cNvSpPr/>
            <p:nvPr/>
          </p:nvSpPr>
          <p:spPr>
            <a:xfrm rot="10800000">
              <a:off x="505758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8"/>
            <p:cNvSpPr/>
            <p:nvPr/>
          </p:nvSpPr>
          <p:spPr>
            <a:xfrm>
              <a:off x="1163238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8"/>
            <p:cNvSpPr/>
            <p:nvPr/>
          </p:nvSpPr>
          <p:spPr>
            <a:xfrm rot="10800000">
              <a:off x="505758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8"/>
            <p:cNvSpPr/>
            <p:nvPr/>
          </p:nvSpPr>
          <p:spPr>
            <a:xfrm>
              <a:off x="1163238" y="34544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8"/>
            <p:cNvSpPr/>
            <p:nvPr/>
          </p:nvSpPr>
          <p:spPr>
            <a:xfrm rot="10800000">
              <a:off x="505758" y="34544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1163238" y="41021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8"/>
            <p:cNvSpPr/>
            <p:nvPr/>
          </p:nvSpPr>
          <p:spPr>
            <a:xfrm rot="10800000">
              <a:off x="505758" y="41021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1163238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8"/>
            <p:cNvSpPr/>
            <p:nvPr/>
          </p:nvSpPr>
          <p:spPr>
            <a:xfrm rot="10800000">
              <a:off x="505758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1163238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8"/>
            <p:cNvSpPr/>
            <p:nvPr/>
          </p:nvSpPr>
          <p:spPr>
            <a:xfrm rot="10800000">
              <a:off x="505758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8"/>
            <p:cNvSpPr/>
            <p:nvPr/>
          </p:nvSpPr>
          <p:spPr>
            <a:xfrm>
              <a:off x="1163238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8"/>
            <p:cNvSpPr/>
            <p:nvPr/>
          </p:nvSpPr>
          <p:spPr>
            <a:xfrm rot="10800000">
              <a:off x="505758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8"/>
            <p:cNvSpPr/>
            <p:nvPr/>
          </p:nvSpPr>
          <p:spPr>
            <a:xfrm rot="5400000">
              <a:off x="188296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1676592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2090956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2399705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556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27" name="Google Shape;927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8094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8" name="Google Shape;928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8094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9" name="Google Shape;929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8094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0" name="Google Shape;930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07246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1" name="Google Shape;931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07246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" name="Google Shape;932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8900" y="346087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3" name="Google Shape;933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33842" y="4127500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4" name="Google Shape;934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529595" y="4127499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5" name="Google Shape;935;p28"/>
          <p:cNvGrpSpPr/>
          <p:nvPr/>
        </p:nvGrpSpPr>
        <p:grpSpPr>
          <a:xfrm>
            <a:off x="2857354" y="884859"/>
            <a:ext cx="2715463" cy="4814519"/>
            <a:chOff x="3411761" y="669683"/>
            <a:chExt cx="3253434" cy="5768342"/>
          </a:xfrm>
        </p:grpSpPr>
        <p:sp>
          <p:nvSpPr>
            <p:cNvPr id="936" name="Google Shape;936;p28"/>
            <p:cNvSpPr/>
            <p:nvPr/>
          </p:nvSpPr>
          <p:spPr>
            <a:xfrm rot="10800000">
              <a:off x="3411761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3411761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8"/>
            <p:cNvSpPr txBox="1"/>
            <p:nvPr/>
          </p:nvSpPr>
          <p:spPr>
            <a:xfrm>
              <a:off x="4203602" y="743113"/>
              <a:ext cx="1669751" cy="368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39" name="Google Shape;939;p28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191514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0" name="Google Shape;940;p28"/>
            <p:cNvSpPr/>
            <p:nvPr/>
          </p:nvSpPr>
          <p:spPr>
            <a:xfrm>
              <a:off x="4210893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8"/>
            <p:cNvSpPr/>
            <p:nvPr/>
          </p:nvSpPr>
          <p:spPr>
            <a:xfrm rot="10800000">
              <a:off x="3553413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4210893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8"/>
            <p:cNvSpPr/>
            <p:nvPr/>
          </p:nvSpPr>
          <p:spPr>
            <a:xfrm rot="10800000">
              <a:off x="3553413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4210893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8"/>
            <p:cNvSpPr/>
            <p:nvPr/>
          </p:nvSpPr>
          <p:spPr>
            <a:xfrm rot="10800000">
              <a:off x="3553413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4210893" y="34544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8"/>
            <p:cNvSpPr/>
            <p:nvPr/>
          </p:nvSpPr>
          <p:spPr>
            <a:xfrm rot="10800000">
              <a:off x="3553413" y="34544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4210893" y="41021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8"/>
            <p:cNvSpPr/>
            <p:nvPr/>
          </p:nvSpPr>
          <p:spPr>
            <a:xfrm rot="10800000">
              <a:off x="3553413" y="41021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4210893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8"/>
            <p:cNvSpPr/>
            <p:nvPr/>
          </p:nvSpPr>
          <p:spPr>
            <a:xfrm rot="10800000">
              <a:off x="3553413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8"/>
            <p:cNvSpPr/>
            <p:nvPr/>
          </p:nvSpPr>
          <p:spPr>
            <a:xfrm>
              <a:off x="4210893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8"/>
            <p:cNvSpPr/>
            <p:nvPr/>
          </p:nvSpPr>
          <p:spPr>
            <a:xfrm rot="10800000">
              <a:off x="3553413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8"/>
            <p:cNvSpPr/>
            <p:nvPr/>
          </p:nvSpPr>
          <p:spPr>
            <a:xfrm>
              <a:off x="4210893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8"/>
            <p:cNvSpPr/>
            <p:nvPr/>
          </p:nvSpPr>
          <p:spPr>
            <a:xfrm rot="10800000">
              <a:off x="3553413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8"/>
            <p:cNvSpPr/>
            <p:nvPr/>
          </p:nvSpPr>
          <p:spPr>
            <a:xfrm rot="5400000">
              <a:off x="4930622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8"/>
            <p:cNvSpPr/>
            <p:nvPr/>
          </p:nvSpPr>
          <p:spPr>
            <a:xfrm>
              <a:off x="4724247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8"/>
            <p:cNvSpPr/>
            <p:nvPr/>
          </p:nvSpPr>
          <p:spPr>
            <a:xfrm>
              <a:off x="5138611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8"/>
            <p:cNvSpPr/>
            <p:nvPr/>
          </p:nvSpPr>
          <p:spPr>
            <a:xfrm>
              <a:off x="5447360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8"/>
            <p:cNvSpPr/>
            <p:nvPr/>
          </p:nvSpPr>
          <p:spPr>
            <a:xfrm>
              <a:off x="3604211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1" name="Google Shape;961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2" name="Google Shape;962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3" name="Google Shape;963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4" name="Google Shape;964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54901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5" name="Google Shape;965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54901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6" name="Google Shape;966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6555" y="346087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7" name="Google Shape;967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497" y="4127500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8" name="Google Shape;968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3577250" y="4127499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9" name="Google Shape;969;p28"/>
          <p:cNvSpPr/>
          <p:nvPr/>
        </p:nvSpPr>
        <p:spPr>
          <a:xfrm>
            <a:off x="2857352" y="884862"/>
            <a:ext cx="2715464" cy="324143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0" name="Google Shape;970;p28"/>
          <p:cNvGrpSpPr/>
          <p:nvPr/>
        </p:nvGrpSpPr>
        <p:grpSpPr>
          <a:xfrm>
            <a:off x="5671547" y="884859"/>
            <a:ext cx="2715463" cy="4814519"/>
            <a:chOff x="3411761" y="669683"/>
            <a:chExt cx="3253434" cy="5768342"/>
          </a:xfrm>
        </p:grpSpPr>
        <p:sp>
          <p:nvSpPr>
            <p:cNvPr id="971" name="Google Shape;971;p28"/>
            <p:cNvSpPr/>
            <p:nvPr/>
          </p:nvSpPr>
          <p:spPr>
            <a:xfrm rot="10800000">
              <a:off x="3411761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8"/>
            <p:cNvSpPr/>
            <p:nvPr/>
          </p:nvSpPr>
          <p:spPr>
            <a:xfrm>
              <a:off x="3411761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8"/>
            <p:cNvSpPr txBox="1"/>
            <p:nvPr/>
          </p:nvSpPr>
          <p:spPr>
            <a:xfrm>
              <a:off x="4203602" y="743113"/>
              <a:ext cx="1669751" cy="368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74" name="Google Shape;974;p28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191514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5" name="Google Shape;975;p28"/>
            <p:cNvSpPr/>
            <p:nvPr/>
          </p:nvSpPr>
          <p:spPr>
            <a:xfrm>
              <a:off x="4210893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8"/>
            <p:cNvSpPr/>
            <p:nvPr/>
          </p:nvSpPr>
          <p:spPr>
            <a:xfrm rot="10800000">
              <a:off x="3553413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8"/>
            <p:cNvSpPr/>
            <p:nvPr/>
          </p:nvSpPr>
          <p:spPr>
            <a:xfrm>
              <a:off x="4210893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8"/>
            <p:cNvSpPr/>
            <p:nvPr/>
          </p:nvSpPr>
          <p:spPr>
            <a:xfrm rot="10800000">
              <a:off x="3553413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8"/>
            <p:cNvSpPr/>
            <p:nvPr/>
          </p:nvSpPr>
          <p:spPr>
            <a:xfrm>
              <a:off x="4210893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8"/>
            <p:cNvSpPr/>
            <p:nvPr/>
          </p:nvSpPr>
          <p:spPr>
            <a:xfrm rot="10800000">
              <a:off x="3553413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8"/>
            <p:cNvSpPr/>
            <p:nvPr/>
          </p:nvSpPr>
          <p:spPr>
            <a:xfrm>
              <a:off x="4210893" y="34544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8"/>
            <p:cNvSpPr/>
            <p:nvPr/>
          </p:nvSpPr>
          <p:spPr>
            <a:xfrm rot="10800000">
              <a:off x="3553413" y="34544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8"/>
            <p:cNvSpPr/>
            <p:nvPr/>
          </p:nvSpPr>
          <p:spPr>
            <a:xfrm>
              <a:off x="4210893" y="41021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8"/>
            <p:cNvSpPr/>
            <p:nvPr/>
          </p:nvSpPr>
          <p:spPr>
            <a:xfrm rot="10800000">
              <a:off x="3553413" y="41021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8"/>
            <p:cNvSpPr/>
            <p:nvPr/>
          </p:nvSpPr>
          <p:spPr>
            <a:xfrm>
              <a:off x="4210893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8"/>
            <p:cNvSpPr/>
            <p:nvPr/>
          </p:nvSpPr>
          <p:spPr>
            <a:xfrm rot="10800000">
              <a:off x="3553413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8"/>
            <p:cNvSpPr/>
            <p:nvPr/>
          </p:nvSpPr>
          <p:spPr>
            <a:xfrm>
              <a:off x="4210893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8"/>
            <p:cNvSpPr/>
            <p:nvPr/>
          </p:nvSpPr>
          <p:spPr>
            <a:xfrm rot="10800000">
              <a:off x="3553413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8"/>
            <p:cNvSpPr/>
            <p:nvPr/>
          </p:nvSpPr>
          <p:spPr>
            <a:xfrm>
              <a:off x="4210893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8"/>
            <p:cNvSpPr/>
            <p:nvPr/>
          </p:nvSpPr>
          <p:spPr>
            <a:xfrm rot="10800000">
              <a:off x="3553413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8"/>
            <p:cNvSpPr/>
            <p:nvPr/>
          </p:nvSpPr>
          <p:spPr>
            <a:xfrm rot="5400000">
              <a:off x="4930622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8"/>
            <p:cNvSpPr/>
            <p:nvPr/>
          </p:nvSpPr>
          <p:spPr>
            <a:xfrm>
              <a:off x="4724247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8"/>
            <p:cNvSpPr/>
            <p:nvPr/>
          </p:nvSpPr>
          <p:spPr>
            <a:xfrm>
              <a:off x="5138611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8"/>
            <p:cNvSpPr/>
            <p:nvPr/>
          </p:nvSpPr>
          <p:spPr>
            <a:xfrm>
              <a:off x="5447360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8"/>
            <p:cNvSpPr/>
            <p:nvPr/>
          </p:nvSpPr>
          <p:spPr>
            <a:xfrm>
              <a:off x="3604211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96" name="Google Shape;996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7" name="Google Shape;997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8" name="Google Shape;998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9" name="Google Shape;999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54901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0" name="Google Shape;1000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54901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1" name="Google Shape;1001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6555" y="346087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2" name="Google Shape;1002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497" y="4127500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3" name="Google Shape;1003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3577250" y="4127499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4" name="Google Shape;1004;p28"/>
          <p:cNvSpPr/>
          <p:nvPr/>
        </p:nvSpPr>
        <p:spPr>
          <a:xfrm>
            <a:off x="5671546" y="884862"/>
            <a:ext cx="2715464" cy="2549602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5" name="Google Shape;1005;p28"/>
          <p:cNvGrpSpPr/>
          <p:nvPr/>
        </p:nvGrpSpPr>
        <p:grpSpPr>
          <a:xfrm>
            <a:off x="8475706" y="884859"/>
            <a:ext cx="2715463" cy="4814519"/>
            <a:chOff x="3411761" y="669683"/>
            <a:chExt cx="3253434" cy="5768342"/>
          </a:xfrm>
        </p:grpSpPr>
        <p:sp>
          <p:nvSpPr>
            <p:cNvPr id="1006" name="Google Shape;1006;p28"/>
            <p:cNvSpPr/>
            <p:nvPr/>
          </p:nvSpPr>
          <p:spPr>
            <a:xfrm rot="10800000">
              <a:off x="3411761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8"/>
            <p:cNvSpPr/>
            <p:nvPr/>
          </p:nvSpPr>
          <p:spPr>
            <a:xfrm>
              <a:off x="3411761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8"/>
            <p:cNvSpPr txBox="1"/>
            <p:nvPr/>
          </p:nvSpPr>
          <p:spPr>
            <a:xfrm>
              <a:off x="4203602" y="743113"/>
              <a:ext cx="1669751" cy="368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9" name="Google Shape;1009;p28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191514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0" name="Google Shape;1010;p28"/>
            <p:cNvSpPr/>
            <p:nvPr/>
          </p:nvSpPr>
          <p:spPr>
            <a:xfrm>
              <a:off x="4210893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8"/>
            <p:cNvSpPr/>
            <p:nvPr/>
          </p:nvSpPr>
          <p:spPr>
            <a:xfrm rot="10800000">
              <a:off x="3553413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8"/>
            <p:cNvSpPr/>
            <p:nvPr/>
          </p:nvSpPr>
          <p:spPr>
            <a:xfrm>
              <a:off x="4210893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8"/>
            <p:cNvSpPr/>
            <p:nvPr/>
          </p:nvSpPr>
          <p:spPr>
            <a:xfrm rot="10800000">
              <a:off x="3553413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8"/>
            <p:cNvSpPr/>
            <p:nvPr/>
          </p:nvSpPr>
          <p:spPr>
            <a:xfrm>
              <a:off x="4210893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8"/>
            <p:cNvSpPr/>
            <p:nvPr/>
          </p:nvSpPr>
          <p:spPr>
            <a:xfrm rot="10800000">
              <a:off x="3553413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8"/>
            <p:cNvSpPr/>
            <p:nvPr/>
          </p:nvSpPr>
          <p:spPr>
            <a:xfrm>
              <a:off x="4210893" y="34544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8"/>
            <p:cNvSpPr/>
            <p:nvPr/>
          </p:nvSpPr>
          <p:spPr>
            <a:xfrm rot="10800000">
              <a:off x="3553413" y="34544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8"/>
            <p:cNvSpPr/>
            <p:nvPr/>
          </p:nvSpPr>
          <p:spPr>
            <a:xfrm>
              <a:off x="4210893" y="41021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8"/>
            <p:cNvSpPr/>
            <p:nvPr/>
          </p:nvSpPr>
          <p:spPr>
            <a:xfrm rot="10800000">
              <a:off x="3553413" y="41021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8"/>
            <p:cNvSpPr/>
            <p:nvPr/>
          </p:nvSpPr>
          <p:spPr>
            <a:xfrm>
              <a:off x="4210893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8"/>
            <p:cNvSpPr/>
            <p:nvPr/>
          </p:nvSpPr>
          <p:spPr>
            <a:xfrm rot="10800000">
              <a:off x="3553413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8"/>
            <p:cNvSpPr/>
            <p:nvPr/>
          </p:nvSpPr>
          <p:spPr>
            <a:xfrm>
              <a:off x="4210893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2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8"/>
            <p:cNvSpPr/>
            <p:nvPr/>
          </p:nvSpPr>
          <p:spPr>
            <a:xfrm rot="10800000">
              <a:off x="3553413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8"/>
            <p:cNvSpPr/>
            <p:nvPr/>
          </p:nvSpPr>
          <p:spPr>
            <a:xfrm>
              <a:off x="4210893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8"/>
            <p:cNvSpPr/>
            <p:nvPr/>
          </p:nvSpPr>
          <p:spPr>
            <a:xfrm rot="10800000">
              <a:off x="3553413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8"/>
            <p:cNvSpPr/>
            <p:nvPr/>
          </p:nvSpPr>
          <p:spPr>
            <a:xfrm rot="5400000">
              <a:off x="4930622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8"/>
            <p:cNvSpPr/>
            <p:nvPr/>
          </p:nvSpPr>
          <p:spPr>
            <a:xfrm>
              <a:off x="4724247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8"/>
            <p:cNvSpPr/>
            <p:nvPr/>
          </p:nvSpPr>
          <p:spPr>
            <a:xfrm>
              <a:off x="5138611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8"/>
            <p:cNvSpPr/>
            <p:nvPr/>
          </p:nvSpPr>
          <p:spPr>
            <a:xfrm>
              <a:off x="5447360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8"/>
            <p:cNvSpPr/>
            <p:nvPr/>
          </p:nvSpPr>
          <p:spPr>
            <a:xfrm>
              <a:off x="3604211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1" name="Google Shape;1031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2" name="Google Shape;1032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3" name="Google Shape;1033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5749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4" name="Google Shape;1034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54901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5" name="Google Shape;1035;p28" descr="F:\HSL Project\HSL Project\기획서\Slide Puzzle Battle\Icon\StageCondition_Loc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54901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6" name="Google Shape;1036;p28" descr="F:\HSL Project\HSL Project\기획서\Slide Puzzle Battle\Icon\StageCondition_Flag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66555" y="346087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7" name="Google Shape;1037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497" y="4127500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8" name="Google Shape;1038;p28" descr="F:\HSL Project\HSL Project\기획서\Slide Puzzle Battle\Icon\Icon_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3577250" y="4127499"/>
              <a:ext cx="472825" cy="472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9" name="Google Shape;1039;p28"/>
          <p:cNvSpPr/>
          <p:nvPr/>
        </p:nvSpPr>
        <p:spPr>
          <a:xfrm>
            <a:off x="8475705" y="884861"/>
            <a:ext cx="2715464" cy="4814517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28"/>
          <p:cNvSpPr txBox="1"/>
          <p:nvPr/>
        </p:nvSpPr>
        <p:spPr>
          <a:xfrm>
            <a:off x="128957" y="5859101"/>
            <a:ext cx="23679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가림판이 위에서 아래로 등장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28"/>
          <p:cNvSpPr txBox="1"/>
          <p:nvPr/>
        </p:nvSpPr>
        <p:spPr>
          <a:xfrm>
            <a:off x="107690" y="237718"/>
            <a:ext cx="15440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스테이지 선택 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28"/>
          <p:cNvSpPr/>
          <p:nvPr/>
        </p:nvSpPr>
        <p:spPr>
          <a:xfrm rot="5400000">
            <a:off x="1719793" y="2993889"/>
            <a:ext cx="443540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29"/>
          <p:cNvSpPr/>
          <p:nvPr/>
        </p:nvSpPr>
        <p:spPr>
          <a:xfrm rot="10800000">
            <a:off x="59638" y="884862"/>
            <a:ext cx="2715463" cy="4814516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29"/>
          <p:cNvSpPr/>
          <p:nvPr/>
        </p:nvSpPr>
        <p:spPr>
          <a:xfrm rot="10800000">
            <a:off x="2858062" y="884862"/>
            <a:ext cx="2715463" cy="4814516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29"/>
          <p:cNvSpPr/>
          <p:nvPr/>
        </p:nvSpPr>
        <p:spPr>
          <a:xfrm>
            <a:off x="2858060" y="884862"/>
            <a:ext cx="2715464" cy="644241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29"/>
          <p:cNvSpPr/>
          <p:nvPr/>
        </p:nvSpPr>
        <p:spPr>
          <a:xfrm>
            <a:off x="59638" y="884862"/>
            <a:ext cx="2715464" cy="2549602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1" name="Google Shape;1051;p29"/>
          <p:cNvGrpSpPr/>
          <p:nvPr/>
        </p:nvGrpSpPr>
        <p:grpSpPr>
          <a:xfrm>
            <a:off x="112931" y="3434465"/>
            <a:ext cx="2635001" cy="1602119"/>
            <a:chOff x="6921649" y="3622568"/>
            <a:chExt cx="3253430" cy="1978132"/>
          </a:xfrm>
        </p:grpSpPr>
        <p:sp>
          <p:nvSpPr>
            <p:cNvPr id="1052" name="Google Shape;1052;p29"/>
            <p:cNvSpPr/>
            <p:nvPr/>
          </p:nvSpPr>
          <p:spPr>
            <a:xfrm>
              <a:off x="7108362" y="3622568"/>
              <a:ext cx="2880001" cy="975231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8144932" y="4687030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9"/>
            <p:cNvSpPr/>
            <p:nvPr/>
          </p:nvSpPr>
          <p:spPr>
            <a:xfrm>
              <a:off x="6921649" y="4940099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9"/>
            <p:cNvSpPr txBox="1"/>
            <p:nvPr/>
          </p:nvSpPr>
          <p:spPr>
            <a:xfrm>
              <a:off x="8151624" y="4687030"/>
              <a:ext cx="788127" cy="2850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</a:t>
              </a:r>
              <a:r>
                <a:rPr lang="en-US" sz="900" b="1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7065097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9"/>
            <p:cNvSpPr/>
            <p:nvPr/>
          </p:nvSpPr>
          <p:spPr>
            <a:xfrm>
              <a:off x="7694804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9"/>
            <p:cNvSpPr/>
            <p:nvPr/>
          </p:nvSpPr>
          <p:spPr>
            <a:xfrm>
              <a:off x="8324511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8954218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9583924" y="505809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1" name="Google Shape;1061;p29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73660" y="5105374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2" name="Google Shape;1062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7119980" y="5135320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3" name="Google Shape;1063;p29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7735475" y="5105129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4" name="Google Shape;1064;p29"/>
            <p:cNvSpPr/>
            <p:nvPr/>
          </p:nvSpPr>
          <p:spPr>
            <a:xfrm>
              <a:off x="9588221" y="5058098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9"/>
            <p:cNvSpPr/>
            <p:nvPr/>
          </p:nvSpPr>
          <p:spPr>
            <a:xfrm>
              <a:off x="8967331" y="5066652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6" name="Google Shape;1066;p2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005944" y="5103597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7" name="Google Shape;1067;p29"/>
          <p:cNvSpPr/>
          <p:nvPr/>
        </p:nvSpPr>
        <p:spPr>
          <a:xfrm>
            <a:off x="3069607" y="1933975"/>
            <a:ext cx="2295283" cy="2295284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29"/>
          <p:cNvSpPr txBox="1"/>
          <p:nvPr/>
        </p:nvSpPr>
        <p:spPr>
          <a:xfrm>
            <a:off x="4928731" y="1546670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68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29"/>
          <p:cNvSpPr txBox="1"/>
          <p:nvPr/>
        </p:nvSpPr>
        <p:spPr>
          <a:xfrm>
            <a:off x="3358885" y="1546670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29"/>
          <p:cNvSpPr/>
          <p:nvPr/>
        </p:nvSpPr>
        <p:spPr>
          <a:xfrm>
            <a:off x="3895726" y="4300374"/>
            <a:ext cx="643048" cy="292944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29"/>
          <p:cNvSpPr/>
          <p:nvPr/>
        </p:nvSpPr>
        <p:spPr>
          <a:xfrm>
            <a:off x="2920802" y="4502063"/>
            <a:ext cx="2592897" cy="5264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29"/>
          <p:cNvSpPr txBox="1"/>
          <p:nvPr/>
        </p:nvSpPr>
        <p:spPr>
          <a:xfrm>
            <a:off x="3895959" y="4300374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29"/>
          <p:cNvSpPr/>
          <p:nvPr/>
        </p:nvSpPr>
        <p:spPr>
          <a:xfrm>
            <a:off x="3035126" y="4596106"/>
            <a:ext cx="373302" cy="37330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29"/>
          <p:cNvSpPr/>
          <p:nvPr/>
        </p:nvSpPr>
        <p:spPr>
          <a:xfrm>
            <a:off x="3536986" y="4596106"/>
            <a:ext cx="373302" cy="37330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29"/>
          <p:cNvSpPr/>
          <p:nvPr/>
        </p:nvSpPr>
        <p:spPr>
          <a:xfrm>
            <a:off x="4038846" y="4596106"/>
            <a:ext cx="373302" cy="37330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29"/>
          <p:cNvSpPr/>
          <p:nvPr/>
        </p:nvSpPr>
        <p:spPr>
          <a:xfrm>
            <a:off x="4540705" y="4596106"/>
            <a:ext cx="373302" cy="37330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29"/>
          <p:cNvSpPr/>
          <p:nvPr/>
        </p:nvSpPr>
        <p:spPr>
          <a:xfrm>
            <a:off x="5042564" y="4596106"/>
            <a:ext cx="373302" cy="37330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8" name="Google Shape;1078;p29" descr="C:\Users\Rivers\Desktop\Png\15255-20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78016" y="4633783"/>
            <a:ext cx="288021" cy="28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78867" y="4657649"/>
            <a:ext cx="263852" cy="263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Google Shape;1080;p2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69400" y="4633588"/>
            <a:ext cx="298338" cy="298338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Google Shape;1081;p29"/>
          <p:cNvSpPr/>
          <p:nvPr/>
        </p:nvSpPr>
        <p:spPr>
          <a:xfrm>
            <a:off x="5045989" y="4596105"/>
            <a:ext cx="369878" cy="373303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29"/>
          <p:cNvSpPr/>
          <p:nvPr/>
        </p:nvSpPr>
        <p:spPr>
          <a:xfrm>
            <a:off x="4551156" y="4602923"/>
            <a:ext cx="369878" cy="373303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3" name="Google Shape;1083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81930" y="4632367"/>
            <a:ext cx="290854" cy="290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084;p29" descr="D:\GitHub\Sliding_Puzzle_Battle\Slide Puzzle Battle\Assets\Resources\Sprites\Icons\Icon_Clo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700045" y="1547505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29" descr="D:\GitHub\Sliding_Puzzle_Battle\Slide Puzzle Battle\Assets\Resources\Sprites\Icons\Icon_Sword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045875" y="1548045"/>
            <a:ext cx="344865" cy="3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9"/>
          <p:cNvSpPr/>
          <p:nvPr/>
        </p:nvSpPr>
        <p:spPr>
          <a:xfrm rot="10800000">
            <a:off x="5728491" y="889852"/>
            <a:ext cx="2712648" cy="4809526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29"/>
          <p:cNvSpPr/>
          <p:nvPr/>
        </p:nvSpPr>
        <p:spPr>
          <a:xfrm>
            <a:off x="5730754" y="889849"/>
            <a:ext cx="2712648" cy="448296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29"/>
          <p:cNvSpPr txBox="1"/>
          <p:nvPr/>
        </p:nvSpPr>
        <p:spPr>
          <a:xfrm>
            <a:off x="6621384" y="951073"/>
            <a:ext cx="909610" cy="31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29"/>
          <p:cNvSpPr/>
          <p:nvPr/>
        </p:nvSpPr>
        <p:spPr>
          <a:xfrm>
            <a:off x="5875544" y="1763747"/>
            <a:ext cx="2401286" cy="2401287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29"/>
          <p:cNvSpPr txBox="1"/>
          <p:nvPr/>
        </p:nvSpPr>
        <p:spPr>
          <a:xfrm>
            <a:off x="7826470" y="1358555"/>
            <a:ext cx="42951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29"/>
          <p:cNvSpPr txBox="1"/>
          <p:nvPr/>
        </p:nvSpPr>
        <p:spPr>
          <a:xfrm>
            <a:off x="6182454" y="1358555"/>
            <a:ext cx="308751" cy="34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29"/>
          <p:cNvSpPr/>
          <p:nvPr/>
        </p:nvSpPr>
        <p:spPr>
          <a:xfrm>
            <a:off x="6739815" y="4239433"/>
            <a:ext cx="672746" cy="306473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29"/>
          <p:cNvSpPr/>
          <p:nvPr/>
        </p:nvSpPr>
        <p:spPr>
          <a:xfrm>
            <a:off x="5719866" y="4450437"/>
            <a:ext cx="2712644" cy="550796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29"/>
          <p:cNvSpPr txBox="1"/>
          <p:nvPr/>
        </p:nvSpPr>
        <p:spPr>
          <a:xfrm>
            <a:off x="6749049" y="4239433"/>
            <a:ext cx="649815" cy="234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29"/>
          <p:cNvSpPr/>
          <p:nvPr/>
        </p:nvSpPr>
        <p:spPr>
          <a:xfrm>
            <a:off x="5839470" y="4548823"/>
            <a:ext cx="390542" cy="390543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29"/>
          <p:cNvSpPr/>
          <p:nvPr/>
        </p:nvSpPr>
        <p:spPr>
          <a:xfrm>
            <a:off x="6364507" y="4548823"/>
            <a:ext cx="390542" cy="390543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29"/>
          <p:cNvSpPr/>
          <p:nvPr/>
        </p:nvSpPr>
        <p:spPr>
          <a:xfrm>
            <a:off x="6889544" y="4548823"/>
            <a:ext cx="390542" cy="390543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29"/>
          <p:cNvSpPr/>
          <p:nvPr/>
        </p:nvSpPr>
        <p:spPr>
          <a:xfrm>
            <a:off x="7414581" y="4548823"/>
            <a:ext cx="390542" cy="390543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29"/>
          <p:cNvSpPr/>
          <p:nvPr/>
        </p:nvSpPr>
        <p:spPr>
          <a:xfrm>
            <a:off x="7939617" y="4548823"/>
            <a:ext cx="390542" cy="390543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0" name="Google Shape;1100;p29" descr="C:\Users\Rivers\Desktop\Png\15255-200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930523" y="4588240"/>
            <a:ext cx="301323" cy="30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101;p2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5885230" y="4613208"/>
            <a:ext cx="276037" cy="27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1102;p2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98418" y="4588036"/>
            <a:ext cx="312116" cy="312116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Google Shape;1103;p29"/>
          <p:cNvSpPr/>
          <p:nvPr/>
        </p:nvSpPr>
        <p:spPr>
          <a:xfrm>
            <a:off x="7943200" y="4548822"/>
            <a:ext cx="386960" cy="390543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29"/>
          <p:cNvSpPr/>
          <p:nvPr/>
        </p:nvSpPr>
        <p:spPr>
          <a:xfrm>
            <a:off x="7425514" y="4555954"/>
            <a:ext cx="386960" cy="390543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5" name="Google Shape;1105;p2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457709" y="4586758"/>
            <a:ext cx="304286" cy="304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29" descr="C:\Users\Rivers\Desktop\gear_1139470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7565" y="988538"/>
            <a:ext cx="265425" cy="25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p29" descr="D:\GitHub\Sliding_Puzzle_Battle\Slide Puzzle Battle\Assets\Resources\Sprites\Icons\Icon_Clo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11516" y="1356132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29" descr="D:\GitHub\Sliding_Puzzle_Battle\Slide Puzzle Battle\Assets\Resources\Sprites\Icons\Icon_Sword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867921" y="1356672"/>
            <a:ext cx="344865" cy="3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112;p29"/>
          <p:cNvSpPr txBox="1"/>
          <p:nvPr/>
        </p:nvSpPr>
        <p:spPr>
          <a:xfrm>
            <a:off x="128957" y="5859101"/>
            <a:ext cx="42194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가린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후,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다시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사라짐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위로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사라질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때,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퍼즐의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타일이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셋팅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되어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있어야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합니다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4" name="Google Shape;1114;p29"/>
          <p:cNvGrpSpPr/>
          <p:nvPr/>
        </p:nvGrpSpPr>
        <p:grpSpPr>
          <a:xfrm>
            <a:off x="3101877" y="1989530"/>
            <a:ext cx="2246502" cy="2214693"/>
            <a:chOff x="3075750" y="1950341"/>
            <a:chExt cx="2305125" cy="2272486"/>
          </a:xfrm>
        </p:grpSpPr>
        <p:pic>
          <p:nvPicPr>
            <p:cNvPr id="1115" name="Google Shape;1115;p29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3076154" y="3312472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6" name="Google Shape;1116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075750" y="376500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7" name="Google Shape;1117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075750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8" name="Google Shape;1118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075750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9" name="Google Shape;1119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075750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0" name="Google Shape;1120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537575" y="376500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1" name="Google Shape;1121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537575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2" name="Google Shape;1122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537575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3" name="Google Shape;1123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999400" y="376500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4" name="Google Shape;1124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999400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5" name="Google Shape;1125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999400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6" name="Google Shape;1126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461226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7" name="Google Shape;1127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461226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8" name="Google Shape;1128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461226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9" name="Google Shape;1129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23051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0" name="Google Shape;1130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23051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1" name="Google Shape;1131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23051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2" name="Google Shape;1132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19050" y="3326318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3" name="Google Shape;1133;p29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534523" y="3319749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4" name="Google Shape;1134;p29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002012" y="2867321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5" name="Google Shape;1135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986748" y="3312067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6" name="Google Shape;1136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456183" y="3315620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7" name="Google Shape;1137;p29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3531685" y="1950341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8" name="Google Shape;1138;p29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4455271" y="3765003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9" name="Google Shape;1139;p29"/>
          <p:cNvGrpSpPr/>
          <p:nvPr/>
        </p:nvGrpSpPr>
        <p:grpSpPr>
          <a:xfrm>
            <a:off x="5916247" y="1804791"/>
            <a:ext cx="2339733" cy="2360243"/>
            <a:chOff x="3075750" y="1950341"/>
            <a:chExt cx="2305125" cy="2272486"/>
          </a:xfrm>
        </p:grpSpPr>
        <p:pic>
          <p:nvPicPr>
            <p:cNvPr id="1140" name="Google Shape;1140;p29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3076154" y="3312472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1" name="Google Shape;1141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075750" y="376500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2" name="Google Shape;1142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075750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3" name="Google Shape;1143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075750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4" name="Google Shape;1144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075750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5" name="Google Shape;1145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537575" y="376500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6" name="Google Shape;1146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537575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7" name="Google Shape;1147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537575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8" name="Google Shape;1148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999400" y="376500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9" name="Google Shape;1149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999400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0" name="Google Shape;1150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999400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1" name="Google Shape;1151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461226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2" name="Google Shape;1152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461226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3" name="Google Shape;1153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461226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4" name="Google Shape;1154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23051" y="2859133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5" name="Google Shape;1155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23051" y="2405794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6" name="Google Shape;1156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23051" y="1952455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7" name="Google Shape;1157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19050" y="3326318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8" name="Google Shape;1158;p29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534523" y="3319749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9" name="Google Shape;1159;p29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002012" y="2867321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0" name="Google Shape;1160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986748" y="3312067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1" name="Google Shape;1161;p29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456183" y="3315620"/>
              <a:ext cx="457824" cy="4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2" name="Google Shape;1162;p29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3531685" y="1950341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3" name="Google Shape;1163;p29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4455271" y="3765003"/>
              <a:ext cx="457016" cy="4570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그룹 1"/>
          <p:cNvGrpSpPr/>
          <p:nvPr/>
        </p:nvGrpSpPr>
        <p:grpSpPr>
          <a:xfrm>
            <a:off x="36650" y="5123167"/>
            <a:ext cx="674678" cy="465448"/>
            <a:chOff x="36650" y="5123167"/>
            <a:chExt cx="674678" cy="465448"/>
          </a:xfrm>
        </p:grpSpPr>
        <p:sp>
          <p:nvSpPr>
            <p:cNvPr id="119" name="양쪽 모서리가 둥근 사각형 118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양쪽 모서리가 둥근 사각형 119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22" name="십자형 12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7" name="그룹 136"/>
          <p:cNvGrpSpPr/>
          <p:nvPr/>
        </p:nvGrpSpPr>
        <p:grpSpPr>
          <a:xfrm>
            <a:off x="2835851" y="5132733"/>
            <a:ext cx="674678" cy="465448"/>
            <a:chOff x="36650" y="5123167"/>
            <a:chExt cx="674678" cy="465448"/>
          </a:xfrm>
        </p:grpSpPr>
        <p:sp>
          <p:nvSpPr>
            <p:cNvPr id="138" name="양쪽 모서리가 둥근 사각형 137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양쪽 모서리가 둥근 사각형 138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40" name="십자형 139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41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7" name="그룹 146"/>
          <p:cNvGrpSpPr/>
          <p:nvPr/>
        </p:nvGrpSpPr>
        <p:grpSpPr>
          <a:xfrm>
            <a:off x="5697402" y="5123167"/>
            <a:ext cx="674678" cy="465448"/>
            <a:chOff x="36650" y="5123167"/>
            <a:chExt cx="674678" cy="465448"/>
          </a:xfrm>
        </p:grpSpPr>
        <p:sp>
          <p:nvSpPr>
            <p:cNvPr id="148" name="양쪽 모서리가 둥근 사각형 147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양쪽 모서리가 둥근 사각형 148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0" name="십자형 149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1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7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51" y="5119001"/>
            <a:ext cx="1894185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3" name="Google Shape;1113;p29"/>
          <p:cNvSpPr/>
          <p:nvPr/>
        </p:nvSpPr>
        <p:spPr>
          <a:xfrm rot="-5400000">
            <a:off x="156081" y="2993889"/>
            <a:ext cx="443540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612" y="5121245"/>
            <a:ext cx="1894185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771" y="5125106"/>
            <a:ext cx="1894185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30"/>
          <p:cNvGrpSpPr/>
          <p:nvPr/>
        </p:nvGrpSpPr>
        <p:grpSpPr>
          <a:xfrm>
            <a:off x="349029" y="669603"/>
            <a:ext cx="2675341" cy="4724420"/>
            <a:chOff x="3645071" y="669603"/>
            <a:chExt cx="3266493" cy="5768342"/>
          </a:xfrm>
        </p:grpSpPr>
        <p:sp>
          <p:nvSpPr>
            <p:cNvPr id="1169" name="Google Shape;1169;p30"/>
            <p:cNvSpPr/>
            <p:nvPr/>
          </p:nvSpPr>
          <p:spPr>
            <a:xfrm rot="10800000">
              <a:off x="3655416" y="66960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3658130" y="66960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0"/>
            <p:cNvSpPr txBox="1"/>
            <p:nvPr/>
          </p:nvSpPr>
          <p:spPr>
            <a:xfrm>
              <a:off x="4726313" y="743033"/>
              <a:ext cx="1090948" cy="375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3831784" y="1717719"/>
              <a:ext cx="2880000" cy="2880000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0"/>
            <p:cNvSpPr txBox="1"/>
            <p:nvPr/>
          </p:nvSpPr>
          <p:spPr>
            <a:xfrm>
              <a:off x="6171642" y="1231749"/>
              <a:ext cx="515137" cy="413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0"/>
            <p:cNvSpPr txBox="1"/>
            <p:nvPr/>
          </p:nvSpPr>
          <p:spPr>
            <a:xfrm>
              <a:off x="4199879" y="1231749"/>
              <a:ext cx="370303" cy="413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4868354" y="4686950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3645071" y="4940019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0"/>
            <p:cNvSpPr txBox="1"/>
            <p:nvPr/>
          </p:nvSpPr>
          <p:spPr>
            <a:xfrm>
              <a:off x="4879429" y="4686950"/>
              <a:ext cx="779360" cy="281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3788519" y="505801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4418226" y="505801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5047933" y="505801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5677640" y="505801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6307346" y="5058019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83" name="Google Shape;1183;p30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97082" y="5105294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4" name="Google Shape;1184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843402" y="5135240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5" name="Google Shape;1185;p30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4458897" y="5105049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6" name="Google Shape;1186;p30"/>
            <p:cNvSpPr/>
            <p:nvPr/>
          </p:nvSpPr>
          <p:spPr>
            <a:xfrm>
              <a:off x="6311643" y="5058018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5690753" y="5066572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88" name="Google Shape;1188;p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729366" y="5103517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9" name="Google Shape;1189;p30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424820" y="78796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0" name="Google Shape;1190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849282" y="3449864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1" name="Google Shape;119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848789" y="400238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2" name="Google Shape;1192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848789" y="289635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3" name="Google Shape;1193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848789" y="234284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4" name="Google Shape;1194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848789" y="178933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5" name="Google Shape;1195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412660" y="400238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6" name="Google Shape;1196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412660" y="289635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7" name="Google Shape;119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412660" y="234284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8" name="Google Shape;1198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976532" y="400238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9" name="Google Shape;1199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976532" y="234284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0" name="Google Shape;1200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976532" y="178933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1" name="Google Shape;120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540404" y="289635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2" name="Google Shape;1202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540404" y="234284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3" name="Google Shape;1203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540404" y="178933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4" name="Google Shape;1204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104275" y="289635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5" name="Google Shape;1205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104275" y="234284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6" name="Google Shape;1206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104275" y="178933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7" name="Google Shape;120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099390" y="3466770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8" name="Google Shape;1208;p30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408934" y="3458749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9" name="Google Shape;1209;p30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979721" y="2906351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0" name="Google Shape;1210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961084" y="3449369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1" name="Google Shape;121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534247" y="345370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2" name="Google Shape;1212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405469" y="1786752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3" name="Google Shape;1213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533133" y="4002387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4" name="Google Shape;1214;p30"/>
          <p:cNvGrpSpPr/>
          <p:nvPr/>
        </p:nvGrpSpPr>
        <p:grpSpPr>
          <a:xfrm>
            <a:off x="3143179" y="669601"/>
            <a:ext cx="2675341" cy="4724420"/>
            <a:chOff x="7056625" y="669600"/>
            <a:chExt cx="3266493" cy="5768342"/>
          </a:xfrm>
        </p:grpSpPr>
        <p:sp>
          <p:nvSpPr>
            <p:cNvPr id="1215" name="Google Shape;1215;p30"/>
            <p:cNvSpPr/>
            <p:nvPr/>
          </p:nvSpPr>
          <p:spPr>
            <a:xfrm rot="10800000">
              <a:off x="7066970" y="669603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7069684" y="669600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0"/>
            <p:cNvSpPr txBox="1"/>
            <p:nvPr/>
          </p:nvSpPr>
          <p:spPr>
            <a:xfrm>
              <a:off x="8137867" y="743030"/>
              <a:ext cx="1090948" cy="375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7243338" y="1717716"/>
              <a:ext cx="2880000" cy="2880000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0"/>
            <p:cNvSpPr txBox="1"/>
            <p:nvPr/>
          </p:nvSpPr>
          <p:spPr>
            <a:xfrm>
              <a:off x="9583196" y="1231746"/>
              <a:ext cx="515137" cy="413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0"/>
            <p:cNvSpPr txBox="1"/>
            <p:nvPr/>
          </p:nvSpPr>
          <p:spPr>
            <a:xfrm>
              <a:off x="7611433" y="1231746"/>
              <a:ext cx="370303" cy="413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8279908" y="4686947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7056625" y="4940016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0"/>
            <p:cNvSpPr txBox="1"/>
            <p:nvPr/>
          </p:nvSpPr>
          <p:spPr>
            <a:xfrm>
              <a:off x="8290983" y="4686947"/>
              <a:ext cx="779360" cy="281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7200073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782978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8459487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9089194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971890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29" name="Google Shape;1229;p30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08636" y="5105291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0" name="Google Shape;1230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7254956" y="5135237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1" name="Google Shape;1231;p30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7870451" y="5105046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2" name="Google Shape;1232;p30"/>
            <p:cNvSpPr/>
            <p:nvPr/>
          </p:nvSpPr>
          <p:spPr>
            <a:xfrm>
              <a:off x="9723197" y="5058015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9102307" y="5066569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34" name="Google Shape;1234;p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40920" y="5103514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5" name="Google Shape;1235;p30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36374" y="787963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6" name="Google Shape;1236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60836" y="3449861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7" name="Google Shape;123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8" name="Google Shape;1238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9" name="Google Shape;1239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0" name="Google Shape;1240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1" name="Google Shape;124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2" name="Google Shape;1242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3" name="Google Shape;1243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4" name="Google Shape;1244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5" name="Google Shape;1245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6" name="Google Shape;1246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7" name="Google Shape;124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8" name="Google Shape;1248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9" name="Google Shape;1249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0" name="Google Shape;1250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1" name="Google Shape;125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2" name="Google Shape;1252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3" name="Google Shape;1253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0944" y="346676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4" name="Google Shape;1254;p30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820488" y="3458746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5" name="Google Shape;1255;p30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391275" y="2906348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6" name="Google Shape;1256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72638" y="3449366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7" name="Google Shape;125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45801" y="345370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8" name="Google Shape;1258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17023" y="1786749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9" name="Google Shape;1259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944687" y="4002384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0" name="Google Shape;1260;p30"/>
          <p:cNvSpPr/>
          <p:nvPr/>
        </p:nvSpPr>
        <p:spPr>
          <a:xfrm>
            <a:off x="3159242" y="2647582"/>
            <a:ext cx="2664646" cy="564397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PUZZLE START !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30"/>
          <p:cNvSpPr/>
          <p:nvPr/>
        </p:nvSpPr>
        <p:spPr>
          <a:xfrm>
            <a:off x="359725" y="2827748"/>
            <a:ext cx="2664646" cy="204064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2" name="Google Shape;1262;p30"/>
          <p:cNvGrpSpPr/>
          <p:nvPr/>
        </p:nvGrpSpPr>
        <p:grpSpPr>
          <a:xfrm>
            <a:off x="5979231" y="666022"/>
            <a:ext cx="2675341" cy="4724420"/>
            <a:chOff x="7056625" y="669600"/>
            <a:chExt cx="3266493" cy="5768342"/>
          </a:xfrm>
        </p:grpSpPr>
        <p:sp>
          <p:nvSpPr>
            <p:cNvPr id="1263" name="Google Shape;1263;p30"/>
            <p:cNvSpPr/>
            <p:nvPr/>
          </p:nvSpPr>
          <p:spPr>
            <a:xfrm rot="10800000">
              <a:off x="7066970" y="669603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7069684" y="669600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0"/>
            <p:cNvSpPr txBox="1"/>
            <p:nvPr/>
          </p:nvSpPr>
          <p:spPr>
            <a:xfrm>
              <a:off x="8137867" y="743030"/>
              <a:ext cx="1090948" cy="375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7243338" y="1717716"/>
              <a:ext cx="2880000" cy="2880000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0"/>
            <p:cNvSpPr txBox="1"/>
            <p:nvPr/>
          </p:nvSpPr>
          <p:spPr>
            <a:xfrm>
              <a:off x="9583196" y="1231746"/>
              <a:ext cx="515137" cy="413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0"/>
            <p:cNvSpPr txBox="1"/>
            <p:nvPr/>
          </p:nvSpPr>
          <p:spPr>
            <a:xfrm>
              <a:off x="7611433" y="1231746"/>
              <a:ext cx="370303" cy="413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8279908" y="4686947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7056625" y="4940016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0"/>
            <p:cNvSpPr txBox="1"/>
            <p:nvPr/>
          </p:nvSpPr>
          <p:spPr>
            <a:xfrm>
              <a:off x="8290983" y="4686947"/>
              <a:ext cx="779360" cy="2818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7200073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782978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8459487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9089194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971890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77" name="Google Shape;1277;p30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08636" y="5105291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8" name="Google Shape;1278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7254956" y="5135237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9" name="Google Shape;1279;p30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7870451" y="5105046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0" name="Google Shape;1280;p30"/>
            <p:cNvSpPr/>
            <p:nvPr/>
          </p:nvSpPr>
          <p:spPr>
            <a:xfrm>
              <a:off x="9723197" y="5058015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9102307" y="5066569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82" name="Google Shape;1282;p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40920" y="5103514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3" name="Google Shape;1283;p30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36374" y="787963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4" name="Google Shape;1284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60836" y="3449861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5" name="Google Shape;1285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6" name="Google Shape;1286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7" name="Google Shape;128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8" name="Google Shape;1288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9" name="Google Shape;1289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0" name="Google Shape;1290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1" name="Google Shape;129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2" name="Google Shape;1292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3" name="Google Shape;1293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4" name="Google Shape;1294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5" name="Google Shape;1295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6" name="Google Shape;1296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7" name="Google Shape;1297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8" name="Google Shape;1298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9" name="Google Shape;1299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0" name="Google Shape;1300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1" name="Google Shape;1301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0944" y="346676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2" name="Google Shape;1302;p30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820488" y="3458746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3" name="Google Shape;1303;p30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391275" y="2906348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4" name="Google Shape;1304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72638" y="3449366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5" name="Google Shape;1305;p30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45801" y="345370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6" name="Google Shape;1306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17023" y="1786749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7" name="Google Shape;1307;p30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944687" y="4002384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8" name="Google Shape;1308;p30"/>
          <p:cNvSpPr/>
          <p:nvPr/>
        </p:nvSpPr>
        <p:spPr>
          <a:xfrm>
            <a:off x="5995294" y="2773465"/>
            <a:ext cx="2664646" cy="305474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9" name="Google Shape;1309;p3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744070" y="1135951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0" name="Google Shape;1310;p3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914572" y="1135951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1" name="Google Shape;1311;p3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51690" y="1135951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2" name="Google Shape;1312;p3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299434" y="1136491"/>
            <a:ext cx="344865" cy="34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3" name="Google Shape;1313;p3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143480" y="1136491"/>
            <a:ext cx="344865" cy="34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4" name="Google Shape;1314;p3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97520" y="1136491"/>
            <a:ext cx="344865" cy="3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318" name="Google Shape;1318;p30"/>
          <p:cNvSpPr txBox="1"/>
          <p:nvPr/>
        </p:nvSpPr>
        <p:spPr>
          <a:xfrm>
            <a:off x="128957" y="5443566"/>
            <a:ext cx="13356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퍼즐이 셋팅됨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그룹 152"/>
          <p:cNvGrpSpPr/>
          <p:nvPr/>
        </p:nvGrpSpPr>
        <p:grpSpPr>
          <a:xfrm>
            <a:off x="328507" y="4828348"/>
            <a:ext cx="674678" cy="465448"/>
            <a:chOff x="36650" y="5123167"/>
            <a:chExt cx="674678" cy="465448"/>
          </a:xfrm>
        </p:grpSpPr>
        <p:sp>
          <p:nvSpPr>
            <p:cNvPr id="154" name="양쪽 모서리가 둥근 사각형 153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양쪽 모서리가 둥근 사각형 154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6" name="십자형 155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7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3" name="그룹 162"/>
          <p:cNvGrpSpPr/>
          <p:nvPr/>
        </p:nvGrpSpPr>
        <p:grpSpPr>
          <a:xfrm>
            <a:off x="3115144" y="4819508"/>
            <a:ext cx="674678" cy="465448"/>
            <a:chOff x="36650" y="5123167"/>
            <a:chExt cx="674678" cy="465448"/>
          </a:xfrm>
        </p:grpSpPr>
        <p:sp>
          <p:nvSpPr>
            <p:cNvPr id="164" name="양쪽 모서리가 둥근 사각형 163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양쪽 모서리가 둥근 사각형 164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6" name="십자형 165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7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3" name="그룹 172"/>
          <p:cNvGrpSpPr/>
          <p:nvPr/>
        </p:nvGrpSpPr>
        <p:grpSpPr>
          <a:xfrm>
            <a:off x="5957456" y="4837062"/>
            <a:ext cx="674678" cy="465448"/>
            <a:chOff x="36650" y="5123167"/>
            <a:chExt cx="674678" cy="465448"/>
          </a:xfrm>
        </p:grpSpPr>
        <p:sp>
          <p:nvSpPr>
            <p:cNvPr id="174" name="양쪽 모서리가 둥근 사각형 173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양쪽 모서리가 둥근 사각형 174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6" name="십자형 175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7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3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12" y="4823094"/>
            <a:ext cx="1894185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23" y="4822836"/>
            <a:ext cx="1894185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864" y="4822835"/>
            <a:ext cx="1894185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31"/>
          <p:cNvSpPr/>
          <p:nvPr/>
        </p:nvSpPr>
        <p:spPr>
          <a:xfrm rot="10800000">
            <a:off x="222033" y="669603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31"/>
          <p:cNvSpPr/>
          <p:nvPr/>
        </p:nvSpPr>
        <p:spPr>
          <a:xfrm>
            <a:off x="224747" y="669600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31"/>
          <p:cNvSpPr txBox="1"/>
          <p:nvPr/>
        </p:nvSpPr>
        <p:spPr>
          <a:xfrm>
            <a:off x="1237919" y="743030"/>
            <a:ext cx="12009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31"/>
          <p:cNvSpPr/>
          <p:nvPr/>
        </p:nvSpPr>
        <p:spPr>
          <a:xfrm>
            <a:off x="398401" y="1717716"/>
            <a:ext cx="2880000" cy="2880000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31"/>
          <p:cNvSpPr txBox="1"/>
          <p:nvPr/>
        </p:nvSpPr>
        <p:spPr>
          <a:xfrm>
            <a:off x="2739988" y="1231746"/>
            <a:ext cx="5116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31"/>
          <p:cNvSpPr txBox="1"/>
          <p:nvPr/>
        </p:nvSpPr>
        <p:spPr>
          <a:xfrm>
            <a:off x="777560" y="1231746"/>
            <a:ext cx="34817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31"/>
          <p:cNvSpPr/>
          <p:nvPr/>
        </p:nvSpPr>
        <p:spPr>
          <a:xfrm>
            <a:off x="1434971" y="4686947"/>
            <a:ext cx="806863" cy="367570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31"/>
          <p:cNvSpPr/>
          <p:nvPr/>
        </p:nvSpPr>
        <p:spPr>
          <a:xfrm>
            <a:off x="211688" y="4940016"/>
            <a:ext cx="3253430" cy="660601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31"/>
          <p:cNvSpPr txBox="1"/>
          <p:nvPr/>
        </p:nvSpPr>
        <p:spPr>
          <a:xfrm>
            <a:off x="1464472" y="4686947"/>
            <a:ext cx="74251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31"/>
          <p:cNvSpPr/>
          <p:nvPr/>
        </p:nvSpPr>
        <p:spPr>
          <a:xfrm>
            <a:off x="355136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31"/>
          <p:cNvSpPr/>
          <p:nvPr/>
        </p:nvSpPr>
        <p:spPr>
          <a:xfrm>
            <a:off x="984843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31"/>
          <p:cNvSpPr/>
          <p:nvPr/>
        </p:nvSpPr>
        <p:spPr>
          <a:xfrm>
            <a:off x="1614550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31"/>
          <p:cNvSpPr/>
          <p:nvPr/>
        </p:nvSpPr>
        <p:spPr>
          <a:xfrm>
            <a:off x="2244257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31"/>
          <p:cNvSpPr/>
          <p:nvPr/>
        </p:nvSpPr>
        <p:spPr>
          <a:xfrm>
            <a:off x="2873963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7" name="Google Shape;1337;p31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3699" y="5105291"/>
            <a:ext cx="361394" cy="36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8" name="Google Shape;133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410019" y="5135237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9" name="Google Shape;1339;p31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25514" y="5105046"/>
            <a:ext cx="374339" cy="374339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Google Shape;1340;p31"/>
          <p:cNvSpPr/>
          <p:nvPr/>
        </p:nvSpPr>
        <p:spPr>
          <a:xfrm>
            <a:off x="2878260" y="5058015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31"/>
          <p:cNvSpPr/>
          <p:nvPr/>
        </p:nvSpPr>
        <p:spPr>
          <a:xfrm>
            <a:off x="2257370" y="5066569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2" name="Google Shape;1342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95983" y="5103514"/>
            <a:ext cx="364948" cy="36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3" name="Google Shape;134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2308" y="5849083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4" name="Google Shape;1344;p31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91437" y="787963"/>
            <a:ext cx="318340" cy="310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5" name="Google Shape;1345;p31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5899" y="3449861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6" name="Google Shape;1346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400238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7" name="Google Shape;1347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8" name="Google Shape;1348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9" name="Google Shape;1349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0" name="Google Shape;1350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400238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1" name="Google Shape;1351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2" name="Google Shape;1352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3" name="Google Shape;1353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400238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4" name="Google Shape;1354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5" name="Google Shape;1355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" name="Google Shape;1356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" name="Google Shape;1357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8" name="Google Shape;1358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9" name="Google Shape;1359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0" name="Google Shape;1360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1" name="Google Shape;1361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2" name="Google Shape;1362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66007" y="3466767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3" name="Google Shape;1363;p31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75551" y="3458746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" name="Google Shape;1364;p31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46338" y="2906348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" name="Google Shape;1365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7701" y="3449366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" name="Google Shape;1366;p31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0864" y="34537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7" name="Google Shape;1367;p31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2086" y="1786749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8" name="Google Shape;1368;p31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99750" y="4002384"/>
            <a:ext cx="558000" cy="5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9" name="Google Shape;1369;p31"/>
          <p:cNvSpPr txBox="1"/>
          <p:nvPr/>
        </p:nvSpPr>
        <p:spPr>
          <a:xfrm>
            <a:off x="3797225" y="669603"/>
            <a:ext cx="481413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말풍선은 공통 애니메이션을 사용합니다.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 action="ppaction://hlinksldjump"/>
              </a:rPr>
              <a:t>메인 화면 – 잠긴 스테이지 터치 시, 호출되는 말풍선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참조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 action="ppaction://hlinksldjump"/>
              </a:rPr>
              <a:t>메인 화면 – 말풍선 사라지기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참조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0" name="Google Shape;1370;p31" descr="D:\GitHub\Sliding_Puzzle_Battle\Slide Puzzle Battle\Assets\Resources\Sprites\Icons\Icon_Clo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471715" y="1273572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1" name="Google Shape;1371;p31" descr="D:\GitHub\Sliding_Puzzle_Battle\Slide Puzzle Battle\Assets\Resources\Sprites\Icons\Icon_Sword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7622" y="1285435"/>
            <a:ext cx="344865" cy="3448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그룹 52"/>
          <p:cNvGrpSpPr/>
          <p:nvPr/>
        </p:nvGrpSpPr>
        <p:grpSpPr>
          <a:xfrm>
            <a:off x="286569" y="5779816"/>
            <a:ext cx="674678" cy="465448"/>
            <a:chOff x="36650" y="5123167"/>
            <a:chExt cx="674678" cy="465448"/>
          </a:xfrm>
        </p:grpSpPr>
        <p:sp>
          <p:nvSpPr>
            <p:cNvPr id="54" name="양쪽 모서리가 둥근 사각형 53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양쪽 모서리가 둥근 사각형 54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56" name="십자형 55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38" y="5781892"/>
            <a:ext cx="2197100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3" name="Google Shape;1373;p31"/>
          <p:cNvSpPr/>
          <p:nvPr/>
        </p:nvSpPr>
        <p:spPr>
          <a:xfrm>
            <a:off x="708819" y="5472901"/>
            <a:ext cx="2518231" cy="506286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 타일 공격력이 x2만큼 증가합니다</a:t>
            </a: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2"/>
          <p:cNvGrpSpPr/>
          <p:nvPr/>
        </p:nvGrpSpPr>
        <p:grpSpPr>
          <a:xfrm>
            <a:off x="211688" y="669600"/>
            <a:ext cx="3266493" cy="5768342"/>
            <a:chOff x="7056625" y="669600"/>
            <a:chExt cx="3266493" cy="5768342"/>
          </a:xfrm>
        </p:grpSpPr>
        <p:sp>
          <p:nvSpPr>
            <p:cNvPr id="1379" name="Google Shape;1379;p32"/>
            <p:cNvSpPr/>
            <p:nvPr/>
          </p:nvSpPr>
          <p:spPr>
            <a:xfrm rot="10800000">
              <a:off x="7066970" y="669603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7069684" y="669600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2"/>
            <p:cNvSpPr txBox="1"/>
            <p:nvPr/>
          </p:nvSpPr>
          <p:spPr>
            <a:xfrm>
              <a:off x="8082856" y="743030"/>
              <a:ext cx="12009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7243338" y="1717716"/>
              <a:ext cx="2880000" cy="2880000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2"/>
            <p:cNvSpPr txBox="1"/>
            <p:nvPr/>
          </p:nvSpPr>
          <p:spPr>
            <a:xfrm>
              <a:off x="9584925" y="1231746"/>
              <a:ext cx="51167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2"/>
            <p:cNvSpPr txBox="1"/>
            <p:nvPr/>
          </p:nvSpPr>
          <p:spPr>
            <a:xfrm>
              <a:off x="7622497" y="1231746"/>
              <a:ext cx="34817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8279908" y="4686947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7056625" y="4940016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2"/>
            <p:cNvSpPr txBox="1"/>
            <p:nvPr/>
          </p:nvSpPr>
          <p:spPr>
            <a:xfrm>
              <a:off x="8309409" y="4686947"/>
              <a:ext cx="742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7200073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782978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8459487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9089194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971890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3" name="Google Shape;1393;p32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08636" y="5105291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4" name="Google Shape;1394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7254956" y="5135237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5" name="Google Shape;1395;p32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7870451" y="5105046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6" name="Google Shape;1396;p32"/>
            <p:cNvSpPr/>
            <p:nvPr/>
          </p:nvSpPr>
          <p:spPr>
            <a:xfrm>
              <a:off x="9723197" y="5058015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9102307" y="5066569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8" name="Google Shape;1398;p3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40920" y="5103514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9" name="Google Shape;1399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07245" y="5849083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0" name="Google Shape;1400;p32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36374" y="787963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1" name="Google Shape;1401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60836" y="3449861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2" name="Google Shape;140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3" name="Google Shape;1403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4" name="Google Shape;1404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5" name="Google Shape;1405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6" name="Google Shape;1406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7" name="Google Shape;1407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8" name="Google Shape;1408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9" name="Google Shape;1409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0" name="Google Shape;1410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1" name="Google Shape;1411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2" name="Google Shape;141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3" name="Google Shape;1413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4" name="Google Shape;1414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5" name="Google Shape;1415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6" name="Google Shape;1416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7" name="Google Shape;1417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8" name="Google Shape;1418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0944" y="346676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9" name="Google Shape;1419;p32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820488" y="3458746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0" name="Google Shape;1420;p32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391275" y="2906348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1" name="Google Shape;1421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72638" y="3449366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2" name="Google Shape;142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45801" y="345370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3" name="Google Shape;1423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17023" y="1786749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4" name="Google Shape;1424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944687" y="4002384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5" name="Google Shape;1425;p32"/>
          <p:cNvSpPr txBox="1"/>
          <p:nvPr/>
        </p:nvSpPr>
        <p:spPr>
          <a:xfrm>
            <a:off x="3797225" y="669603"/>
            <a:ext cx="481413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말풍선은 공통 애니메이션을 사용합니다.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 action="ppaction://hlinksldjump"/>
              </a:rPr>
              <a:t>메인 화면 – 잠긴 스테이지 터치 시, 호출되는 말풍선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참조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 action="ppaction://hlinksldjump"/>
              </a:rPr>
              <a:t>메인 화면 – 말풍선 사라지기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참조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6" name="Google Shape;1426;p32" descr="D:\GitHub\Sliding_Puzzle_Battle\Slide Puzzle Battle\Assets\Resources\Sprites\Icons\Icon_Clo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471715" y="1273572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7" name="Google Shape;1427;p32" descr="D:\GitHub\Sliding_Puzzle_Battle\Slide Puzzle Battle\Assets\Resources\Sprites\Icons\Icon_Sword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7622" y="1285435"/>
            <a:ext cx="344865" cy="3448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그룹 63"/>
          <p:cNvGrpSpPr/>
          <p:nvPr/>
        </p:nvGrpSpPr>
        <p:grpSpPr>
          <a:xfrm>
            <a:off x="328507" y="5781892"/>
            <a:ext cx="674678" cy="465448"/>
            <a:chOff x="36650" y="5123167"/>
            <a:chExt cx="674678" cy="465448"/>
          </a:xfrm>
        </p:grpSpPr>
        <p:sp>
          <p:nvSpPr>
            <p:cNvPr id="65" name="양쪽 모서리가 둥근 사각형 6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양쪽 모서리가 둥근 사각형 6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67" name="십자형 6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38" y="5781892"/>
            <a:ext cx="2197100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9" name="Google Shape;1429;p32"/>
          <p:cNvSpPr/>
          <p:nvPr/>
        </p:nvSpPr>
        <p:spPr>
          <a:xfrm>
            <a:off x="875050" y="5472901"/>
            <a:ext cx="2402380" cy="506286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스테이지 완료 시, 획득합니다.</a:t>
            </a: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2"/>
          <p:cNvGrpSpPr/>
          <p:nvPr/>
        </p:nvGrpSpPr>
        <p:grpSpPr>
          <a:xfrm>
            <a:off x="211688" y="669600"/>
            <a:ext cx="3266493" cy="5768342"/>
            <a:chOff x="7056625" y="669600"/>
            <a:chExt cx="3266493" cy="5768342"/>
          </a:xfrm>
        </p:grpSpPr>
        <p:sp>
          <p:nvSpPr>
            <p:cNvPr id="1379" name="Google Shape;1379;p32"/>
            <p:cNvSpPr/>
            <p:nvPr/>
          </p:nvSpPr>
          <p:spPr>
            <a:xfrm rot="10800000">
              <a:off x="7066970" y="669603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7069684" y="669600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2"/>
            <p:cNvSpPr txBox="1"/>
            <p:nvPr/>
          </p:nvSpPr>
          <p:spPr>
            <a:xfrm>
              <a:off x="8082856" y="743030"/>
              <a:ext cx="12009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7243338" y="1717716"/>
              <a:ext cx="2880000" cy="2880000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2"/>
            <p:cNvSpPr txBox="1"/>
            <p:nvPr/>
          </p:nvSpPr>
          <p:spPr>
            <a:xfrm>
              <a:off x="9584925" y="1231746"/>
              <a:ext cx="51167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2"/>
            <p:cNvSpPr txBox="1"/>
            <p:nvPr/>
          </p:nvSpPr>
          <p:spPr>
            <a:xfrm>
              <a:off x="7622497" y="1231746"/>
              <a:ext cx="34817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8279908" y="4686947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7056625" y="4940016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2"/>
            <p:cNvSpPr txBox="1"/>
            <p:nvPr/>
          </p:nvSpPr>
          <p:spPr>
            <a:xfrm>
              <a:off x="8309409" y="4686947"/>
              <a:ext cx="742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7200073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782978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8459487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9089194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971890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3" name="Google Shape;1393;p32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08636" y="5105291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4" name="Google Shape;1394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7254956" y="5135237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5" name="Google Shape;1395;p32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7870451" y="5105046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6" name="Google Shape;1396;p32"/>
            <p:cNvSpPr/>
            <p:nvPr/>
          </p:nvSpPr>
          <p:spPr>
            <a:xfrm>
              <a:off x="9723197" y="5058015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9102307" y="5066569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8" name="Google Shape;1398;p3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40920" y="5103514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9" name="Google Shape;1399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07245" y="5849083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0" name="Google Shape;1400;p32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36374" y="787963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1" name="Google Shape;1401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60836" y="3449861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2" name="Google Shape;140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3" name="Google Shape;1403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4" name="Google Shape;1404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5" name="Google Shape;1405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6" name="Google Shape;1406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7" name="Google Shape;1407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8" name="Google Shape;1408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9" name="Google Shape;1409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0" name="Google Shape;1410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1" name="Google Shape;1411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2" name="Google Shape;141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3" name="Google Shape;1413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4" name="Google Shape;1414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5" name="Google Shape;1415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6" name="Google Shape;1416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7" name="Google Shape;1417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8" name="Google Shape;1418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0944" y="346676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9" name="Google Shape;1419;p32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820488" y="3458746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0" name="Google Shape;1420;p32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391275" y="2906348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1" name="Google Shape;1421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72638" y="3449366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2" name="Google Shape;142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45801" y="345370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3" name="Google Shape;1423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17023" y="1786749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4" name="Google Shape;1424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944687" y="4002384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5" name="Google Shape;1425;p32"/>
          <p:cNvSpPr txBox="1"/>
          <p:nvPr/>
        </p:nvSpPr>
        <p:spPr>
          <a:xfrm>
            <a:off x="3797225" y="669603"/>
            <a:ext cx="538741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b="1" dirty="0" smtClean="0">
                <a:solidFill>
                  <a:schemeClr val="dk1"/>
                </a:solidFill>
              </a:rPr>
              <a:t>에너지를 사용 시</a:t>
            </a:r>
            <a:r>
              <a:rPr lang="en-US" altLang="ko-KR" sz="1200" b="1" dirty="0" smtClean="0">
                <a:solidFill>
                  <a:schemeClr val="dk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dk1"/>
                </a:solidFill>
              </a:rPr>
              <a:t>왼쪽 에너지부터 서서히 커지면서 없어지는 애니메이션</a:t>
            </a:r>
            <a:r>
              <a:rPr lang="en-US" altLang="ko-KR" sz="1200" b="1" dirty="0" smtClean="0">
                <a:solidFill>
                  <a:schemeClr val="dk1"/>
                </a:solidFill>
              </a:rPr>
              <a:t>.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사용된 에너지는 흰색으로 변경 됩니다</a:t>
            </a:r>
            <a:r>
              <a:rPr lang="en-US" altLang="ko-KR" sz="1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6" name="Google Shape;1426;p32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71715" y="1273572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7" name="Google Shape;1427;p32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47622" y="1285435"/>
            <a:ext cx="344865" cy="3448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그룹 63"/>
          <p:cNvGrpSpPr/>
          <p:nvPr/>
        </p:nvGrpSpPr>
        <p:grpSpPr>
          <a:xfrm>
            <a:off x="328507" y="5781892"/>
            <a:ext cx="674678" cy="465448"/>
            <a:chOff x="36650" y="5123167"/>
            <a:chExt cx="674678" cy="465448"/>
          </a:xfrm>
        </p:grpSpPr>
        <p:sp>
          <p:nvSpPr>
            <p:cNvPr id="65" name="양쪽 모서리가 둥근 사각형 6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양쪽 모서리가 둥근 사각형 6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67" name="십자형 6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38" y="5781892"/>
            <a:ext cx="2197100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9" name="Google Shape;1429;p32"/>
          <p:cNvSpPr/>
          <p:nvPr/>
        </p:nvSpPr>
        <p:spPr>
          <a:xfrm>
            <a:off x="875050" y="5472901"/>
            <a:ext cx="2402380" cy="506286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스테이지 완료 시, 획득합니다.</a:t>
            </a: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675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2"/>
          <p:cNvGrpSpPr/>
          <p:nvPr/>
        </p:nvGrpSpPr>
        <p:grpSpPr>
          <a:xfrm>
            <a:off x="211688" y="669600"/>
            <a:ext cx="3266493" cy="5768342"/>
            <a:chOff x="7056625" y="669600"/>
            <a:chExt cx="3266493" cy="5768342"/>
          </a:xfrm>
        </p:grpSpPr>
        <p:sp>
          <p:nvSpPr>
            <p:cNvPr id="1379" name="Google Shape;1379;p32"/>
            <p:cNvSpPr/>
            <p:nvPr/>
          </p:nvSpPr>
          <p:spPr>
            <a:xfrm rot="10800000">
              <a:off x="7066970" y="669603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7069684" y="669600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2"/>
            <p:cNvSpPr txBox="1"/>
            <p:nvPr/>
          </p:nvSpPr>
          <p:spPr>
            <a:xfrm>
              <a:off x="8082856" y="743030"/>
              <a:ext cx="12009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7243338" y="1717716"/>
              <a:ext cx="2880000" cy="2880000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2"/>
            <p:cNvSpPr txBox="1"/>
            <p:nvPr/>
          </p:nvSpPr>
          <p:spPr>
            <a:xfrm>
              <a:off x="9584925" y="1231746"/>
              <a:ext cx="51167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2"/>
            <p:cNvSpPr txBox="1"/>
            <p:nvPr/>
          </p:nvSpPr>
          <p:spPr>
            <a:xfrm>
              <a:off x="7622497" y="1231746"/>
              <a:ext cx="34817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8279908" y="4686947"/>
              <a:ext cx="806863" cy="367570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7056625" y="4940016"/>
              <a:ext cx="3253430" cy="660601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2"/>
            <p:cNvSpPr txBox="1"/>
            <p:nvPr/>
          </p:nvSpPr>
          <p:spPr>
            <a:xfrm>
              <a:off x="8309409" y="4686947"/>
              <a:ext cx="74251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7200073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782978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8459487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9089194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9718900" y="5058016"/>
              <a:ext cx="468400" cy="468400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3" name="Google Shape;1393;p32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08636" y="5105291"/>
              <a:ext cx="361394" cy="361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4" name="Google Shape;1394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7254956" y="5135237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5" name="Google Shape;1395;p32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7870451" y="5105046"/>
              <a:ext cx="374339" cy="3743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6" name="Google Shape;1396;p32"/>
            <p:cNvSpPr/>
            <p:nvPr/>
          </p:nvSpPr>
          <p:spPr>
            <a:xfrm>
              <a:off x="9723197" y="5058015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9102307" y="5066569"/>
              <a:ext cx="464103" cy="468401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8" name="Google Shape;1398;p3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40920" y="5103514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9" name="Google Shape;1399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507245" y="5849083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0" name="Google Shape;1400;p32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36374" y="787963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1" name="Google Shape;1401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60836" y="3449861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2" name="Google Shape;140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3" name="Google Shape;1403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4" name="Google Shape;1404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5" name="Google Shape;1405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260343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6" name="Google Shape;1406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7" name="Google Shape;1407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8" name="Google Shape;1408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24214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9" name="Google Shape;1409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400238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0" name="Google Shape;1410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1" name="Google Shape;1411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88086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2" name="Google Shape;141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3" name="Google Shape;1413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4" name="Google Shape;1414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51958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5" name="Google Shape;1415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89635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6" name="Google Shape;1416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234284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7" name="Google Shape;1417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5829" y="1789331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8" name="Google Shape;1418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510944" y="3466767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9" name="Google Shape;1419;p32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820488" y="3458746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0" name="Google Shape;1420;p32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391275" y="2906348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1" name="Google Shape;1421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372638" y="3449366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2" name="Google Shape;1422;p32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945801" y="3453704"/>
              <a:ext cx="558986" cy="558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3" name="Google Shape;1423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17023" y="1786749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4" name="Google Shape;1424;p32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944687" y="4002384"/>
              <a:ext cx="558000" cy="5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5" name="Google Shape;1425;p32"/>
          <p:cNvSpPr txBox="1"/>
          <p:nvPr/>
        </p:nvSpPr>
        <p:spPr>
          <a:xfrm>
            <a:off x="3797225" y="669603"/>
            <a:ext cx="538741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에너지를 사용한 화면입니다</a:t>
            </a:r>
            <a:r>
              <a:rPr lang="en-US" altLang="ko-KR" sz="12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6" name="Google Shape;1426;p32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71715" y="1273572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7" name="Google Shape;1427;p32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47622" y="1285435"/>
            <a:ext cx="344865" cy="3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양쪽 모서리가 둥근 사각형 64"/>
          <p:cNvSpPr/>
          <p:nvPr/>
        </p:nvSpPr>
        <p:spPr>
          <a:xfrm>
            <a:off x="395789" y="5781892"/>
            <a:ext cx="607396" cy="447768"/>
          </a:xfrm>
          <a:prstGeom prst="round2SameRect">
            <a:avLst/>
          </a:prstGeom>
          <a:solidFill>
            <a:srgbClr val="24CE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양쪽 모서리가 둥근 사각형 65"/>
          <p:cNvSpPr/>
          <p:nvPr/>
        </p:nvSpPr>
        <p:spPr>
          <a:xfrm>
            <a:off x="395789" y="6035896"/>
            <a:ext cx="607396" cy="191326"/>
          </a:xfrm>
          <a:prstGeom prst="round2SameRect">
            <a:avLst/>
          </a:prstGeom>
          <a:solidFill>
            <a:srgbClr val="1FB3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98F8C"/>
              </a:solidFill>
            </a:endParaRPr>
          </a:p>
        </p:txBody>
      </p:sp>
      <p:sp>
        <p:nvSpPr>
          <p:cNvPr id="67" name="십자형 66"/>
          <p:cNvSpPr/>
          <p:nvPr/>
        </p:nvSpPr>
        <p:spPr>
          <a:xfrm>
            <a:off x="833606" y="6064553"/>
            <a:ext cx="134012" cy="134012"/>
          </a:xfrm>
          <a:prstGeom prst="plus">
            <a:avLst>
              <a:gd name="adj" fmla="val 3807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8" name="Google Shape;1055;p29"/>
          <p:cNvSpPr txBox="1"/>
          <p:nvPr/>
        </p:nvSpPr>
        <p:spPr>
          <a:xfrm>
            <a:off x="328507" y="6016508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9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Picture 2" descr="C:\Users\Rivers\Desktop\lightning-icon.png"/>
          <p:cNvPicPr>
            <a:picLocks noChangeAspect="1" noChangeArrowheads="1"/>
          </p:cNvPicPr>
          <p:nvPr/>
        </p:nvPicPr>
        <p:blipFill>
          <a:blip r:embed="rId1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9" y="5813707"/>
            <a:ext cx="170437" cy="200557"/>
          </a:xfrm>
          <a:prstGeom prst="rect">
            <a:avLst/>
          </a:prstGeom>
          <a:noFill/>
          <a:extLst/>
        </p:spPr>
      </p:pic>
      <p:pic>
        <p:nvPicPr>
          <p:cNvPr id="70" name="Picture 2" descr="C:\Users\Rivers\Desktop\lightning-ico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14" y="5815951"/>
            <a:ext cx="170437" cy="20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:\Users\Rivers\Desktop\lightning-ico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64" y="5815951"/>
            <a:ext cx="170437" cy="20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:\Users\Rivers\Desktop\lightning-ico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43" y="5815951"/>
            <a:ext cx="170437" cy="20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Rivers\Desktop\lightning-ico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1" y="5815951"/>
            <a:ext cx="170437" cy="20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38" y="5781892"/>
            <a:ext cx="2197100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9" name="Google Shape;1429;p32"/>
          <p:cNvSpPr/>
          <p:nvPr/>
        </p:nvSpPr>
        <p:spPr>
          <a:xfrm>
            <a:off x="875050" y="5472901"/>
            <a:ext cx="2402380" cy="506286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스테이지 완료 시, 획득합니다.</a:t>
            </a: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6218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4" name="Google Shape;1434;p33"/>
          <p:cNvCxnSpPr/>
          <p:nvPr/>
        </p:nvCxnSpPr>
        <p:spPr>
          <a:xfrm>
            <a:off x="128958" y="559293"/>
            <a:ext cx="53219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5" name="Google Shape;1435;p33"/>
          <p:cNvSpPr txBox="1"/>
          <p:nvPr/>
        </p:nvSpPr>
        <p:spPr>
          <a:xfrm>
            <a:off x="128958" y="181992"/>
            <a:ext cx="189827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말풍선 애니메이션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33"/>
          <p:cNvSpPr/>
          <p:nvPr/>
        </p:nvSpPr>
        <p:spPr>
          <a:xfrm rot="10800000">
            <a:off x="128957" y="669686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33"/>
          <p:cNvSpPr/>
          <p:nvPr/>
        </p:nvSpPr>
        <p:spPr>
          <a:xfrm>
            <a:off x="128957" y="669683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33"/>
          <p:cNvSpPr txBox="1"/>
          <p:nvPr/>
        </p:nvSpPr>
        <p:spPr>
          <a:xfrm>
            <a:off x="796918" y="743113"/>
            <a:ext cx="19175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SELECT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9" name="Google Shape;1439;p33" descr="C:\Users\Rivers\Desktop\gear_113947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8710" y="788046"/>
            <a:ext cx="318340" cy="310244"/>
          </a:xfrm>
          <a:prstGeom prst="rect">
            <a:avLst/>
          </a:prstGeom>
          <a:noFill/>
          <a:ln>
            <a:noFill/>
          </a:ln>
        </p:spPr>
      </p:pic>
      <p:sp>
        <p:nvSpPr>
          <p:cNvPr id="1440" name="Google Shape;1440;p33"/>
          <p:cNvSpPr/>
          <p:nvPr/>
        </p:nvSpPr>
        <p:spPr>
          <a:xfrm>
            <a:off x="928089" y="1517399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33"/>
          <p:cNvSpPr/>
          <p:nvPr/>
        </p:nvSpPr>
        <p:spPr>
          <a:xfrm rot="10800000">
            <a:off x="270609" y="1517399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33"/>
          <p:cNvSpPr/>
          <p:nvPr/>
        </p:nvSpPr>
        <p:spPr>
          <a:xfrm>
            <a:off x="928089" y="21590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2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33"/>
          <p:cNvSpPr/>
          <p:nvPr/>
        </p:nvSpPr>
        <p:spPr>
          <a:xfrm rot="10800000">
            <a:off x="270609" y="21590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33"/>
          <p:cNvSpPr/>
          <p:nvPr/>
        </p:nvSpPr>
        <p:spPr>
          <a:xfrm>
            <a:off x="928089" y="28067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33"/>
          <p:cNvSpPr/>
          <p:nvPr/>
        </p:nvSpPr>
        <p:spPr>
          <a:xfrm rot="10800000">
            <a:off x="270609" y="28067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p33"/>
          <p:cNvSpPr/>
          <p:nvPr/>
        </p:nvSpPr>
        <p:spPr>
          <a:xfrm>
            <a:off x="928089" y="3454400"/>
            <a:ext cx="231265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4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33"/>
          <p:cNvSpPr/>
          <p:nvPr/>
        </p:nvSpPr>
        <p:spPr>
          <a:xfrm rot="10800000">
            <a:off x="270609" y="3454400"/>
            <a:ext cx="54000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33"/>
          <p:cNvSpPr/>
          <p:nvPr/>
        </p:nvSpPr>
        <p:spPr>
          <a:xfrm>
            <a:off x="928089" y="41021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33"/>
          <p:cNvSpPr/>
          <p:nvPr/>
        </p:nvSpPr>
        <p:spPr>
          <a:xfrm rot="10800000">
            <a:off x="270609" y="41021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33"/>
          <p:cNvSpPr/>
          <p:nvPr/>
        </p:nvSpPr>
        <p:spPr>
          <a:xfrm>
            <a:off x="928089" y="47498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6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33"/>
          <p:cNvSpPr/>
          <p:nvPr/>
        </p:nvSpPr>
        <p:spPr>
          <a:xfrm rot="10800000">
            <a:off x="270609" y="47498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33"/>
          <p:cNvSpPr/>
          <p:nvPr/>
        </p:nvSpPr>
        <p:spPr>
          <a:xfrm>
            <a:off x="928089" y="53975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7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33"/>
          <p:cNvSpPr/>
          <p:nvPr/>
        </p:nvSpPr>
        <p:spPr>
          <a:xfrm rot="10800000">
            <a:off x="270609" y="53975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33"/>
          <p:cNvSpPr/>
          <p:nvPr/>
        </p:nvSpPr>
        <p:spPr>
          <a:xfrm>
            <a:off x="928089" y="6045200"/>
            <a:ext cx="231265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33"/>
          <p:cNvSpPr/>
          <p:nvPr/>
        </p:nvSpPr>
        <p:spPr>
          <a:xfrm rot="10800000">
            <a:off x="270609" y="6045200"/>
            <a:ext cx="54000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p33"/>
          <p:cNvSpPr/>
          <p:nvPr/>
        </p:nvSpPr>
        <p:spPr>
          <a:xfrm rot="5400000">
            <a:off x="1647818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p33"/>
          <p:cNvSpPr/>
          <p:nvPr/>
        </p:nvSpPr>
        <p:spPr>
          <a:xfrm>
            <a:off x="1441443" y="1319621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p33"/>
          <p:cNvSpPr/>
          <p:nvPr/>
        </p:nvSpPr>
        <p:spPr>
          <a:xfrm>
            <a:off x="1855807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9" name="Google Shape;1459;p33"/>
          <p:cNvSpPr/>
          <p:nvPr/>
        </p:nvSpPr>
        <p:spPr>
          <a:xfrm>
            <a:off x="2164556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33"/>
          <p:cNvSpPr/>
          <p:nvPr/>
        </p:nvSpPr>
        <p:spPr>
          <a:xfrm>
            <a:off x="321407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1" name="Google Shape;1461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75075" y="3558866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Google Shape;1462;p33" descr="F:\HSL Project\HSL Project\기획서\Slide Puzzle Battle\Icon\StageCondition_Fla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945" y="1542483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Google Shape;1463;p33" descr="F:\HSL Project\HSL Project\기획서\Slide Puzzle Battle\Icon\StageCondition_Fla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945" y="218698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Google Shape;1464;p33" descr="F:\HSL Project\HSL Project\기획서\Slide Puzzle Battle\Icon\StageCondition_Fla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945" y="284454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5" name="Google Shape;1465;p33" descr="F:\HSL Project\HSL Project\기획서\Slide Puzzle Battle\Icon\Icon_Cross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2363" y="3438724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6" name="Google Shape;1466;p33" descr="F:\HSL Project\HSL Project\기획서\Slide Puzzle Battle\Icon\StageCondition_Locker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097" y="4131106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7" name="Google Shape;1467;p33" descr="F:\HSL Project\HSL Project\기획서\Slide Puzzle Battle\Icon\StageCondition_Locker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097" y="474980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8" name="Google Shape;1468;p33" descr="F:\HSL Project\HSL Project\기획서\Slide Puzzle Battle\Icon\StageCondition_Locker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097" y="5408737"/>
            <a:ext cx="517525" cy="5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33"/>
          <p:cNvSpPr/>
          <p:nvPr/>
        </p:nvSpPr>
        <p:spPr>
          <a:xfrm>
            <a:off x="1536821" y="4561875"/>
            <a:ext cx="853682" cy="179908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0" name="Google Shape;1470;p33"/>
          <p:cNvGrpSpPr/>
          <p:nvPr/>
        </p:nvGrpSpPr>
        <p:grpSpPr>
          <a:xfrm>
            <a:off x="3606633" y="669683"/>
            <a:ext cx="3253434" cy="5768342"/>
            <a:chOff x="128957" y="669683"/>
            <a:chExt cx="3253434" cy="5768342"/>
          </a:xfrm>
        </p:grpSpPr>
        <p:grpSp>
          <p:nvGrpSpPr>
            <p:cNvPr id="1471" name="Google Shape;1471;p33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1472" name="Google Shape;1472;p33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33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33"/>
              <p:cNvSpPr txBox="1"/>
              <p:nvPr/>
            </p:nvSpPr>
            <p:spPr>
              <a:xfrm>
                <a:off x="796918" y="743113"/>
                <a:ext cx="191751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SELECT</a:t>
                </a:r>
                <a:endParaRPr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75" name="Google Shape;1475;p33" descr="C:\Users\Rivers\Desktop\gear_1139470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908710" y="788046"/>
                <a:ext cx="318340" cy="31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76" name="Google Shape;1476;p33"/>
              <p:cNvSpPr/>
              <p:nvPr/>
            </p:nvSpPr>
            <p:spPr>
              <a:xfrm>
                <a:off x="928089" y="1517399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1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33"/>
              <p:cNvSpPr/>
              <p:nvPr/>
            </p:nvSpPr>
            <p:spPr>
              <a:xfrm rot="10800000">
                <a:off x="270609" y="1517399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33"/>
              <p:cNvSpPr/>
              <p:nvPr/>
            </p:nvSpPr>
            <p:spPr>
              <a:xfrm>
                <a:off x="928089" y="21590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2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33"/>
              <p:cNvSpPr/>
              <p:nvPr/>
            </p:nvSpPr>
            <p:spPr>
              <a:xfrm rot="10800000">
                <a:off x="270609" y="21590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33"/>
              <p:cNvSpPr/>
              <p:nvPr/>
            </p:nvSpPr>
            <p:spPr>
              <a:xfrm>
                <a:off x="928089" y="28067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3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33"/>
              <p:cNvSpPr/>
              <p:nvPr/>
            </p:nvSpPr>
            <p:spPr>
              <a:xfrm rot="10800000">
                <a:off x="270609" y="28067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33"/>
              <p:cNvSpPr/>
              <p:nvPr/>
            </p:nvSpPr>
            <p:spPr>
              <a:xfrm>
                <a:off x="928089" y="3454400"/>
                <a:ext cx="231265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4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33"/>
              <p:cNvSpPr/>
              <p:nvPr/>
            </p:nvSpPr>
            <p:spPr>
              <a:xfrm rot="10800000">
                <a:off x="270609" y="3454400"/>
                <a:ext cx="54000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33"/>
              <p:cNvSpPr/>
              <p:nvPr/>
            </p:nvSpPr>
            <p:spPr>
              <a:xfrm>
                <a:off x="928089" y="41021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5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33"/>
              <p:cNvSpPr/>
              <p:nvPr/>
            </p:nvSpPr>
            <p:spPr>
              <a:xfrm rot="10800000">
                <a:off x="270609" y="41021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33"/>
              <p:cNvSpPr/>
              <p:nvPr/>
            </p:nvSpPr>
            <p:spPr>
              <a:xfrm>
                <a:off x="928089" y="47498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6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33"/>
              <p:cNvSpPr/>
              <p:nvPr/>
            </p:nvSpPr>
            <p:spPr>
              <a:xfrm rot="10800000">
                <a:off x="270609" y="47498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33"/>
              <p:cNvSpPr/>
              <p:nvPr/>
            </p:nvSpPr>
            <p:spPr>
              <a:xfrm>
                <a:off x="928089" y="53975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7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33"/>
              <p:cNvSpPr/>
              <p:nvPr/>
            </p:nvSpPr>
            <p:spPr>
              <a:xfrm rot="10800000">
                <a:off x="270609" y="53975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33"/>
              <p:cNvSpPr/>
              <p:nvPr/>
            </p:nvSpPr>
            <p:spPr>
              <a:xfrm>
                <a:off x="928089" y="6045200"/>
                <a:ext cx="231265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33"/>
              <p:cNvSpPr/>
              <p:nvPr/>
            </p:nvSpPr>
            <p:spPr>
              <a:xfrm rot="10800000">
                <a:off x="270609" y="6045200"/>
                <a:ext cx="54000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33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33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33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33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33"/>
              <p:cNvSpPr/>
              <p:nvPr/>
            </p:nvSpPr>
            <p:spPr>
              <a:xfrm>
                <a:off x="321407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97" name="Google Shape;1497;p33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flipH="1">
                <a:off x="375075" y="35588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98" name="Google Shape;1498;p33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9" name="Google Shape;1499;p33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0" name="Google Shape;1500;p33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1" name="Google Shape;1501;p33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2" name="Google Shape;1502;p33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3" name="Google Shape;1503;p33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4" name="Google Shape;1504;p33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5" name="Google Shape;1505;p33"/>
          <p:cNvSpPr/>
          <p:nvPr/>
        </p:nvSpPr>
        <p:spPr>
          <a:xfrm>
            <a:off x="4734855" y="4555194"/>
            <a:ext cx="1412966" cy="297774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6" name="Google Shape;1506;p33"/>
          <p:cNvGrpSpPr/>
          <p:nvPr/>
        </p:nvGrpSpPr>
        <p:grpSpPr>
          <a:xfrm>
            <a:off x="7012467" y="669683"/>
            <a:ext cx="3253434" cy="5768342"/>
            <a:chOff x="128957" y="669683"/>
            <a:chExt cx="3253434" cy="5768342"/>
          </a:xfrm>
        </p:grpSpPr>
        <p:grpSp>
          <p:nvGrpSpPr>
            <p:cNvPr id="1507" name="Google Shape;1507;p33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1508" name="Google Shape;1508;p33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33"/>
              <p:cNvSpPr txBox="1"/>
              <p:nvPr/>
            </p:nvSpPr>
            <p:spPr>
              <a:xfrm>
                <a:off x="796918" y="743113"/>
                <a:ext cx="191751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SELECT</a:t>
                </a:r>
                <a:endParaRPr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11" name="Google Shape;1511;p33" descr="C:\Users\Rivers\Desktop\gear_1139470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908710" y="788046"/>
                <a:ext cx="318340" cy="31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12" name="Google Shape;1512;p33"/>
              <p:cNvSpPr/>
              <p:nvPr/>
            </p:nvSpPr>
            <p:spPr>
              <a:xfrm>
                <a:off x="928089" y="1517399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1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33"/>
              <p:cNvSpPr/>
              <p:nvPr/>
            </p:nvSpPr>
            <p:spPr>
              <a:xfrm rot="10800000">
                <a:off x="270609" y="1517399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928089" y="21590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2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 rot="10800000">
                <a:off x="270609" y="21590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928089" y="28067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3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 rot="10800000">
                <a:off x="270609" y="28067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928089" y="3454400"/>
                <a:ext cx="231265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4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 rot="10800000">
                <a:off x="270609" y="3454400"/>
                <a:ext cx="54000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928089" y="41021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5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 rot="10800000">
                <a:off x="270609" y="41021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928089" y="47498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6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 rot="10800000">
                <a:off x="270609" y="47498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928089" y="53975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7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 rot="10800000">
                <a:off x="270609" y="53975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928089" y="6045200"/>
                <a:ext cx="231265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33"/>
              <p:cNvSpPr/>
              <p:nvPr/>
            </p:nvSpPr>
            <p:spPr>
              <a:xfrm rot="10800000">
                <a:off x="270609" y="6045200"/>
                <a:ext cx="54000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33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33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33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321407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33" name="Google Shape;1533;p33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flipH="1">
                <a:off x="375075" y="35588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34" name="Google Shape;1534;p33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5" name="Google Shape;1535;p33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6" name="Google Shape;1536;p33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7" name="Google Shape;1537;p33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33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9" name="Google Shape;1539;p33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0" name="Google Shape;1540;p33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1" name="Google Shape;1541;p33"/>
          <p:cNvSpPr/>
          <p:nvPr/>
        </p:nvSpPr>
        <p:spPr>
          <a:xfrm>
            <a:off x="7815801" y="4516253"/>
            <a:ext cx="2308448" cy="506286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이전 퍼즐을 완료해야 합니다.</a:t>
            </a: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p33"/>
          <p:cNvSpPr/>
          <p:nvPr/>
        </p:nvSpPr>
        <p:spPr>
          <a:xfrm>
            <a:off x="1206497" y="6054885"/>
            <a:ext cx="796765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7" name="Google Shape;1547;p34"/>
          <p:cNvCxnSpPr/>
          <p:nvPr/>
        </p:nvCxnSpPr>
        <p:spPr>
          <a:xfrm>
            <a:off x="128958" y="559293"/>
            <a:ext cx="53219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48" name="Google Shape;1548;p34"/>
          <p:cNvSpPr txBox="1"/>
          <p:nvPr/>
        </p:nvSpPr>
        <p:spPr>
          <a:xfrm>
            <a:off x="128958" y="181992"/>
            <a:ext cx="189827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말풍선 애니메이션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34"/>
          <p:cNvSpPr/>
          <p:nvPr/>
        </p:nvSpPr>
        <p:spPr>
          <a:xfrm rot="10800000">
            <a:off x="128957" y="669686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34"/>
          <p:cNvSpPr/>
          <p:nvPr/>
        </p:nvSpPr>
        <p:spPr>
          <a:xfrm>
            <a:off x="128957" y="669683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34"/>
          <p:cNvSpPr txBox="1"/>
          <p:nvPr/>
        </p:nvSpPr>
        <p:spPr>
          <a:xfrm>
            <a:off x="796918" y="743113"/>
            <a:ext cx="19175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SELECT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2" name="Google Shape;1552;p34" descr="C:\Users\Rivers\Desktop\gear_113947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8710" y="788046"/>
            <a:ext cx="318340" cy="310244"/>
          </a:xfrm>
          <a:prstGeom prst="rect">
            <a:avLst/>
          </a:prstGeom>
          <a:noFill/>
          <a:ln>
            <a:noFill/>
          </a:ln>
        </p:spPr>
      </p:pic>
      <p:sp>
        <p:nvSpPr>
          <p:cNvPr id="1553" name="Google Shape;1553;p34"/>
          <p:cNvSpPr/>
          <p:nvPr/>
        </p:nvSpPr>
        <p:spPr>
          <a:xfrm>
            <a:off x="928089" y="1517399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34"/>
          <p:cNvSpPr/>
          <p:nvPr/>
        </p:nvSpPr>
        <p:spPr>
          <a:xfrm rot="10800000">
            <a:off x="270609" y="1517399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p34"/>
          <p:cNvSpPr/>
          <p:nvPr/>
        </p:nvSpPr>
        <p:spPr>
          <a:xfrm>
            <a:off x="928089" y="21590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2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34"/>
          <p:cNvSpPr/>
          <p:nvPr/>
        </p:nvSpPr>
        <p:spPr>
          <a:xfrm rot="10800000">
            <a:off x="270609" y="21590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7" name="Google Shape;1557;p34"/>
          <p:cNvSpPr/>
          <p:nvPr/>
        </p:nvSpPr>
        <p:spPr>
          <a:xfrm>
            <a:off x="928089" y="28067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34"/>
          <p:cNvSpPr/>
          <p:nvPr/>
        </p:nvSpPr>
        <p:spPr>
          <a:xfrm rot="10800000">
            <a:off x="270609" y="28067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34"/>
          <p:cNvSpPr/>
          <p:nvPr/>
        </p:nvSpPr>
        <p:spPr>
          <a:xfrm>
            <a:off x="928089" y="3454400"/>
            <a:ext cx="231265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4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34"/>
          <p:cNvSpPr/>
          <p:nvPr/>
        </p:nvSpPr>
        <p:spPr>
          <a:xfrm rot="10800000">
            <a:off x="270609" y="3454400"/>
            <a:ext cx="54000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34"/>
          <p:cNvSpPr/>
          <p:nvPr/>
        </p:nvSpPr>
        <p:spPr>
          <a:xfrm>
            <a:off x="928089" y="41021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34"/>
          <p:cNvSpPr/>
          <p:nvPr/>
        </p:nvSpPr>
        <p:spPr>
          <a:xfrm rot="10800000">
            <a:off x="270609" y="41021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Google Shape;1563;p34"/>
          <p:cNvSpPr/>
          <p:nvPr/>
        </p:nvSpPr>
        <p:spPr>
          <a:xfrm>
            <a:off x="928089" y="47498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6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4" name="Google Shape;1564;p34"/>
          <p:cNvSpPr/>
          <p:nvPr/>
        </p:nvSpPr>
        <p:spPr>
          <a:xfrm rot="10800000">
            <a:off x="270609" y="47498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5" name="Google Shape;1565;p34"/>
          <p:cNvSpPr/>
          <p:nvPr/>
        </p:nvSpPr>
        <p:spPr>
          <a:xfrm>
            <a:off x="928089" y="53975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7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Google Shape;1566;p34"/>
          <p:cNvSpPr/>
          <p:nvPr/>
        </p:nvSpPr>
        <p:spPr>
          <a:xfrm rot="10800000">
            <a:off x="270609" y="53975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34"/>
          <p:cNvSpPr/>
          <p:nvPr/>
        </p:nvSpPr>
        <p:spPr>
          <a:xfrm>
            <a:off x="928089" y="6045200"/>
            <a:ext cx="231265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34"/>
          <p:cNvSpPr/>
          <p:nvPr/>
        </p:nvSpPr>
        <p:spPr>
          <a:xfrm rot="10800000">
            <a:off x="270609" y="6045200"/>
            <a:ext cx="54000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34"/>
          <p:cNvSpPr/>
          <p:nvPr/>
        </p:nvSpPr>
        <p:spPr>
          <a:xfrm rot="5400000">
            <a:off x="1647818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34"/>
          <p:cNvSpPr/>
          <p:nvPr/>
        </p:nvSpPr>
        <p:spPr>
          <a:xfrm>
            <a:off x="1441443" y="1319621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p34"/>
          <p:cNvSpPr/>
          <p:nvPr/>
        </p:nvSpPr>
        <p:spPr>
          <a:xfrm>
            <a:off x="1855807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34"/>
          <p:cNvSpPr/>
          <p:nvPr/>
        </p:nvSpPr>
        <p:spPr>
          <a:xfrm>
            <a:off x="2164556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34"/>
          <p:cNvSpPr/>
          <p:nvPr/>
        </p:nvSpPr>
        <p:spPr>
          <a:xfrm>
            <a:off x="321407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4" name="Google Shape;157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75075" y="3558866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5" name="Google Shape;1575;p34" descr="F:\HSL Project\HSL Project\기획서\Slide Puzzle Battle\Icon\StageCondition_Fla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945" y="1542483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6" name="Google Shape;1576;p34" descr="F:\HSL Project\HSL Project\기획서\Slide Puzzle Battle\Icon\StageCondition_Fla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945" y="218698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7" name="Google Shape;1577;p34" descr="F:\HSL Project\HSL Project\기획서\Slide Puzzle Battle\Icon\StageCondition_Fla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945" y="284454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8" name="Google Shape;1578;p34" descr="F:\HSL Project\HSL Project\기획서\Slide Puzzle Battle\Icon\Icon_Cross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2363" y="3438724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9" name="Google Shape;1579;p34" descr="F:\HSL Project\HSL Project\기획서\Slide Puzzle Battle\Icon\StageCondition_Locker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097" y="4131106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0" name="Google Shape;1580;p34" descr="F:\HSL Project\HSL Project\기획서\Slide Puzzle Battle\Icon\StageCondition_Locker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097" y="474980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1" name="Google Shape;1581;p34" descr="F:\HSL Project\HSL Project\기획서\Slide Puzzle Battle\Icon\StageCondition_Locker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097" y="5408737"/>
            <a:ext cx="517525" cy="5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2" name="Google Shape;1582;p34"/>
          <p:cNvSpPr/>
          <p:nvPr/>
        </p:nvSpPr>
        <p:spPr>
          <a:xfrm>
            <a:off x="1536821" y="4561875"/>
            <a:ext cx="853682" cy="179908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3" name="Google Shape;1583;p34"/>
          <p:cNvGrpSpPr/>
          <p:nvPr/>
        </p:nvGrpSpPr>
        <p:grpSpPr>
          <a:xfrm>
            <a:off x="3606633" y="669683"/>
            <a:ext cx="3253434" cy="5768342"/>
            <a:chOff x="128957" y="669683"/>
            <a:chExt cx="3253434" cy="5768342"/>
          </a:xfrm>
        </p:grpSpPr>
        <p:grpSp>
          <p:nvGrpSpPr>
            <p:cNvPr id="1584" name="Google Shape;1584;p34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1585" name="Google Shape;1585;p34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34"/>
              <p:cNvSpPr txBox="1"/>
              <p:nvPr/>
            </p:nvSpPr>
            <p:spPr>
              <a:xfrm>
                <a:off x="796918" y="743113"/>
                <a:ext cx="191751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SELECT</a:t>
                </a:r>
                <a:endParaRPr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88" name="Google Shape;1588;p34" descr="C:\Users\Rivers\Desktop\gear_1139470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908710" y="788046"/>
                <a:ext cx="318340" cy="31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89" name="Google Shape;1589;p34"/>
              <p:cNvSpPr/>
              <p:nvPr/>
            </p:nvSpPr>
            <p:spPr>
              <a:xfrm>
                <a:off x="928089" y="1517399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1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 rot="10800000">
                <a:off x="270609" y="1517399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928089" y="21590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2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 rot="10800000">
                <a:off x="270609" y="21590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928089" y="28067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3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 rot="10800000">
                <a:off x="270609" y="28067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928089" y="3454400"/>
                <a:ext cx="231265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4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34"/>
              <p:cNvSpPr/>
              <p:nvPr/>
            </p:nvSpPr>
            <p:spPr>
              <a:xfrm rot="10800000">
                <a:off x="270609" y="3454400"/>
                <a:ext cx="54000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34"/>
              <p:cNvSpPr/>
              <p:nvPr/>
            </p:nvSpPr>
            <p:spPr>
              <a:xfrm>
                <a:off x="928089" y="41021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5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34"/>
              <p:cNvSpPr/>
              <p:nvPr/>
            </p:nvSpPr>
            <p:spPr>
              <a:xfrm rot="10800000">
                <a:off x="270609" y="41021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34"/>
              <p:cNvSpPr/>
              <p:nvPr/>
            </p:nvSpPr>
            <p:spPr>
              <a:xfrm>
                <a:off x="928089" y="47498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6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 rot="10800000">
                <a:off x="270609" y="47498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928089" y="53975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7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 rot="10800000">
                <a:off x="270609" y="53975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928089" y="6045200"/>
                <a:ext cx="231265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 rot="10800000">
                <a:off x="270609" y="6045200"/>
                <a:ext cx="54000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321407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10" name="Google Shape;1610;p3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flipH="1">
                <a:off x="375075" y="35588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11" name="Google Shape;1611;p34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2" name="Google Shape;1612;p34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3" name="Google Shape;1613;p34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4" name="Google Shape;1614;p34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5" name="Google Shape;1615;p34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6" name="Google Shape;1616;p34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7" name="Google Shape;1617;p34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8" name="Google Shape;1618;p34"/>
          <p:cNvSpPr/>
          <p:nvPr/>
        </p:nvSpPr>
        <p:spPr>
          <a:xfrm>
            <a:off x="4734855" y="4555194"/>
            <a:ext cx="1412966" cy="297774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9" name="Google Shape;1619;p34"/>
          <p:cNvGrpSpPr/>
          <p:nvPr/>
        </p:nvGrpSpPr>
        <p:grpSpPr>
          <a:xfrm>
            <a:off x="7012467" y="669683"/>
            <a:ext cx="3253434" cy="5768342"/>
            <a:chOff x="128957" y="669683"/>
            <a:chExt cx="3253434" cy="5768342"/>
          </a:xfrm>
        </p:grpSpPr>
        <p:grpSp>
          <p:nvGrpSpPr>
            <p:cNvPr id="1620" name="Google Shape;1620;p34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1621" name="Google Shape;1621;p34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34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34"/>
              <p:cNvSpPr txBox="1"/>
              <p:nvPr/>
            </p:nvSpPr>
            <p:spPr>
              <a:xfrm>
                <a:off x="796918" y="743113"/>
                <a:ext cx="191751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SELECT</a:t>
                </a:r>
                <a:endParaRPr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24" name="Google Shape;1624;p34" descr="C:\Users\Rivers\Desktop\gear_1139470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908710" y="788046"/>
                <a:ext cx="318340" cy="31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25" name="Google Shape;1625;p34"/>
              <p:cNvSpPr/>
              <p:nvPr/>
            </p:nvSpPr>
            <p:spPr>
              <a:xfrm>
                <a:off x="928089" y="1517399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1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34"/>
              <p:cNvSpPr/>
              <p:nvPr/>
            </p:nvSpPr>
            <p:spPr>
              <a:xfrm rot="10800000">
                <a:off x="270609" y="1517399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34"/>
              <p:cNvSpPr/>
              <p:nvPr/>
            </p:nvSpPr>
            <p:spPr>
              <a:xfrm>
                <a:off x="928089" y="21590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2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34"/>
              <p:cNvSpPr/>
              <p:nvPr/>
            </p:nvSpPr>
            <p:spPr>
              <a:xfrm rot="10800000">
                <a:off x="270609" y="21590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34"/>
              <p:cNvSpPr/>
              <p:nvPr/>
            </p:nvSpPr>
            <p:spPr>
              <a:xfrm>
                <a:off x="928089" y="2806700"/>
                <a:ext cx="231265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3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34"/>
              <p:cNvSpPr/>
              <p:nvPr/>
            </p:nvSpPr>
            <p:spPr>
              <a:xfrm rot="10800000">
                <a:off x="270609" y="2806700"/>
                <a:ext cx="540000" cy="540000"/>
              </a:xfrm>
              <a:prstGeom prst="rect">
                <a:avLst/>
              </a:prstGeom>
              <a:solidFill>
                <a:srgbClr val="1FB3A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34"/>
              <p:cNvSpPr/>
              <p:nvPr/>
            </p:nvSpPr>
            <p:spPr>
              <a:xfrm>
                <a:off x="928089" y="3454400"/>
                <a:ext cx="231265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4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34"/>
              <p:cNvSpPr/>
              <p:nvPr/>
            </p:nvSpPr>
            <p:spPr>
              <a:xfrm rot="10800000">
                <a:off x="270609" y="3454400"/>
                <a:ext cx="540000" cy="540000"/>
              </a:xfrm>
              <a:prstGeom prst="rect">
                <a:avLst/>
              </a:prstGeom>
              <a:solidFill>
                <a:srgbClr val="0E525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3" name="Google Shape;1633;p34"/>
              <p:cNvSpPr/>
              <p:nvPr/>
            </p:nvSpPr>
            <p:spPr>
              <a:xfrm>
                <a:off x="928089" y="41021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5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34"/>
              <p:cNvSpPr/>
              <p:nvPr/>
            </p:nvSpPr>
            <p:spPr>
              <a:xfrm rot="10800000">
                <a:off x="270609" y="41021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34"/>
              <p:cNvSpPr/>
              <p:nvPr/>
            </p:nvSpPr>
            <p:spPr>
              <a:xfrm>
                <a:off x="928089" y="47498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6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34"/>
              <p:cNvSpPr/>
              <p:nvPr/>
            </p:nvSpPr>
            <p:spPr>
              <a:xfrm rot="10800000">
                <a:off x="270609" y="47498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7" name="Google Shape;1637;p34"/>
              <p:cNvSpPr/>
              <p:nvPr/>
            </p:nvSpPr>
            <p:spPr>
              <a:xfrm>
                <a:off x="928089" y="5397500"/>
                <a:ext cx="231265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STAGE 7</a:t>
                </a:r>
                <a:endParaRPr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8" name="Google Shape;1638;p34"/>
              <p:cNvSpPr/>
              <p:nvPr/>
            </p:nvSpPr>
            <p:spPr>
              <a:xfrm rot="10800000">
                <a:off x="270609" y="5397500"/>
                <a:ext cx="540000" cy="540000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34"/>
              <p:cNvSpPr/>
              <p:nvPr/>
            </p:nvSpPr>
            <p:spPr>
              <a:xfrm>
                <a:off x="928089" y="6045200"/>
                <a:ext cx="231265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34"/>
              <p:cNvSpPr/>
              <p:nvPr/>
            </p:nvSpPr>
            <p:spPr>
              <a:xfrm rot="10800000">
                <a:off x="270609" y="6045200"/>
                <a:ext cx="540000" cy="392825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34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34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34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4" name="Google Shape;1644;p34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5" name="Google Shape;1645;p34"/>
              <p:cNvSpPr/>
              <p:nvPr/>
            </p:nvSpPr>
            <p:spPr>
              <a:xfrm>
                <a:off x="321407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46" name="Google Shape;1646;p3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flipH="1">
                <a:off x="375075" y="35588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47" name="Google Shape;1647;p34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8" name="Google Shape;1648;p34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9" name="Google Shape;1649;p34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0" name="Google Shape;1650;p34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1" name="Google Shape;1651;p34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2" name="Google Shape;1652;p34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3" name="Google Shape;1653;p34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4" name="Google Shape;1654;p34"/>
          <p:cNvSpPr/>
          <p:nvPr/>
        </p:nvSpPr>
        <p:spPr>
          <a:xfrm>
            <a:off x="7815801" y="4516253"/>
            <a:ext cx="2308448" cy="506286"/>
          </a:xfrm>
          <a:prstGeom prst="roundRect">
            <a:avLst>
              <a:gd name="adj" fmla="val 2369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이전 퍼즐을 완료해야 합니다.</a:t>
            </a:r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4"/>
          <p:cNvSpPr/>
          <p:nvPr/>
        </p:nvSpPr>
        <p:spPr>
          <a:xfrm rot="10800000">
            <a:off x="1206497" y="6054885"/>
            <a:ext cx="796765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35"/>
          <p:cNvSpPr/>
          <p:nvPr/>
        </p:nvSpPr>
        <p:spPr>
          <a:xfrm rot="10800000">
            <a:off x="222033" y="205366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35"/>
          <p:cNvSpPr/>
          <p:nvPr/>
        </p:nvSpPr>
        <p:spPr>
          <a:xfrm>
            <a:off x="224747" y="205363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2" name="Google Shape;1662;p35"/>
          <p:cNvSpPr txBox="1"/>
          <p:nvPr/>
        </p:nvSpPr>
        <p:spPr>
          <a:xfrm>
            <a:off x="1237919" y="278793"/>
            <a:ext cx="12009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p35"/>
          <p:cNvSpPr/>
          <p:nvPr/>
        </p:nvSpPr>
        <p:spPr>
          <a:xfrm>
            <a:off x="398401" y="1253479"/>
            <a:ext cx="2880000" cy="2880000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p35"/>
          <p:cNvSpPr txBox="1"/>
          <p:nvPr/>
        </p:nvSpPr>
        <p:spPr>
          <a:xfrm>
            <a:off x="2739988" y="767509"/>
            <a:ext cx="5116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35"/>
          <p:cNvSpPr txBox="1"/>
          <p:nvPr/>
        </p:nvSpPr>
        <p:spPr>
          <a:xfrm>
            <a:off x="777560" y="767509"/>
            <a:ext cx="34817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Google Shape;1666;p35"/>
          <p:cNvSpPr/>
          <p:nvPr/>
        </p:nvSpPr>
        <p:spPr>
          <a:xfrm>
            <a:off x="1434971" y="4222710"/>
            <a:ext cx="806863" cy="367570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p35"/>
          <p:cNvSpPr/>
          <p:nvPr/>
        </p:nvSpPr>
        <p:spPr>
          <a:xfrm>
            <a:off x="211688" y="4475779"/>
            <a:ext cx="3253430" cy="660601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p35"/>
          <p:cNvSpPr txBox="1"/>
          <p:nvPr/>
        </p:nvSpPr>
        <p:spPr>
          <a:xfrm>
            <a:off x="1464472" y="4222710"/>
            <a:ext cx="74251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Google Shape;1669;p35"/>
          <p:cNvSpPr/>
          <p:nvPr/>
        </p:nvSpPr>
        <p:spPr>
          <a:xfrm>
            <a:off x="355136" y="4593779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0" name="Google Shape;1670;p35"/>
          <p:cNvSpPr/>
          <p:nvPr/>
        </p:nvSpPr>
        <p:spPr>
          <a:xfrm>
            <a:off x="984843" y="4593779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p35"/>
          <p:cNvSpPr/>
          <p:nvPr/>
        </p:nvSpPr>
        <p:spPr>
          <a:xfrm>
            <a:off x="1614550" y="4593779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Google Shape;1672;p35"/>
          <p:cNvSpPr/>
          <p:nvPr/>
        </p:nvSpPr>
        <p:spPr>
          <a:xfrm>
            <a:off x="2244257" y="4593779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p35"/>
          <p:cNvSpPr/>
          <p:nvPr/>
        </p:nvSpPr>
        <p:spPr>
          <a:xfrm>
            <a:off x="2873963" y="4593779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4" name="Google Shape;1674;p3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3699" y="4641054"/>
            <a:ext cx="361394" cy="36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5" name="Google Shape;167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410019" y="4671000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6" name="Google Shape;1676;p3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25514" y="4640809"/>
            <a:ext cx="374339" cy="374339"/>
          </a:xfrm>
          <a:prstGeom prst="rect">
            <a:avLst/>
          </a:prstGeom>
          <a:noFill/>
          <a:ln>
            <a:noFill/>
          </a:ln>
        </p:spPr>
      </p:pic>
      <p:sp>
        <p:nvSpPr>
          <p:cNvPr id="1677" name="Google Shape;1677;p35"/>
          <p:cNvSpPr/>
          <p:nvPr/>
        </p:nvSpPr>
        <p:spPr>
          <a:xfrm>
            <a:off x="2878260" y="4593778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8" name="Google Shape;1678;p35"/>
          <p:cNvSpPr/>
          <p:nvPr/>
        </p:nvSpPr>
        <p:spPr>
          <a:xfrm>
            <a:off x="2257370" y="4602332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9" name="Google Shape;1679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95983" y="4639277"/>
            <a:ext cx="364948" cy="36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91437" y="323726"/>
            <a:ext cx="318340" cy="310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1" name="Google Shape;1681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5899" y="2985624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2" name="Google Shape;168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3538147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3" name="Google Shape;1683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243211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4" name="Google Shape;1684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18786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132509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6" name="Google Shape;1686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3538147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7" name="Google Shape;1687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243211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8" name="Google Shape;1688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18786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9" name="Google Shape;1689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3538147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0" name="Google Shape;1690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18786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1" name="Google Shape;169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132509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2" name="Google Shape;169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243211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3" name="Google Shape;1693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18786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4" name="Google Shape;1694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132509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5" name="Google Shape;1695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243211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6" name="Google Shape;1696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18786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7" name="Google Shape;1697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132509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8" name="Google Shape;1698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66007" y="300253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9" name="Google Shape;1699;p35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75551" y="2994509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0" name="Google Shape;1700;p35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46338" y="2442111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1" name="Google Shape;170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7701" y="298512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2" name="Google Shape;170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0864" y="2989467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3" name="Google Shape;1703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2086" y="1322512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4" name="Google Shape;1704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99750" y="3538147"/>
            <a:ext cx="558000" cy="5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5" name="Google Shape;1705;p35"/>
          <p:cNvSpPr txBox="1"/>
          <p:nvPr/>
        </p:nvSpPr>
        <p:spPr>
          <a:xfrm>
            <a:off x="193103" y="6052083"/>
            <a:ext cx="52661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남은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시간이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일정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수치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이하가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되었을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아래와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강조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발생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모래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시계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아이콘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숫자가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붉은색으로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점멸한다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6" name="Google Shape;1706;p35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45589" y="809335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7" name="Google Shape;1707;p3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47622" y="821198"/>
            <a:ext cx="344865" cy="3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709" name="Google Shape;1709;p35"/>
          <p:cNvSpPr/>
          <p:nvPr/>
        </p:nvSpPr>
        <p:spPr>
          <a:xfrm rot="10800000">
            <a:off x="3630581" y="212001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0" name="Google Shape;1710;p35"/>
          <p:cNvSpPr/>
          <p:nvPr/>
        </p:nvSpPr>
        <p:spPr>
          <a:xfrm>
            <a:off x="3633295" y="211998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1" name="Google Shape;1711;p35"/>
          <p:cNvSpPr txBox="1"/>
          <p:nvPr/>
        </p:nvSpPr>
        <p:spPr>
          <a:xfrm>
            <a:off x="4646467" y="285428"/>
            <a:ext cx="12009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2" name="Google Shape;1712;p35"/>
          <p:cNvSpPr/>
          <p:nvPr/>
        </p:nvSpPr>
        <p:spPr>
          <a:xfrm>
            <a:off x="3806949" y="1260114"/>
            <a:ext cx="2880000" cy="2880000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p35"/>
          <p:cNvSpPr txBox="1"/>
          <p:nvPr/>
        </p:nvSpPr>
        <p:spPr>
          <a:xfrm>
            <a:off x="6148536" y="774144"/>
            <a:ext cx="5116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22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p35"/>
          <p:cNvSpPr txBox="1"/>
          <p:nvPr/>
        </p:nvSpPr>
        <p:spPr>
          <a:xfrm>
            <a:off x="4186108" y="774144"/>
            <a:ext cx="34817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Google Shape;1715;p35"/>
          <p:cNvSpPr/>
          <p:nvPr/>
        </p:nvSpPr>
        <p:spPr>
          <a:xfrm>
            <a:off x="4843519" y="4229345"/>
            <a:ext cx="806863" cy="367570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p35"/>
          <p:cNvSpPr/>
          <p:nvPr/>
        </p:nvSpPr>
        <p:spPr>
          <a:xfrm>
            <a:off x="3620236" y="4482414"/>
            <a:ext cx="3253430" cy="660601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Google Shape;1717;p35"/>
          <p:cNvSpPr txBox="1"/>
          <p:nvPr/>
        </p:nvSpPr>
        <p:spPr>
          <a:xfrm>
            <a:off x="4873020" y="4229345"/>
            <a:ext cx="74251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p35"/>
          <p:cNvSpPr/>
          <p:nvPr/>
        </p:nvSpPr>
        <p:spPr>
          <a:xfrm>
            <a:off x="3763684" y="4600414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9" name="Google Shape;1719;p35"/>
          <p:cNvSpPr/>
          <p:nvPr/>
        </p:nvSpPr>
        <p:spPr>
          <a:xfrm>
            <a:off x="4393391" y="4600414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0" name="Google Shape;1720;p35"/>
          <p:cNvSpPr/>
          <p:nvPr/>
        </p:nvSpPr>
        <p:spPr>
          <a:xfrm>
            <a:off x="5023098" y="4600414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p35"/>
          <p:cNvSpPr/>
          <p:nvPr/>
        </p:nvSpPr>
        <p:spPr>
          <a:xfrm>
            <a:off x="5652805" y="4600414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5"/>
          <p:cNvSpPr/>
          <p:nvPr/>
        </p:nvSpPr>
        <p:spPr>
          <a:xfrm>
            <a:off x="6282511" y="4600414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3" name="Google Shape;1723;p3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2247" y="4647689"/>
            <a:ext cx="361394" cy="36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4" name="Google Shape;1724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818567" y="4677635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5" name="Google Shape;1725;p3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4434062" y="4647444"/>
            <a:ext cx="374339" cy="374339"/>
          </a:xfrm>
          <a:prstGeom prst="rect">
            <a:avLst/>
          </a:prstGeom>
          <a:noFill/>
          <a:ln>
            <a:noFill/>
          </a:ln>
        </p:spPr>
      </p:pic>
      <p:sp>
        <p:nvSpPr>
          <p:cNvPr id="1726" name="Google Shape;1726;p35"/>
          <p:cNvSpPr/>
          <p:nvPr/>
        </p:nvSpPr>
        <p:spPr>
          <a:xfrm>
            <a:off x="6286808" y="4600413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p35"/>
          <p:cNvSpPr/>
          <p:nvPr/>
        </p:nvSpPr>
        <p:spPr>
          <a:xfrm>
            <a:off x="5665918" y="4608967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8" name="Google Shape;1728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04531" y="4645912"/>
            <a:ext cx="364948" cy="36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9" name="Google Shape;1729;p3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99985" y="330361"/>
            <a:ext cx="318340" cy="310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0" name="Google Shape;1730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24447" y="2992259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1" name="Google Shape;173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23954" y="3544782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2" name="Google Shape;173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23954" y="243874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3" name="Google Shape;1733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23954" y="188523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4" name="Google Shape;1734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23954" y="133172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387825" y="3544782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6" name="Google Shape;1736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387825" y="243874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7" name="Google Shape;1737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387825" y="188523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8" name="Google Shape;1738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51697" y="3544782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9" name="Google Shape;1739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51697" y="188523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0" name="Google Shape;1740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51697" y="133172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" name="Google Shape;174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15569" y="243874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15569" y="188523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3" name="Google Shape;1743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15569" y="133172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4" name="Google Shape;1744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79440" y="243874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5" name="Google Shape;1745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79440" y="188523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6" name="Google Shape;1746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79440" y="1331729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7" name="Google Shape;1747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74555" y="3009165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8" name="Google Shape;1748;p35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384099" y="3001144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9" name="Google Shape;1749;p35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54886" y="2448746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36249" y="299176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1" name="Google Shape;175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09412" y="2996102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2" name="Google Shape;1752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80634" y="1329147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3" name="Google Shape;1753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08298" y="3544782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4" name="Google Shape;1754;p35" descr="D:\GitHub\Sliding_Puzzle_Battle\Slide Puzzle Battle\Assets\Resources\Sprites\Icons\Icon_Clock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854137" y="815970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5" name="Google Shape;1755;p3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856170" y="827833"/>
            <a:ext cx="344865" cy="3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757" name="Google Shape;1757;p35"/>
          <p:cNvSpPr/>
          <p:nvPr/>
        </p:nvSpPr>
        <p:spPr>
          <a:xfrm rot="10800000">
            <a:off x="7020395" y="212002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Google Shape;1758;p35"/>
          <p:cNvSpPr/>
          <p:nvPr/>
        </p:nvSpPr>
        <p:spPr>
          <a:xfrm>
            <a:off x="7023109" y="211999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9" name="Google Shape;1759;p35"/>
          <p:cNvSpPr txBox="1"/>
          <p:nvPr/>
        </p:nvSpPr>
        <p:spPr>
          <a:xfrm>
            <a:off x="8036281" y="285429"/>
            <a:ext cx="12009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Google Shape;1760;p35"/>
          <p:cNvSpPr/>
          <p:nvPr/>
        </p:nvSpPr>
        <p:spPr>
          <a:xfrm>
            <a:off x="7196763" y="1260115"/>
            <a:ext cx="2880000" cy="2880000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1" name="Google Shape;1761;p35"/>
          <p:cNvSpPr txBox="1"/>
          <p:nvPr/>
        </p:nvSpPr>
        <p:spPr>
          <a:xfrm>
            <a:off x="9538350" y="774145"/>
            <a:ext cx="5116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2" name="Google Shape;1762;p35"/>
          <p:cNvSpPr txBox="1"/>
          <p:nvPr/>
        </p:nvSpPr>
        <p:spPr>
          <a:xfrm>
            <a:off x="7575922" y="774145"/>
            <a:ext cx="34817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Google Shape;1763;p35"/>
          <p:cNvSpPr/>
          <p:nvPr/>
        </p:nvSpPr>
        <p:spPr>
          <a:xfrm>
            <a:off x="8233333" y="4229346"/>
            <a:ext cx="806863" cy="367570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Google Shape;1764;p35"/>
          <p:cNvSpPr/>
          <p:nvPr/>
        </p:nvSpPr>
        <p:spPr>
          <a:xfrm>
            <a:off x="7010050" y="4482415"/>
            <a:ext cx="3253430" cy="660601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5" name="Google Shape;1765;p35"/>
          <p:cNvSpPr txBox="1"/>
          <p:nvPr/>
        </p:nvSpPr>
        <p:spPr>
          <a:xfrm>
            <a:off x="8262834" y="4229346"/>
            <a:ext cx="74251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Google Shape;1766;p35"/>
          <p:cNvSpPr/>
          <p:nvPr/>
        </p:nvSpPr>
        <p:spPr>
          <a:xfrm>
            <a:off x="7153498" y="4600415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7" name="Google Shape;1767;p35"/>
          <p:cNvSpPr/>
          <p:nvPr/>
        </p:nvSpPr>
        <p:spPr>
          <a:xfrm>
            <a:off x="7783205" y="4600415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8" name="Google Shape;1768;p35"/>
          <p:cNvSpPr/>
          <p:nvPr/>
        </p:nvSpPr>
        <p:spPr>
          <a:xfrm>
            <a:off x="8412912" y="4600415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9" name="Google Shape;1769;p35"/>
          <p:cNvSpPr/>
          <p:nvPr/>
        </p:nvSpPr>
        <p:spPr>
          <a:xfrm>
            <a:off x="9042619" y="4600415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0" name="Google Shape;1770;p35"/>
          <p:cNvSpPr/>
          <p:nvPr/>
        </p:nvSpPr>
        <p:spPr>
          <a:xfrm>
            <a:off x="9672325" y="4600415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1" name="Google Shape;1771;p3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2061" y="4647690"/>
            <a:ext cx="361394" cy="36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2" name="Google Shape;1772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7208381" y="4677636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3" name="Google Shape;1773;p3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7823876" y="4647445"/>
            <a:ext cx="374339" cy="374339"/>
          </a:xfrm>
          <a:prstGeom prst="rect">
            <a:avLst/>
          </a:prstGeom>
          <a:noFill/>
          <a:ln>
            <a:noFill/>
          </a:ln>
        </p:spPr>
      </p:pic>
      <p:sp>
        <p:nvSpPr>
          <p:cNvPr id="1774" name="Google Shape;1774;p35"/>
          <p:cNvSpPr/>
          <p:nvPr/>
        </p:nvSpPr>
        <p:spPr>
          <a:xfrm>
            <a:off x="9676622" y="4600414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5" name="Google Shape;1775;p35"/>
          <p:cNvSpPr/>
          <p:nvPr/>
        </p:nvSpPr>
        <p:spPr>
          <a:xfrm>
            <a:off x="9055732" y="4608968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6" name="Google Shape;1776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94345" y="4645913"/>
            <a:ext cx="364948" cy="36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7" name="Google Shape;1777;p3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789799" y="330362"/>
            <a:ext cx="318340" cy="310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8" name="Google Shape;1778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14261" y="2992260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9" name="Google Shape;1779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213768" y="3544783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0" name="Google Shape;1780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213768" y="243875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1" name="Google Shape;178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213768" y="188524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2" name="Google Shape;178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213768" y="133173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3" name="Google Shape;1783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77639" y="3544783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4" name="Google Shape;1784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77639" y="243875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5" name="Google Shape;1785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77639" y="188524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6" name="Google Shape;1786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41511" y="3544783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7" name="Google Shape;1787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41511" y="188524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8" name="Google Shape;1788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41511" y="133173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9" name="Google Shape;1789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905383" y="243875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0" name="Google Shape;1790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905383" y="188524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1" name="Google Shape;1791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905383" y="133173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2" name="Google Shape;1792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69254" y="243875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3" name="Google Shape;1793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69254" y="188524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4" name="Google Shape;1794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69254" y="1331730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5" name="Google Shape;1795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64369" y="3009166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6" name="Google Shape;1796;p35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773913" y="3001145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7" name="Google Shape;1797;p35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344700" y="2448747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8" name="Google Shape;1798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26063" y="2991765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9" name="Google Shape;1799;p35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99226" y="2996103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0" name="Google Shape;1800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770448" y="1329148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1" name="Google Shape;1801;p35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98112" y="3544783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2" name="Google Shape;1802;p35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243951" y="815971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3" name="Google Shape;1803;p3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245984" y="827834"/>
            <a:ext cx="344865" cy="3448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그룹 146"/>
          <p:cNvGrpSpPr/>
          <p:nvPr/>
        </p:nvGrpSpPr>
        <p:grpSpPr>
          <a:xfrm>
            <a:off x="292145" y="5299690"/>
            <a:ext cx="674678" cy="465448"/>
            <a:chOff x="36650" y="5123167"/>
            <a:chExt cx="674678" cy="465448"/>
          </a:xfrm>
        </p:grpSpPr>
        <p:sp>
          <p:nvSpPr>
            <p:cNvPr id="148" name="양쪽 모서리가 둥근 사각형 147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양쪽 모서리가 둥근 사각형 148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0" name="십자형 149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1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7" name="그룹 156"/>
          <p:cNvGrpSpPr/>
          <p:nvPr/>
        </p:nvGrpSpPr>
        <p:grpSpPr>
          <a:xfrm>
            <a:off x="3718713" y="5307116"/>
            <a:ext cx="674678" cy="465448"/>
            <a:chOff x="36650" y="5123167"/>
            <a:chExt cx="674678" cy="465448"/>
          </a:xfrm>
        </p:grpSpPr>
        <p:sp>
          <p:nvSpPr>
            <p:cNvPr id="158" name="양쪽 모서리가 둥근 사각형 157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양쪽 모서리가 둥근 사각형 158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0" name="십자형 159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1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7" name="그룹 166"/>
          <p:cNvGrpSpPr/>
          <p:nvPr/>
        </p:nvGrpSpPr>
        <p:grpSpPr>
          <a:xfrm>
            <a:off x="7102202" y="5310647"/>
            <a:ext cx="674678" cy="465448"/>
            <a:chOff x="36650" y="5123167"/>
            <a:chExt cx="674678" cy="465448"/>
          </a:xfrm>
        </p:grpSpPr>
        <p:sp>
          <p:nvSpPr>
            <p:cNvPr id="168" name="양쪽 모서리가 둥근 사각형 167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양쪽 모서리가 둥근 사각형 168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0" name="십자형 169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1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7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88" y="5306481"/>
            <a:ext cx="2197100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81" y="5281809"/>
            <a:ext cx="2197100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983" y="5292063"/>
            <a:ext cx="2197100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45706" y="38297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500" dirty="0" smtClean="0"/>
              <a:t>- 19 . 3 . 4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500" dirty="0" smtClean="0"/>
              <a:t>Ver. 1.1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500" dirty="0" smtClean="0"/>
              <a:t>Energy UI </a:t>
            </a:r>
            <a:r>
              <a:rPr lang="ko-KR" altLang="en-US" sz="1500" dirty="0" smtClean="0"/>
              <a:t>추가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830579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36"/>
          <p:cNvSpPr/>
          <p:nvPr/>
        </p:nvSpPr>
        <p:spPr>
          <a:xfrm rot="10800000">
            <a:off x="222033" y="669603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0" name="Google Shape;1810;p36"/>
          <p:cNvSpPr/>
          <p:nvPr/>
        </p:nvSpPr>
        <p:spPr>
          <a:xfrm>
            <a:off x="224747" y="669600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6"/>
          <p:cNvSpPr txBox="1"/>
          <p:nvPr/>
        </p:nvSpPr>
        <p:spPr>
          <a:xfrm>
            <a:off x="1237919" y="743030"/>
            <a:ext cx="12009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6"/>
          <p:cNvSpPr/>
          <p:nvPr/>
        </p:nvSpPr>
        <p:spPr>
          <a:xfrm>
            <a:off x="398401" y="1717716"/>
            <a:ext cx="2880000" cy="2880000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Google Shape;1813;p36"/>
          <p:cNvSpPr txBox="1"/>
          <p:nvPr/>
        </p:nvSpPr>
        <p:spPr>
          <a:xfrm>
            <a:off x="2739988" y="1231746"/>
            <a:ext cx="5116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4" name="Google Shape;1814;p36"/>
          <p:cNvSpPr txBox="1"/>
          <p:nvPr/>
        </p:nvSpPr>
        <p:spPr>
          <a:xfrm>
            <a:off x="777560" y="1231746"/>
            <a:ext cx="34817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5" name="Google Shape;1815;p36"/>
          <p:cNvSpPr/>
          <p:nvPr/>
        </p:nvSpPr>
        <p:spPr>
          <a:xfrm>
            <a:off x="1434971" y="4686947"/>
            <a:ext cx="806863" cy="367570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6" name="Google Shape;1816;p36"/>
          <p:cNvSpPr/>
          <p:nvPr/>
        </p:nvSpPr>
        <p:spPr>
          <a:xfrm>
            <a:off x="211688" y="4940016"/>
            <a:ext cx="3253430" cy="660601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Google Shape;1817;p36"/>
          <p:cNvSpPr txBox="1"/>
          <p:nvPr/>
        </p:nvSpPr>
        <p:spPr>
          <a:xfrm>
            <a:off x="1464472" y="4686947"/>
            <a:ext cx="74251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8" name="Google Shape;1818;p36"/>
          <p:cNvSpPr/>
          <p:nvPr/>
        </p:nvSpPr>
        <p:spPr>
          <a:xfrm>
            <a:off x="355136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9" name="Google Shape;1819;p36"/>
          <p:cNvSpPr/>
          <p:nvPr/>
        </p:nvSpPr>
        <p:spPr>
          <a:xfrm>
            <a:off x="984843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0" name="Google Shape;1820;p36"/>
          <p:cNvSpPr/>
          <p:nvPr/>
        </p:nvSpPr>
        <p:spPr>
          <a:xfrm>
            <a:off x="1614550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1" name="Google Shape;1821;p36"/>
          <p:cNvSpPr/>
          <p:nvPr/>
        </p:nvSpPr>
        <p:spPr>
          <a:xfrm>
            <a:off x="2244257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2" name="Google Shape;1822;p36"/>
          <p:cNvSpPr/>
          <p:nvPr/>
        </p:nvSpPr>
        <p:spPr>
          <a:xfrm>
            <a:off x="2873963" y="5058016"/>
            <a:ext cx="468400" cy="468400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3" name="Google Shape;1823;p36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3699" y="5105291"/>
            <a:ext cx="361394" cy="361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4" name="Google Shape;1824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410019" y="5135237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5" name="Google Shape;1825;p36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25514" y="5105046"/>
            <a:ext cx="374339" cy="374339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6"/>
          <p:cNvSpPr/>
          <p:nvPr/>
        </p:nvSpPr>
        <p:spPr>
          <a:xfrm>
            <a:off x="2878260" y="5058015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7" name="Google Shape;1827;p36"/>
          <p:cNvSpPr/>
          <p:nvPr/>
        </p:nvSpPr>
        <p:spPr>
          <a:xfrm>
            <a:off x="2257370" y="5066569"/>
            <a:ext cx="464103" cy="468401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8" name="Google Shape;1828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95983" y="5103514"/>
            <a:ext cx="364948" cy="36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9" name="Google Shape;182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2308" y="5849083"/>
            <a:ext cx="331067" cy="3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0" name="Google Shape;1830;p36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91437" y="787963"/>
            <a:ext cx="318340" cy="310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1" name="Google Shape;1831;p36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5899" y="3449861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2" name="Google Shape;1832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400238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3" name="Google Shape;1833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4" name="Google Shape;1834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15406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6" name="Google Shape;1836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400238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7" name="Google Shape;1837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8" name="Google Shape;1838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9277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9" name="Google Shape;1839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400238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0" name="Google Shape;1840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1" name="Google Shape;1841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43149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2" name="Google Shape;1842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" name="Google Shape;1843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7021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" name="Google Shape;1845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289635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6" name="Google Shape;1846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234284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7" name="Google Shape;1847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70892" y="1789331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8" name="Google Shape;1848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66007" y="3466767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9" name="Google Shape;1849;p36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75551" y="3458746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0" name="Google Shape;1850;p36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46338" y="2906348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7701" y="3449366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2" name="Google Shape;1852;p36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00864" y="3453704"/>
            <a:ext cx="558986" cy="5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3" name="Google Shape;1853;p36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2086" y="1786749"/>
            <a:ext cx="55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4" name="Google Shape;1854;p36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39561" y="4002384"/>
            <a:ext cx="558000" cy="5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5" name="Google Shape;1855;p36"/>
          <p:cNvSpPr txBox="1"/>
          <p:nvPr/>
        </p:nvSpPr>
        <p:spPr>
          <a:xfrm>
            <a:off x="3797225" y="669603"/>
            <a:ext cx="405110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타일은 이동 시, 슬라이드 되어 이동해야 합니다.</a:t>
            </a:r>
            <a:endParaRPr/>
          </a:p>
        </p:txBody>
      </p:sp>
      <p:pic>
        <p:nvPicPr>
          <p:cNvPr id="1856" name="Google Shape;1856;p36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45589" y="1273572"/>
            <a:ext cx="345944" cy="34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7" name="Google Shape;1857;p36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47622" y="1285435"/>
            <a:ext cx="344865" cy="344865"/>
          </a:xfrm>
          <a:prstGeom prst="rect">
            <a:avLst/>
          </a:prstGeom>
          <a:noFill/>
          <a:ln>
            <a:noFill/>
          </a:ln>
        </p:spPr>
      </p:pic>
      <p:sp>
        <p:nvSpPr>
          <p:cNvPr id="1858" name="Google Shape;1858;p36"/>
          <p:cNvSpPr/>
          <p:nvPr/>
        </p:nvSpPr>
        <p:spPr>
          <a:xfrm>
            <a:off x="1851464" y="4203499"/>
            <a:ext cx="1256699" cy="27850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0" name="Google Shape;1860;p36"/>
          <p:cNvSpPr txBox="1"/>
          <p:nvPr/>
        </p:nvSpPr>
        <p:spPr>
          <a:xfrm>
            <a:off x="3797224" y="5627670"/>
            <a:ext cx="466666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버튼은 터치했을 때, 눌리는 느낌을 주었으면 좋겠습니다.</a:t>
            </a:r>
            <a:endParaRPr/>
          </a:p>
        </p:txBody>
      </p:sp>
      <p:grpSp>
        <p:nvGrpSpPr>
          <p:cNvPr id="54" name="그룹 53"/>
          <p:cNvGrpSpPr/>
          <p:nvPr/>
        </p:nvGrpSpPr>
        <p:grpSpPr>
          <a:xfrm>
            <a:off x="304599" y="5791374"/>
            <a:ext cx="674678" cy="465448"/>
            <a:chOff x="36650" y="5123167"/>
            <a:chExt cx="674678" cy="465448"/>
          </a:xfrm>
        </p:grpSpPr>
        <p:sp>
          <p:nvSpPr>
            <p:cNvPr id="55" name="양쪽 모서리가 둥근 사각형 5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양쪽 모서리가 둥근 사각형 5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57" name="십자형 5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97" y="5778078"/>
            <a:ext cx="2197100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37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6" name="Google Shape;1866;p37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7" name="Google Shape;1867;p37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8" name="Google Shape;1868;p37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9" name="Google Shape;1869;p37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0" name="Google Shape;1870;p37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1" name="Google Shape;1871;p37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2" name="Google Shape;1872;p37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3" name="Google Shape;1873;p37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4" name="Google Shape;1874;p37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5" name="Google Shape;1875;p37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6" name="Google Shape;1876;p37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7" name="Google Shape;1877;p37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8" name="Google Shape;1878;p37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9" name="Google Shape;1879;p3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0" name="Google Shape;188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1" name="Google Shape;1881;p3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1882" name="Google Shape;1882;p37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3" name="Google Shape;1883;p37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4" name="Google Shape;1884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5" name="Google Shape;1885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6" name="Google Shape;1886;p37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7" name="Google Shape;1887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1178" y="246375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8" name="Google Shape;188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9" name="Google Shape;188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0" name="Google Shape;189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1" name="Google Shape;189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2" name="Google Shape;189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3" name="Google Shape;189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4" name="Google Shape;1894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5" name="Google Shape;1895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6" name="Google Shape;189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7" name="Google Shape;189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8" name="Google Shape;189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9" name="Google Shape;189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0" name="Google Shape;190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1" name="Google Shape;190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2" name="Google Shape;190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3" name="Google Shape;190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4" name="Google Shape;1904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69204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5" name="Google Shape;1905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0930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6" name="Google Shape;1906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76179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7" name="Google Shape;190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61314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8" name="Google Shape;190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18458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9" name="Google Shape;1909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0" name="Google Shape;1910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1" name="Google Shape;1911;p37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2" name="Google Shape;1912;p37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p37"/>
          <p:cNvSpPr/>
          <p:nvPr/>
        </p:nvSpPr>
        <p:spPr>
          <a:xfrm rot="10800000">
            <a:off x="29023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5" name="Google Shape;1915;p37"/>
          <p:cNvSpPr/>
          <p:nvPr/>
        </p:nvSpPr>
        <p:spPr>
          <a:xfrm>
            <a:off x="29045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p37"/>
          <p:cNvSpPr txBox="1"/>
          <p:nvPr/>
        </p:nvSpPr>
        <p:spPr>
          <a:xfrm>
            <a:off x="37447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p37"/>
          <p:cNvSpPr/>
          <p:nvPr/>
        </p:nvSpPr>
        <p:spPr>
          <a:xfrm>
            <a:off x="30430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8" name="Google Shape;1918;p37"/>
          <p:cNvSpPr txBox="1"/>
          <p:nvPr/>
        </p:nvSpPr>
        <p:spPr>
          <a:xfrm>
            <a:off x="4903709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9" name="Google Shape;1919;p37"/>
          <p:cNvSpPr txBox="1"/>
          <p:nvPr/>
        </p:nvSpPr>
        <p:spPr>
          <a:xfrm>
            <a:off x="3332621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0" name="Google Shape;1920;p37"/>
          <p:cNvSpPr/>
          <p:nvPr/>
        </p:nvSpPr>
        <p:spPr>
          <a:xfrm>
            <a:off x="3869755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Google Shape;1921;p37"/>
          <p:cNvSpPr/>
          <p:nvPr/>
        </p:nvSpPr>
        <p:spPr>
          <a:xfrm>
            <a:off x="2894089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2" name="Google Shape;1922;p37"/>
          <p:cNvSpPr txBox="1"/>
          <p:nvPr/>
        </p:nvSpPr>
        <p:spPr>
          <a:xfrm>
            <a:off x="38702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3" name="Google Shape;1923;p37"/>
          <p:cNvSpPr/>
          <p:nvPr/>
        </p:nvSpPr>
        <p:spPr>
          <a:xfrm>
            <a:off x="300850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4" name="Google Shape;1924;p37"/>
          <p:cNvSpPr/>
          <p:nvPr/>
        </p:nvSpPr>
        <p:spPr>
          <a:xfrm>
            <a:off x="3510742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5" name="Google Shape;1925;p37"/>
          <p:cNvSpPr/>
          <p:nvPr/>
        </p:nvSpPr>
        <p:spPr>
          <a:xfrm>
            <a:off x="401298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6" name="Google Shape;1926;p37"/>
          <p:cNvSpPr/>
          <p:nvPr/>
        </p:nvSpPr>
        <p:spPr>
          <a:xfrm>
            <a:off x="451522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7" name="Google Shape;1927;p37"/>
          <p:cNvSpPr/>
          <p:nvPr/>
        </p:nvSpPr>
        <p:spPr>
          <a:xfrm>
            <a:off x="5017467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8" name="Google Shape;1928;p3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2184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9" name="Google Shape;1929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522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0" name="Google Shape;1930;p3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431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p37"/>
          <p:cNvSpPr/>
          <p:nvPr/>
        </p:nvSpPr>
        <p:spPr>
          <a:xfrm>
            <a:off x="5020894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2" name="Google Shape;1932;p37"/>
          <p:cNvSpPr/>
          <p:nvPr/>
        </p:nvSpPr>
        <p:spPr>
          <a:xfrm>
            <a:off x="45256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3" name="Google Shape;1933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64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4" name="Google Shape;1934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10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5" name="Google Shape;1935;p37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11162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6" name="Google Shape;193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7" name="Google Shape;193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8" name="Google Shape;193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9" name="Google Shape;193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0" name="Google Shape;194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1" name="Google Shape;194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2" name="Google Shape;194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3" name="Google Shape;194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4" name="Google Shape;1944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" name="Google Shape;1945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6" name="Google Shape;194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7" name="Google Shape;194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8" name="Google Shape;194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9" name="Google Shape;194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0" name="Google Shape;195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1" name="Google Shape;195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2" name="Google Shape;195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1605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3" name="Google Shape;1953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03331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4" name="Google Shape;1954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58579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5" name="Google Shape;1955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43715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6" name="Google Shape;195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0858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7" name="Google Shape;1957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00567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8" name="Google Shape;1958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14048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9" name="Google Shape;1959;p37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75804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0" name="Google Shape;1960;p37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82265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2" name="Google Shape;1962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79488" y="2463755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3" name="Google Shape;1963;p37"/>
          <p:cNvSpPr/>
          <p:nvPr/>
        </p:nvSpPr>
        <p:spPr>
          <a:xfrm>
            <a:off x="3379769" y="2392158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4" name="Google Shape;1964;p37"/>
          <p:cNvSpPr txBox="1"/>
          <p:nvPr/>
        </p:nvSpPr>
        <p:spPr>
          <a:xfrm rot="900000">
            <a:off x="3815705" y="2718417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5" name="Google Shape;1965;p37"/>
          <p:cNvSpPr/>
          <p:nvPr/>
        </p:nvSpPr>
        <p:spPr>
          <a:xfrm rot="10800000">
            <a:off x="5569441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p37"/>
          <p:cNvSpPr/>
          <p:nvPr/>
        </p:nvSpPr>
        <p:spPr>
          <a:xfrm>
            <a:off x="5571606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7" name="Google Shape;1967;p37"/>
          <p:cNvSpPr txBox="1"/>
          <p:nvPr/>
        </p:nvSpPr>
        <p:spPr>
          <a:xfrm>
            <a:off x="6411870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p37"/>
          <p:cNvSpPr/>
          <p:nvPr/>
        </p:nvSpPr>
        <p:spPr>
          <a:xfrm>
            <a:off x="5710109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9" name="Google Shape;1969;p37"/>
          <p:cNvSpPr txBox="1"/>
          <p:nvPr/>
        </p:nvSpPr>
        <p:spPr>
          <a:xfrm>
            <a:off x="7570811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0" name="Google Shape;1970;p37"/>
          <p:cNvSpPr txBox="1"/>
          <p:nvPr/>
        </p:nvSpPr>
        <p:spPr>
          <a:xfrm>
            <a:off x="5999723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1" name="Google Shape;1971;p37"/>
          <p:cNvSpPr/>
          <p:nvPr/>
        </p:nvSpPr>
        <p:spPr>
          <a:xfrm>
            <a:off x="6536857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p37"/>
          <p:cNvSpPr/>
          <p:nvPr/>
        </p:nvSpPr>
        <p:spPr>
          <a:xfrm>
            <a:off x="5561191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3" name="Google Shape;1973;p37"/>
          <p:cNvSpPr txBox="1"/>
          <p:nvPr/>
        </p:nvSpPr>
        <p:spPr>
          <a:xfrm>
            <a:off x="6537334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4" name="Google Shape;1974;p37"/>
          <p:cNvSpPr/>
          <p:nvPr/>
        </p:nvSpPr>
        <p:spPr>
          <a:xfrm>
            <a:off x="5675602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5" name="Google Shape;1975;p37"/>
          <p:cNvSpPr/>
          <p:nvPr/>
        </p:nvSpPr>
        <p:spPr>
          <a:xfrm>
            <a:off x="617784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6" name="Google Shape;1976;p37"/>
          <p:cNvSpPr/>
          <p:nvPr/>
        </p:nvSpPr>
        <p:spPr>
          <a:xfrm>
            <a:off x="668008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p37"/>
          <p:cNvSpPr/>
          <p:nvPr/>
        </p:nvSpPr>
        <p:spPr>
          <a:xfrm>
            <a:off x="7182328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8" name="Google Shape;1978;p37"/>
          <p:cNvSpPr/>
          <p:nvPr/>
        </p:nvSpPr>
        <p:spPr>
          <a:xfrm>
            <a:off x="768456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9" name="Google Shape;1979;p3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9286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0" name="Google Shape;198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719375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1" name="Google Shape;1981;p3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210282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1982" name="Google Shape;1982;p37"/>
          <p:cNvSpPr/>
          <p:nvPr/>
        </p:nvSpPr>
        <p:spPr>
          <a:xfrm>
            <a:off x="7687996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3" name="Google Shape;1983;p37"/>
          <p:cNvSpPr/>
          <p:nvPr/>
        </p:nvSpPr>
        <p:spPr>
          <a:xfrm>
            <a:off x="7192786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4" name="Google Shape;1984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23583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5" name="Google Shape;1985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8176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6" name="Google Shape;1986;p37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778264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7" name="Google Shape;198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8" name="Google Shape;198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9" name="Google Shape;198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0" name="Google Shape;199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1" name="Google Shape;199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2" name="Google Shape;199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3" name="Google Shape;199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4" name="Google Shape;1994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5" name="Google Shape;1995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6" name="Google Shape;199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7" name="Google Shape;199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8" name="Google Shape;199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9" name="Google Shape;199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0" name="Google Shape;200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1" name="Google Shape;200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2" name="Google Shape;200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3" name="Google Shape;200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18707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4" name="Google Shape;2004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70433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5" name="Google Shape;2005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625681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6" name="Google Shape;200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10817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7" name="Google Shape;200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67960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8" name="Google Shape;2008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67669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9" name="Google Shape;2009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81150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0" name="Google Shape;2010;p37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42906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1" name="Google Shape;2011;p37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749367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p37"/>
          <p:cNvSpPr/>
          <p:nvPr/>
        </p:nvSpPr>
        <p:spPr>
          <a:xfrm>
            <a:off x="6187169" y="2532456"/>
            <a:ext cx="231684" cy="231684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4" name="Google Shape;2014;p37"/>
          <p:cNvSpPr txBox="1"/>
          <p:nvPr/>
        </p:nvSpPr>
        <p:spPr>
          <a:xfrm rot="900000">
            <a:off x="6556945" y="2796278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5" name="Google Shape;2015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760903" y="2466821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6" name="Google Shape;2016;p37"/>
          <p:cNvSpPr/>
          <p:nvPr/>
        </p:nvSpPr>
        <p:spPr>
          <a:xfrm rot="10800000">
            <a:off x="8280746" y="232099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7" name="Google Shape;2017;p37"/>
          <p:cNvSpPr/>
          <p:nvPr/>
        </p:nvSpPr>
        <p:spPr>
          <a:xfrm>
            <a:off x="8282911" y="232097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8" name="Google Shape;2018;p37"/>
          <p:cNvSpPr txBox="1"/>
          <p:nvPr/>
        </p:nvSpPr>
        <p:spPr>
          <a:xfrm>
            <a:off x="9123175" y="290663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9" name="Google Shape;2019;p37"/>
          <p:cNvSpPr/>
          <p:nvPr/>
        </p:nvSpPr>
        <p:spPr>
          <a:xfrm>
            <a:off x="8421414" y="1068054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0" name="Google Shape;2020;p37"/>
          <p:cNvSpPr txBox="1"/>
          <p:nvPr/>
        </p:nvSpPr>
        <p:spPr>
          <a:xfrm>
            <a:off x="10282116" y="680454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1" name="Google Shape;2021;p37"/>
          <p:cNvSpPr txBox="1"/>
          <p:nvPr/>
        </p:nvSpPr>
        <p:spPr>
          <a:xfrm>
            <a:off x="8711028" y="680454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2" name="Google Shape;2022;p37"/>
          <p:cNvSpPr/>
          <p:nvPr/>
        </p:nvSpPr>
        <p:spPr>
          <a:xfrm>
            <a:off x="9248162" y="3436254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3" name="Google Shape;2023;p37"/>
          <p:cNvSpPr/>
          <p:nvPr/>
        </p:nvSpPr>
        <p:spPr>
          <a:xfrm>
            <a:off x="8272496" y="3638097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4" name="Google Shape;2024;p37"/>
          <p:cNvSpPr txBox="1"/>
          <p:nvPr/>
        </p:nvSpPr>
        <p:spPr>
          <a:xfrm>
            <a:off x="9248639" y="3436254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5" name="Google Shape;2025;p37"/>
          <p:cNvSpPr/>
          <p:nvPr/>
        </p:nvSpPr>
        <p:spPr>
          <a:xfrm>
            <a:off x="8386907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p37"/>
          <p:cNvSpPr/>
          <p:nvPr/>
        </p:nvSpPr>
        <p:spPr>
          <a:xfrm>
            <a:off x="8889149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7" name="Google Shape;2027;p37"/>
          <p:cNvSpPr/>
          <p:nvPr/>
        </p:nvSpPr>
        <p:spPr>
          <a:xfrm>
            <a:off x="9391391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8" name="Google Shape;2028;p37"/>
          <p:cNvSpPr/>
          <p:nvPr/>
        </p:nvSpPr>
        <p:spPr>
          <a:xfrm>
            <a:off x="9893633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9" name="Google Shape;2029;p37"/>
          <p:cNvSpPr/>
          <p:nvPr/>
        </p:nvSpPr>
        <p:spPr>
          <a:xfrm>
            <a:off x="10395874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0" name="Google Shape;2030;p3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30591" y="3769917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1" name="Google Shape;2031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8430680" y="379380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2" name="Google Shape;2032;p3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921587" y="3769721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033" name="Google Shape;2033;p37"/>
          <p:cNvSpPr/>
          <p:nvPr/>
        </p:nvSpPr>
        <p:spPr>
          <a:xfrm>
            <a:off x="10399301" y="3732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4" name="Google Shape;2034;p37"/>
          <p:cNvSpPr/>
          <p:nvPr/>
        </p:nvSpPr>
        <p:spPr>
          <a:xfrm>
            <a:off x="9904091" y="3739033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5" name="Google Shape;2035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34888" y="3768500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6" name="Google Shape;2036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9481" y="436315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7" name="Google Shape;2037;p37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89569" y="326501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8" name="Google Shape;203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9" name="Google Shape;203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0" name="Google Shape;204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1" name="Google Shape;204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2" name="Google Shape;204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3" name="Google Shape;204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4" name="Google Shape;2044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5" name="Google Shape;2045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6" name="Google Shape;2046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7" name="Google Shape;204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" name="Google Shape;204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9" name="Google Shape;2049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Google Shape;2050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Google Shape;2051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Google Shape;2052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3" name="Google Shape;2053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Google Shape;2054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0012" y="24630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5" name="Google Shape;2055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881738" y="245666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6" name="Google Shape;2056;p37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336986" y="201608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7" name="Google Shape;2057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22122" y="244918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8" name="Google Shape;2058;p37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79265" y="245264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9" name="Google Shape;2059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78974" y="112311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0" name="Google Shape;2060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92455" y="289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1" name="Google Shape;2061;p37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54211" y="713813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2" name="Google Shape;2062;p37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460672" y="723275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064" name="Google Shape;2064;p37"/>
          <p:cNvSpPr txBox="1"/>
          <p:nvPr/>
        </p:nvSpPr>
        <p:spPr>
          <a:xfrm rot="900000">
            <a:off x="9369765" y="2986461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5" name="Google Shape;2065;p37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434276" y="2463062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6" name="Google Shape;2066;p37"/>
          <p:cNvSpPr txBox="1"/>
          <p:nvPr/>
        </p:nvSpPr>
        <p:spPr>
          <a:xfrm>
            <a:off x="190241" y="4967270"/>
            <a:ext cx="91037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공격을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진행했을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 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블록에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충돌했을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이펙트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발생하고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입힌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피해량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주변으로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떨어진다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1085850" marR="0" lvl="2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블록에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충돌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했을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살짝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흔들린다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grpSp>
        <p:nvGrpSpPr>
          <p:cNvPr id="204" name="그룹 203"/>
          <p:cNvGrpSpPr/>
          <p:nvPr/>
        </p:nvGrpSpPr>
        <p:grpSpPr>
          <a:xfrm>
            <a:off x="231178" y="4276630"/>
            <a:ext cx="674678" cy="465448"/>
            <a:chOff x="36650" y="5123167"/>
            <a:chExt cx="674678" cy="465448"/>
          </a:xfrm>
        </p:grpSpPr>
        <p:sp>
          <p:nvSpPr>
            <p:cNvPr id="205" name="양쪽 모서리가 둥근 사각형 20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양쪽 모서리가 둥근 사각형 20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07" name="십자형 20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4" name="그룹 213"/>
          <p:cNvGrpSpPr/>
          <p:nvPr/>
        </p:nvGrpSpPr>
        <p:grpSpPr>
          <a:xfrm>
            <a:off x="2905332" y="4279881"/>
            <a:ext cx="674678" cy="465448"/>
            <a:chOff x="36650" y="5123167"/>
            <a:chExt cx="674678" cy="465448"/>
          </a:xfrm>
        </p:grpSpPr>
        <p:sp>
          <p:nvSpPr>
            <p:cNvPr id="215" name="양쪽 모서리가 둥근 사각형 21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양쪽 모서리가 둥근 사각형 21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17" name="십자형 21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4" name="그룹 223"/>
          <p:cNvGrpSpPr/>
          <p:nvPr/>
        </p:nvGrpSpPr>
        <p:grpSpPr>
          <a:xfrm>
            <a:off x="5571606" y="4276278"/>
            <a:ext cx="674678" cy="465448"/>
            <a:chOff x="36650" y="5123167"/>
            <a:chExt cx="674678" cy="465448"/>
          </a:xfrm>
        </p:grpSpPr>
        <p:sp>
          <p:nvSpPr>
            <p:cNvPr id="225" name="양쪽 모서리가 둥근 사각형 22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양쪽 모서리가 둥근 사각형 22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27" name="십자형 22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4" name="그룹 233"/>
          <p:cNvGrpSpPr/>
          <p:nvPr/>
        </p:nvGrpSpPr>
        <p:grpSpPr>
          <a:xfrm>
            <a:off x="8282911" y="4269641"/>
            <a:ext cx="674678" cy="465448"/>
            <a:chOff x="36650" y="5123167"/>
            <a:chExt cx="674678" cy="465448"/>
          </a:xfrm>
        </p:grpSpPr>
        <p:sp>
          <p:nvSpPr>
            <p:cNvPr id="235" name="양쪽 모서리가 둥근 사각형 23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양쪽 모서리가 둥근 사각형 23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37" name="십자형 23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3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183" y="427435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40" y="4255148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773" y="4255153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38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2" name="Google Shape;2072;p38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3" name="Google Shape;2073;p38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4" name="Google Shape;2074;p38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5" name="Google Shape;2075;p38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p38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7" name="Google Shape;2077;p38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8" name="Google Shape;2078;p38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p38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Google Shape;2080;p38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p38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2" name="Google Shape;2082;p38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3" name="Google Shape;2083;p38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4" name="Google Shape;2084;p38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5" name="Google Shape;2085;p3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6" name="Google Shape;208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7" name="Google Shape;2087;p3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088" name="Google Shape;2088;p38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9" name="Google Shape;2089;p38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0" name="Google Shape;2090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1" name="Google Shape;2091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2" name="Google Shape;2092;p38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3" name="Google Shape;2093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1178" y="246375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4" name="Google Shape;209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5" name="Google Shape;2095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6" name="Google Shape;2096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" name="Google Shape;2097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8" name="Google Shape;2098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9" name="Google Shape;2099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0" name="Google Shape;2100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1" name="Google Shape;2101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2" name="Google Shape;2102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3" name="Google Shape;210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4" name="Google Shape;210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5" name="Google Shape;2105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6" name="Google Shape;2106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7" name="Google Shape;2107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8" name="Google Shape;2108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9" name="Google Shape;2109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0" name="Google Shape;2110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69204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1" name="Google Shape;2111;p38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0930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2" name="Google Shape;2112;p38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76179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3" name="Google Shape;211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61314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4" name="Google Shape;211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18458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5" name="Google Shape;2115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6" name="Google Shape;2116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7" name="Google Shape;2117;p38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8" name="Google Shape;2118;p38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120" name="Google Shape;2120;p38"/>
          <p:cNvSpPr/>
          <p:nvPr/>
        </p:nvSpPr>
        <p:spPr>
          <a:xfrm rot="10800000">
            <a:off x="29023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1" name="Google Shape;2121;p38"/>
          <p:cNvSpPr/>
          <p:nvPr/>
        </p:nvSpPr>
        <p:spPr>
          <a:xfrm>
            <a:off x="29045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2" name="Google Shape;2122;p38"/>
          <p:cNvSpPr txBox="1"/>
          <p:nvPr/>
        </p:nvSpPr>
        <p:spPr>
          <a:xfrm>
            <a:off x="37447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p38"/>
          <p:cNvSpPr/>
          <p:nvPr/>
        </p:nvSpPr>
        <p:spPr>
          <a:xfrm>
            <a:off x="30430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4" name="Google Shape;2124;p38"/>
          <p:cNvSpPr txBox="1"/>
          <p:nvPr/>
        </p:nvSpPr>
        <p:spPr>
          <a:xfrm>
            <a:off x="4903709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5" name="Google Shape;2125;p38"/>
          <p:cNvSpPr txBox="1"/>
          <p:nvPr/>
        </p:nvSpPr>
        <p:spPr>
          <a:xfrm>
            <a:off x="3332621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6" name="Google Shape;2126;p38"/>
          <p:cNvSpPr/>
          <p:nvPr/>
        </p:nvSpPr>
        <p:spPr>
          <a:xfrm>
            <a:off x="3869755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p38"/>
          <p:cNvSpPr/>
          <p:nvPr/>
        </p:nvSpPr>
        <p:spPr>
          <a:xfrm>
            <a:off x="2894089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8" name="Google Shape;2128;p38"/>
          <p:cNvSpPr txBox="1"/>
          <p:nvPr/>
        </p:nvSpPr>
        <p:spPr>
          <a:xfrm>
            <a:off x="38702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9" name="Google Shape;2129;p38"/>
          <p:cNvSpPr/>
          <p:nvPr/>
        </p:nvSpPr>
        <p:spPr>
          <a:xfrm>
            <a:off x="300850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0" name="Google Shape;2130;p38"/>
          <p:cNvSpPr/>
          <p:nvPr/>
        </p:nvSpPr>
        <p:spPr>
          <a:xfrm>
            <a:off x="3510742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1" name="Google Shape;2131;p38"/>
          <p:cNvSpPr/>
          <p:nvPr/>
        </p:nvSpPr>
        <p:spPr>
          <a:xfrm>
            <a:off x="401298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2" name="Google Shape;2132;p38"/>
          <p:cNvSpPr/>
          <p:nvPr/>
        </p:nvSpPr>
        <p:spPr>
          <a:xfrm>
            <a:off x="451522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3" name="Google Shape;2133;p38"/>
          <p:cNvSpPr/>
          <p:nvPr/>
        </p:nvSpPr>
        <p:spPr>
          <a:xfrm>
            <a:off x="5017467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4" name="Google Shape;2134;p3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2184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5" name="Google Shape;2135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522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6" name="Google Shape;2136;p3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431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137" name="Google Shape;2137;p38"/>
          <p:cNvSpPr/>
          <p:nvPr/>
        </p:nvSpPr>
        <p:spPr>
          <a:xfrm>
            <a:off x="5020894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8" name="Google Shape;2138;p38"/>
          <p:cNvSpPr/>
          <p:nvPr/>
        </p:nvSpPr>
        <p:spPr>
          <a:xfrm>
            <a:off x="45256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9" name="Google Shape;2139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64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0" name="Google Shape;2140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10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1" name="Google Shape;2141;p38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11162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2" name="Google Shape;2142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3" name="Google Shape;214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4" name="Google Shape;214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5" name="Google Shape;2145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6" name="Google Shape;2146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7" name="Google Shape;2147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8" name="Google Shape;2148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9" name="Google Shape;2149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" name="Google Shape;2150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1" name="Google Shape;2151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2" name="Google Shape;2152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3" name="Google Shape;215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4" name="Google Shape;215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5" name="Google Shape;2155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6" name="Google Shape;2156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7" name="Google Shape;2157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8" name="Google Shape;2158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1605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9" name="Google Shape;2159;p38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03331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0" name="Google Shape;2160;p38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58579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1" name="Google Shape;2161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43715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2" name="Google Shape;2162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0858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3" name="Google Shape;2163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00567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4" name="Google Shape;2164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14048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5" name="Google Shape;2165;p38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75804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6" name="Google Shape;2166;p38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82265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8" name="Google Shape;2168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79488" y="2463755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9" name="Google Shape;2169;p38"/>
          <p:cNvSpPr/>
          <p:nvPr/>
        </p:nvSpPr>
        <p:spPr>
          <a:xfrm>
            <a:off x="3379769" y="2392158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0" name="Google Shape;2170;p38"/>
          <p:cNvSpPr txBox="1"/>
          <p:nvPr/>
        </p:nvSpPr>
        <p:spPr>
          <a:xfrm rot="900000">
            <a:off x="3815705" y="2718417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1" name="Google Shape;2171;p38"/>
          <p:cNvSpPr/>
          <p:nvPr/>
        </p:nvSpPr>
        <p:spPr>
          <a:xfrm rot="10800000">
            <a:off x="5569441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2" name="Google Shape;2172;p38"/>
          <p:cNvSpPr/>
          <p:nvPr/>
        </p:nvSpPr>
        <p:spPr>
          <a:xfrm>
            <a:off x="5571606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3" name="Google Shape;2173;p38"/>
          <p:cNvSpPr txBox="1"/>
          <p:nvPr/>
        </p:nvSpPr>
        <p:spPr>
          <a:xfrm>
            <a:off x="6411870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4" name="Google Shape;2174;p38"/>
          <p:cNvSpPr/>
          <p:nvPr/>
        </p:nvSpPr>
        <p:spPr>
          <a:xfrm>
            <a:off x="5710109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5" name="Google Shape;2175;p38"/>
          <p:cNvSpPr txBox="1"/>
          <p:nvPr/>
        </p:nvSpPr>
        <p:spPr>
          <a:xfrm>
            <a:off x="7570811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6" name="Google Shape;2176;p38"/>
          <p:cNvSpPr txBox="1"/>
          <p:nvPr/>
        </p:nvSpPr>
        <p:spPr>
          <a:xfrm>
            <a:off x="5999723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38"/>
          <p:cNvSpPr/>
          <p:nvPr/>
        </p:nvSpPr>
        <p:spPr>
          <a:xfrm>
            <a:off x="6536857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8" name="Google Shape;2178;p38"/>
          <p:cNvSpPr/>
          <p:nvPr/>
        </p:nvSpPr>
        <p:spPr>
          <a:xfrm>
            <a:off x="5561191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9" name="Google Shape;2179;p38"/>
          <p:cNvSpPr txBox="1"/>
          <p:nvPr/>
        </p:nvSpPr>
        <p:spPr>
          <a:xfrm>
            <a:off x="6537334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0" name="Google Shape;2180;p38"/>
          <p:cNvSpPr/>
          <p:nvPr/>
        </p:nvSpPr>
        <p:spPr>
          <a:xfrm>
            <a:off x="5675602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1" name="Google Shape;2181;p38"/>
          <p:cNvSpPr/>
          <p:nvPr/>
        </p:nvSpPr>
        <p:spPr>
          <a:xfrm>
            <a:off x="617784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2" name="Google Shape;2182;p38"/>
          <p:cNvSpPr/>
          <p:nvPr/>
        </p:nvSpPr>
        <p:spPr>
          <a:xfrm>
            <a:off x="668008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3" name="Google Shape;2183;p38"/>
          <p:cNvSpPr/>
          <p:nvPr/>
        </p:nvSpPr>
        <p:spPr>
          <a:xfrm>
            <a:off x="7182328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4" name="Google Shape;2184;p38"/>
          <p:cNvSpPr/>
          <p:nvPr/>
        </p:nvSpPr>
        <p:spPr>
          <a:xfrm>
            <a:off x="768456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5" name="Google Shape;2185;p3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9286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6" name="Google Shape;2186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719375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7" name="Google Shape;2187;p3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210282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188" name="Google Shape;2188;p38"/>
          <p:cNvSpPr/>
          <p:nvPr/>
        </p:nvSpPr>
        <p:spPr>
          <a:xfrm>
            <a:off x="7687996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9" name="Google Shape;2189;p38"/>
          <p:cNvSpPr/>
          <p:nvPr/>
        </p:nvSpPr>
        <p:spPr>
          <a:xfrm>
            <a:off x="7192786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0" name="Google Shape;2190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23583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1" name="Google Shape;2191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8176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2" name="Google Shape;2192;p38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778264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3" name="Google Shape;219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4" name="Google Shape;219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5" name="Google Shape;2195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6" name="Google Shape;2196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7" name="Google Shape;2197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8" name="Google Shape;2198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9" name="Google Shape;2199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0" name="Google Shape;2200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1" name="Google Shape;2201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2" name="Google Shape;2202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3" name="Google Shape;220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4" name="Google Shape;220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5" name="Google Shape;2205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6" name="Google Shape;2206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7" name="Google Shape;2207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8" name="Google Shape;2208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9" name="Google Shape;2209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18707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0" name="Google Shape;2210;p38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800000">
            <a:off x="6368739" y="268667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1" name="Google Shape;2211;p38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625681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2" name="Google Shape;2212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10817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3" name="Google Shape;221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67960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4" name="Google Shape;2214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67669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5" name="Google Shape;2215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81150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6" name="Google Shape;2216;p38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42906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7" name="Google Shape;2217;p38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749367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219" name="Google Shape;2219;p38"/>
          <p:cNvSpPr/>
          <p:nvPr/>
        </p:nvSpPr>
        <p:spPr>
          <a:xfrm>
            <a:off x="6187169" y="2532456"/>
            <a:ext cx="231684" cy="231684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0" name="Google Shape;2220;p38"/>
          <p:cNvSpPr txBox="1"/>
          <p:nvPr/>
        </p:nvSpPr>
        <p:spPr>
          <a:xfrm rot="900000">
            <a:off x="6722448" y="283636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1" name="Google Shape;2221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760903" y="2481393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2" name="Google Shape;2222;p38"/>
          <p:cNvSpPr/>
          <p:nvPr/>
        </p:nvSpPr>
        <p:spPr>
          <a:xfrm rot="10800000">
            <a:off x="8280746" y="232099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p38"/>
          <p:cNvSpPr/>
          <p:nvPr/>
        </p:nvSpPr>
        <p:spPr>
          <a:xfrm>
            <a:off x="8282911" y="232097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4" name="Google Shape;2224;p38"/>
          <p:cNvSpPr txBox="1"/>
          <p:nvPr/>
        </p:nvSpPr>
        <p:spPr>
          <a:xfrm>
            <a:off x="9123175" y="290663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p38"/>
          <p:cNvSpPr/>
          <p:nvPr/>
        </p:nvSpPr>
        <p:spPr>
          <a:xfrm>
            <a:off x="8421414" y="1068054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6" name="Google Shape;2226;p38"/>
          <p:cNvSpPr txBox="1"/>
          <p:nvPr/>
        </p:nvSpPr>
        <p:spPr>
          <a:xfrm>
            <a:off x="10282116" y="680454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p38"/>
          <p:cNvSpPr txBox="1"/>
          <p:nvPr/>
        </p:nvSpPr>
        <p:spPr>
          <a:xfrm>
            <a:off x="8711028" y="680454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8" name="Google Shape;2228;p38"/>
          <p:cNvSpPr/>
          <p:nvPr/>
        </p:nvSpPr>
        <p:spPr>
          <a:xfrm>
            <a:off x="9248162" y="3436254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9" name="Google Shape;2229;p38"/>
          <p:cNvSpPr/>
          <p:nvPr/>
        </p:nvSpPr>
        <p:spPr>
          <a:xfrm>
            <a:off x="8272496" y="3638097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0" name="Google Shape;2230;p38"/>
          <p:cNvSpPr txBox="1"/>
          <p:nvPr/>
        </p:nvSpPr>
        <p:spPr>
          <a:xfrm>
            <a:off x="9248639" y="3436254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1" name="Google Shape;2231;p38"/>
          <p:cNvSpPr/>
          <p:nvPr/>
        </p:nvSpPr>
        <p:spPr>
          <a:xfrm>
            <a:off x="8386907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2" name="Google Shape;2232;p38"/>
          <p:cNvSpPr/>
          <p:nvPr/>
        </p:nvSpPr>
        <p:spPr>
          <a:xfrm>
            <a:off x="8889149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3" name="Google Shape;2233;p38"/>
          <p:cNvSpPr/>
          <p:nvPr/>
        </p:nvSpPr>
        <p:spPr>
          <a:xfrm>
            <a:off x="9391391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4" name="Google Shape;2234;p38"/>
          <p:cNvSpPr/>
          <p:nvPr/>
        </p:nvSpPr>
        <p:spPr>
          <a:xfrm>
            <a:off x="9893633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5" name="Google Shape;2235;p38"/>
          <p:cNvSpPr/>
          <p:nvPr/>
        </p:nvSpPr>
        <p:spPr>
          <a:xfrm>
            <a:off x="10395874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6" name="Google Shape;2236;p3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30591" y="3769917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7" name="Google Shape;2237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8430680" y="379380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8" name="Google Shape;2238;p3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921587" y="3769721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239" name="Google Shape;2239;p38"/>
          <p:cNvSpPr/>
          <p:nvPr/>
        </p:nvSpPr>
        <p:spPr>
          <a:xfrm>
            <a:off x="10399301" y="3732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0" name="Google Shape;2240;p38"/>
          <p:cNvSpPr/>
          <p:nvPr/>
        </p:nvSpPr>
        <p:spPr>
          <a:xfrm>
            <a:off x="9904091" y="3739033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1" name="Google Shape;2241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34888" y="3768500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2" name="Google Shape;2242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9481" y="436315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3" name="Google Shape;2243;p38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89569" y="326501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4" name="Google Shape;224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5" name="Google Shape;2245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6" name="Google Shape;2246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7" name="Google Shape;2247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8" name="Google Shape;2248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9" name="Google Shape;2249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0" name="Google Shape;2250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1" name="Google Shape;2251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2" name="Google Shape;2252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" name="Google Shape;225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4" name="Google Shape;225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5" name="Google Shape;2255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6" name="Google Shape;2256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7" name="Google Shape;2257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8" name="Google Shape;2258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9" name="Google Shape;2259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0" name="Google Shape;2260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0012" y="24630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1" name="Google Shape;2261;p38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800000">
            <a:off x="9111917" y="297170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2" name="Google Shape;2262;p38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336986" y="201608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3" name="Google Shape;2263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22122" y="244918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4" name="Google Shape;2264;p38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79265" y="245264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5" name="Google Shape;2265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78974" y="112311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6" name="Google Shape;2266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92455" y="289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7" name="Google Shape;2267;p38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54211" y="713813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8" name="Google Shape;2268;p38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460672" y="723275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270" name="Google Shape;2270;p38"/>
          <p:cNvSpPr txBox="1"/>
          <p:nvPr/>
        </p:nvSpPr>
        <p:spPr>
          <a:xfrm rot="900000">
            <a:off x="9648024" y="3026456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1" name="Google Shape;2271;p38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433924" y="2462098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2" name="Google Shape;2272;p38"/>
          <p:cNvSpPr txBox="1"/>
          <p:nvPr/>
        </p:nvSpPr>
        <p:spPr>
          <a:xfrm>
            <a:off x="190241" y="4967270"/>
            <a:ext cx="1002229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공격을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진행했을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때,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죽은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경우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블록에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충돌했을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이펙트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발생하고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입힌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피해량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블록이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주변으로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떨어진다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떨어질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때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점차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투명해지며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사라진다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grpSp>
        <p:nvGrpSpPr>
          <p:cNvPr id="204" name="그룹 203"/>
          <p:cNvGrpSpPr/>
          <p:nvPr/>
        </p:nvGrpSpPr>
        <p:grpSpPr>
          <a:xfrm>
            <a:off x="219938" y="4284192"/>
            <a:ext cx="674678" cy="465448"/>
            <a:chOff x="36650" y="5123167"/>
            <a:chExt cx="674678" cy="465448"/>
          </a:xfrm>
        </p:grpSpPr>
        <p:sp>
          <p:nvSpPr>
            <p:cNvPr id="205" name="양쪽 모서리가 둥근 사각형 20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양쪽 모서리가 둥근 사각형 20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07" name="십자형 20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4" name="그룹 213"/>
          <p:cNvGrpSpPr/>
          <p:nvPr/>
        </p:nvGrpSpPr>
        <p:grpSpPr>
          <a:xfrm>
            <a:off x="2907103" y="4283840"/>
            <a:ext cx="674678" cy="465448"/>
            <a:chOff x="36650" y="5123167"/>
            <a:chExt cx="674678" cy="465448"/>
          </a:xfrm>
        </p:grpSpPr>
        <p:sp>
          <p:nvSpPr>
            <p:cNvPr id="215" name="양쪽 모서리가 둥근 사각형 21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양쪽 모서리가 둥근 사각형 21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17" name="십자형 21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4" name="그룹 223"/>
          <p:cNvGrpSpPr/>
          <p:nvPr/>
        </p:nvGrpSpPr>
        <p:grpSpPr>
          <a:xfrm>
            <a:off x="5571606" y="4283488"/>
            <a:ext cx="674678" cy="465448"/>
            <a:chOff x="36650" y="5123167"/>
            <a:chExt cx="674678" cy="465448"/>
          </a:xfrm>
        </p:grpSpPr>
        <p:sp>
          <p:nvSpPr>
            <p:cNvPr id="225" name="양쪽 모서리가 둥근 사각형 22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양쪽 모서리가 둥근 사각형 22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27" name="십자형 22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4" name="그룹 233"/>
          <p:cNvGrpSpPr/>
          <p:nvPr/>
        </p:nvGrpSpPr>
        <p:grpSpPr>
          <a:xfrm>
            <a:off x="8282911" y="4286084"/>
            <a:ext cx="674678" cy="465448"/>
            <a:chOff x="36650" y="5123167"/>
            <a:chExt cx="674678" cy="465448"/>
          </a:xfrm>
        </p:grpSpPr>
        <p:sp>
          <p:nvSpPr>
            <p:cNvPr id="235" name="양쪽 모서리가 둥근 사각형 23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양쪽 모서리가 둥근 사각형 23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37" name="십자형 23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3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80" y="4274462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285" y="4274461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590" y="4260777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39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8" name="Google Shape;2278;p39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9" name="Google Shape;2279;p39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0" name="Google Shape;2280;p39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1" name="Google Shape;2281;p39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2" name="Google Shape;2282;p39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3" name="Google Shape;2283;p39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4" name="Google Shape;2284;p39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5" name="Google Shape;2285;p39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6" name="Google Shape;2286;p39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7" name="Google Shape;2287;p39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8" name="Google Shape;2288;p39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9" name="Google Shape;2289;p39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0" name="Google Shape;2290;p39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1" name="Google Shape;2291;p39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2" name="Google Shape;2292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3" name="Google Shape;2293;p3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294" name="Google Shape;2294;p39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5" name="Google Shape;2295;p39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6" name="Google Shape;2296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7" name="Google Shape;2297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8" name="Google Shape;2298;p39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9" name="Google Shape;2299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4456" y="246375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0" name="Google Shape;230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1" name="Google Shape;2301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2" name="Google Shape;2302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3" name="Google Shape;2303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4" name="Google Shape;2304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5" name="Google Shape;2305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6" name="Google Shape;2306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7" name="Google Shape;2307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8" name="Google Shape;2308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9" name="Google Shape;230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0" name="Google Shape;231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1" name="Google Shape;2311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2" name="Google Shape;2312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3" name="Google Shape;2313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4" name="Google Shape;2314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5" name="Google Shape;2315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6" name="Google Shape;2316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69204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7" name="Google Shape;2317;p39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0930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8" name="Google Shape;2318;p39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76179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9" name="Google Shape;231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61314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0" name="Google Shape;232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18458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1" name="Google Shape;2321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2" name="Google Shape;2322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3" name="Google Shape;2323;p39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4" name="Google Shape;2324;p39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326" name="Google Shape;2326;p39"/>
          <p:cNvSpPr/>
          <p:nvPr/>
        </p:nvSpPr>
        <p:spPr>
          <a:xfrm rot="10800000">
            <a:off x="29023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7" name="Google Shape;2327;p39"/>
          <p:cNvSpPr/>
          <p:nvPr/>
        </p:nvSpPr>
        <p:spPr>
          <a:xfrm>
            <a:off x="29045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8" name="Google Shape;2328;p39"/>
          <p:cNvSpPr txBox="1"/>
          <p:nvPr/>
        </p:nvSpPr>
        <p:spPr>
          <a:xfrm>
            <a:off x="37447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9" name="Google Shape;2329;p39"/>
          <p:cNvSpPr/>
          <p:nvPr/>
        </p:nvSpPr>
        <p:spPr>
          <a:xfrm>
            <a:off x="30430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0" name="Google Shape;2330;p39"/>
          <p:cNvSpPr txBox="1"/>
          <p:nvPr/>
        </p:nvSpPr>
        <p:spPr>
          <a:xfrm>
            <a:off x="4903709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1" name="Google Shape;2331;p39"/>
          <p:cNvSpPr txBox="1"/>
          <p:nvPr/>
        </p:nvSpPr>
        <p:spPr>
          <a:xfrm>
            <a:off x="3332621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2" name="Google Shape;2332;p39"/>
          <p:cNvSpPr/>
          <p:nvPr/>
        </p:nvSpPr>
        <p:spPr>
          <a:xfrm>
            <a:off x="3869755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3" name="Google Shape;2333;p39"/>
          <p:cNvSpPr/>
          <p:nvPr/>
        </p:nvSpPr>
        <p:spPr>
          <a:xfrm>
            <a:off x="2894089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4" name="Google Shape;2334;p39"/>
          <p:cNvSpPr txBox="1"/>
          <p:nvPr/>
        </p:nvSpPr>
        <p:spPr>
          <a:xfrm>
            <a:off x="38702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5" name="Google Shape;2335;p39"/>
          <p:cNvSpPr/>
          <p:nvPr/>
        </p:nvSpPr>
        <p:spPr>
          <a:xfrm>
            <a:off x="300850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6" name="Google Shape;2336;p39"/>
          <p:cNvSpPr/>
          <p:nvPr/>
        </p:nvSpPr>
        <p:spPr>
          <a:xfrm>
            <a:off x="3510742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7" name="Google Shape;2337;p39"/>
          <p:cNvSpPr/>
          <p:nvPr/>
        </p:nvSpPr>
        <p:spPr>
          <a:xfrm>
            <a:off x="401298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8" name="Google Shape;2338;p39"/>
          <p:cNvSpPr/>
          <p:nvPr/>
        </p:nvSpPr>
        <p:spPr>
          <a:xfrm>
            <a:off x="451522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9" name="Google Shape;2339;p39"/>
          <p:cNvSpPr/>
          <p:nvPr/>
        </p:nvSpPr>
        <p:spPr>
          <a:xfrm>
            <a:off x="5017467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0" name="Google Shape;2340;p39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2184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1" name="Google Shape;2341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522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2" name="Google Shape;2342;p3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431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343" name="Google Shape;2343;p39"/>
          <p:cNvSpPr/>
          <p:nvPr/>
        </p:nvSpPr>
        <p:spPr>
          <a:xfrm>
            <a:off x="5020894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4" name="Google Shape;2344;p39"/>
          <p:cNvSpPr/>
          <p:nvPr/>
        </p:nvSpPr>
        <p:spPr>
          <a:xfrm>
            <a:off x="45256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5" name="Google Shape;2345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64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6" name="Google Shape;2346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10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7" name="Google Shape;2347;p39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11162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8" name="Google Shape;2348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9" name="Google Shape;234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0" name="Google Shape;235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1" name="Google Shape;2351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56570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2" name="Google Shape;2352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3" name="Google Shape;2353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4" name="Google Shape;2354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63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" name="Google Shape;2355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" name="Google Shape;2356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" name="Google Shape;2357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56036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8" name="Google Shape;2358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9" name="Google Shape;235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0" name="Google Shape;236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57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1" name="Google Shape;2361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2" name="Google Shape;2362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3" name="Google Shape;2363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55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4" name="Google Shape;2364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51605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5" name="Google Shape;2365;p39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03331" y="247084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6" name="Google Shape;2366;p39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58579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7" name="Google Shape;2367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43715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8" name="Google Shape;2368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0858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9" name="Google Shape;2369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00567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0" name="Google Shape;2370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14048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1" name="Google Shape;2371;p39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75804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2" name="Google Shape;2372;p39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82265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4" name="Google Shape;2374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79488" y="2463755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5" name="Google Shape;2375;p39"/>
          <p:cNvSpPr/>
          <p:nvPr/>
        </p:nvSpPr>
        <p:spPr>
          <a:xfrm>
            <a:off x="3379769" y="2392158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6" name="Google Shape;2376;p39"/>
          <p:cNvSpPr txBox="1"/>
          <p:nvPr/>
        </p:nvSpPr>
        <p:spPr>
          <a:xfrm rot="900000">
            <a:off x="3815705" y="2718417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7" name="Google Shape;2377;p39"/>
          <p:cNvSpPr/>
          <p:nvPr/>
        </p:nvSpPr>
        <p:spPr>
          <a:xfrm rot="10800000">
            <a:off x="5569441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8" name="Google Shape;2378;p39"/>
          <p:cNvSpPr/>
          <p:nvPr/>
        </p:nvSpPr>
        <p:spPr>
          <a:xfrm>
            <a:off x="5571606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9" name="Google Shape;2379;p39"/>
          <p:cNvSpPr txBox="1"/>
          <p:nvPr/>
        </p:nvSpPr>
        <p:spPr>
          <a:xfrm>
            <a:off x="6411870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0" name="Google Shape;2380;p39"/>
          <p:cNvSpPr/>
          <p:nvPr/>
        </p:nvSpPr>
        <p:spPr>
          <a:xfrm>
            <a:off x="5710109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1" name="Google Shape;2381;p39"/>
          <p:cNvSpPr txBox="1"/>
          <p:nvPr/>
        </p:nvSpPr>
        <p:spPr>
          <a:xfrm>
            <a:off x="7570811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2" name="Google Shape;2382;p39"/>
          <p:cNvSpPr txBox="1"/>
          <p:nvPr/>
        </p:nvSpPr>
        <p:spPr>
          <a:xfrm>
            <a:off x="5999723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3" name="Google Shape;2383;p39"/>
          <p:cNvSpPr/>
          <p:nvPr/>
        </p:nvSpPr>
        <p:spPr>
          <a:xfrm>
            <a:off x="6536857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4" name="Google Shape;2384;p39"/>
          <p:cNvSpPr/>
          <p:nvPr/>
        </p:nvSpPr>
        <p:spPr>
          <a:xfrm>
            <a:off x="5561191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5" name="Google Shape;2385;p39"/>
          <p:cNvSpPr txBox="1"/>
          <p:nvPr/>
        </p:nvSpPr>
        <p:spPr>
          <a:xfrm>
            <a:off x="6537334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6" name="Google Shape;2386;p39"/>
          <p:cNvSpPr/>
          <p:nvPr/>
        </p:nvSpPr>
        <p:spPr>
          <a:xfrm>
            <a:off x="5675602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7" name="Google Shape;2387;p39"/>
          <p:cNvSpPr/>
          <p:nvPr/>
        </p:nvSpPr>
        <p:spPr>
          <a:xfrm>
            <a:off x="617784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8" name="Google Shape;2388;p39"/>
          <p:cNvSpPr/>
          <p:nvPr/>
        </p:nvSpPr>
        <p:spPr>
          <a:xfrm>
            <a:off x="668008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9" name="Google Shape;2389;p39"/>
          <p:cNvSpPr/>
          <p:nvPr/>
        </p:nvSpPr>
        <p:spPr>
          <a:xfrm>
            <a:off x="7182328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0" name="Google Shape;2390;p39"/>
          <p:cNvSpPr/>
          <p:nvPr/>
        </p:nvSpPr>
        <p:spPr>
          <a:xfrm>
            <a:off x="768456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1" name="Google Shape;2391;p39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9286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2" name="Google Shape;2392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719375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3" name="Google Shape;2393;p3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210282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394" name="Google Shape;2394;p39"/>
          <p:cNvSpPr/>
          <p:nvPr/>
        </p:nvSpPr>
        <p:spPr>
          <a:xfrm>
            <a:off x="7687996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5" name="Google Shape;2395;p39"/>
          <p:cNvSpPr/>
          <p:nvPr/>
        </p:nvSpPr>
        <p:spPr>
          <a:xfrm>
            <a:off x="7192786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6" name="Google Shape;2396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23583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7" name="Google Shape;2397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8176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8" name="Google Shape;2398;p39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778264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9" name="Google Shape;239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0" name="Google Shape;240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1" name="Google Shape;2401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2" name="Google Shape;2402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23672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3" name="Google Shape;2403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4" name="Google Shape;2404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5" name="Google Shape;2405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3404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6" name="Google Shape;2406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7" name="Google Shape;2407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8" name="Google Shape;2408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2313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9" name="Google Shape;240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0" name="Google Shape;241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1" name="Google Shape;2411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7287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2" name="Google Shape;2412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3" name="Google Shape;2413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4" name="Google Shape;2414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2260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5" name="Google Shape;2415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18707" y="247723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6" name="Google Shape;2416;p39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800000">
            <a:off x="6368739" y="268667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7" name="Google Shape;2417;p39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625681" y="203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8" name="Google Shape;2418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10817" y="246336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9" name="Google Shape;241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67960" y="246682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0" name="Google Shape;2420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67669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1" name="Google Shape;2421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81150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2" name="Google Shape;2422;p39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42906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3" name="Google Shape;2423;p39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749367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425" name="Google Shape;2425;p39"/>
          <p:cNvSpPr/>
          <p:nvPr/>
        </p:nvSpPr>
        <p:spPr>
          <a:xfrm>
            <a:off x="6187169" y="2532456"/>
            <a:ext cx="231684" cy="231684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6" name="Google Shape;2426;p39"/>
          <p:cNvSpPr txBox="1"/>
          <p:nvPr/>
        </p:nvSpPr>
        <p:spPr>
          <a:xfrm rot="900000">
            <a:off x="6722448" y="2836365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7" name="Google Shape;2427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732928" y="2440922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8" name="Google Shape;2428;p39"/>
          <p:cNvSpPr/>
          <p:nvPr/>
        </p:nvSpPr>
        <p:spPr>
          <a:xfrm rot="10800000">
            <a:off x="8280746" y="232099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9" name="Google Shape;2429;p39"/>
          <p:cNvSpPr/>
          <p:nvPr/>
        </p:nvSpPr>
        <p:spPr>
          <a:xfrm>
            <a:off x="8282911" y="232097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0" name="Google Shape;2430;p39"/>
          <p:cNvSpPr txBox="1"/>
          <p:nvPr/>
        </p:nvSpPr>
        <p:spPr>
          <a:xfrm>
            <a:off x="9123175" y="290663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1" name="Google Shape;2431;p39"/>
          <p:cNvSpPr/>
          <p:nvPr/>
        </p:nvSpPr>
        <p:spPr>
          <a:xfrm>
            <a:off x="8421414" y="1068054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2" name="Google Shape;2432;p39"/>
          <p:cNvSpPr txBox="1"/>
          <p:nvPr/>
        </p:nvSpPr>
        <p:spPr>
          <a:xfrm>
            <a:off x="10282116" y="680454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3" name="Google Shape;2433;p39"/>
          <p:cNvSpPr txBox="1"/>
          <p:nvPr/>
        </p:nvSpPr>
        <p:spPr>
          <a:xfrm>
            <a:off x="8711028" y="680454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4" name="Google Shape;2434;p39"/>
          <p:cNvSpPr/>
          <p:nvPr/>
        </p:nvSpPr>
        <p:spPr>
          <a:xfrm>
            <a:off x="9248162" y="3436254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5" name="Google Shape;2435;p39"/>
          <p:cNvSpPr/>
          <p:nvPr/>
        </p:nvSpPr>
        <p:spPr>
          <a:xfrm>
            <a:off x="8272496" y="3638097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6" name="Google Shape;2436;p39"/>
          <p:cNvSpPr txBox="1"/>
          <p:nvPr/>
        </p:nvSpPr>
        <p:spPr>
          <a:xfrm>
            <a:off x="9248639" y="3436254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7" name="Google Shape;2437;p39"/>
          <p:cNvSpPr/>
          <p:nvPr/>
        </p:nvSpPr>
        <p:spPr>
          <a:xfrm>
            <a:off x="8386907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8" name="Google Shape;2438;p39"/>
          <p:cNvSpPr/>
          <p:nvPr/>
        </p:nvSpPr>
        <p:spPr>
          <a:xfrm>
            <a:off x="8889149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9" name="Google Shape;2439;p39"/>
          <p:cNvSpPr/>
          <p:nvPr/>
        </p:nvSpPr>
        <p:spPr>
          <a:xfrm>
            <a:off x="9391391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0" name="Google Shape;2440;p39"/>
          <p:cNvSpPr/>
          <p:nvPr/>
        </p:nvSpPr>
        <p:spPr>
          <a:xfrm>
            <a:off x="9893633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1" name="Google Shape;2441;p39"/>
          <p:cNvSpPr/>
          <p:nvPr/>
        </p:nvSpPr>
        <p:spPr>
          <a:xfrm>
            <a:off x="10395874" y="373221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2" name="Google Shape;2442;p39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30591" y="3769917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3" name="Google Shape;2443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8430680" y="379380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4" name="Google Shape;2444;p3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921587" y="3769721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445" name="Google Shape;2445;p39"/>
          <p:cNvSpPr/>
          <p:nvPr/>
        </p:nvSpPr>
        <p:spPr>
          <a:xfrm>
            <a:off x="10399301" y="3732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6" name="Google Shape;2446;p39"/>
          <p:cNvSpPr/>
          <p:nvPr/>
        </p:nvSpPr>
        <p:spPr>
          <a:xfrm>
            <a:off x="9904091" y="3739033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7" name="Google Shape;2447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34888" y="3768500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8" name="Google Shape;2448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9481" y="436315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9" name="Google Shape;2449;p39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89569" y="326501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0" name="Google Shape;245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1" name="Google Shape;2451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2" name="Google Shape;2452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3" name="Google Shape;2453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4977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4" name="Google Shape;2454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5" name="Google Shape;2455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6" name="Google Shape;2456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84709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" name="Google Shape;2457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289026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" name="Google Shape;2458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9" name="Google Shape;245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34443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0" name="Google Shape;246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1" name="Google Shape;2461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2" name="Google Shape;2462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84176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3" name="Google Shape;2463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20081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4" name="Google Shape;2464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156664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5" name="Google Shape;2465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3908" y="11251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6" name="Google Shape;2466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30012" y="24630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7" name="Google Shape;2467;p39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800000">
            <a:off x="9111917" y="297170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8" name="Google Shape;2468;p39" descr="D:\GitHub\Sliding_Puzzle_Battle\Slide Puzzle Battle\Assets\Resources\Sprites\Tiles\Tiles_Monst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336986" y="201608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9" name="Google Shape;2469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22122" y="244918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0" name="Google Shape;2470;p39" descr="D:\GitHub\Sliding_Puzzle_Battle\Slide Puzzle Battle\Assets\Resources\Sprites\Tiles\Tiles_Norm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79265" y="245264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78974" y="112311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92455" y="289026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3" name="Google Shape;2473;p39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54211" y="713813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4" name="Google Shape;2474;p39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460672" y="723275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476" name="Google Shape;2476;p39"/>
          <p:cNvSpPr txBox="1"/>
          <p:nvPr/>
        </p:nvSpPr>
        <p:spPr>
          <a:xfrm rot="900000">
            <a:off x="9648024" y="3026456"/>
            <a:ext cx="2888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7" name="Google Shape;2477;p39" descr="D:\GitHub\Sliding_Puzzle_Battle\Slide Puzzle Battle\Assets\Resources\Sprites\Tiles\Tiles_Attack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460402" y="2464962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8" name="Google Shape;2478;p39"/>
          <p:cNvSpPr txBox="1"/>
          <p:nvPr/>
        </p:nvSpPr>
        <p:spPr>
          <a:xfrm>
            <a:off x="190241" y="4967270"/>
            <a:ext cx="35541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공격블록 위치에 따른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3시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그룹 203"/>
          <p:cNvGrpSpPr/>
          <p:nvPr/>
        </p:nvGrpSpPr>
        <p:grpSpPr>
          <a:xfrm>
            <a:off x="225057" y="4270015"/>
            <a:ext cx="674678" cy="465448"/>
            <a:chOff x="36650" y="5123167"/>
            <a:chExt cx="674678" cy="465448"/>
          </a:xfrm>
        </p:grpSpPr>
        <p:sp>
          <p:nvSpPr>
            <p:cNvPr id="205" name="양쪽 모서리가 둥근 사각형 20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양쪽 모서리가 둥근 사각형 20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07" name="십자형 20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4" name="그룹 213"/>
          <p:cNvGrpSpPr/>
          <p:nvPr/>
        </p:nvGrpSpPr>
        <p:grpSpPr>
          <a:xfrm>
            <a:off x="2908266" y="4287332"/>
            <a:ext cx="674678" cy="465448"/>
            <a:chOff x="36650" y="5123167"/>
            <a:chExt cx="674678" cy="465448"/>
          </a:xfrm>
        </p:grpSpPr>
        <p:sp>
          <p:nvSpPr>
            <p:cNvPr id="215" name="양쪽 모서리가 둥근 사각형 21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양쪽 모서리가 둥근 사각형 21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17" name="십자형 21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4" name="그룹 223"/>
          <p:cNvGrpSpPr/>
          <p:nvPr/>
        </p:nvGrpSpPr>
        <p:grpSpPr>
          <a:xfrm>
            <a:off x="5604685" y="4293927"/>
            <a:ext cx="674678" cy="465448"/>
            <a:chOff x="36650" y="5123167"/>
            <a:chExt cx="674678" cy="465448"/>
          </a:xfrm>
        </p:grpSpPr>
        <p:sp>
          <p:nvSpPr>
            <p:cNvPr id="225" name="양쪽 모서리가 둥근 사각형 22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양쪽 모서리가 둥근 사각형 22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27" name="십자형 22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4" name="그룹 233"/>
          <p:cNvGrpSpPr/>
          <p:nvPr/>
        </p:nvGrpSpPr>
        <p:grpSpPr>
          <a:xfrm>
            <a:off x="8282911" y="4269663"/>
            <a:ext cx="674678" cy="465448"/>
            <a:chOff x="36650" y="5123167"/>
            <a:chExt cx="674678" cy="465448"/>
          </a:xfrm>
        </p:grpSpPr>
        <p:sp>
          <p:nvSpPr>
            <p:cNvPr id="235" name="양쪽 모서리가 둥근 사각형 23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양쪽 모서리가 둥근 사각형 23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37" name="십자형 23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3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183" y="4274678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2" y="4257008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875" y="4257009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p40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4" name="Google Shape;2484;p40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5" name="Google Shape;2485;p40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6" name="Google Shape;2486;p40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7" name="Google Shape;2487;p40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8" name="Google Shape;2488;p40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9" name="Google Shape;2489;p40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0" name="Google Shape;2490;p40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1" name="Google Shape;2491;p40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2" name="Google Shape;2492;p40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3" name="Google Shape;2493;p40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4" name="Google Shape;2494;p40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5" name="Google Shape;2495;p40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6" name="Google Shape;2496;p40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7" name="Google Shape;2497;p40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8" name="Google Shape;2498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9" name="Google Shape;2499;p40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500" name="Google Shape;2500;p40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1" name="Google Shape;2501;p40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2" name="Google Shape;2502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3" name="Google Shape;2503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4" name="Google Shape;2504;p40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5" name="Google Shape;2505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7" name="Google Shape;2507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8" name="Google Shape;2508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9" name="Google Shape;2509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0" name="Google Shape;2510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1" name="Google Shape;2511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2" name="Google Shape;2512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3" name="Google Shape;2513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4" name="Google Shape;2514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5" name="Google Shape;2515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170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6" name="Google Shape;2516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7" name="Google Shape;2517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8" name="Google Shape;2518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9" name="Google Shape;2519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0" name="Google Shape;2520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1" name="Google Shape;2521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2" name="Google Shape;2522;p4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20153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3" name="Google Shape;2523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4" name="Google Shape;2524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5" name="Google Shape;2525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6" name="Google Shape;2526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7" name="Google Shape;2527;p4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8" name="Google Shape;2528;p4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530" name="Google Shape;2530;p40"/>
          <p:cNvSpPr txBox="1"/>
          <p:nvPr/>
        </p:nvSpPr>
        <p:spPr>
          <a:xfrm>
            <a:off x="190241" y="4967270"/>
            <a:ext cx="35541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공격블록 위치에 따른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12시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1" name="Google Shape;2531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532" name="Google Shape;2532;p40"/>
          <p:cNvSpPr/>
          <p:nvPr/>
        </p:nvSpPr>
        <p:spPr>
          <a:xfrm rot="10800000">
            <a:off x="2962073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Google Shape;2533;p40"/>
          <p:cNvSpPr/>
          <p:nvPr/>
        </p:nvSpPr>
        <p:spPr>
          <a:xfrm>
            <a:off x="2964238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4" name="Google Shape;2534;p40"/>
          <p:cNvSpPr txBox="1"/>
          <p:nvPr/>
        </p:nvSpPr>
        <p:spPr>
          <a:xfrm>
            <a:off x="3804502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5" name="Google Shape;2535;p40"/>
          <p:cNvSpPr/>
          <p:nvPr/>
        </p:nvSpPr>
        <p:spPr>
          <a:xfrm>
            <a:off x="3102741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6" name="Google Shape;2536;p40"/>
          <p:cNvSpPr txBox="1"/>
          <p:nvPr/>
        </p:nvSpPr>
        <p:spPr>
          <a:xfrm>
            <a:off x="4963442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7" name="Google Shape;2537;p40"/>
          <p:cNvSpPr txBox="1"/>
          <p:nvPr/>
        </p:nvSpPr>
        <p:spPr>
          <a:xfrm>
            <a:off x="3392354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8" name="Google Shape;2538;p40"/>
          <p:cNvSpPr/>
          <p:nvPr/>
        </p:nvSpPr>
        <p:spPr>
          <a:xfrm>
            <a:off x="3929488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p40"/>
          <p:cNvSpPr/>
          <p:nvPr/>
        </p:nvSpPr>
        <p:spPr>
          <a:xfrm>
            <a:off x="2953822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p40"/>
          <p:cNvSpPr txBox="1"/>
          <p:nvPr/>
        </p:nvSpPr>
        <p:spPr>
          <a:xfrm>
            <a:off x="3929966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p40"/>
          <p:cNvSpPr/>
          <p:nvPr/>
        </p:nvSpPr>
        <p:spPr>
          <a:xfrm>
            <a:off x="306823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p40"/>
          <p:cNvSpPr/>
          <p:nvPr/>
        </p:nvSpPr>
        <p:spPr>
          <a:xfrm>
            <a:off x="357047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p40"/>
          <p:cNvSpPr/>
          <p:nvPr/>
        </p:nvSpPr>
        <p:spPr>
          <a:xfrm>
            <a:off x="4072717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p40"/>
          <p:cNvSpPr/>
          <p:nvPr/>
        </p:nvSpPr>
        <p:spPr>
          <a:xfrm>
            <a:off x="457495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p40"/>
          <p:cNvSpPr/>
          <p:nvPr/>
        </p:nvSpPr>
        <p:spPr>
          <a:xfrm>
            <a:off x="507720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6" name="Google Shape;2546;p40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917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7" name="Google Shape;2547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112007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8" name="Google Shape;2548;p40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602914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549" name="Google Shape;2549;p40"/>
          <p:cNvSpPr/>
          <p:nvPr/>
        </p:nvSpPr>
        <p:spPr>
          <a:xfrm>
            <a:off x="5080627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0" name="Google Shape;2550;p40"/>
          <p:cNvSpPr/>
          <p:nvPr/>
        </p:nvSpPr>
        <p:spPr>
          <a:xfrm>
            <a:off x="4585418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1" name="Google Shape;2551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16215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2" name="Google Shape;2552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808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3" name="Google Shape;2553;p40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70895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4" name="Google Shape;2554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5" name="Google Shape;2555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6" name="Google Shape;2556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7" name="Google Shape;2557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8" name="Google Shape;2558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9" name="Google Shape;2559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" name="Google Shape;2560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" name="Google Shape;2561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2" name="Google Shape;2562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3" name="Google Shape;2563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4" name="Google Shape;2564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304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5" name="Google Shape;2565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5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6" name="Google Shape;2566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502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7" name="Google Shape;2567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8" name="Google Shape;2568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9" name="Google Shape;2569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0" name="Google Shape;2570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133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1" name="Google Shape;2571;p4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6161" y="20153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2" name="Google Shape;2572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232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3" name="Google Shape;2573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059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4" name="Google Shape;2574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60300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5" name="Google Shape;2575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73781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6" name="Google Shape;2576;p4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735537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7" name="Google Shape;2577;p4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41998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9" name="Google Shape;2579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086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580" name="Google Shape;2580;p40"/>
          <p:cNvSpPr/>
          <p:nvPr/>
        </p:nvSpPr>
        <p:spPr>
          <a:xfrm rot="10800000">
            <a:off x="5701094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1" name="Google Shape;2581;p40"/>
          <p:cNvSpPr/>
          <p:nvPr/>
        </p:nvSpPr>
        <p:spPr>
          <a:xfrm>
            <a:off x="5703259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2" name="Google Shape;2582;p40"/>
          <p:cNvSpPr txBox="1"/>
          <p:nvPr/>
        </p:nvSpPr>
        <p:spPr>
          <a:xfrm>
            <a:off x="6543523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3" name="Google Shape;2583;p40"/>
          <p:cNvSpPr/>
          <p:nvPr/>
        </p:nvSpPr>
        <p:spPr>
          <a:xfrm>
            <a:off x="5841762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4" name="Google Shape;2584;p40"/>
          <p:cNvSpPr txBox="1"/>
          <p:nvPr/>
        </p:nvSpPr>
        <p:spPr>
          <a:xfrm>
            <a:off x="7702463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5" name="Google Shape;2585;p40"/>
          <p:cNvSpPr txBox="1"/>
          <p:nvPr/>
        </p:nvSpPr>
        <p:spPr>
          <a:xfrm>
            <a:off x="6131375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6" name="Google Shape;2586;p40"/>
          <p:cNvSpPr/>
          <p:nvPr/>
        </p:nvSpPr>
        <p:spPr>
          <a:xfrm>
            <a:off x="6668509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7" name="Google Shape;2587;p40"/>
          <p:cNvSpPr/>
          <p:nvPr/>
        </p:nvSpPr>
        <p:spPr>
          <a:xfrm>
            <a:off x="5692843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8" name="Google Shape;2588;p40"/>
          <p:cNvSpPr txBox="1"/>
          <p:nvPr/>
        </p:nvSpPr>
        <p:spPr>
          <a:xfrm>
            <a:off x="6668987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9" name="Google Shape;2589;p40"/>
          <p:cNvSpPr/>
          <p:nvPr/>
        </p:nvSpPr>
        <p:spPr>
          <a:xfrm>
            <a:off x="580725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0" name="Google Shape;2590;p40"/>
          <p:cNvSpPr/>
          <p:nvPr/>
        </p:nvSpPr>
        <p:spPr>
          <a:xfrm>
            <a:off x="630949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1" name="Google Shape;2591;p40"/>
          <p:cNvSpPr/>
          <p:nvPr/>
        </p:nvSpPr>
        <p:spPr>
          <a:xfrm>
            <a:off x="6811738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2" name="Google Shape;2592;p40"/>
          <p:cNvSpPr/>
          <p:nvPr/>
        </p:nvSpPr>
        <p:spPr>
          <a:xfrm>
            <a:off x="731398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3" name="Google Shape;2593;p40"/>
          <p:cNvSpPr/>
          <p:nvPr/>
        </p:nvSpPr>
        <p:spPr>
          <a:xfrm>
            <a:off x="781622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4" name="Google Shape;2594;p40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0938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5" name="Google Shape;2595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51028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6" name="Google Shape;2596;p40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41935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597" name="Google Shape;2597;p40"/>
          <p:cNvSpPr/>
          <p:nvPr/>
        </p:nvSpPr>
        <p:spPr>
          <a:xfrm>
            <a:off x="7819648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8" name="Google Shape;2598;p40"/>
          <p:cNvSpPr/>
          <p:nvPr/>
        </p:nvSpPr>
        <p:spPr>
          <a:xfrm>
            <a:off x="7324439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9" name="Google Shape;2599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55236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0" name="Google Shape;2600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9829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1" name="Google Shape;2601;p40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09916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2" name="Google Shape;2602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3" name="Google Shape;2603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4" name="Google Shape;2604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5" name="Google Shape;2605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6" name="Google Shape;2606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057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7" name="Google Shape;2607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057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8" name="Google Shape;2608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057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9" name="Google Shape;2609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54790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0" name="Google Shape;2610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54790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1" name="Google Shape;2611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54790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2" name="Google Shape;2612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04325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3" name="Google Shape;2613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0452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4" name="Google Shape;2614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0452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5" name="Google Shape;2615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4256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6" name="Google Shape;2616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425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7" name="Google Shape;2617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4256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8" name="Google Shape;2618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0359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9" name="Google Shape;2619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253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0" name="Google Shape;2620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99613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1" name="Google Shape;2621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299321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2" name="Google Shape;2622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212802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3" name="Google Shape;2623;p4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74558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4" name="Google Shape;2624;p4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881019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6" name="Google Shape;2626;p4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49883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7" name="Google Shape;2627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54688" y="266921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8" name="Google Shape;2628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96822" y="2245598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9" name="Google Shape;2629;p40"/>
          <p:cNvSpPr/>
          <p:nvPr/>
        </p:nvSpPr>
        <p:spPr>
          <a:xfrm>
            <a:off x="3963207" y="2096166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0" name="Google Shape;2630;p4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744371" y="245938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1" name="Google Shape;2631;p4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800000">
            <a:off x="6972200" y="2243155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2" name="Google Shape;2632;p40"/>
          <p:cNvSpPr/>
          <p:nvPr/>
        </p:nvSpPr>
        <p:spPr>
          <a:xfrm>
            <a:off x="6862408" y="2226569"/>
            <a:ext cx="251474" cy="251474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225057" y="4284192"/>
            <a:ext cx="674678" cy="465448"/>
            <a:chOff x="36650" y="5123167"/>
            <a:chExt cx="674678" cy="465448"/>
          </a:xfrm>
        </p:grpSpPr>
        <p:sp>
          <p:nvSpPr>
            <p:cNvPr id="153" name="양쪽 모서리가 둥근 사각형 15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양쪽 모서리가 둥근 사각형 15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5" name="십자형 15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그룹 161"/>
          <p:cNvGrpSpPr/>
          <p:nvPr/>
        </p:nvGrpSpPr>
        <p:grpSpPr>
          <a:xfrm>
            <a:off x="2964238" y="4286084"/>
            <a:ext cx="674678" cy="465448"/>
            <a:chOff x="36650" y="5123167"/>
            <a:chExt cx="674678" cy="465448"/>
          </a:xfrm>
        </p:grpSpPr>
        <p:sp>
          <p:nvSpPr>
            <p:cNvPr id="163" name="양쪽 모서리가 둥근 사각형 16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양쪽 모서리가 둥근 사각형 16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5" name="십자형 16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" name="그룹 171"/>
          <p:cNvGrpSpPr/>
          <p:nvPr/>
        </p:nvGrpSpPr>
        <p:grpSpPr>
          <a:xfrm>
            <a:off x="5703259" y="4283840"/>
            <a:ext cx="674678" cy="465448"/>
            <a:chOff x="36650" y="5123167"/>
            <a:chExt cx="674678" cy="465448"/>
          </a:xfrm>
        </p:grpSpPr>
        <p:sp>
          <p:nvSpPr>
            <p:cNvPr id="173" name="양쪽 모서리가 둥근 사각형 17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양쪽 모서리가 둥근 사각형 17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5" name="십자형 17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2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419" y="4273430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938" y="4264103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41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8" name="Google Shape;2638;p41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9" name="Google Shape;2639;p41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0" name="Google Shape;2640;p41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1" name="Google Shape;2641;p41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2" name="Google Shape;2642;p41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3" name="Google Shape;2643;p41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4" name="Google Shape;2644;p41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5" name="Google Shape;2645;p41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6" name="Google Shape;2646;p41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7" name="Google Shape;2647;p41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8" name="Google Shape;2648;p41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9" name="Google Shape;2649;p41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0" name="Google Shape;2650;p41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1" name="Google Shape;2651;p41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2" name="Google Shape;2652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3" name="Google Shape;2653;p41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654" name="Google Shape;2654;p41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5" name="Google Shape;2655;p41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6" name="Google Shape;2656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7" name="Google Shape;2657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8" name="Google Shape;2658;p41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9" name="Google Shape;2659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0" name="Google Shape;2660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1" name="Google Shape;2661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" name="Google Shape;2662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3" name="Google Shape;2663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4" name="Google Shape;2664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5" name="Google Shape;2665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6" name="Google Shape;2666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7" name="Google Shape;2667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8" name="Google Shape;2668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9" name="Google Shape;2669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170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0" name="Google Shape;2670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1" name="Google Shape;2671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2" name="Google Shape;2672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3" name="Google Shape;2673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4" name="Google Shape;2674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5" name="Google Shape;2675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6" name="Google Shape;2676;p41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20153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7" name="Google Shape;2677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8" name="Google Shape;2678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9" name="Google Shape;2679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0" name="Google Shape;2680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1" name="Google Shape;2681;p41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2" name="Google Shape;2682;p41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684" name="Google Shape;2684;p41"/>
          <p:cNvSpPr txBox="1"/>
          <p:nvPr/>
        </p:nvSpPr>
        <p:spPr>
          <a:xfrm>
            <a:off x="190241" y="4967270"/>
            <a:ext cx="35541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공격블록 위치에 따른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6시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5" name="Google Shape;2685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686" name="Google Shape;2686;p41"/>
          <p:cNvSpPr/>
          <p:nvPr/>
        </p:nvSpPr>
        <p:spPr>
          <a:xfrm rot="10800000">
            <a:off x="2962073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7" name="Google Shape;2687;p41"/>
          <p:cNvSpPr/>
          <p:nvPr/>
        </p:nvSpPr>
        <p:spPr>
          <a:xfrm>
            <a:off x="2964238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8" name="Google Shape;2688;p41"/>
          <p:cNvSpPr txBox="1"/>
          <p:nvPr/>
        </p:nvSpPr>
        <p:spPr>
          <a:xfrm>
            <a:off x="3804502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9" name="Google Shape;2689;p41"/>
          <p:cNvSpPr/>
          <p:nvPr/>
        </p:nvSpPr>
        <p:spPr>
          <a:xfrm>
            <a:off x="3102741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0" name="Google Shape;2690;p41"/>
          <p:cNvSpPr txBox="1"/>
          <p:nvPr/>
        </p:nvSpPr>
        <p:spPr>
          <a:xfrm>
            <a:off x="4963442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1" name="Google Shape;2691;p41"/>
          <p:cNvSpPr txBox="1"/>
          <p:nvPr/>
        </p:nvSpPr>
        <p:spPr>
          <a:xfrm>
            <a:off x="3392354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2" name="Google Shape;2692;p41"/>
          <p:cNvSpPr/>
          <p:nvPr/>
        </p:nvSpPr>
        <p:spPr>
          <a:xfrm>
            <a:off x="3929488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3" name="Google Shape;2693;p41"/>
          <p:cNvSpPr/>
          <p:nvPr/>
        </p:nvSpPr>
        <p:spPr>
          <a:xfrm>
            <a:off x="2953822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4" name="Google Shape;2694;p41"/>
          <p:cNvSpPr txBox="1"/>
          <p:nvPr/>
        </p:nvSpPr>
        <p:spPr>
          <a:xfrm>
            <a:off x="3929966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5" name="Google Shape;2695;p41"/>
          <p:cNvSpPr/>
          <p:nvPr/>
        </p:nvSpPr>
        <p:spPr>
          <a:xfrm>
            <a:off x="306823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6" name="Google Shape;2696;p41"/>
          <p:cNvSpPr/>
          <p:nvPr/>
        </p:nvSpPr>
        <p:spPr>
          <a:xfrm>
            <a:off x="357047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7" name="Google Shape;2697;p41"/>
          <p:cNvSpPr/>
          <p:nvPr/>
        </p:nvSpPr>
        <p:spPr>
          <a:xfrm>
            <a:off x="4072717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8" name="Google Shape;2698;p41"/>
          <p:cNvSpPr/>
          <p:nvPr/>
        </p:nvSpPr>
        <p:spPr>
          <a:xfrm>
            <a:off x="457495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9" name="Google Shape;2699;p41"/>
          <p:cNvSpPr/>
          <p:nvPr/>
        </p:nvSpPr>
        <p:spPr>
          <a:xfrm>
            <a:off x="507720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0" name="Google Shape;2700;p41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917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1" name="Google Shape;2701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112007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2" name="Google Shape;2702;p41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602914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703" name="Google Shape;2703;p41"/>
          <p:cNvSpPr/>
          <p:nvPr/>
        </p:nvSpPr>
        <p:spPr>
          <a:xfrm>
            <a:off x="5080627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4" name="Google Shape;2704;p41"/>
          <p:cNvSpPr/>
          <p:nvPr/>
        </p:nvSpPr>
        <p:spPr>
          <a:xfrm>
            <a:off x="4585418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5" name="Google Shape;2705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16215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6" name="Google Shape;2706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808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7" name="Google Shape;2707;p41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70895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8" name="Google Shape;2708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9" name="Google Shape;2709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0" name="Google Shape;2710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1" name="Google Shape;2711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2" name="Google Shape;2712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3" name="Google Shape;2713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4" name="Google Shape;2714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5" name="Google Shape;2715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6" name="Google Shape;2716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246812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7" name="Google Shape;2717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8" name="Google Shape;2718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304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9" name="Google Shape;2719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5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0" name="Google Shape;2720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502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1" name="Google Shape;2721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2" name="Google Shape;2722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3" name="Google Shape;2723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4" name="Google Shape;2724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133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5" name="Google Shape;2725;p41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6161" y="20153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6" name="Google Shape;2726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232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7" name="Google Shape;2727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059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8" name="Google Shape;2728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60300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9" name="Google Shape;2729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73781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0" name="Google Shape;2730;p41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735537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1" name="Google Shape;2731;p41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41998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3" name="Google Shape;2733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086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734" name="Google Shape;2734;p41"/>
          <p:cNvSpPr/>
          <p:nvPr/>
        </p:nvSpPr>
        <p:spPr>
          <a:xfrm rot="10800000">
            <a:off x="5701094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5" name="Google Shape;2735;p41"/>
          <p:cNvSpPr/>
          <p:nvPr/>
        </p:nvSpPr>
        <p:spPr>
          <a:xfrm>
            <a:off x="5703259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6" name="Google Shape;2736;p41"/>
          <p:cNvSpPr txBox="1"/>
          <p:nvPr/>
        </p:nvSpPr>
        <p:spPr>
          <a:xfrm>
            <a:off x="6543523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7" name="Google Shape;2737;p41"/>
          <p:cNvSpPr/>
          <p:nvPr/>
        </p:nvSpPr>
        <p:spPr>
          <a:xfrm>
            <a:off x="5841762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8" name="Google Shape;2738;p41"/>
          <p:cNvSpPr txBox="1"/>
          <p:nvPr/>
        </p:nvSpPr>
        <p:spPr>
          <a:xfrm>
            <a:off x="7702463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9" name="Google Shape;2739;p41"/>
          <p:cNvSpPr txBox="1"/>
          <p:nvPr/>
        </p:nvSpPr>
        <p:spPr>
          <a:xfrm>
            <a:off x="6131375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0" name="Google Shape;2740;p41"/>
          <p:cNvSpPr/>
          <p:nvPr/>
        </p:nvSpPr>
        <p:spPr>
          <a:xfrm>
            <a:off x="6668509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1" name="Google Shape;2741;p41"/>
          <p:cNvSpPr/>
          <p:nvPr/>
        </p:nvSpPr>
        <p:spPr>
          <a:xfrm>
            <a:off x="5692843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2" name="Google Shape;2742;p41"/>
          <p:cNvSpPr txBox="1"/>
          <p:nvPr/>
        </p:nvSpPr>
        <p:spPr>
          <a:xfrm>
            <a:off x="6668987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3" name="Google Shape;2743;p41"/>
          <p:cNvSpPr/>
          <p:nvPr/>
        </p:nvSpPr>
        <p:spPr>
          <a:xfrm>
            <a:off x="580725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4" name="Google Shape;2744;p41"/>
          <p:cNvSpPr/>
          <p:nvPr/>
        </p:nvSpPr>
        <p:spPr>
          <a:xfrm>
            <a:off x="630949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5" name="Google Shape;2745;p41"/>
          <p:cNvSpPr/>
          <p:nvPr/>
        </p:nvSpPr>
        <p:spPr>
          <a:xfrm>
            <a:off x="6811738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6" name="Google Shape;2746;p41"/>
          <p:cNvSpPr/>
          <p:nvPr/>
        </p:nvSpPr>
        <p:spPr>
          <a:xfrm>
            <a:off x="731398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7" name="Google Shape;2747;p41"/>
          <p:cNvSpPr/>
          <p:nvPr/>
        </p:nvSpPr>
        <p:spPr>
          <a:xfrm>
            <a:off x="781622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8" name="Google Shape;2748;p41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0938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9" name="Google Shape;274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51028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0" name="Google Shape;2750;p41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41935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751" name="Google Shape;2751;p41"/>
          <p:cNvSpPr/>
          <p:nvPr/>
        </p:nvSpPr>
        <p:spPr>
          <a:xfrm>
            <a:off x="7819648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2" name="Google Shape;2752;p41"/>
          <p:cNvSpPr/>
          <p:nvPr/>
        </p:nvSpPr>
        <p:spPr>
          <a:xfrm>
            <a:off x="7324439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3" name="Google Shape;2753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55236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4" name="Google Shape;275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9829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5" name="Google Shape;2755;p41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09916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6" name="Google Shape;2756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7" name="Google Shape;2757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8" name="Google Shape;2758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9" name="Google Shape;2759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0" name="Google Shape;2760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057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1" name="Google Shape;2761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057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2" name="Google Shape;2762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057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3" name="Google Shape;2763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54790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4" name="Google Shape;2764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54790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" name="Google Shape;2765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54790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" name="Google Shape;2766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04325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7" name="Google Shape;2767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0452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8" name="Google Shape;2768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0452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9" name="Google Shape;2769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4256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0" name="Google Shape;2770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425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1" name="Google Shape;2771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4256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2" name="Google Shape;2772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0359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3" name="Google Shape;2773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253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4" name="Google Shape;2774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99613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5" name="Google Shape;2775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299321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6" name="Google Shape;2776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212802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7" name="Google Shape;2777;p41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74558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8" name="Google Shape;2778;p41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881019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0" name="Google Shape;2780;p41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49883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1" name="Google Shape;2781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54688" y="1383804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2" name="Google Shape;2782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96822" y="1732789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3" name="Google Shape;2783;p41"/>
          <p:cNvSpPr/>
          <p:nvPr/>
        </p:nvSpPr>
        <p:spPr>
          <a:xfrm>
            <a:off x="3963207" y="1828854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4" name="Google Shape;2784;p41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759275" y="157030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5" name="Google Shape;2785;p41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800000">
            <a:off x="6972200" y="2243155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6" name="Google Shape;2786;p41"/>
          <p:cNvSpPr/>
          <p:nvPr/>
        </p:nvSpPr>
        <p:spPr>
          <a:xfrm>
            <a:off x="6862408" y="2226569"/>
            <a:ext cx="251474" cy="251474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225057" y="4284192"/>
            <a:ext cx="674678" cy="465448"/>
            <a:chOff x="36650" y="5123167"/>
            <a:chExt cx="674678" cy="465448"/>
          </a:xfrm>
        </p:grpSpPr>
        <p:sp>
          <p:nvSpPr>
            <p:cNvPr id="153" name="양쪽 모서리가 둥근 사각형 15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양쪽 모서리가 둥근 사각형 15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5" name="십자형 15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그룹 161"/>
          <p:cNvGrpSpPr/>
          <p:nvPr/>
        </p:nvGrpSpPr>
        <p:grpSpPr>
          <a:xfrm>
            <a:off x="2964238" y="4283840"/>
            <a:ext cx="674678" cy="465448"/>
            <a:chOff x="36650" y="5123167"/>
            <a:chExt cx="674678" cy="465448"/>
          </a:xfrm>
        </p:grpSpPr>
        <p:sp>
          <p:nvSpPr>
            <p:cNvPr id="163" name="양쪽 모서리가 둥근 사각형 16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양쪽 모서리가 둥근 사각형 16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5" name="십자형 16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" name="그룹 171"/>
          <p:cNvGrpSpPr/>
          <p:nvPr/>
        </p:nvGrpSpPr>
        <p:grpSpPr>
          <a:xfrm>
            <a:off x="5703259" y="4286084"/>
            <a:ext cx="674678" cy="465448"/>
            <a:chOff x="36650" y="5123167"/>
            <a:chExt cx="674678" cy="465448"/>
          </a:xfrm>
        </p:grpSpPr>
        <p:sp>
          <p:nvSpPr>
            <p:cNvPr id="173" name="양쪽 모서리가 둥근 사각형 17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양쪽 모서리가 둥근 사각형 17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5" name="십자형 17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2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17" y="4273430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207" y="4273430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p42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2" name="Google Shape;2792;p42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3" name="Google Shape;2793;p42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4" name="Google Shape;2794;p42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5" name="Google Shape;2795;p42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6" name="Google Shape;2796;p42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7" name="Google Shape;2797;p42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8" name="Google Shape;2798;p42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9" name="Google Shape;2799;p42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0" name="Google Shape;2800;p42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1" name="Google Shape;2801;p42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2" name="Google Shape;2802;p42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3" name="Google Shape;2803;p42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4" name="Google Shape;2804;p42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5" name="Google Shape;2805;p42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6" name="Google Shape;2806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7" name="Google Shape;2807;p42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808" name="Google Shape;2808;p42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9" name="Google Shape;2809;p42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0" name="Google Shape;2810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1" name="Google Shape;2811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2" name="Google Shape;2812;p42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3" name="Google Shape;2813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4" name="Google Shape;2814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5" name="Google Shape;2815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6" name="Google Shape;2816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7" name="Google Shape;2817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8" name="Google Shape;2818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9" name="Google Shape;2819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0" name="Google Shape;2820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1" name="Google Shape;2821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2" name="Google Shape;2822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3" name="Google Shape;2823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157645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4" name="Google Shape;2824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5" name="Google Shape;2825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6" name="Google Shape;2826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7" name="Google Shape;2827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8" name="Google Shape;2828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9" name="Google Shape;2829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0" name="Google Shape;2830;p42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20153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1" name="Google Shape;2831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2" name="Google Shape;2832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3" name="Google Shape;2833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4" name="Google Shape;2834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5" name="Google Shape;2835;p42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6" name="Google Shape;2836;p42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838" name="Google Shape;2838;p42"/>
          <p:cNvSpPr txBox="1"/>
          <p:nvPr/>
        </p:nvSpPr>
        <p:spPr>
          <a:xfrm>
            <a:off x="190241" y="4967270"/>
            <a:ext cx="355417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공격블록 위치에 따른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9시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9" name="Google Shape;2839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840" name="Google Shape;2840;p42"/>
          <p:cNvSpPr/>
          <p:nvPr/>
        </p:nvSpPr>
        <p:spPr>
          <a:xfrm rot="10800000">
            <a:off x="2962073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1" name="Google Shape;2841;p42"/>
          <p:cNvSpPr/>
          <p:nvPr/>
        </p:nvSpPr>
        <p:spPr>
          <a:xfrm>
            <a:off x="2964238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2" name="Google Shape;2842;p42"/>
          <p:cNvSpPr txBox="1"/>
          <p:nvPr/>
        </p:nvSpPr>
        <p:spPr>
          <a:xfrm>
            <a:off x="3804502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3" name="Google Shape;2843;p42"/>
          <p:cNvSpPr/>
          <p:nvPr/>
        </p:nvSpPr>
        <p:spPr>
          <a:xfrm>
            <a:off x="3102741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4" name="Google Shape;2844;p42"/>
          <p:cNvSpPr txBox="1"/>
          <p:nvPr/>
        </p:nvSpPr>
        <p:spPr>
          <a:xfrm>
            <a:off x="4963442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5" name="Google Shape;2845;p42"/>
          <p:cNvSpPr txBox="1"/>
          <p:nvPr/>
        </p:nvSpPr>
        <p:spPr>
          <a:xfrm>
            <a:off x="3392354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6" name="Google Shape;2846;p42"/>
          <p:cNvSpPr/>
          <p:nvPr/>
        </p:nvSpPr>
        <p:spPr>
          <a:xfrm>
            <a:off x="3929488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7" name="Google Shape;2847;p42"/>
          <p:cNvSpPr/>
          <p:nvPr/>
        </p:nvSpPr>
        <p:spPr>
          <a:xfrm>
            <a:off x="2953822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8" name="Google Shape;2848;p42"/>
          <p:cNvSpPr txBox="1"/>
          <p:nvPr/>
        </p:nvSpPr>
        <p:spPr>
          <a:xfrm>
            <a:off x="3929966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9" name="Google Shape;2849;p42"/>
          <p:cNvSpPr/>
          <p:nvPr/>
        </p:nvSpPr>
        <p:spPr>
          <a:xfrm>
            <a:off x="306823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0" name="Google Shape;2850;p42"/>
          <p:cNvSpPr/>
          <p:nvPr/>
        </p:nvSpPr>
        <p:spPr>
          <a:xfrm>
            <a:off x="357047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1" name="Google Shape;2851;p42"/>
          <p:cNvSpPr/>
          <p:nvPr/>
        </p:nvSpPr>
        <p:spPr>
          <a:xfrm>
            <a:off x="4072717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2" name="Google Shape;2852;p42"/>
          <p:cNvSpPr/>
          <p:nvPr/>
        </p:nvSpPr>
        <p:spPr>
          <a:xfrm>
            <a:off x="457495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3" name="Google Shape;2853;p42"/>
          <p:cNvSpPr/>
          <p:nvPr/>
        </p:nvSpPr>
        <p:spPr>
          <a:xfrm>
            <a:off x="507720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4" name="Google Shape;2854;p42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917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5" name="Google Shape;2855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112007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6" name="Google Shape;2856;p42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602914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857" name="Google Shape;2857;p42"/>
          <p:cNvSpPr/>
          <p:nvPr/>
        </p:nvSpPr>
        <p:spPr>
          <a:xfrm>
            <a:off x="5080627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8" name="Google Shape;2858;p42"/>
          <p:cNvSpPr/>
          <p:nvPr/>
        </p:nvSpPr>
        <p:spPr>
          <a:xfrm>
            <a:off x="4585418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9" name="Google Shape;2859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16215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0" name="Google Shape;286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808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1" name="Google Shape;2861;p42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70895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2" name="Google Shape;2862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3" name="Google Shape;2863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4" name="Google Shape;2864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5" name="Google Shape;2865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630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6" name="Google Shape;2866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" name="Google Shape;2867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8" name="Google Shape;2868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03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" name="Google Shape;2869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0" name="Google Shape;2870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246812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1" name="Google Shape;2871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7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2" name="Google Shape;2872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96429" y="157779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3" name="Google Shape;2873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5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4" name="Google Shape;2874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5502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5" name="Google Shape;2875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6" name="Google Shape;2876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7" name="Google Shape;2877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52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8" name="Google Shape;2878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133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9" name="Google Shape;2879;p42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6161" y="20153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0" name="Google Shape;2880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6232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1" name="Google Shape;2881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059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2" name="Google Shape;2882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60300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3" name="Google Shape;2883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73781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4" name="Google Shape;2884;p42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735537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5" name="Google Shape;2885;p42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41998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7" name="Google Shape;2887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086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sp>
        <p:nvSpPr>
          <p:cNvPr id="2888" name="Google Shape;2888;p42"/>
          <p:cNvSpPr/>
          <p:nvPr/>
        </p:nvSpPr>
        <p:spPr>
          <a:xfrm rot="10800000">
            <a:off x="5701094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9" name="Google Shape;2889;p42"/>
          <p:cNvSpPr/>
          <p:nvPr/>
        </p:nvSpPr>
        <p:spPr>
          <a:xfrm>
            <a:off x="5703259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0" name="Google Shape;2890;p42"/>
          <p:cNvSpPr txBox="1"/>
          <p:nvPr/>
        </p:nvSpPr>
        <p:spPr>
          <a:xfrm>
            <a:off x="6543523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1" name="Google Shape;2891;p42"/>
          <p:cNvSpPr/>
          <p:nvPr/>
        </p:nvSpPr>
        <p:spPr>
          <a:xfrm>
            <a:off x="5841762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2" name="Google Shape;2892;p42"/>
          <p:cNvSpPr txBox="1"/>
          <p:nvPr/>
        </p:nvSpPr>
        <p:spPr>
          <a:xfrm>
            <a:off x="7702463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3" name="Google Shape;2893;p42"/>
          <p:cNvSpPr txBox="1"/>
          <p:nvPr/>
        </p:nvSpPr>
        <p:spPr>
          <a:xfrm>
            <a:off x="6131375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4" name="Google Shape;2894;p42"/>
          <p:cNvSpPr/>
          <p:nvPr/>
        </p:nvSpPr>
        <p:spPr>
          <a:xfrm>
            <a:off x="6668509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5" name="Google Shape;2895;p42"/>
          <p:cNvSpPr/>
          <p:nvPr/>
        </p:nvSpPr>
        <p:spPr>
          <a:xfrm>
            <a:off x="5692843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6" name="Google Shape;2896;p42"/>
          <p:cNvSpPr txBox="1"/>
          <p:nvPr/>
        </p:nvSpPr>
        <p:spPr>
          <a:xfrm>
            <a:off x="6668987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7" name="Google Shape;2897;p42"/>
          <p:cNvSpPr/>
          <p:nvPr/>
        </p:nvSpPr>
        <p:spPr>
          <a:xfrm>
            <a:off x="5807254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8" name="Google Shape;2898;p42"/>
          <p:cNvSpPr/>
          <p:nvPr/>
        </p:nvSpPr>
        <p:spPr>
          <a:xfrm>
            <a:off x="630949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9" name="Google Shape;2899;p42"/>
          <p:cNvSpPr/>
          <p:nvPr/>
        </p:nvSpPr>
        <p:spPr>
          <a:xfrm>
            <a:off x="6811738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0" name="Google Shape;2900;p42"/>
          <p:cNvSpPr/>
          <p:nvPr/>
        </p:nvSpPr>
        <p:spPr>
          <a:xfrm>
            <a:off x="7313980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1" name="Google Shape;2901;p42"/>
          <p:cNvSpPr/>
          <p:nvPr/>
        </p:nvSpPr>
        <p:spPr>
          <a:xfrm>
            <a:off x="781622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2" name="Google Shape;2902;p42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0938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3" name="Google Shape;2903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51028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4" name="Google Shape;2904;p42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41935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905" name="Google Shape;2905;p42"/>
          <p:cNvSpPr/>
          <p:nvPr/>
        </p:nvSpPr>
        <p:spPr>
          <a:xfrm>
            <a:off x="7819648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6" name="Google Shape;2906;p42"/>
          <p:cNvSpPr/>
          <p:nvPr/>
        </p:nvSpPr>
        <p:spPr>
          <a:xfrm>
            <a:off x="7324439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7" name="Google Shape;2907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55236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8" name="Google Shape;2908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9829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9" name="Google Shape;2909;p42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09916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0" name="Google Shape;2910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1" name="Google Shape;2911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2" name="Google Shape;2912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3" name="Google Shape;2913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5324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4" name="Google Shape;2914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057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5" name="Google Shape;2915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057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6" name="Google Shape;2916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057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7" name="Google Shape;2917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54790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8" name="Google Shape;2918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54790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9" name="Google Shape;2919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54790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0" name="Google Shape;2920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61050" y="159274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1" name="Google Shape;2921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0452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2" name="Google Shape;2922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04523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3" name="Google Shape;2923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4256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4" name="Google Shape;2924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4256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5" name="Google Shape;2925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4256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6" name="Google Shape;2926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50359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7" name="Google Shape;2927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05253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8" name="Google Shape;2928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99613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9" name="Google Shape;2929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299321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0" name="Google Shape;2930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212802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1" name="Google Shape;2931;p42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74558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2" name="Google Shape;2932;p42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881019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4" name="Google Shape;2934;p42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49883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5" name="Google Shape;2935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56711" y="201093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6" name="Google Shape;2936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270657" y="2011259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7" name="Google Shape;2937;p42"/>
          <p:cNvSpPr/>
          <p:nvPr/>
        </p:nvSpPr>
        <p:spPr>
          <a:xfrm>
            <a:off x="4118721" y="1955843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8" name="Google Shape;2938;p42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199613" y="201791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9" name="Google Shape;2939;p42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2700000">
            <a:off x="6489545" y="2304156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0" name="Google Shape;2940;p42"/>
          <p:cNvSpPr/>
          <p:nvPr/>
        </p:nvSpPr>
        <p:spPr>
          <a:xfrm>
            <a:off x="6862408" y="2226569"/>
            <a:ext cx="251474" cy="251474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225057" y="4276630"/>
            <a:ext cx="674678" cy="465448"/>
            <a:chOff x="36650" y="5123167"/>
            <a:chExt cx="674678" cy="465448"/>
          </a:xfrm>
        </p:grpSpPr>
        <p:sp>
          <p:nvSpPr>
            <p:cNvPr id="153" name="양쪽 모서리가 둥근 사각형 15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양쪽 모서리가 둥근 사각형 15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5" name="십자형 15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그룹 161"/>
          <p:cNvGrpSpPr/>
          <p:nvPr/>
        </p:nvGrpSpPr>
        <p:grpSpPr>
          <a:xfrm>
            <a:off x="2962072" y="4276278"/>
            <a:ext cx="674678" cy="465448"/>
            <a:chOff x="36650" y="5123167"/>
            <a:chExt cx="674678" cy="465448"/>
          </a:xfrm>
        </p:grpSpPr>
        <p:sp>
          <p:nvSpPr>
            <p:cNvPr id="163" name="양쪽 모서리가 둥근 사각형 16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양쪽 모서리가 둥근 사각형 16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5" name="십자형 16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" name="그룹 171"/>
          <p:cNvGrpSpPr/>
          <p:nvPr/>
        </p:nvGrpSpPr>
        <p:grpSpPr>
          <a:xfrm>
            <a:off x="5706452" y="4280125"/>
            <a:ext cx="674678" cy="465448"/>
            <a:chOff x="36650" y="5123167"/>
            <a:chExt cx="674678" cy="465448"/>
          </a:xfrm>
        </p:grpSpPr>
        <p:sp>
          <p:nvSpPr>
            <p:cNvPr id="173" name="양쪽 모서리가 둥근 사각형 17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양쪽 모서리가 둥근 사각형 17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5" name="십자형 17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2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917" y="427435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938" y="42639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5" name="Google Shape;2945;p43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6" name="Google Shape;2946;p43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7" name="Google Shape;2947;p43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8" name="Google Shape;2948;p43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9" name="Google Shape;2949;p43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0" name="Google Shape;2950;p43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1" name="Google Shape;2951;p43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2" name="Google Shape;2952;p43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3" name="Google Shape;2953;p43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4" name="Google Shape;2954;p43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5" name="Google Shape;2955;p43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6" name="Google Shape;2956;p43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7" name="Google Shape;2957;p43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8" name="Google Shape;2958;p43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9" name="Google Shape;2959;p43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0" name="Google Shape;2960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1" name="Google Shape;2961;p43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2962" name="Google Shape;2962;p43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3" name="Google Shape;2963;p43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4" name="Google Shape;2964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5" name="Google Shape;2965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6" name="Google Shape;2966;p43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7" name="Google Shape;2967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8" name="Google Shape;2968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" name="Google Shape;2969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" name="Google Shape;2970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" name="Google Shape;2971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2" name="Google Shape;2972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3" name="Google Shape;2973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4" name="Google Shape;2974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5" name="Google Shape;2975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6" name="Google Shape;2976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7" name="Google Shape;2977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20335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8" name="Google Shape;2978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9" name="Google Shape;2979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0" name="Google Shape;2980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009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1" name="Google Shape;2981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2" name="Google Shape;2982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3" name="Google Shape;2983;p43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158081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4" name="Google Shape;2984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5" name="Google Shape;2985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6" name="Google Shape;2986;p43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7" name="Google Shape;2987;p43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8" name="Google Shape;2988;p43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9" name="Google Shape;2989;p43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2991" name="Google Shape;2991;p43"/>
          <p:cNvSpPr txBox="1"/>
          <p:nvPr/>
        </p:nvSpPr>
        <p:spPr>
          <a:xfrm>
            <a:off x="190241" y="4967270"/>
            <a:ext cx="37577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 블록은 ↖ ↗ ↙ ↘ 순서로 공격을 처리합니다.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2" name="Google Shape;2992;p43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3" name="Google Shape;2993;p43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9096" y="157362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4" name="Google Shape;2994;p43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723220" y="2019185"/>
            <a:ext cx="440223" cy="4402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그룹 51"/>
          <p:cNvGrpSpPr/>
          <p:nvPr/>
        </p:nvGrpSpPr>
        <p:grpSpPr>
          <a:xfrm>
            <a:off x="228819" y="4274880"/>
            <a:ext cx="674678" cy="465448"/>
            <a:chOff x="36650" y="5123167"/>
            <a:chExt cx="674678" cy="465448"/>
          </a:xfrm>
        </p:grpSpPr>
        <p:sp>
          <p:nvSpPr>
            <p:cNvPr id="53" name="양쪽 모서리가 둥근 사각형 5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양쪽 모서리가 둥근 사각형 5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55" name="십자형 5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2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Google Shape;2999;p44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0" name="Google Shape;3000;p44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1" name="Google Shape;3001;p44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2" name="Google Shape;3002;p44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3" name="Google Shape;3003;p44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4" name="Google Shape;3004;p44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5" name="Google Shape;3005;p44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6" name="Google Shape;3006;p44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7" name="Google Shape;3007;p44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8" name="Google Shape;3008;p44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9" name="Google Shape;3009;p44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0" name="Google Shape;3010;p44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1" name="Google Shape;3011;p44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2" name="Google Shape;3012;p44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3" name="Google Shape;3013;p44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4" name="Google Shape;3014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5" name="Google Shape;3015;p44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016" name="Google Shape;3016;p44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7" name="Google Shape;3017;p44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8" name="Google Shape;3018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9" name="Google Shape;301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0" name="Google Shape;3020;p44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1" name="Google Shape;3021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2" name="Google Shape;3022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3" name="Google Shape;3023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4" name="Google Shape;3024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5" name="Google Shape;302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6" name="Google Shape;302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7" name="Google Shape;3027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8" name="Google Shape;3028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9" name="Google Shape;3029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0" name="Google Shape;3030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1" name="Google Shape;3031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20335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2" name="Google Shape;3032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3" name="Google Shape;3033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4" name="Google Shape;3034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009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5" name="Google Shape;303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6" name="Google Shape;303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7" name="Google Shape;3037;p44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158081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8" name="Google Shape;3038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9" name="Google Shape;3039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0" name="Google Shape;3040;p44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1" name="Google Shape;3041;p44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2" name="Google Shape;3042;p44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3" name="Google Shape;3043;p44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3045" name="Google Shape;3045;p44"/>
          <p:cNvSpPr txBox="1"/>
          <p:nvPr/>
        </p:nvSpPr>
        <p:spPr>
          <a:xfrm>
            <a:off x="190241" y="4967270"/>
            <a:ext cx="25763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 블록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6" name="Google Shape;304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7" name="Google Shape;3047;p44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9096" y="157362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8" name="Google Shape;3048;p44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64420" y="2106410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049" name="Google Shape;3049;p44"/>
          <p:cNvSpPr/>
          <p:nvPr/>
        </p:nvSpPr>
        <p:spPr>
          <a:xfrm rot="10800000">
            <a:off x="2917430" y="245031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0" name="Google Shape;3050;p44"/>
          <p:cNvSpPr/>
          <p:nvPr/>
        </p:nvSpPr>
        <p:spPr>
          <a:xfrm>
            <a:off x="2919595" y="245029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1" name="Google Shape;3051;p44"/>
          <p:cNvSpPr txBox="1"/>
          <p:nvPr/>
        </p:nvSpPr>
        <p:spPr>
          <a:xfrm>
            <a:off x="3759859" y="303595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2" name="Google Shape;3052;p44"/>
          <p:cNvSpPr/>
          <p:nvPr/>
        </p:nvSpPr>
        <p:spPr>
          <a:xfrm>
            <a:off x="3058098" y="1080986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3" name="Google Shape;3053;p44"/>
          <p:cNvSpPr txBox="1"/>
          <p:nvPr/>
        </p:nvSpPr>
        <p:spPr>
          <a:xfrm>
            <a:off x="4918799" y="693386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4" name="Google Shape;3054;p44"/>
          <p:cNvSpPr txBox="1"/>
          <p:nvPr/>
        </p:nvSpPr>
        <p:spPr>
          <a:xfrm>
            <a:off x="3347711" y="693386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5" name="Google Shape;3055;p44"/>
          <p:cNvSpPr/>
          <p:nvPr/>
        </p:nvSpPr>
        <p:spPr>
          <a:xfrm>
            <a:off x="3884845" y="3449186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6" name="Google Shape;3056;p44"/>
          <p:cNvSpPr/>
          <p:nvPr/>
        </p:nvSpPr>
        <p:spPr>
          <a:xfrm>
            <a:off x="2909179" y="3651029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7" name="Google Shape;3057;p44"/>
          <p:cNvSpPr txBox="1"/>
          <p:nvPr/>
        </p:nvSpPr>
        <p:spPr>
          <a:xfrm>
            <a:off x="3885323" y="3449186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8" name="Google Shape;3058;p44"/>
          <p:cNvSpPr/>
          <p:nvPr/>
        </p:nvSpPr>
        <p:spPr>
          <a:xfrm>
            <a:off x="3023590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9" name="Google Shape;3059;p44"/>
          <p:cNvSpPr/>
          <p:nvPr/>
        </p:nvSpPr>
        <p:spPr>
          <a:xfrm>
            <a:off x="3525832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0" name="Google Shape;3060;p44"/>
          <p:cNvSpPr/>
          <p:nvPr/>
        </p:nvSpPr>
        <p:spPr>
          <a:xfrm>
            <a:off x="4028074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1" name="Google Shape;3061;p44"/>
          <p:cNvSpPr/>
          <p:nvPr/>
        </p:nvSpPr>
        <p:spPr>
          <a:xfrm>
            <a:off x="4530316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2" name="Google Shape;3062;p44"/>
          <p:cNvSpPr/>
          <p:nvPr/>
        </p:nvSpPr>
        <p:spPr>
          <a:xfrm>
            <a:off x="5032557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3" name="Google Shape;3063;p44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7274" y="3782849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4" name="Google Shape;3064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67364" y="3806733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5" name="Google Shape;3065;p44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58271" y="3782653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066" name="Google Shape;3066;p44"/>
          <p:cNvSpPr/>
          <p:nvPr/>
        </p:nvSpPr>
        <p:spPr>
          <a:xfrm>
            <a:off x="5035984" y="374514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7" name="Google Shape;3067;p44"/>
          <p:cNvSpPr/>
          <p:nvPr/>
        </p:nvSpPr>
        <p:spPr>
          <a:xfrm>
            <a:off x="4540775" y="3751965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8" name="Google Shape;3068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1572" y="3781432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9" name="Google Shape;306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6165" y="4376083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0" name="Google Shape;3070;p44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26252" y="339433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1" name="Google Shape;3071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29031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" name="Google Shape;3072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202104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3" name="Google Shape;3073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157957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Google Shape;3074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" name="Google Shape;307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393" y="29031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Google Shape;307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393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Google Shape;3077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393" y="157957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Google Shape;3078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1126" y="29031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9" name="Google Shape;3079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1126" y="245735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0" name="Google Shape;3080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1126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1" name="Google Shape;3081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3407" y="203234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2" name="Google Shape;3082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20859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3" name="Google Shape;3083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70592" y="202104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4" name="Google Shape;3084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27584" y="157957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5" name="Google Shape;308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70592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6" name="Google Shape;308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66695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7" name="Google Shape;3087;p44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71518" y="157957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8" name="Google Shape;3088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589" y="20162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9" name="Google Shape;3089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15949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0" name="Google Shape;3090;p44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15657" y="113604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1" name="Google Shape;3091;p44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29138" y="290319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2" name="Google Shape;3092;p44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90894" y="726745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3" name="Google Shape;3093;p44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97355" y="736207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5" name="Google Shape;309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66219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6" name="Google Shape;3096;p44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76587" y="157237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7" name="Google Shape;3097;p44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232497" y="1804511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098" name="Google Shape;3098;p44"/>
          <p:cNvSpPr/>
          <p:nvPr/>
        </p:nvSpPr>
        <p:spPr>
          <a:xfrm>
            <a:off x="4056392" y="1624607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9" name="Google Shape;3099;p44"/>
          <p:cNvSpPr/>
          <p:nvPr/>
        </p:nvSpPr>
        <p:spPr>
          <a:xfrm rot="10800000">
            <a:off x="5656451" y="245029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0" name="Google Shape;3100;p44"/>
          <p:cNvSpPr/>
          <p:nvPr/>
        </p:nvSpPr>
        <p:spPr>
          <a:xfrm>
            <a:off x="5658616" y="245027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1" name="Google Shape;3101;p44"/>
          <p:cNvSpPr txBox="1"/>
          <p:nvPr/>
        </p:nvSpPr>
        <p:spPr>
          <a:xfrm>
            <a:off x="6498880" y="303593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2" name="Google Shape;3102;p44"/>
          <p:cNvSpPr/>
          <p:nvPr/>
        </p:nvSpPr>
        <p:spPr>
          <a:xfrm>
            <a:off x="5797119" y="1080984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3" name="Google Shape;3103;p44"/>
          <p:cNvSpPr txBox="1"/>
          <p:nvPr/>
        </p:nvSpPr>
        <p:spPr>
          <a:xfrm>
            <a:off x="7657820" y="693384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4" name="Google Shape;3104;p44"/>
          <p:cNvSpPr txBox="1"/>
          <p:nvPr/>
        </p:nvSpPr>
        <p:spPr>
          <a:xfrm>
            <a:off x="6086732" y="693384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5" name="Google Shape;3105;p44"/>
          <p:cNvSpPr/>
          <p:nvPr/>
        </p:nvSpPr>
        <p:spPr>
          <a:xfrm>
            <a:off x="6623866" y="3449184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6" name="Google Shape;3106;p44"/>
          <p:cNvSpPr/>
          <p:nvPr/>
        </p:nvSpPr>
        <p:spPr>
          <a:xfrm>
            <a:off x="5648200" y="3651027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7" name="Google Shape;3107;p44"/>
          <p:cNvSpPr txBox="1"/>
          <p:nvPr/>
        </p:nvSpPr>
        <p:spPr>
          <a:xfrm>
            <a:off x="6624344" y="3449184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8" name="Google Shape;3108;p44"/>
          <p:cNvSpPr/>
          <p:nvPr/>
        </p:nvSpPr>
        <p:spPr>
          <a:xfrm>
            <a:off x="5762611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9" name="Google Shape;3109;p44"/>
          <p:cNvSpPr/>
          <p:nvPr/>
        </p:nvSpPr>
        <p:spPr>
          <a:xfrm>
            <a:off x="6264853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0" name="Google Shape;3110;p44"/>
          <p:cNvSpPr/>
          <p:nvPr/>
        </p:nvSpPr>
        <p:spPr>
          <a:xfrm>
            <a:off x="6767095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1" name="Google Shape;3111;p44"/>
          <p:cNvSpPr/>
          <p:nvPr/>
        </p:nvSpPr>
        <p:spPr>
          <a:xfrm>
            <a:off x="7269337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2" name="Google Shape;3112;p44"/>
          <p:cNvSpPr/>
          <p:nvPr/>
        </p:nvSpPr>
        <p:spPr>
          <a:xfrm>
            <a:off x="7771578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3" name="Google Shape;3113;p44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6295" y="3782847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4" name="Google Shape;3114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06385" y="380673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5" name="Google Shape;3115;p44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297292" y="3782651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116" name="Google Shape;3116;p44"/>
          <p:cNvSpPr/>
          <p:nvPr/>
        </p:nvSpPr>
        <p:spPr>
          <a:xfrm>
            <a:off x="7775005" y="374514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7" name="Google Shape;3117;p44"/>
          <p:cNvSpPr/>
          <p:nvPr/>
        </p:nvSpPr>
        <p:spPr>
          <a:xfrm>
            <a:off x="7279796" y="3751963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8" name="Google Shape;3118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10593" y="3781430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9" name="Google Shape;311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5186" y="437608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0" name="Google Shape;3120;p44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65273" y="339431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1" name="Google Shape;3121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29031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2" name="Google Shape;3122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20210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3" name="Google Shape;3123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157957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4" name="Google Shape;3124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5" name="Google Shape;312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414" y="29031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6" name="Google Shape;312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414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7" name="Google Shape;3127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414" y="157957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8" name="Google Shape;3128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0147" y="29031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9" name="Google Shape;3129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0147" y="245735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0" name="Google Shape;3130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0147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1" name="Google Shape;3131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2428" y="203234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2" name="Google Shape;3132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59880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3" name="Google Shape;3133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9613" y="20210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4" name="Google Shape;3134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66605" y="157957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5" name="Google Shape;313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9613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6" name="Google Shape;3136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5716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7" name="Google Shape;3137;p44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710539" y="157957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8" name="Google Shape;3138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610" y="20162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9" name="Google Shape;3139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54970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0" name="Google Shape;3140;p44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254678" y="113604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1" name="Google Shape;3141;p44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168159" y="29031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2" name="Google Shape;3142;p44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29915" y="726743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3" name="Google Shape;3143;p44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836376" y="736205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5" name="Google Shape;3145;p44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05240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6" name="Google Shape;3146;p44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15608" y="157237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7" name="Google Shape;3147;p44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53777" y="2006505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148" name="Google Shape;3148;p44"/>
          <p:cNvSpPr/>
          <p:nvPr/>
        </p:nvSpPr>
        <p:spPr>
          <a:xfrm>
            <a:off x="6926442" y="1743276"/>
            <a:ext cx="248525" cy="248525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225057" y="4302017"/>
            <a:ext cx="674678" cy="465448"/>
            <a:chOff x="36650" y="5123167"/>
            <a:chExt cx="674678" cy="465448"/>
          </a:xfrm>
        </p:grpSpPr>
        <p:sp>
          <p:nvSpPr>
            <p:cNvPr id="153" name="양쪽 모서리가 둥근 사각형 15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양쪽 모서리가 둥근 사각형 15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5" name="십자형 15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그룹 161"/>
          <p:cNvGrpSpPr/>
          <p:nvPr/>
        </p:nvGrpSpPr>
        <p:grpSpPr>
          <a:xfrm>
            <a:off x="2919595" y="4275385"/>
            <a:ext cx="674678" cy="465448"/>
            <a:chOff x="36650" y="5123167"/>
            <a:chExt cx="674678" cy="465448"/>
          </a:xfrm>
        </p:grpSpPr>
        <p:sp>
          <p:nvSpPr>
            <p:cNvPr id="163" name="양쪽 모서리가 둥근 사각형 16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양쪽 모서리가 둥근 사각형 16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5" name="십자형 16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" name="그룹 171"/>
          <p:cNvGrpSpPr/>
          <p:nvPr/>
        </p:nvGrpSpPr>
        <p:grpSpPr>
          <a:xfrm>
            <a:off x="5690819" y="4287903"/>
            <a:ext cx="674678" cy="465448"/>
            <a:chOff x="36650" y="5123167"/>
            <a:chExt cx="674678" cy="465448"/>
          </a:xfrm>
        </p:grpSpPr>
        <p:sp>
          <p:nvSpPr>
            <p:cNvPr id="173" name="양쪽 모서리가 둥근 사각형 17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양쪽 모서리가 둥근 사각형 17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5" name="십자형 17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2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274" y="4262734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092" y="4283737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" name="Google Shape;3153;p45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4" name="Google Shape;3154;p45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5" name="Google Shape;3155;p45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6" name="Google Shape;3156;p45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7" name="Google Shape;3157;p45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8" name="Google Shape;3158;p45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9" name="Google Shape;3159;p45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0" name="Google Shape;3160;p45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1" name="Google Shape;3161;p45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2" name="Google Shape;3162;p45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3" name="Google Shape;3163;p45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4" name="Google Shape;3164;p45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5" name="Google Shape;3165;p45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6" name="Google Shape;3166;p45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7" name="Google Shape;3167;p4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8" name="Google Shape;316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9" name="Google Shape;3169;p4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170" name="Google Shape;3170;p45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1" name="Google Shape;3171;p45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2" name="Google Shape;3172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3" name="Google Shape;317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" name="Google Shape;3174;p4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5" name="Google Shape;3175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6" name="Google Shape;3176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7" name="Google Shape;3177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8" name="Google Shape;3178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9" name="Google Shape;317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0" name="Google Shape;318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1" name="Google Shape;3181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2" name="Google Shape;3182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3" name="Google Shape;3183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4" name="Google Shape;3184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5" name="Google Shape;3185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20335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6" name="Google Shape;3186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7" name="Google Shape;3187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8" name="Google Shape;3188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009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9" name="Google Shape;318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0" name="Google Shape;319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1" name="Google Shape;3191;p4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158081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2" name="Google Shape;3192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3" name="Google Shape;3193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4" name="Google Shape;3194;p4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5" name="Google Shape;3195;p4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6" name="Google Shape;3196;p45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7" name="Google Shape;3197;p4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3199" name="Google Shape;3199;p45"/>
          <p:cNvSpPr txBox="1"/>
          <p:nvPr/>
        </p:nvSpPr>
        <p:spPr>
          <a:xfrm>
            <a:off x="190241" y="4967270"/>
            <a:ext cx="25763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 블록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0" name="Google Shape;320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1" name="Google Shape;3201;p4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9096" y="157362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2" name="Google Shape;3202;p45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602047" y="2112094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203" name="Google Shape;3203;p45"/>
          <p:cNvSpPr/>
          <p:nvPr/>
        </p:nvSpPr>
        <p:spPr>
          <a:xfrm rot="10800000">
            <a:off x="2917430" y="245031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4" name="Google Shape;3204;p45"/>
          <p:cNvSpPr/>
          <p:nvPr/>
        </p:nvSpPr>
        <p:spPr>
          <a:xfrm>
            <a:off x="2919595" y="245029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5" name="Google Shape;3205;p45"/>
          <p:cNvSpPr txBox="1"/>
          <p:nvPr/>
        </p:nvSpPr>
        <p:spPr>
          <a:xfrm>
            <a:off x="3759859" y="303595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6" name="Google Shape;3206;p45"/>
          <p:cNvSpPr/>
          <p:nvPr/>
        </p:nvSpPr>
        <p:spPr>
          <a:xfrm>
            <a:off x="3058098" y="1080986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7" name="Google Shape;3207;p45"/>
          <p:cNvSpPr txBox="1"/>
          <p:nvPr/>
        </p:nvSpPr>
        <p:spPr>
          <a:xfrm>
            <a:off x="4918799" y="693386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8" name="Google Shape;3208;p45"/>
          <p:cNvSpPr txBox="1"/>
          <p:nvPr/>
        </p:nvSpPr>
        <p:spPr>
          <a:xfrm>
            <a:off x="3347711" y="693386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9" name="Google Shape;3209;p45"/>
          <p:cNvSpPr/>
          <p:nvPr/>
        </p:nvSpPr>
        <p:spPr>
          <a:xfrm>
            <a:off x="3884845" y="3449186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0" name="Google Shape;3210;p45"/>
          <p:cNvSpPr/>
          <p:nvPr/>
        </p:nvSpPr>
        <p:spPr>
          <a:xfrm>
            <a:off x="2909179" y="3651029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1" name="Google Shape;3211;p45"/>
          <p:cNvSpPr txBox="1"/>
          <p:nvPr/>
        </p:nvSpPr>
        <p:spPr>
          <a:xfrm>
            <a:off x="3885323" y="3449186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2" name="Google Shape;3212;p45"/>
          <p:cNvSpPr/>
          <p:nvPr/>
        </p:nvSpPr>
        <p:spPr>
          <a:xfrm>
            <a:off x="3023590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3" name="Google Shape;3213;p45"/>
          <p:cNvSpPr/>
          <p:nvPr/>
        </p:nvSpPr>
        <p:spPr>
          <a:xfrm>
            <a:off x="3525832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4" name="Google Shape;3214;p45"/>
          <p:cNvSpPr/>
          <p:nvPr/>
        </p:nvSpPr>
        <p:spPr>
          <a:xfrm>
            <a:off x="4028074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5" name="Google Shape;3215;p45"/>
          <p:cNvSpPr/>
          <p:nvPr/>
        </p:nvSpPr>
        <p:spPr>
          <a:xfrm>
            <a:off x="4530316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6" name="Google Shape;3216;p45"/>
          <p:cNvSpPr/>
          <p:nvPr/>
        </p:nvSpPr>
        <p:spPr>
          <a:xfrm>
            <a:off x="5032557" y="3745143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7" name="Google Shape;3217;p4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7274" y="3782849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8" name="Google Shape;321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67364" y="3806733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9" name="Google Shape;3219;p4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58271" y="3782653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220" name="Google Shape;3220;p45"/>
          <p:cNvSpPr/>
          <p:nvPr/>
        </p:nvSpPr>
        <p:spPr>
          <a:xfrm>
            <a:off x="5035984" y="374514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1" name="Google Shape;3221;p45"/>
          <p:cNvSpPr/>
          <p:nvPr/>
        </p:nvSpPr>
        <p:spPr>
          <a:xfrm>
            <a:off x="4540775" y="3751965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2" name="Google Shape;3222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1572" y="3781432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3" name="Google Shape;322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6165" y="4376083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4" name="Google Shape;3224;p4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26252" y="339433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5" name="Google Shape;3225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29031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6" name="Google Shape;3226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202104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7" name="Google Shape;3227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157957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8" name="Google Shape;3228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1660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9" name="Google Shape;322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393" y="29031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0" name="Google Shape;323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393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1" name="Google Shape;3231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393" y="157957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2" name="Google Shape;3232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1126" y="29031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3" name="Google Shape;3233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1126" y="245735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4" name="Google Shape;3234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1126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5" name="Google Shape;3235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3407" y="203234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6" name="Google Shape;3236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20859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7" name="Google Shape;3237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70592" y="202104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8" name="Google Shape;3238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27584" y="157957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9" name="Google Shape;323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70592" y="113810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0" name="Google Shape;324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66695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1" name="Google Shape;3241;p4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71518" y="157957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2" name="Google Shape;3242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21589" y="20162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3" name="Google Shape;3243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15949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4" name="Google Shape;3244;p4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15657" y="113604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5" name="Google Shape;3245;p4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29138" y="290319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6" name="Google Shape;3246;p45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90894" y="726745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7" name="Google Shape;3247;p4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97355" y="736207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9" name="Google Shape;324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66219" y="246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0" name="Google Shape;3250;p4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76587" y="157237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1" name="Google Shape;3251;p45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569746" y="1804511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252" name="Google Shape;3252;p45"/>
          <p:cNvSpPr/>
          <p:nvPr/>
        </p:nvSpPr>
        <p:spPr>
          <a:xfrm>
            <a:off x="4654794" y="1624607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3" name="Google Shape;3253;p45"/>
          <p:cNvSpPr/>
          <p:nvPr/>
        </p:nvSpPr>
        <p:spPr>
          <a:xfrm rot="10800000">
            <a:off x="5656451" y="245029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4" name="Google Shape;3254;p45"/>
          <p:cNvSpPr/>
          <p:nvPr/>
        </p:nvSpPr>
        <p:spPr>
          <a:xfrm>
            <a:off x="5658616" y="245027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5" name="Google Shape;3255;p45"/>
          <p:cNvSpPr txBox="1"/>
          <p:nvPr/>
        </p:nvSpPr>
        <p:spPr>
          <a:xfrm>
            <a:off x="6498880" y="303593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6" name="Google Shape;3256;p45"/>
          <p:cNvSpPr/>
          <p:nvPr/>
        </p:nvSpPr>
        <p:spPr>
          <a:xfrm>
            <a:off x="5797119" y="1080984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7" name="Google Shape;3257;p45"/>
          <p:cNvSpPr txBox="1"/>
          <p:nvPr/>
        </p:nvSpPr>
        <p:spPr>
          <a:xfrm>
            <a:off x="7657820" y="693384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8" name="Google Shape;3258;p45"/>
          <p:cNvSpPr txBox="1"/>
          <p:nvPr/>
        </p:nvSpPr>
        <p:spPr>
          <a:xfrm>
            <a:off x="6086732" y="693384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9" name="Google Shape;3259;p45"/>
          <p:cNvSpPr/>
          <p:nvPr/>
        </p:nvSpPr>
        <p:spPr>
          <a:xfrm>
            <a:off x="6623866" y="3449184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0" name="Google Shape;3260;p45"/>
          <p:cNvSpPr/>
          <p:nvPr/>
        </p:nvSpPr>
        <p:spPr>
          <a:xfrm>
            <a:off x="5648200" y="3651027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1" name="Google Shape;3261;p45"/>
          <p:cNvSpPr txBox="1"/>
          <p:nvPr/>
        </p:nvSpPr>
        <p:spPr>
          <a:xfrm>
            <a:off x="6624344" y="3449184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2" name="Google Shape;3262;p45"/>
          <p:cNvSpPr/>
          <p:nvPr/>
        </p:nvSpPr>
        <p:spPr>
          <a:xfrm>
            <a:off x="5762611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3" name="Google Shape;3263;p45"/>
          <p:cNvSpPr/>
          <p:nvPr/>
        </p:nvSpPr>
        <p:spPr>
          <a:xfrm>
            <a:off x="6264853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4" name="Google Shape;3264;p45"/>
          <p:cNvSpPr/>
          <p:nvPr/>
        </p:nvSpPr>
        <p:spPr>
          <a:xfrm>
            <a:off x="6767095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5" name="Google Shape;3265;p45"/>
          <p:cNvSpPr/>
          <p:nvPr/>
        </p:nvSpPr>
        <p:spPr>
          <a:xfrm>
            <a:off x="7269337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6" name="Google Shape;3266;p45"/>
          <p:cNvSpPr/>
          <p:nvPr/>
        </p:nvSpPr>
        <p:spPr>
          <a:xfrm>
            <a:off x="7771578" y="3745141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7" name="Google Shape;3267;p4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6295" y="3782847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8" name="Google Shape;326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06385" y="380673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9" name="Google Shape;3269;p4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297292" y="3782651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270" name="Google Shape;3270;p45"/>
          <p:cNvSpPr/>
          <p:nvPr/>
        </p:nvSpPr>
        <p:spPr>
          <a:xfrm>
            <a:off x="7775005" y="374514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1" name="Google Shape;3271;p45"/>
          <p:cNvSpPr/>
          <p:nvPr/>
        </p:nvSpPr>
        <p:spPr>
          <a:xfrm>
            <a:off x="7279796" y="3751963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2" name="Google Shape;3272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10593" y="3781430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3" name="Google Shape;327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5186" y="4376081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4" name="Google Shape;3274;p4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65273" y="339431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5" name="Google Shape;3275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29031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6" name="Google Shape;3276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20210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" name="Google Shape;3277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157957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" name="Google Shape;3278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0681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9" name="Google Shape;327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414" y="29031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0" name="Google Shape;328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414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1" name="Google Shape;3281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414" y="157957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2" name="Google Shape;3282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0147" y="29031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3" name="Google Shape;3283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0147" y="245735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4" name="Google Shape;3284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0147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5" name="Google Shape;3285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12428" y="203234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6" name="Google Shape;3286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59880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7" name="Google Shape;3287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9613" y="20210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8" name="Google Shape;3288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66605" y="157957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9" name="Google Shape;328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9613" y="11381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0" name="Google Shape;3290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5716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1" name="Google Shape;3291;p4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710539" y="157957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2" name="Google Shape;3292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0610" y="20162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3" name="Google Shape;3293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54970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4" name="Google Shape;3294;p4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254678" y="113604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5" name="Google Shape;3295;p4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168159" y="29031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6" name="Google Shape;3296;p45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29915" y="726743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7" name="Google Shape;3297;p4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836376" y="736205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9" name="Google Shape;3299;p4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05240" y="246443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0" name="Google Shape;3300;p4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15608" y="157237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1" name="Google Shape;3301;p45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59880" y="2032072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302" name="Google Shape;3302;p45"/>
          <p:cNvSpPr/>
          <p:nvPr/>
        </p:nvSpPr>
        <p:spPr>
          <a:xfrm>
            <a:off x="7605716" y="1743276"/>
            <a:ext cx="248525" cy="248525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225057" y="4275383"/>
            <a:ext cx="674678" cy="465448"/>
            <a:chOff x="36650" y="5123167"/>
            <a:chExt cx="674678" cy="465448"/>
          </a:xfrm>
        </p:grpSpPr>
        <p:sp>
          <p:nvSpPr>
            <p:cNvPr id="153" name="양쪽 모서리가 둥근 사각형 15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양쪽 모서리가 둥근 사각형 15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5" name="십자형 15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2" name="그룹 161"/>
          <p:cNvGrpSpPr/>
          <p:nvPr/>
        </p:nvGrpSpPr>
        <p:grpSpPr>
          <a:xfrm>
            <a:off x="2951798" y="4257703"/>
            <a:ext cx="674678" cy="465448"/>
            <a:chOff x="36650" y="5123167"/>
            <a:chExt cx="674678" cy="465448"/>
          </a:xfrm>
        </p:grpSpPr>
        <p:sp>
          <p:nvSpPr>
            <p:cNvPr id="163" name="양쪽 모서리가 둥근 사각형 16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양쪽 모서리가 둥근 사각형 16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5" name="십자형 16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" name="그룹 171"/>
          <p:cNvGrpSpPr/>
          <p:nvPr/>
        </p:nvGrpSpPr>
        <p:grpSpPr>
          <a:xfrm>
            <a:off x="5680870" y="4259595"/>
            <a:ext cx="674678" cy="465448"/>
            <a:chOff x="36650" y="5123167"/>
            <a:chExt cx="674678" cy="465448"/>
          </a:xfrm>
        </p:grpSpPr>
        <p:sp>
          <p:nvSpPr>
            <p:cNvPr id="173" name="양쪽 모서리가 둥근 사각형 17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양쪽 모서리가 둥근 사각형 17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5" name="십자형 17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2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553" y="4264454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092" y="4264454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/>
          <p:nvPr/>
        </p:nvSpPr>
        <p:spPr>
          <a:xfrm rot="10800000">
            <a:off x="364106" y="669686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364106" y="669683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1032067" y="743113"/>
            <a:ext cx="19175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SELECT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21" descr="C:\Users\Rivers\Desktop\gear_113947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859" y="788046"/>
            <a:ext cx="318340" cy="31024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1"/>
          <p:cNvSpPr/>
          <p:nvPr/>
        </p:nvSpPr>
        <p:spPr>
          <a:xfrm>
            <a:off x="1163238" y="1517399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 rot="10800000">
            <a:off x="505758" y="1517399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1163238" y="21590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2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 rot="10800000">
            <a:off x="505758" y="21590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1163238" y="28067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 rot="10800000">
            <a:off x="505758" y="28067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1163238" y="34544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4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/>
          <p:nvPr/>
        </p:nvSpPr>
        <p:spPr>
          <a:xfrm rot="10800000">
            <a:off x="505758" y="34544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1163238" y="4102100"/>
            <a:ext cx="231265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1"/>
          <p:cNvSpPr/>
          <p:nvPr/>
        </p:nvSpPr>
        <p:spPr>
          <a:xfrm rot="10800000">
            <a:off x="505758" y="4102100"/>
            <a:ext cx="54000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1163238" y="47498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6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1"/>
          <p:cNvSpPr/>
          <p:nvPr/>
        </p:nvSpPr>
        <p:spPr>
          <a:xfrm rot="10800000">
            <a:off x="505758" y="47498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1163238" y="53975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7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1"/>
          <p:cNvSpPr/>
          <p:nvPr/>
        </p:nvSpPr>
        <p:spPr>
          <a:xfrm rot="10800000">
            <a:off x="505758" y="53975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1163238" y="6045200"/>
            <a:ext cx="231265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1"/>
          <p:cNvSpPr/>
          <p:nvPr/>
        </p:nvSpPr>
        <p:spPr>
          <a:xfrm rot="10800000">
            <a:off x="505758" y="6045200"/>
            <a:ext cx="54000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1"/>
          <p:cNvSpPr/>
          <p:nvPr/>
        </p:nvSpPr>
        <p:spPr>
          <a:xfrm rot="5400000">
            <a:off x="1882967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1"/>
          <p:cNvSpPr/>
          <p:nvPr/>
        </p:nvSpPr>
        <p:spPr>
          <a:xfrm>
            <a:off x="1676592" y="1319621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1"/>
          <p:cNvSpPr/>
          <p:nvPr/>
        </p:nvSpPr>
        <p:spPr>
          <a:xfrm>
            <a:off x="2090956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1"/>
          <p:cNvSpPr/>
          <p:nvPr/>
        </p:nvSpPr>
        <p:spPr>
          <a:xfrm>
            <a:off x="2399705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1"/>
          <p:cNvSpPr/>
          <p:nvPr/>
        </p:nvSpPr>
        <p:spPr>
          <a:xfrm>
            <a:off x="556556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21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1542483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1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218698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1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284454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1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246" y="474980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1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246" y="5408737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1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900" y="3460875"/>
            <a:ext cx="517525" cy="5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1"/>
          <p:cNvSpPr txBox="1"/>
          <p:nvPr/>
        </p:nvSpPr>
        <p:spPr>
          <a:xfrm>
            <a:off x="3797225" y="3562570"/>
            <a:ext cx="56188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색이 모두 변경되면 칼 아이콘이 투명한 상태에서 점점 선명해지며 나타남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 나타난 이후,  화살표 방향으로 날아와 아이콘이 완성됨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21" descr="F:\HSL Project\HSL Project\기획서\Slide Puzzle Battle\Icon\Icon_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7770" y="4379561"/>
            <a:ext cx="472825" cy="4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1" descr="F:\HSL Project\HSL Project\기획서\Slide Puzzle Battle\Icon\Icon_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788358" y="4372100"/>
            <a:ext cx="472825" cy="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75;p21"/>
          <p:cNvSpPr txBox="1"/>
          <p:nvPr/>
        </p:nvSpPr>
        <p:spPr>
          <a:xfrm>
            <a:off x="3797225" y="4210478"/>
            <a:ext cx="56188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칼이 완성될 때</a:t>
            </a:r>
            <a:r>
              <a:rPr lang="en-US" altLang="ko-KR" sz="12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조그만 먼지 등이 날아가는 효과</a:t>
            </a:r>
            <a:endParaRPr sz="1200" b="1" dirty="0">
              <a:solidFill>
                <a:srgbClr val="FF0000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" name="Google Shape;3307;p46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8" name="Google Shape;3308;p46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9" name="Google Shape;3309;p46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0" name="Google Shape;3310;p46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1" name="Google Shape;3311;p46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2" name="Google Shape;3312;p46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3" name="Google Shape;3313;p46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4" name="Google Shape;3314;p46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5" name="Google Shape;3315;p46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6" name="Google Shape;3316;p46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7" name="Google Shape;3317;p46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8" name="Google Shape;3318;p46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9" name="Google Shape;3319;p46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0" name="Google Shape;3320;p46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1" name="Google Shape;3321;p46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2" name="Google Shape;3322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3" name="Google Shape;3323;p46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324" name="Google Shape;3324;p46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5" name="Google Shape;3325;p46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6" name="Google Shape;3326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7" name="Google Shape;3327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8" name="Google Shape;3328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9" name="Google Shape;332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0" name="Google Shape;3330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1" name="Google Shape;3331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2" name="Google Shape;3332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3" name="Google Shape;3333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4" name="Google Shape;3334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5" name="Google Shape;3335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6" name="Google Shape;3336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158392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7" name="Google Shape;3337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8" name="Google Shape;3338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5916" y="20335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9" name="Google Shape;333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0" name="Google Shape;3340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1" name="Google Shape;3341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3009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2" name="Google Shape;3342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3" name="Google Shape;3343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69204" y="15910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4" name="Google Shape;3344;p46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4027" y="246812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5" name="Google Shape;3345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6" name="Google Shape;3346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7" name="Google Shape;3347;p46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8" name="Google Shape;3348;p46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9" name="Google Shape;3349;p46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0" name="Google Shape;3350;p46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3352" name="Google Shape;3352;p46"/>
          <p:cNvSpPr txBox="1"/>
          <p:nvPr/>
        </p:nvSpPr>
        <p:spPr>
          <a:xfrm>
            <a:off x="190241" y="4967270"/>
            <a:ext cx="25763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 블록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3" name="Google Shape;3353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4" name="Google Shape;3354;p46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9096" y="246092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5" name="Google Shape;3355;p46" descr="D:\GitHub\Sliding_Puzzle_Battle\Slide Puzzle Battle\Assets\Resources\Sprites\Tiles\Tiles_Arrow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894843" y="1823665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356" name="Google Shape;3356;p46"/>
          <p:cNvSpPr/>
          <p:nvPr/>
        </p:nvSpPr>
        <p:spPr>
          <a:xfrm rot="10800000">
            <a:off x="2934762" y="262958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7" name="Google Shape;3357;p46"/>
          <p:cNvSpPr/>
          <p:nvPr/>
        </p:nvSpPr>
        <p:spPr>
          <a:xfrm>
            <a:off x="2936927" y="262956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8" name="Google Shape;3358;p46"/>
          <p:cNvSpPr txBox="1"/>
          <p:nvPr/>
        </p:nvSpPr>
        <p:spPr>
          <a:xfrm>
            <a:off x="3777191" y="321522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9" name="Google Shape;3359;p46"/>
          <p:cNvSpPr/>
          <p:nvPr/>
        </p:nvSpPr>
        <p:spPr>
          <a:xfrm>
            <a:off x="3075430" y="1098913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0" name="Google Shape;3360;p46"/>
          <p:cNvSpPr txBox="1"/>
          <p:nvPr/>
        </p:nvSpPr>
        <p:spPr>
          <a:xfrm>
            <a:off x="4936131" y="711313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1" name="Google Shape;3361;p46"/>
          <p:cNvSpPr txBox="1"/>
          <p:nvPr/>
        </p:nvSpPr>
        <p:spPr>
          <a:xfrm>
            <a:off x="3365043" y="711313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2" name="Google Shape;3362;p46"/>
          <p:cNvSpPr/>
          <p:nvPr/>
        </p:nvSpPr>
        <p:spPr>
          <a:xfrm>
            <a:off x="3902177" y="3467113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3" name="Google Shape;3363;p46"/>
          <p:cNvSpPr/>
          <p:nvPr/>
        </p:nvSpPr>
        <p:spPr>
          <a:xfrm>
            <a:off x="2926511" y="3668956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4" name="Google Shape;3364;p46"/>
          <p:cNvSpPr txBox="1"/>
          <p:nvPr/>
        </p:nvSpPr>
        <p:spPr>
          <a:xfrm>
            <a:off x="3902655" y="3467113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5" name="Google Shape;3365;p46"/>
          <p:cNvSpPr/>
          <p:nvPr/>
        </p:nvSpPr>
        <p:spPr>
          <a:xfrm>
            <a:off x="3040922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6" name="Google Shape;3366;p46"/>
          <p:cNvSpPr/>
          <p:nvPr/>
        </p:nvSpPr>
        <p:spPr>
          <a:xfrm>
            <a:off x="3543164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7" name="Google Shape;3367;p46"/>
          <p:cNvSpPr/>
          <p:nvPr/>
        </p:nvSpPr>
        <p:spPr>
          <a:xfrm>
            <a:off x="4045406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8" name="Google Shape;3368;p46"/>
          <p:cNvSpPr/>
          <p:nvPr/>
        </p:nvSpPr>
        <p:spPr>
          <a:xfrm>
            <a:off x="4547648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9" name="Google Shape;3369;p46"/>
          <p:cNvSpPr/>
          <p:nvPr/>
        </p:nvSpPr>
        <p:spPr>
          <a:xfrm>
            <a:off x="5049889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0" name="Google Shape;3370;p46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606" y="3800776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1" name="Google Shape;3371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84696" y="382466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2" name="Google Shape;3372;p46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75603" y="3800580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373" name="Google Shape;3373;p46"/>
          <p:cNvSpPr/>
          <p:nvPr/>
        </p:nvSpPr>
        <p:spPr>
          <a:xfrm>
            <a:off x="5053316" y="3763069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4" name="Google Shape;3374;p46"/>
          <p:cNvSpPr/>
          <p:nvPr/>
        </p:nvSpPr>
        <p:spPr>
          <a:xfrm>
            <a:off x="4558107" y="376989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5" name="Google Shape;3375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88904" y="3799359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6" name="Google Shape;3376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83497" y="439401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7" name="Google Shape;3377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8" name="Google Shape;3378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20389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" name="Google Shape;337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15975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0" name="Google Shape;3380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1" name="Google Shape;3381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725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2" name="Google Shape;3382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725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3" name="Google Shape;3383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725" y="15975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4" name="Google Shape;3384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8458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5" name="Google Shape;3385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8458" y="160060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6" name="Google Shape;3386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8458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7" name="Google Shape;3387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90739" y="20502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8" name="Google Shape;3388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38191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9" name="Google Shape;338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7924" y="20389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0" name="Google Shape;3390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44916" y="15975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1" name="Google Shape;3391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7924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2" name="Google Shape;3392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4027" y="160768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3" name="Google Shape;3393;p46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88850" y="248480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4" name="Google Shape;3394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921" y="203420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5" name="Google Shape;3395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33281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6" name="Google Shape;3396;p46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32989" y="115397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7" name="Google Shape;3397;p46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46470" y="292111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8" name="Google Shape;3398;p46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708226" y="744672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9" name="Google Shape;3399;p46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114687" y="754134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1" name="Google Shape;3401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3551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2" name="Google Shape;3402;p46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93919" y="247760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3" name="Google Shape;3403;p46" descr="D:\GitHub\Sliding_Puzzle_Battle\Slide Puzzle Battle\Assets\Resources\Sprites\Tiles\Tiles_Arrow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207896" y="2214210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404" name="Google Shape;3404;p46"/>
          <p:cNvSpPr/>
          <p:nvPr/>
        </p:nvSpPr>
        <p:spPr>
          <a:xfrm rot="10800000">
            <a:off x="5686669" y="262158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5" name="Google Shape;3405;p46"/>
          <p:cNvSpPr/>
          <p:nvPr/>
        </p:nvSpPr>
        <p:spPr>
          <a:xfrm>
            <a:off x="5688834" y="262156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6" name="Google Shape;3406;p46"/>
          <p:cNvSpPr txBox="1"/>
          <p:nvPr/>
        </p:nvSpPr>
        <p:spPr>
          <a:xfrm>
            <a:off x="6529098" y="320722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7" name="Google Shape;3407;p46"/>
          <p:cNvSpPr/>
          <p:nvPr/>
        </p:nvSpPr>
        <p:spPr>
          <a:xfrm>
            <a:off x="5827337" y="1098113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8" name="Google Shape;3408;p46"/>
          <p:cNvSpPr txBox="1"/>
          <p:nvPr/>
        </p:nvSpPr>
        <p:spPr>
          <a:xfrm>
            <a:off x="7688038" y="710513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9" name="Google Shape;3409;p46"/>
          <p:cNvSpPr txBox="1"/>
          <p:nvPr/>
        </p:nvSpPr>
        <p:spPr>
          <a:xfrm>
            <a:off x="6116950" y="710513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0" name="Google Shape;3410;p46"/>
          <p:cNvSpPr/>
          <p:nvPr/>
        </p:nvSpPr>
        <p:spPr>
          <a:xfrm>
            <a:off x="6654084" y="3466313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1" name="Google Shape;3411;p46"/>
          <p:cNvSpPr/>
          <p:nvPr/>
        </p:nvSpPr>
        <p:spPr>
          <a:xfrm>
            <a:off x="5678418" y="3668156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2" name="Google Shape;3412;p46"/>
          <p:cNvSpPr txBox="1"/>
          <p:nvPr/>
        </p:nvSpPr>
        <p:spPr>
          <a:xfrm>
            <a:off x="6654562" y="3466313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3" name="Google Shape;3413;p46"/>
          <p:cNvSpPr/>
          <p:nvPr/>
        </p:nvSpPr>
        <p:spPr>
          <a:xfrm>
            <a:off x="5792829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4" name="Google Shape;3414;p46"/>
          <p:cNvSpPr/>
          <p:nvPr/>
        </p:nvSpPr>
        <p:spPr>
          <a:xfrm>
            <a:off x="6295071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5" name="Google Shape;3415;p46"/>
          <p:cNvSpPr/>
          <p:nvPr/>
        </p:nvSpPr>
        <p:spPr>
          <a:xfrm>
            <a:off x="6797313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6" name="Google Shape;3416;p46"/>
          <p:cNvSpPr/>
          <p:nvPr/>
        </p:nvSpPr>
        <p:spPr>
          <a:xfrm>
            <a:off x="7299555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7" name="Google Shape;3417;p46"/>
          <p:cNvSpPr/>
          <p:nvPr/>
        </p:nvSpPr>
        <p:spPr>
          <a:xfrm>
            <a:off x="7801796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8" name="Google Shape;3418;p46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6513" y="3799976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9" name="Google Shape;3419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36603" y="382386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0" name="Google Shape;3420;p46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27510" y="3799780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421" name="Google Shape;3421;p46"/>
          <p:cNvSpPr/>
          <p:nvPr/>
        </p:nvSpPr>
        <p:spPr>
          <a:xfrm>
            <a:off x="7805223" y="3762269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2" name="Google Shape;3422;p46"/>
          <p:cNvSpPr/>
          <p:nvPr/>
        </p:nvSpPr>
        <p:spPr>
          <a:xfrm>
            <a:off x="7310014" y="376909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3" name="Google Shape;3423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40811" y="3798559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4" name="Google Shape;3424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35404" y="439321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29203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6" name="Google Shape;3426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20381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7" name="Google Shape;3427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15967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8" name="Google Shape;3428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9" name="Google Shape;342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632" y="29203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0" name="Google Shape;3430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632" y="24815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1" name="Google Shape;3431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632" y="15967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2" name="Google Shape;3432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0365" y="29203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3" name="Google Shape;3433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0365" y="159980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4" name="Google Shape;3434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0365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5" name="Google Shape;3435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2646" y="20494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6" name="Google Shape;3436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90098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7" name="Google Shape;3437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9831" y="20381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8" name="Google Shape;3438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96823" y="15967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9" name="Google Shape;343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9831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0" name="Google Shape;3440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5934" y="160688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1" name="Google Shape;3441;p46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40757" y="248400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2" name="Google Shape;3442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828" y="203340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3" name="Google Shape;3443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85188" y="24815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4" name="Google Shape;3444;p46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84896" y="115317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5" name="Google Shape;3445;p46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98377" y="292031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6" name="Google Shape;3446;p46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460133" y="743872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7" name="Google Shape;3447;p46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66594" y="753334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9" name="Google Shape;3449;p46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35458" y="24815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0" name="Google Shape;3450;p46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45826" y="247680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1" name="Google Shape;3451;p46" descr="D:\GitHub\Sliding_Puzzle_Battle\Slide Puzzle Battle\Assets\Resources\Sprites\Tiles\Tiles_Arrow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167749" y="2030588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452" name="Google Shape;3452;p46"/>
          <p:cNvSpPr/>
          <p:nvPr/>
        </p:nvSpPr>
        <p:spPr>
          <a:xfrm>
            <a:off x="4056392" y="2290493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3" name="Google Shape;3453;p46"/>
          <p:cNvSpPr/>
          <p:nvPr/>
        </p:nvSpPr>
        <p:spPr>
          <a:xfrm>
            <a:off x="6868663" y="2362974"/>
            <a:ext cx="343556" cy="343556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219938" y="4300074"/>
            <a:ext cx="674678" cy="465448"/>
            <a:chOff x="36650" y="5123167"/>
            <a:chExt cx="674678" cy="465448"/>
          </a:xfrm>
        </p:grpSpPr>
        <p:sp>
          <p:nvSpPr>
            <p:cNvPr id="150" name="양쪽 모서리가 둥근 사각형 149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양쪽 모서리가 둥근 사각형 150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2" name="십자형 15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3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9" name="그룹 158"/>
          <p:cNvGrpSpPr/>
          <p:nvPr/>
        </p:nvGrpSpPr>
        <p:grpSpPr>
          <a:xfrm>
            <a:off x="2936927" y="4300074"/>
            <a:ext cx="674678" cy="465448"/>
            <a:chOff x="36650" y="5123167"/>
            <a:chExt cx="674678" cy="465448"/>
          </a:xfrm>
        </p:grpSpPr>
        <p:sp>
          <p:nvSpPr>
            <p:cNvPr id="160" name="양쪽 모서리가 둥근 사각형 159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양쪽 모서리가 둥근 사각형 160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2" name="십자형 16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3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9" name="그룹 168"/>
          <p:cNvGrpSpPr/>
          <p:nvPr/>
        </p:nvGrpSpPr>
        <p:grpSpPr>
          <a:xfrm>
            <a:off x="5690667" y="4293312"/>
            <a:ext cx="674678" cy="465448"/>
            <a:chOff x="36650" y="5123167"/>
            <a:chExt cx="674678" cy="465448"/>
          </a:xfrm>
        </p:grpSpPr>
        <p:sp>
          <p:nvSpPr>
            <p:cNvPr id="170" name="양쪽 모서리가 둥근 사각형 169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양쪽 모서리가 둥근 사각형 170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2" name="십자형 17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3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9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606" y="4293312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834" y="4285685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p47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p47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0" name="Google Shape;3460;p47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1" name="Google Shape;3461;p47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2" name="Google Shape;3462;p47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3" name="Google Shape;3463;p47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4" name="Google Shape;3464;p47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5" name="Google Shape;3465;p47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p47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7" name="Google Shape;3467;p47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8" name="Google Shape;3468;p47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9" name="Google Shape;3469;p47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0" name="Google Shape;3470;p47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1" name="Google Shape;3471;p47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2" name="Google Shape;3472;p4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3" name="Google Shape;3473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4" name="Google Shape;3474;p4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475" name="Google Shape;3475;p47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6" name="Google Shape;3476;p47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7" name="Google Shape;3477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8" name="Google Shape;347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9" name="Google Shape;3479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0" name="Google Shape;348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1" name="Google Shape;3481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" name="Google Shape;3482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" name="Google Shape;3483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4" name="Google Shape;3484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5" name="Google Shape;3485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" name="Google Shape;3486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7" name="Google Shape;3487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158392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8" name="Google Shape;3488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9" name="Google Shape;3489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5916" y="20335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0" name="Google Shape;349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1" name="Google Shape;3491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3009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3" name="Google Shape;3493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4" name="Google Shape;3494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69204" y="159100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5" name="Google Shape;3495;p47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4027" y="246812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6" name="Google Shape;3496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8" name="Google Shape;3498;p47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9" name="Google Shape;3499;p47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0" name="Google Shape;3500;p47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1" name="Google Shape;3501;p47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3503" name="Google Shape;3503;p47"/>
          <p:cNvSpPr txBox="1"/>
          <p:nvPr/>
        </p:nvSpPr>
        <p:spPr>
          <a:xfrm>
            <a:off x="190241" y="4967270"/>
            <a:ext cx="25763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 블록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4" name="Google Shape;3504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5" name="Google Shape;3505;p47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9096" y="246092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6" name="Google Shape;3506;p47" descr="D:\GitHub\Sliding_Puzzle_Battle\Slide Puzzle Battle\Assets\Resources\Sprites\Tiles\Tiles_Arrow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503256" y="1797413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507" name="Google Shape;3507;p47"/>
          <p:cNvSpPr/>
          <p:nvPr/>
        </p:nvSpPr>
        <p:spPr>
          <a:xfrm rot="10800000">
            <a:off x="2934762" y="262958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8" name="Google Shape;3508;p47"/>
          <p:cNvSpPr/>
          <p:nvPr/>
        </p:nvSpPr>
        <p:spPr>
          <a:xfrm>
            <a:off x="2936927" y="262956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9" name="Google Shape;3509;p47"/>
          <p:cNvSpPr txBox="1"/>
          <p:nvPr/>
        </p:nvSpPr>
        <p:spPr>
          <a:xfrm>
            <a:off x="3777191" y="321522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0" name="Google Shape;3510;p47"/>
          <p:cNvSpPr/>
          <p:nvPr/>
        </p:nvSpPr>
        <p:spPr>
          <a:xfrm>
            <a:off x="3075430" y="1098913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1" name="Google Shape;3511;p47"/>
          <p:cNvSpPr txBox="1"/>
          <p:nvPr/>
        </p:nvSpPr>
        <p:spPr>
          <a:xfrm>
            <a:off x="4936131" y="711313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2" name="Google Shape;3512;p47"/>
          <p:cNvSpPr txBox="1"/>
          <p:nvPr/>
        </p:nvSpPr>
        <p:spPr>
          <a:xfrm>
            <a:off x="3365043" y="711313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3" name="Google Shape;3513;p47"/>
          <p:cNvSpPr/>
          <p:nvPr/>
        </p:nvSpPr>
        <p:spPr>
          <a:xfrm>
            <a:off x="3902177" y="3467113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4" name="Google Shape;3514;p47"/>
          <p:cNvSpPr/>
          <p:nvPr/>
        </p:nvSpPr>
        <p:spPr>
          <a:xfrm>
            <a:off x="2926511" y="3668956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5" name="Google Shape;3515;p47"/>
          <p:cNvSpPr txBox="1"/>
          <p:nvPr/>
        </p:nvSpPr>
        <p:spPr>
          <a:xfrm>
            <a:off x="3902655" y="3467113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6" name="Google Shape;3516;p47"/>
          <p:cNvSpPr/>
          <p:nvPr/>
        </p:nvSpPr>
        <p:spPr>
          <a:xfrm>
            <a:off x="3040922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7" name="Google Shape;3517;p47"/>
          <p:cNvSpPr/>
          <p:nvPr/>
        </p:nvSpPr>
        <p:spPr>
          <a:xfrm>
            <a:off x="3543164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8" name="Google Shape;3518;p47"/>
          <p:cNvSpPr/>
          <p:nvPr/>
        </p:nvSpPr>
        <p:spPr>
          <a:xfrm>
            <a:off x="4045406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9" name="Google Shape;3519;p47"/>
          <p:cNvSpPr/>
          <p:nvPr/>
        </p:nvSpPr>
        <p:spPr>
          <a:xfrm>
            <a:off x="4547648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0" name="Google Shape;3520;p47"/>
          <p:cNvSpPr/>
          <p:nvPr/>
        </p:nvSpPr>
        <p:spPr>
          <a:xfrm>
            <a:off x="5049889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1" name="Google Shape;3521;p4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606" y="3800776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2" name="Google Shape;3522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84696" y="382466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3" name="Google Shape;3523;p4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75603" y="3800580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524" name="Google Shape;3524;p47"/>
          <p:cNvSpPr/>
          <p:nvPr/>
        </p:nvSpPr>
        <p:spPr>
          <a:xfrm>
            <a:off x="5053316" y="3763069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5" name="Google Shape;3525;p47"/>
          <p:cNvSpPr/>
          <p:nvPr/>
        </p:nvSpPr>
        <p:spPr>
          <a:xfrm>
            <a:off x="4558107" y="376989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6" name="Google Shape;3526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88904" y="3799359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7" name="Google Shape;3527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83497" y="439401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8" name="Google Shape;3528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9" name="Google Shape;3529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20389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0" name="Google Shape;353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15975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1" name="Google Shape;3531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8992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2" name="Google Shape;3532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725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3" name="Google Shape;3533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725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4" name="Google Shape;3534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725" y="15975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5" name="Google Shape;3535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8458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6" name="Google Shape;3536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8458" y="160060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7" name="Google Shape;3537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88458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8" name="Google Shape;3538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90739" y="20502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9" name="Google Shape;3539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38191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0" name="Google Shape;354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7924" y="20389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1" name="Google Shape;3541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44916" y="15975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7924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4027" y="160768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4" name="Google Shape;3544;p47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88850" y="248480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5" name="Google Shape;3545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38921" y="203420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6" name="Google Shape;3546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33281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7" name="Google Shape;3547;p47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32989" y="115397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8" name="Google Shape;3548;p47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46470" y="292111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9" name="Google Shape;3549;p47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708226" y="744672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p47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114687" y="754134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2" name="Google Shape;3552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83551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3" name="Google Shape;3553;p47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93919" y="247760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4" name="Google Shape;3554;p47" descr="D:\GitHub\Sliding_Puzzle_Battle\Slide Puzzle Battle\Assets\Resources\Sprites\Tiles\Tiles_Arrow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666052" y="2214210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p47"/>
          <p:cNvSpPr/>
          <p:nvPr/>
        </p:nvSpPr>
        <p:spPr>
          <a:xfrm rot="10800000">
            <a:off x="5686669" y="262158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6" name="Google Shape;3556;p47"/>
          <p:cNvSpPr/>
          <p:nvPr/>
        </p:nvSpPr>
        <p:spPr>
          <a:xfrm>
            <a:off x="5688834" y="262156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7" name="Google Shape;3557;p47"/>
          <p:cNvSpPr txBox="1"/>
          <p:nvPr/>
        </p:nvSpPr>
        <p:spPr>
          <a:xfrm>
            <a:off x="6529098" y="320722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8" name="Google Shape;3558;p47"/>
          <p:cNvSpPr/>
          <p:nvPr/>
        </p:nvSpPr>
        <p:spPr>
          <a:xfrm>
            <a:off x="5827337" y="1098113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9" name="Google Shape;3559;p47"/>
          <p:cNvSpPr txBox="1"/>
          <p:nvPr/>
        </p:nvSpPr>
        <p:spPr>
          <a:xfrm>
            <a:off x="7688038" y="710513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0" name="Google Shape;3560;p47"/>
          <p:cNvSpPr txBox="1"/>
          <p:nvPr/>
        </p:nvSpPr>
        <p:spPr>
          <a:xfrm>
            <a:off x="6116950" y="710513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1" name="Google Shape;3561;p47"/>
          <p:cNvSpPr/>
          <p:nvPr/>
        </p:nvSpPr>
        <p:spPr>
          <a:xfrm>
            <a:off x="6654084" y="3466313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2" name="Google Shape;3562;p47"/>
          <p:cNvSpPr/>
          <p:nvPr/>
        </p:nvSpPr>
        <p:spPr>
          <a:xfrm>
            <a:off x="5678418" y="3668156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3" name="Google Shape;3563;p47"/>
          <p:cNvSpPr txBox="1"/>
          <p:nvPr/>
        </p:nvSpPr>
        <p:spPr>
          <a:xfrm>
            <a:off x="6654562" y="3466313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4" name="Google Shape;3564;p47"/>
          <p:cNvSpPr/>
          <p:nvPr/>
        </p:nvSpPr>
        <p:spPr>
          <a:xfrm>
            <a:off x="5792829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5" name="Google Shape;3565;p47"/>
          <p:cNvSpPr/>
          <p:nvPr/>
        </p:nvSpPr>
        <p:spPr>
          <a:xfrm>
            <a:off x="6295071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6" name="Google Shape;3566;p47"/>
          <p:cNvSpPr/>
          <p:nvPr/>
        </p:nvSpPr>
        <p:spPr>
          <a:xfrm>
            <a:off x="6797313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7" name="Google Shape;3567;p47"/>
          <p:cNvSpPr/>
          <p:nvPr/>
        </p:nvSpPr>
        <p:spPr>
          <a:xfrm>
            <a:off x="7299555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8" name="Google Shape;3568;p47"/>
          <p:cNvSpPr/>
          <p:nvPr/>
        </p:nvSpPr>
        <p:spPr>
          <a:xfrm>
            <a:off x="7801796" y="37622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9" name="Google Shape;3569;p47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6513" y="3799976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0" name="Google Shape;3570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36603" y="382386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1" name="Google Shape;3571;p47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27510" y="3799780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572" name="Google Shape;3572;p47"/>
          <p:cNvSpPr/>
          <p:nvPr/>
        </p:nvSpPr>
        <p:spPr>
          <a:xfrm>
            <a:off x="7805223" y="3762269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3" name="Google Shape;3573;p47"/>
          <p:cNvSpPr/>
          <p:nvPr/>
        </p:nvSpPr>
        <p:spPr>
          <a:xfrm>
            <a:off x="7310014" y="376909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4" name="Google Shape;3574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40811" y="3798559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5" name="Google Shape;3575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35404" y="439321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6" name="Google Shape;3576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29203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7" name="Google Shape;3577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20381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8" name="Google Shape;3578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15967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9" name="Google Shape;3579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40899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632" y="29203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632" y="24815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632" y="15967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3" name="Google Shape;3583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0365" y="29203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" name="Google Shape;3584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0365" y="159980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" name="Google Shape;3585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0365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6" name="Google Shape;3586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42646" y="204947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7" name="Google Shape;3587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90098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8" name="Google Shape;3588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9831" y="203816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96823" y="15967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0" name="Google Shape;359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9831" y="1155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1" name="Google Shape;3591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5934" y="160688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2" name="Google Shape;3592;p47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40757" y="248400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3" name="Google Shape;3593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90828" y="203340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85188" y="24815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5" name="Google Shape;3595;p47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84896" y="115317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6" name="Google Shape;3596;p47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98377" y="292031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7" name="Google Shape;3597;p47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460133" y="743872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8" name="Google Shape;3598;p47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66594" y="753334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0" name="Google Shape;3600;p47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35458" y="24815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1" name="Google Shape;3601;p47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45826" y="247680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2" name="Google Shape;3602;p47" descr="D:\GitHub\Sliding_Puzzle_Battle\Slide Puzzle Battle\Assets\Resources\Sprites\Tiles\Tiles_Arrow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200790" y="2055885"/>
            <a:ext cx="440223" cy="440223"/>
          </a:xfrm>
          <a:prstGeom prst="rect">
            <a:avLst/>
          </a:prstGeom>
          <a:noFill/>
          <a:ln>
            <a:noFill/>
          </a:ln>
        </p:spPr>
      </p:pic>
      <p:sp>
        <p:nvSpPr>
          <p:cNvPr id="3603" name="Google Shape;3603;p47"/>
          <p:cNvSpPr/>
          <p:nvPr/>
        </p:nvSpPr>
        <p:spPr>
          <a:xfrm>
            <a:off x="4757636" y="2306375"/>
            <a:ext cx="512280" cy="512280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4" name="Google Shape;3604;p47"/>
          <p:cNvSpPr/>
          <p:nvPr/>
        </p:nvSpPr>
        <p:spPr>
          <a:xfrm>
            <a:off x="7520780" y="2362974"/>
            <a:ext cx="343556" cy="343556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204410" y="4284192"/>
            <a:ext cx="674678" cy="465448"/>
            <a:chOff x="36650" y="5123167"/>
            <a:chExt cx="674678" cy="465448"/>
          </a:xfrm>
        </p:grpSpPr>
        <p:sp>
          <p:nvSpPr>
            <p:cNvPr id="150" name="양쪽 모서리가 둥근 사각형 149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양쪽 모서리가 둥근 사각형 150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2" name="십자형 15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3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9" name="그룹 158"/>
          <p:cNvGrpSpPr/>
          <p:nvPr/>
        </p:nvGrpSpPr>
        <p:grpSpPr>
          <a:xfrm>
            <a:off x="2932768" y="4283840"/>
            <a:ext cx="674678" cy="465448"/>
            <a:chOff x="36650" y="5123167"/>
            <a:chExt cx="674678" cy="465448"/>
          </a:xfrm>
        </p:grpSpPr>
        <p:sp>
          <p:nvSpPr>
            <p:cNvPr id="160" name="양쪽 모서리가 둥근 사각형 159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양쪽 모서리가 둥근 사각형 160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62" name="십자형 16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3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9" name="그룹 168"/>
          <p:cNvGrpSpPr/>
          <p:nvPr/>
        </p:nvGrpSpPr>
        <p:grpSpPr>
          <a:xfrm>
            <a:off x="5688834" y="4300074"/>
            <a:ext cx="674678" cy="465448"/>
            <a:chOff x="36650" y="5123167"/>
            <a:chExt cx="674678" cy="465448"/>
          </a:xfrm>
        </p:grpSpPr>
        <p:sp>
          <p:nvSpPr>
            <p:cNvPr id="170" name="양쪽 모서리가 둥근 사각형 169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양쪽 모서리가 둥근 사각형 170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72" name="십자형 171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3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9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606" y="4283840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769" y="4301658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9" name="Google Shape;3609;p48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0" name="Google Shape;3610;p48"/>
          <p:cNvSpPr/>
          <p:nvPr/>
        </p:nvSpPr>
        <p:spPr>
          <a:xfrm>
            <a:off x="222105" y="246274"/>
            <a:ext cx="2584456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1" name="Google Shape;3611;p48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2" name="Google Shape;3612;p48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3" name="Google Shape;3613;p48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4" name="Google Shape;3614;p48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5" name="Google Shape;3615;p48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6" name="Google Shape;3616;p48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7" name="Google Shape;3617;p48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8" name="Google Shape;3618;p48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9" name="Google Shape;3619;p48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p48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1" name="Google Shape;3621;p48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2" name="Google Shape;3622;p48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3" name="Google Shape;3623;p4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4" name="Google Shape;3624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5" name="Google Shape;3625;p4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626" name="Google Shape;3626;p48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p48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8" name="Google Shape;3628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9" name="Google Shape;3629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0" name="Google Shape;363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1" name="Google Shape;363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202464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2" name="Google Shape;363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15859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3" name="Google Shape;363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4" name="Google Shape;363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5" name="Google Shape;363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6" name="Google Shape;3636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2928" y="15859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7" name="Google Shape;363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8" name="Google Shape;363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1687" y="15859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9" name="Google Shape;363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0" name="Google Shape;364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22244" y="202464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1" name="Google Shape;364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2" name="Google Shape;364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73101" y="202464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3" name="Google Shape;364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20446" y="15859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4" name="Google Shape;364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5" name="Google Shape;364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69204" y="158591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6" name="Google Shape;3646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4027" y="2468123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7" name="Google Shape;364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5025" y="202464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8" name="Google Shape;364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9" name="Google Shape;3649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0" name="Google Shape;3650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1" name="Google Shape;3651;p48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2" name="Google Shape;3652;p48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3654" name="Google Shape;3654;p48"/>
          <p:cNvSpPr txBox="1"/>
          <p:nvPr/>
        </p:nvSpPr>
        <p:spPr>
          <a:xfrm>
            <a:off x="190241" y="4967270"/>
            <a:ext cx="48862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폭탄 블록 공격 애니메이션 가이드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 : 하스스톤 신성화 카드 사용 애니메이션 → 경석 의견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5" name="Google Shape;365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6" name="Google Shape;3656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9096" y="246092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7" name="Google Shape;3657;p48" descr="D:\GitHub\Sliding_Puzzle_Battle\Slide Puzzle Battle\Assets\Resources\Sprites\Tiles\Tiles_Boom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75881" y="2026895"/>
            <a:ext cx="441343" cy="441343"/>
          </a:xfrm>
          <a:prstGeom prst="rect">
            <a:avLst/>
          </a:prstGeom>
          <a:noFill/>
          <a:ln>
            <a:noFill/>
          </a:ln>
        </p:spPr>
      </p:pic>
      <p:sp>
        <p:nvSpPr>
          <p:cNvPr id="3658" name="Google Shape;3658;p48"/>
          <p:cNvSpPr/>
          <p:nvPr/>
        </p:nvSpPr>
        <p:spPr>
          <a:xfrm rot="10800000">
            <a:off x="2919547" y="262958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9" name="Google Shape;3659;p48"/>
          <p:cNvSpPr/>
          <p:nvPr/>
        </p:nvSpPr>
        <p:spPr>
          <a:xfrm>
            <a:off x="2908650" y="262956"/>
            <a:ext cx="2605772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0" name="Google Shape;3660;p48"/>
          <p:cNvSpPr txBox="1"/>
          <p:nvPr/>
        </p:nvSpPr>
        <p:spPr>
          <a:xfrm>
            <a:off x="3761976" y="321522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1" name="Google Shape;3661;p48"/>
          <p:cNvSpPr/>
          <p:nvPr/>
        </p:nvSpPr>
        <p:spPr>
          <a:xfrm>
            <a:off x="3060215" y="1098913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2" name="Google Shape;3662;p48"/>
          <p:cNvSpPr txBox="1"/>
          <p:nvPr/>
        </p:nvSpPr>
        <p:spPr>
          <a:xfrm>
            <a:off x="4920916" y="711313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3" name="Google Shape;3663;p48"/>
          <p:cNvSpPr txBox="1"/>
          <p:nvPr/>
        </p:nvSpPr>
        <p:spPr>
          <a:xfrm>
            <a:off x="3349828" y="711313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4" name="Google Shape;3664;p48"/>
          <p:cNvSpPr/>
          <p:nvPr/>
        </p:nvSpPr>
        <p:spPr>
          <a:xfrm>
            <a:off x="3886962" y="3467113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5" name="Google Shape;3665;p48"/>
          <p:cNvSpPr/>
          <p:nvPr/>
        </p:nvSpPr>
        <p:spPr>
          <a:xfrm>
            <a:off x="2911296" y="3668956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6" name="Google Shape;3666;p48"/>
          <p:cNvSpPr txBox="1"/>
          <p:nvPr/>
        </p:nvSpPr>
        <p:spPr>
          <a:xfrm>
            <a:off x="3887440" y="3467113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7" name="Google Shape;3667;p48"/>
          <p:cNvSpPr/>
          <p:nvPr/>
        </p:nvSpPr>
        <p:spPr>
          <a:xfrm>
            <a:off x="3025707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8" name="Google Shape;3668;p48"/>
          <p:cNvSpPr/>
          <p:nvPr/>
        </p:nvSpPr>
        <p:spPr>
          <a:xfrm>
            <a:off x="3527949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9" name="Google Shape;3669;p48"/>
          <p:cNvSpPr/>
          <p:nvPr/>
        </p:nvSpPr>
        <p:spPr>
          <a:xfrm>
            <a:off x="4030191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0" name="Google Shape;3670;p48"/>
          <p:cNvSpPr/>
          <p:nvPr/>
        </p:nvSpPr>
        <p:spPr>
          <a:xfrm>
            <a:off x="4532433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1" name="Google Shape;3671;p48"/>
          <p:cNvSpPr/>
          <p:nvPr/>
        </p:nvSpPr>
        <p:spPr>
          <a:xfrm>
            <a:off x="5034674" y="3763070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2" name="Google Shape;3672;p4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9391" y="3800776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3" name="Google Shape;3673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69481" y="382466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4" name="Google Shape;3674;p4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560388" y="3800580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675" name="Google Shape;3675;p48"/>
          <p:cNvSpPr/>
          <p:nvPr/>
        </p:nvSpPr>
        <p:spPr>
          <a:xfrm>
            <a:off x="5038101" y="3763069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6" name="Google Shape;3676;p48"/>
          <p:cNvSpPr/>
          <p:nvPr/>
        </p:nvSpPr>
        <p:spPr>
          <a:xfrm>
            <a:off x="4542892" y="3769892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7" name="Google Shape;3677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3689" y="3799359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8" name="Google Shape;3678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8282" y="4394010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9" name="Google Shape;367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73777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0" name="Google Shape;368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73777" y="204133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1" name="Google Shape;368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73777" y="16025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2" name="Google Shape;368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73777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3" name="Google Shape;368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23510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4" name="Google Shape;368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23510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5" name="Google Shape;368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22536" y="16025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" name="Google Shape;3686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73243" y="292111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" name="Google Shape;368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71295" y="16025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8" name="Google Shape;368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73243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9" name="Google Shape;368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21852" y="204133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0" name="Google Shape;369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22976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1" name="Google Shape;369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72709" y="204133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2" name="Google Shape;369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20054" y="16025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3" name="Google Shape;369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72709" y="11560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4" name="Google Shape;369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68812" y="160259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5" name="Google Shape;3695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73635" y="248480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6" name="Google Shape;3696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24633" y="204133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7" name="Google Shape;369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18066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8" name="Google Shape;3698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17774" y="115397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9" name="Google Shape;3699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31255" y="292111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0" name="Google Shape;3700;p48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693011" y="744672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1" name="Google Shape;3701;p48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099472" y="754134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3" name="Google Shape;370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68336" y="248236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4" name="Google Shape;3704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78704" y="2477609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5" name="Google Shape;3705;p48" descr="D:\GitHub\Sliding_Puzzle_Battle\Slide Puzzle Battle\Assets\Resources\Sprites\Tiles\Tiles_Boom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855961" y="1924051"/>
            <a:ext cx="680400" cy="680396"/>
          </a:xfrm>
          <a:prstGeom prst="rect">
            <a:avLst/>
          </a:prstGeom>
          <a:noFill/>
          <a:ln>
            <a:noFill/>
          </a:ln>
        </p:spPr>
      </p:pic>
      <p:sp>
        <p:nvSpPr>
          <p:cNvPr id="3706" name="Google Shape;3706;p48"/>
          <p:cNvSpPr/>
          <p:nvPr/>
        </p:nvSpPr>
        <p:spPr>
          <a:xfrm rot="10800000">
            <a:off x="5666822" y="246274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7" name="Google Shape;3707;p48"/>
          <p:cNvSpPr/>
          <p:nvPr/>
        </p:nvSpPr>
        <p:spPr>
          <a:xfrm>
            <a:off x="5655925" y="246272"/>
            <a:ext cx="2605772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8" name="Google Shape;3708;p48"/>
          <p:cNvSpPr txBox="1"/>
          <p:nvPr/>
        </p:nvSpPr>
        <p:spPr>
          <a:xfrm>
            <a:off x="6509251" y="304838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9" name="Google Shape;3709;p48"/>
          <p:cNvSpPr/>
          <p:nvPr/>
        </p:nvSpPr>
        <p:spPr>
          <a:xfrm>
            <a:off x="5807490" y="1082229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0" name="Google Shape;3710;p48"/>
          <p:cNvSpPr txBox="1"/>
          <p:nvPr/>
        </p:nvSpPr>
        <p:spPr>
          <a:xfrm>
            <a:off x="7668191" y="694629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1" name="Google Shape;3711;p48"/>
          <p:cNvSpPr txBox="1"/>
          <p:nvPr/>
        </p:nvSpPr>
        <p:spPr>
          <a:xfrm>
            <a:off x="6097103" y="694629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2" name="Google Shape;3712;p48"/>
          <p:cNvSpPr/>
          <p:nvPr/>
        </p:nvSpPr>
        <p:spPr>
          <a:xfrm>
            <a:off x="6634237" y="3450429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3" name="Google Shape;3713;p48"/>
          <p:cNvSpPr/>
          <p:nvPr/>
        </p:nvSpPr>
        <p:spPr>
          <a:xfrm>
            <a:off x="5658571" y="3652272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4" name="Google Shape;3714;p48"/>
          <p:cNvSpPr txBox="1"/>
          <p:nvPr/>
        </p:nvSpPr>
        <p:spPr>
          <a:xfrm>
            <a:off x="6634715" y="3450429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5" name="Google Shape;3715;p48"/>
          <p:cNvSpPr/>
          <p:nvPr/>
        </p:nvSpPr>
        <p:spPr>
          <a:xfrm>
            <a:off x="5772982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6" name="Google Shape;3716;p48"/>
          <p:cNvSpPr/>
          <p:nvPr/>
        </p:nvSpPr>
        <p:spPr>
          <a:xfrm>
            <a:off x="6275224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7" name="Google Shape;3717;p48"/>
          <p:cNvSpPr/>
          <p:nvPr/>
        </p:nvSpPr>
        <p:spPr>
          <a:xfrm>
            <a:off x="6777466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8" name="Google Shape;3718;p48"/>
          <p:cNvSpPr/>
          <p:nvPr/>
        </p:nvSpPr>
        <p:spPr>
          <a:xfrm>
            <a:off x="7279708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9" name="Google Shape;3719;p48"/>
          <p:cNvSpPr/>
          <p:nvPr/>
        </p:nvSpPr>
        <p:spPr>
          <a:xfrm>
            <a:off x="7781949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0" name="Google Shape;3720;p4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6666" y="3784092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1" name="Google Shape;3721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16756" y="3807976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2" name="Google Shape;3722;p4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07663" y="3783896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723" name="Google Shape;3723;p48"/>
          <p:cNvSpPr/>
          <p:nvPr/>
        </p:nvSpPr>
        <p:spPr>
          <a:xfrm>
            <a:off x="7785376" y="3746385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4" name="Google Shape;3724;p48"/>
          <p:cNvSpPr/>
          <p:nvPr/>
        </p:nvSpPr>
        <p:spPr>
          <a:xfrm>
            <a:off x="7290167" y="3753208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5" name="Google Shape;3725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20964" y="3782675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6" name="Google Shape;3726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15557" y="4377326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7" name="Google Shape;372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21052" y="290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8" name="Google Shape;372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21052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9" name="Google Shape;372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21052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0" name="Google Shape;373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21052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1" name="Google Shape;373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70785" y="290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2" name="Google Shape;373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70785" y="24656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3" name="Google Shape;373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69811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4" name="Google Shape;373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20518" y="290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5" name="Google Shape;373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18570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6" name="Google Shape;3736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20518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7" name="Google Shape;373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69127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8" name="Google Shape;373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70251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9" name="Google Shape;373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19984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0" name="Google Shape;374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67329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1" name="Google Shape;374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19984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2" name="Google Shape;374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16087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3" name="Google Shape;3743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20910" y="246812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4" name="Google Shape;374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71908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5" name="Google Shape;374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65341" y="24656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6" name="Google Shape;3746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65049" y="113728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7" name="Google Shape;3747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78530" y="290443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8" name="Google Shape;3748;p48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440286" y="727988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9" name="Google Shape;3749;p48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46747" y="737450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1" name="Google Shape;375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15611" y="24656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2" name="Google Shape;3752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25979" y="2460925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3" name="Google Shape;3753;p48"/>
          <p:cNvSpPr/>
          <p:nvPr/>
        </p:nvSpPr>
        <p:spPr>
          <a:xfrm>
            <a:off x="6498613" y="1786203"/>
            <a:ext cx="889646" cy="889646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4" name="Google Shape;3754;p48" descr="D:\GitHub\Sliding_Puzzle_Battle\Slide Puzzle Battle\Assets\Resources\Sprites\Tiles\Tiles_Boom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725322" y="2029452"/>
            <a:ext cx="436228" cy="436226"/>
          </a:xfrm>
          <a:prstGeom prst="rect">
            <a:avLst/>
          </a:prstGeom>
          <a:noFill/>
          <a:ln>
            <a:noFill/>
          </a:ln>
        </p:spPr>
      </p:pic>
      <p:sp>
        <p:nvSpPr>
          <p:cNvPr id="3755" name="Google Shape;3755;p48"/>
          <p:cNvSpPr/>
          <p:nvPr/>
        </p:nvSpPr>
        <p:spPr>
          <a:xfrm rot="10800000">
            <a:off x="8405843" y="246274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6" name="Google Shape;3756;p48"/>
          <p:cNvSpPr/>
          <p:nvPr/>
        </p:nvSpPr>
        <p:spPr>
          <a:xfrm>
            <a:off x="8394946" y="246272"/>
            <a:ext cx="2605772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7" name="Google Shape;3757;p48"/>
          <p:cNvSpPr txBox="1"/>
          <p:nvPr/>
        </p:nvSpPr>
        <p:spPr>
          <a:xfrm>
            <a:off x="9248272" y="304838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8" name="Google Shape;3758;p48"/>
          <p:cNvSpPr/>
          <p:nvPr/>
        </p:nvSpPr>
        <p:spPr>
          <a:xfrm>
            <a:off x="8546511" y="1082229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9" name="Google Shape;3759;p48"/>
          <p:cNvSpPr txBox="1"/>
          <p:nvPr/>
        </p:nvSpPr>
        <p:spPr>
          <a:xfrm>
            <a:off x="10407212" y="694629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0" name="Google Shape;3760;p48"/>
          <p:cNvSpPr txBox="1"/>
          <p:nvPr/>
        </p:nvSpPr>
        <p:spPr>
          <a:xfrm>
            <a:off x="8836124" y="694629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1" name="Google Shape;3761;p48"/>
          <p:cNvSpPr/>
          <p:nvPr/>
        </p:nvSpPr>
        <p:spPr>
          <a:xfrm>
            <a:off x="9373258" y="3450429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2" name="Google Shape;3762;p48"/>
          <p:cNvSpPr/>
          <p:nvPr/>
        </p:nvSpPr>
        <p:spPr>
          <a:xfrm>
            <a:off x="8397592" y="3652272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3" name="Google Shape;3763;p48"/>
          <p:cNvSpPr txBox="1"/>
          <p:nvPr/>
        </p:nvSpPr>
        <p:spPr>
          <a:xfrm>
            <a:off x="9373736" y="3450429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4" name="Google Shape;3764;p48"/>
          <p:cNvSpPr/>
          <p:nvPr/>
        </p:nvSpPr>
        <p:spPr>
          <a:xfrm>
            <a:off x="8512003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5" name="Google Shape;3765;p48"/>
          <p:cNvSpPr/>
          <p:nvPr/>
        </p:nvSpPr>
        <p:spPr>
          <a:xfrm>
            <a:off x="9014245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6" name="Google Shape;3766;p48"/>
          <p:cNvSpPr/>
          <p:nvPr/>
        </p:nvSpPr>
        <p:spPr>
          <a:xfrm>
            <a:off x="9516487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7" name="Google Shape;3767;p48"/>
          <p:cNvSpPr/>
          <p:nvPr/>
        </p:nvSpPr>
        <p:spPr>
          <a:xfrm>
            <a:off x="10018729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8" name="Google Shape;3768;p48"/>
          <p:cNvSpPr/>
          <p:nvPr/>
        </p:nvSpPr>
        <p:spPr>
          <a:xfrm>
            <a:off x="10520970" y="3746386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9" name="Google Shape;3769;p48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5687" y="3784092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0" name="Google Shape;3770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8555777" y="3807976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1" name="Google Shape;3771;p48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9046684" y="3783896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772" name="Google Shape;3772;p48"/>
          <p:cNvSpPr/>
          <p:nvPr/>
        </p:nvSpPr>
        <p:spPr>
          <a:xfrm>
            <a:off x="10524397" y="3746385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3" name="Google Shape;3773;p48"/>
          <p:cNvSpPr/>
          <p:nvPr/>
        </p:nvSpPr>
        <p:spPr>
          <a:xfrm>
            <a:off x="10029188" y="3753208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4" name="Google Shape;3774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59985" y="3782675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5" name="Google Shape;3775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54578" y="4377326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6" name="Google Shape;3776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60073" y="290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7" name="Google Shape;377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60073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8" name="Google Shape;377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60073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9" name="Google Shape;377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60073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0" name="Google Shape;378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09806" y="290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1" name="Google Shape;378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09806" y="24656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2" name="Google Shape;3782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08832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3" name="Google Shape;378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459539" y="290443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4" name="Google Shape;378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457591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5" name="Google Shape;3785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459539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6" name="Google Shape;3786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08148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7" name="Google Shape;3787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09272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8" name="Google Shape;3788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59005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" name="Google Shape;3789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06350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0" name="Google Shape;379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59005" y="113934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1" name="Google Shape;3791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55108" y="158590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2" name="Google Shape;3792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459931" y="246812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3" name="Google Shape;3793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10929" y="2024646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4" name="Google Shape;3794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04362" y="24656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5" name="Google Shape;3795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004070" y="113728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6" name="Google Shape;3796;p48" descr="D:\GitHub\Sliding_Puzzle_Battle\Slide Puzzle Battle\Assets\Resources\Sprites\Tiles\Tiles_Attack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917551" y="290443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7" name="Google Shape;3797;p48" descr="D:\GitHub\Sliding_Puzzle_Battle\Slide Puzzle Battle\Assets\Resources\Sprites\Icons\Icon_Clo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179307" y="727988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8" name="Google Shape;3798;p48" descr="D:\GitHub\Sliding_Puzzle_Battle\Slide Puzzle Battle\Assets\Resources\Sprites\Icons\Icon_Swor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585768" y="737450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0" name="Google Shape;3800;p48" descr="D:\GitHub\Sliding_Puzzle_Battle\Slide Puzzle Battle\Assets\Resources\Sprites\Tiles\Tiles_Normal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54632" y="246567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1" name="Google Shape;3801;p48" descr="D:\GitHub\Sliding_Puzzle_Battle\Slide Puzzle Battle\Assets\Resources\Sprites\Tiles\Tiles_Monster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65000" y="246092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2" name="Google Shape;3802;p48" descr="D:\GitHub\Sliding_Puzzle_Battle\Slide Puzzle Battle\Assets\Resources\Sprites\Tiles\Tiles_Boom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464343" y="2029452"/>
            <a:ext cx="436228" cy="436226"/>
          </a:xfrm>
          <a:prstGeom prst="rect">
            <a:avLst/>
          </a:prstGeom>
          <a:noFill/>
          <a:ln>
            <a:noFill/>
          </a:ln>
        </p:spPr>
      </p:pic>
      <p:sp>
        <p:nvSpPr>
          <p:cNvPr id="3803" name="Google Shape;3803;p48"/>
          <p:cNvSpPr/>
          <p:nvPr/>
        </p:nvSpPr>
        <p:spPr>
          <a:xfrm>
            <a:off x="9355913" y="1514664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4" name="Google Shape;3804;p48"/>
          <p:cNvSpPr/>
          <p:nvPr/>
        </p:nvSpPr>
        <p:spPr>
          <a:xfrm>
            <a:off x="9355913" y="1035413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5" name="Google Shape;3805;p48"/>
          <p:cNvSpPr/>
          <p:nvPr/>
        </p:nvSpPr>
        <p:spPr>
          <a:xfrm>
            <a:off x="9811676" y="1903593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6" name="Google Shape;3806;p48"/>
          <p:cNvSpPr/>
          <p:nvPr/>
        </p:nvSpPr>
        <p:spPr>
          <a:xfrm>
            <a:off x="10256854" y="1903593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7" name="Google Shape;3807;p48"/>
          <p:cNvSpPr/>
          <p:nvPr/>
        </p:nvSpPr>
        <p:spPr>
          <a:xfrm>
            <a:off x="9369572" y="2356654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8" name="Google Shape;3808;p48"/>
          <p:cNvSpPr/>
          <p:nvPr/>
        </p:nvSpPr>
        <p:spPr>
          <a:xfrm>
            <a:off x="9369572" y="2835905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9" name="Google Shape;3809;p48"/>
          <p:cNvSpPr/>
          <p:nvPr/>
        </p:nvSpPr>
        <p:spPr>
          <a:xfrm>
            <a:off x="8959713" y="1915422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0" name="Google Shape;3810;p48"/>
          <p:cNvSpPr/>
          <p:nvPr/>
        </p:nvSpPr>
        <p:spPr>
          <a:xfrm>
            <a:off x="8514535" y="1915422"/>
            <a:ext cx="631208" cy="631208"/>
          </a:xfrm>
          <a:prstGeom prst="star16">
            <a:avLst>
              <a:gd name="adj" fmla="val 375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그룹 203"/>
          <p:cNvGrpSpPr/>
          <p:nvPr/>
        </p:nvGrpSpPr>
        <p:grpSpPr>
          <a:xfrm>
            <a:off x="225057" y="4284190"/>
            <a:ext cx="674678" cy="465448"/>
            <a:chOff x="36650" y="5123167"/>
            <a:chExt cx="674678" cy="465448"/>
          </a:xfrm>
        </p:grpSpPr>
        <p:sp>
          <p:nvSpPr>
            <p:cNvPr id="205" name="양쪽 모서리가 둥근 사각형 20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양쪽 모서리가 둥근 사각형 20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07" name="십자형 20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4" name="그룹 213"/>
          <p:cNvGrpSpPr/>
          <p:nvPr/>
        </p:nvGrpSpPr>
        <p:grpSpPr>
          <a:xfrm>
            <a:off x="2923812" y="4305470"/>
            <a:ext cx="674678" cy="465448"/>
            <a:chOff x="36650" y="5123167"/>
            <a:chExt cx="674678" cy="465448"/>
          </a:xfrm>
        </p:grpSpPr>
        <p:sp>
          <p:nvSpPr>
            <p:cNvPr id="215" name="양쪽 모서리가 둥근 사각형 21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양쪽 모서리가 둥근 사각형 21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17" name="십자형 21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4" name="그룹 223"/>
          <p:cNvGrpSpPr/>
          <p:nvPr/>
        </p:nvGrpSpPr>
        <p:grpSpPr>
          <a:xfrm>
            <a:off x="5666821" y="4293312"/>
            <a:ext cx="674678" cy="465448"/>
            <a:chOff x="36650" y="5123167"/>
            <a:chExt cx="674678" cy="465448"/>
          </a:xfrm>
        </p:grpSpPr>
        <p:sp>
          <p:nvSpPr>
            <p:cNvPr id="225" name="양쪽 모서리가 둥근 사각형 22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양쪽 모서리가 둥근 사각형 22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27" name="십자형 22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4" name="그룹 233"/>
          <p:cNvGrpSpPr/>
          <p:nvPr/>
        </p:nvGrpSpPr>
        <p:grpSpPr>
          <a:xfrm>
            <a:off x="8410749" y="4287790"/>
            <a:ext cx="674678" cy="465448"/>
            <a:chOff x="36650" y="5123167"/>
            <a:chExt cx="674678" cy="465448"/>
          </a:xfrm>
        </p:grpSpPr>
        <p:sp>
          <p:nvSpPr>
            <p:cNvPr id="235" name="양쪽 모서리가 둥근 사각형 234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양쪽 모서리가 둥근 사각형 235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37" name="십자형 236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38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4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82" y="4293312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459" y="427513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141" y="4265567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5" name="Google Shape;3815;p49"/>
          <p:cNvSpPr/>
          <p:nvPr/>
        </p:nvSpPr>
        <p:spPr>
          <a:xfrm rot="10800000">
            <a:off x="219939" y="4113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6" name="Google Shape;3816;p49"/>
          <p:cNvSpPr/>
          <p:nvPr/>
        </p:nvSpPr>
        <p:spPr>
          <a:xfrm>
            <a:off x="222104" y="4113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7" name="Google Shape;3817;p49"/>
          <p:cNvSpPr txBox="1"/>
          <p:nvPr/>
        </p:nvSpPr>
        <p:spPr>
          <a:xfrm>
            <a:off x="1062368" y="4699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8" name="Google Shape;3818;p49"/>
          <p:cNvSpPr/>
          <p:nvPr/>
        </p:nvSpPr>
        <p:spPr>
          <a:xfrm>
            <a:off x="360607" y="12473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9" name="Google Shape;3819;p49"/>
          <p:cNvSpPr txBox="1"/>
          <p:nvPr/>
        </p:nvSpPr>
        <p:spPr>
          <a:xfrm>
            <a:off x="2221308" y="8597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0" name="Google Shape;3820;p49"/>
          <p:cNvSpPr txBox="1"/>
          <p:nvPr/>
        </p:nvSpPr>
        <p:spPr>
          <a:xfrm>
            <a:off x="650220" y="8597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1" name="Google Shape;3821;p49"/>
          <p:cNvSpPr/>
          <p:nvPr/>
        </p:nvSpPr>
        <p:spPr>
          <a:xfrm>
            <a:off x="1187354" y="36155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2" name="Google Shape;3822;p49"/>
          <p:cNvSpPr/>
          <p:nvPr/>
        </p:nvSpPr>
        <p:spPr>
          <a:xfrm>
            <a:off x="211688" y="38173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3" name="Google Shape;3823;p49"/>
          <p:cNvSpPr txBox="1"/>
          <p:nvPr/>
        </p:nvSpPr>
        <p:spPr>
          <a:xfrm>
            <a:off x="1187832" y="36155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4" name="Google Shape;3824;p49"/>
          <p:cNvSpPr/>
          <p:nvPr/>
        </p:nvSpPr>
        <p:spPr>
          <a:xfrm>
            <a:off x="326099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5" name="Google Shape;3825;p49"/>
          <p:cNvSpPr/>
          <p:nvPr/>
        </p:nvSpPr>
        <p:spPr>
          <a:xfrm>
            <a:off x="828341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6" name="Google Shape;3826;p49"/>
          <p:cNvSpPr/>
          <p:nvPr/>
        </p:nvSpPr>
        <p:spPr>
          <a:xfrm>
            <a:off x="1330583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7" name="Google Shape;3827;p49"/>
          <p:cNvSpPr/>
          <p:nvPr/>
        </p:nvSpPr>
        <p:spPr>
          <a:xfrm>
            <a:off x="1832825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8" name="Google Shape;3828;p49"/>
          <p:cNvSpPr/>
          <p:nvPr/>
        </p:nvSpPr>
        <p:spPr>
          <a:xfrm>
            <a:off x="2335066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9" name="Google Shape;3829;p49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9491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0" name="Google Shape;3830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9730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1" name="Google Shape;3831;p4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9489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832" name="Google Shape;3832;p49"/>
          <p:cNvSpPr/>
          <p:nvPr/>
        </p:nvSpPr>
        <p:spPr>
          <a:xfrm>
            <a:off x="2338493" y="39114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3" name="Google Shape;3833;p49"/>
          <p:cNvSpPr/>
          <p:nvPr/>
        </p:nvSpPr>
        <p:spPr>
          <a:xfrm>
            <a:off x="1843284" y="39183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4" name="Google Shape;3834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9477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5" name="Google Shape;3835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5424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6" name="Google Shape;3836;p49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5057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7" name="Google Shape;3837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8" name="Google Shape;3838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1873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9" name="Google Shape;3839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0" name="Google Shape;3840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1" name="Google Shape;3841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2" name="Google Shape;3842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1910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3" name="Google Shape;3843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4" name="Google Shape;3844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5" name="Google Shape;3845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82029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6" name="Google Shape;3846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7" name="Google Shape;3847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174155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8" name="Google Shape;3848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9" name="Google Shape;3849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1873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0" name="Google Shape;3850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1" name="Google Shape;3851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2" name="Google Shape;3852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82267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3" name="Google Shape;3853;p49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21804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4" name="Google Shape;3854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1826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5" name="Google Shape;3855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2148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6" name="Google Shape;3856;p49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30695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7" name="Google Shape;3857;p49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8930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8" name="Google Shape;3858;p49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9025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3860" name="Google Shape;3860;p49"/>
          <p:cNvSpPr txBox="1"/>
          <p:nvPr/>
        </p:nvSpPr>
        <p:spPr>
          <a:xfrm>
            <a:off x="190241" y="5132370"/>
            <a:ext cx="781816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리셋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녹색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순서대로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떨어지며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사라집니다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떨어지며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사라지지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않습니다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외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사라진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후,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생성될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위치로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슬라이드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이동합니다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몬스터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완료되면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셋팅이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진행됩니다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1" name="Google Shape;3861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1791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2" name="Google Shape;3862;p49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1158" y="1722701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3" name="Google Shape;3863;p49"/>
          <p:cNvSpPr/>
          <p:nvPr/>
        </p:nvSpPr>
        <p:spPr>
          <a:xfrm>
            <a:off x="528025" y="1369764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4" name="Google Shape;3864;p49"/>
          <p:cNvSpPr/>
          <p:nvPr/>
        </p:nvSpPr>
        <p:spPr>
          <a:xfrm rot="10040020">
            <a:off x="501895" y="1630092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5" name="Google Shape;3865;p49"/>
          <p:cNvSpPr/>
          <p:nvPr/>
        </p:nvSpPr>
        <p:spPr>
          <a:xfrm>
            <a:off x="549481" y="1908302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6" name="Google Shape;3866;p49"/>
          <p:cNvSpPr/>
          <p:nvPr/>
        </p:nvSpPr>
        <p:spPr>
          <a:xfrm>
            <a:off x="594586" y="2349627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7" name="Google Shape;3867;p49"/>
          <p:cNvSpPr/>
          <p:nvPr/>
        </p:nvSpPr>
        <p:spPr>
          <a:xfrm rot="10040020">
            <a:off x="527697" y="2151182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8" name="Google Shape;3868;p49"/>
          <p:cNvSpPr/>
          <p:nvPr/>
        </p:nvSpPr>
        <p:spPr>
          <a:xfrm rot="10040020">
            <a:off x="503180" y="2600273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9" name="Google Shape;3869;p49"/>
          <p:cNvSpPr/>
          <p:nvPr/>
        </p:nvSpPr>
        <p:spPr>
          <a:xfrm rot="10040020">
            <a:off x="542066" y="2997148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0" name="Google Shape;3870;p49"/>
          <p:cNvSpPr/>
          <p:nvPr/>
        </p:nvSpPr>
        <p:spPr>
          <a:xfrm>
            <a:off x="594586" y="2793148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1" name="Google Shape;3871;p49"/>
          <p:cNvSpPr/>
          <p:nvPr/>
        </p:nvSpPr>
        <p:spPr>
          <a:xfrm>
            <a:off x="640280" y="3231298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2" name="Google Shape;3872;p49"/>
          <p:cNvSpPr/>
          <p:nvPr/>
        </p:nvSpPr>
        <p:spPr>
          <a:xfrm rot="10800000">
            <a:off x="2961309" y="4113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3" name="Google Shape;3873;p49"/>
          <p:cNvSpPr/>
          <p:nvPr/>
        </p:nvSpPr>
        <p:spPr>
          <a:xfrm>
            <a:off x="2963474" y="4113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4" name="Google Shape;3874;p49"/>
          <p:cNvSpPr txBox="1"/>
          <p:nvPr/>
        </p:nvSpPr>
        <p:spPr>
          <a:xfrm>
            <a:off x="3803738" y="4699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5" name="Google Shape;3875;p49"/>
          <p:cNvSpPr/>
          <p:nvPr/>
        </p:nvSpPr>
        <p:spPr>
          <a:xfrm>
            <a:off x="3101977" y="12473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6" name="Google Shape;3876;p49"/>
          <p:cNvSpPr txBox="1"/>
          <p:nvPr/>
        </p:nvSpPr>
        <p:spPr>
          <a:xfrm>
            <a:off x="4962678" y="8597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7" name="Google Shape;3877;p49"/>
          <p:cNvSpPr txBox="1"/>
          <p:nvPr/>
        </p:nvSpPr>
        <p:spPr>
          <a:xfrm>
            <a:off x="3391590" y="8597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8" name="Google Shape;3878;p49"/>
          <p:cNvSpPr/>
          <p:nvPr/>
        </p:nvSpPr>
        <p:spPr>
          <a:xfrm>
            <a:off x="3928724" y="36155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9" name="Google Shape;3879;p49"/>
          <p:cNvSpPr/>
          <p:nvPr/>
        </p:nvSpPr>
        <p:spPr>
          <a:xfrm>
            <a:off x="2953058" y="38173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0" name="Google Shape;3880;p49"/>
          <p:cNvSpPr txBox="1"/>
          <p:nvPr/>
        </p:nvSpPr>
        <p:spPr>
          <a:xfrm>
            <a:off x="3929202" y="36155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1" name="Google Shape;3881;p49"/>
          <p:cNvSpPr/>
          <p:nvPr/>
        </p:nvSpPr>
        <p:spPr>
          <a:xfrm>
            <a:off x="3067469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2" name="Google Shape;3882;p49"/>
          <p:cNvSpPr/>
          <p:nvPr/>
        </p:nvSpPr>
        <p:spPr>
          <a:xfrm>
            <a:off x="3569711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3" name="Google Shape;3883;p49"/>
          <p:cNvSpPr/>
          <p:nvPr/>
        </p:nvSpPr>
        <p:spPr>
          <a:xfrm>
            <a:off x="4071953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4" name="Google Shape;3884;p49"/>
          <p:cNvSpPr/>
          <p:nvPr/>
        </p:nvSpPr>
        <p:spPr>
          <a:xfrm>
            <a:off x="4574195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5" name="Google Shape;3885;p49"/>
          <p:cNvSpPr/>
          <p:nvPr/>
        </p:nvSpPr>
        <p:spPr>
          <a:xfrm>
            <a:off x="5076436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6" name="Google Shape;3886;p49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153" y="39491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7" name="Google Shape;3887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111243" y="39730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8" name="Google Shape;3888;p4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602150" y="39489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889" name="Google Shape;3889;p49"/>
          <p:cNvSpPr/>
          <p:nvPr/>
        </p:nvSpPr>
        <p:spPr>
          <a:xfrm>
            <a:off x="5079863" y="39114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0" name="Google Shape;3890;p49"/>
          <p:cNvSpPr/>
          <p:nvPr/>
        </p:nvSpPr>
        <p:spPr>
          <a:xfrm>
            <a:off x="4584654" y="39183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1" name="Google Shape;3891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15451" y="39477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2" name="Google Shape;3892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044" y="45424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3" name="Google Shape;3893;p49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70131" y="5057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4" name="Google Shape;3894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5539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5" name="Google Shape;3895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5539" y="21873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6" name="Google Shape;3896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5539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7" name="Google Shape;3897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900000">
            <a:off x="2930152" y="18940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8" name="Google Shape;3898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5272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9" name="Google Shape;3899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73280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0" name="Google Shape;3900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5272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1" name="Google Shape;3901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5005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2" name="Google Shape;3902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23399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3" name="Google Shape;3903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7286" y="174155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4" name="Google Shape;3904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4471" y="21873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5" name="Google Shape;3905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4471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6" name="Google Shape;3906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4471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7" name="Google Shape;3907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23637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8" name="Google Shape;3908;p49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5397" y="21804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9" name="Google Shape;3909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5468" y="21826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0" name="Google Shape;3910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73518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1" name="Google Shape;3911;p49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73017" y="30695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2" name="Google Shape;3912;p49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734773" y="8930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3" name="Google Shape;3913;p49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41234" y="9025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5" name="Google Shape;3915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23161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6" name="Google Shape;3916;p49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72528" y="172270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7" name="Google Shape;3917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1800000">
            <a:off x="4437758" y="136976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8" name="Google Shape;3918;p49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900000">
            <a:off x="3817212" y="1561278"/>
            <a:ext cx="445836" cy="445836"/>
          </a:xfrm>
          <a:prstGeom prst="rect">
            <a:avLst/>
          </a:prstGeom>
          <a:noFill/>
          <a:ln>
            <a:noFill/>
          </a:ln>
        </p:spPr>
      </p:pic>
      <p:sp>
        <p:nvSpPr>
          <p:cNvPr id="3919" name="Google Shape;3919;p49"/>
          <p:cNvSpPr txBox="1"/>
          <p:nvPr/>
        </p:nvSpPr>
        <p:spPr>
          <a:xfrm>
            <a:off x="3033779" y="76200"/>
            <a:ext cx="24080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우수수 떨어지는 것이 포인트.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0" name="Google Shape;3920;p49"/>
          <p:cNvSpPr/>
          <p:nvPr/>
        </p:nvSpPr>
        <p:spPr>
          <a:xfrm rot="10800000">
            <a:off x="5665554" y="4113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1" name="Google Shape;3921;p49"/>
          <p:cNvSpPr/>
          <p:nvPr/>
        </p:nvSpPr>
        <p:spPr>
          <a:xfrm>
            <a:off x="5667719" y="4113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2" name="Google Shape;3922;p49"/>
          <p:cNvSpPr txBox="1"/>
          <p:nvPr/>
        </p:nvSpPr>
        <p:spPr>
          <a:xfrm>
            <a:off x="6507983" y="4699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3" name="Google Shape;3923;p49"/>
          <p:cNvSpPr/>
          <p:nvPr/>
        </p:nvSpPr>
        <p:spPr>
          <a:xfrm>
            <a:off x="5806222" y="12473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4" name="Google Shape;3924;p49"/>
          <p:cNvSpPr txBox="1"/>
          <p:nvPr/>
        </p:nvSpPr>
        <p:spPr>
          <a:xfrm>
            <a:off x="7666923" y="8597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5" name="Google Shape;3925;p49"/>
          <p:cNvSpPr txBox="1"/>
          <p:nvPr/>
        </p:nvSpPr>
        <p:spPr>
          <a:xfrm>
            <a:off x="6095835" y="8597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6" name="Google Shape;3926;p49"/>
          <p:cNvSpPr/>
          <p:nvPr/>
        </p:nvSpPr>
        <p:spPr>
          <a:xfrm>
            <a:off x="6632969" y="36155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7" name="Google Shape;3927;p49"/>
          <p:cNvSpPr/>
          <p:nvPr/>
        </p:nvSpPr>
        <p:spPr>
          <a:xfrm>
            <a:off x="5657303" y="38173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8" name="Google Shape;3928;p49"/>
          <p:cNvSpPr txBox="1"/>
          <p:nvPr/>
        </p:nvSpPr>
        <p:spPr>
          <a:xfrm>
            <a:off x="6633447" y="36155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9" name="Google Shape;3929;p49"/>
          <p:cNvSpPr/>
          <p:nvPr/>
        </p:nvSpPr>
        <p:spPr>
          <a:xfrm>
            <a:off x="5771714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0" name="Google Shape;3930;p49"/>
          <p:cNvSpPr/>
          <p:nvPr/>
        </p:nvSpPr>
        <p:spPr>
          <a:xfrm>
            <a:off x="6273956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1" name="Google Shape;3931;p49"/>
          <p:cNvSpPr/>
          <p:nvPr/>
        </p:nvSpPr>
        <p:spPr>
          <a:xfrm>
            <a:off x="6776198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2" name="Google Shape;3932;p49"/>
          <p:cNvSpPr/>
          <p:nvPr/>
        </p:nvSpPr>
        <p:spPr>
          <a:xfrm>
            <a:off x="7278440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3" name="Google Shape;3933;p49"/>
          <p:cNvSpPr/>
          <p:nvPr/>
        </p:nvSpPr>
        <p:spPr>
          <a:xfrm>
            <a:off x="7780681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4" name="Google Shape;3934;p49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5398" y="39491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5" name="Google Shape;3935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5815488" y="39730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6" name="Google Shape;3936;p49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06395" y="39489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937" name="Google Shape;3937;p49"/>
          <p:cNvSpPr/>
          <p:nvPr/>
        </p:nvSpPr>
        <p:spPr>
          <a:xfrm>
            <a:off x="7784108" y="39114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8" name="Google Shape;3938;p49"/>
          <p:cNvSpPr/>
          <p:nvPr/>
        </p:nvSpPr>
        <p:spPr>
          <a:xfrm>
            <a:off x="7288899" y="39183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9" name="Google Shape;3939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19696" y="39477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0" name="Google Shape;3940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14289" y="45424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1" name="Google Shape;3941;p49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74376" y="5057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2" name="Google Shape;3942;p49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719642" y="21804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3" name="Google Shape;3943;p49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39018" y="8930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4" name="Google Shape;3944;p49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845479" y="9025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6" name="Google Shape;3946;p49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76773" y="1722701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47" name="Google Shape;3947;p49"/>
          <p:cNvSpPr/>
          <p:nvPr/>
        </p:nvSpPr>
        <p:spPr>
          <a:xfrm rot="-5400000">
            <a:off x="6646592" y="2490742"/>
            <a:ext cx="493307" cy="370193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8" name="Google Shape;3948;p49"/>
          <p:cNvSpPr/>
          <p:nvPr/>
        </p:nvSpPr>
        <p:spPr>
          <a:xfrm>
            <a:off x="6815398" y="1709218"/>
            <a:ext cx="583556" cy="370193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231095" y="4449292"/>
            <a:ext cx="674678" cy="465448"/>
            <a:chOff x="36650" y="5123167"/>
            <a:chExt cx="674678" cy="465448"/>
          </a:xfrm>
        </p:grpSpPr>
        <p:sp>
          <p:nvSpPr>
            <p:cNvPr id="137" name="양쪽 모서리가 둥근 사각형 136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양쪽 모서리가 둥근 사각형 137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39" name="십자형 138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40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6" name="그룹 145"/>
          <p:cNvGrpSpPr/>
          <p:nvPr/>
        </p:nvGrpSpPr>
        <p:grpSpPr>
          <a:xfrm>
            <a:off x="2963474" y="4451184"/>
            <a:ext cx="674678" cy="465448"/>
            <a:chOff x="36650" y="5123167"/>
            <a:chExt cx="674678" cy="465448"/>
          </a:xfrm>
        </p:grpSpPr>
        <p:sp>
          <p:nvSpPr>
            <p:cNvPr id="147" name="양쪽 모서리가 둥근 사각형 146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양쪽 모서리가 둥근 사각형 147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49" name="십자형 148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0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6" name="그룹 155"/>
          <p:cNvGrpSpPr/>
          <p:nvPr/>
        </p:nvGrpSpPr>
        <p:grpSpPr>
          <a:xfrm>
            <a:off x="5667719" y="4453076"/>
            <a:ext cx="674678" cy="465448"/>
            <a:chOff x="36650" y="5123167"/>
            <a:chExt cx="674678" cy="465448"/>
          </a:xfrm>
        </p:grpSpPr>
        <p:sp>
          <p:nvSpPr>
            <p:cNvPr id="157" name="양쪽 모서리가 둥근 사각형 156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양쪽 모서리가 둥근 사각형 157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59" name="십자형 158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0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6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52" y="4448910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807" y="4438530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195" y="4438530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Google Shape;3953;p50"/>
          <p:cNvSpPr/>
          <p:nvPr/>
        </p:nvSpPr>
        <p:spPr>
          <a:xfrm rot="10800000">
            <a:off x="219939" y="4113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4" name="Google Shape;3954;p50"/>
          <p:cNvSpPr/>
          <p:nvPr/>
        </p:nvSpPr>
        <p:spPr>
          <a:xfrm>
            <a:off x="222104" y="4113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5" name="Google Shape;3955;p50"/>
          <p:cNvSpPr txBox="1"/>
          <p:nvPr/>
        </p:nvSpPr>
        <p:spPr>
          <a:xfrm>
            <a:off x="1062368" y="4699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6" name="Google Shape;3956;p50"/>
          <p:cNvSpPr/>
          <p:nvPr/>
        </p:nvSpPr>
        <p:spPr>
          <a:xfrm>
            <a:off x="360607" y="12473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7" name="Google Shape;3957;p50"/>
          <p:cNvSpPr txBox="1"/>
          <p:nvPr/>
        </p:nvSpPr>
        <p:spPr>
          <a:xfrm>
            <a:off x="2221308" y="8597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8" name="Google Shape;3958;p50"/>
          <p:cNvSpPr txBox="1"/>
          <p:nvPr/>
        </p:nvSpPr>
        <p:spPr>
          <a:xfrm>
            <a:off x="650220" y="8597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9" name="Google Shape;3959;p50"/>
          <p:cNvSpPr/>
          <p:nvPr/>
        </p:nvSpPr>
        <p:spPr>
          <a:xfrm>
            <a:off x="1187354" y="36155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0" name="Google Shape;3960;p50"/>
          <p:cNvSpPr/>
          <p:nvPr/>
        </p:nvSpPr>
        <p:spPr>
          <a:xfrm>
            <a:off x="211688" y="38173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1" name="Google Shape;3961;p50"/>
          <p:cNvSpPr txBox="1"/>
          <p:nvPr/>
        </p:nvSpPr>
        <p:spPr>
          <a:xfrm>
            <a:off x="1187832" y="36155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2" name="Google Shape;3962;p50"/>
          <p:cNvSpPr/>
          <p:nvPr/>
        </p:nvSpPr>
        <p:spPr>
          <a:xfrm>
            <a:off x="326099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3" name="Google Shape;3963;p50"/>
          <p:cNvSpPr/>
          <p:nvPr/>
        </p:nvSpPr>
        <p:spPr>
          <a:xfrm>
            <a:off x="828341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4" name="Google Shape;3964;p50"/>
          <p:cNvSpPr/>
          <p:nvPr/>
        </p:nvSpPr>
        <p:spPr>
          <a:xfrm>
            <a:off x="1330583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5" name="Google Shape;3965;p50"/>
          <p:cNvSpPr/>
          <p:nvPr/>
        </p:nvSpPr>
        <p:spPr>
          <a:xfrm>
            <a:off x="1832825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6" name="Google Shape;3966;p50"/>
          <p:cNvSpPr/>
          <p:nvPr/>
        </p:nvSpPr>
        <p:spPr>
          <a:xfrm>
            <a:off x="2335066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7" name="Google Shape;3967;p50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9491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8" name="Google Shape;3968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9730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9" name="Google Shape;3969;p50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9489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3970" name="Google Shape;3970;p50"/>
          <p:cNvSpPr/>
          <p:nvPr/>
        </p:nvSpPr>
        <p:spPr>
          <a:xfrm>
            <a:off x="2338493" y="39114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1" name="Google Shape;3971;p50"/>
          <p:cNvSpPr/>
          <p:nvPr/>
        </p:nvSpPr>
        <p:spPr>
          <a:xfrm>
            <a:off x="1843284" y="39183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2" name="Google Shape;3972;p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9477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3" name="Google Shape;3973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5424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4" name="Google Shape;3974;p50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5057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5" name="Google Shape;3975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6" name="Google Shape;3976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1873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7" name="Google Shape;3977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8" name="Google Shape;3978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9" name="Google Shape;3979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0" name="Google Shape;3980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1910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1" name="Google Shape;3981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2" name="Google Shape;3982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30695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3" name="Google Shape;3983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82029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4" name="Google Shape;3984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5" name="Google Shape;3985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174155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6" name="Google Shape;3986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7" name="Google Shape;3987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1873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8" name="Google Shape;3988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7459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9" name="Google Shape;3989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3044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0" name="Google Shape;3990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82267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1" name="Google Shape;3991;p5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2180451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2" name="Google Shape;3992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1826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3" name="Google Shape;3993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2148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" name="Google Shape;3994;p5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30695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" name="Google Shape;3995;p5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8930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6" name="Google Shape;3996;p5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9025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3998" name="Google Shape;3998;p50"/>
          <p:cNvSpPr txBox="1"/>
          <p:nvPr/>
        </p:nvSpPr>
        <p:spPr>
          <a:xfrm>
            <a:off x="190241" y="5132370"/>
            <a:ext cx="28696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셋팅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타일이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상단에서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떨어집니다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9" name="Google Shape;3999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1791" y="262724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0" name="Google Shape;4000;p5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1158" y="1722701"/>
            <a:ext cx="445050" cy="4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Google Shape;4001;p50"/>
          <p:cNvSpPr/>
          <p:nvPr/>
        </p:nvSpPr>
        <p:spPr>
          <a:xfrm>
            <a:off x="528025" y="1369764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2" name="Google Shape;4002;p50"/>
          <p:cNvSpPr/>
          <p:nvPr/>
        </p:nvSpPr>
        <p:spPr>
          <a:xfrm rot="10040020">
            <a:off x="501895" y="1630092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3" name="Google Shape;4003;p50"/>
          <p:cNvSpPr/>
          <p:nvPr/>
        </p:nvSpPr>
        <p:spPr>
          <a:xfrm>
            <a:off x="549481" y="1908302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4" name="Google Shape;4004;p50"/>
          <p:cNvSpPr/>
          <p:nvPr/>
        </p:nvSpPr>
        <p:spPr>
          <a:xfrm>
            <a:off x="594586" y="2349627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5" name="Google Shape;4005;p50"/>
          <p:cNvSpPr/>
          <p:nvPr/>
        </p:nvSpPr>
        <p:spPr>
          <a:xfrm rot="10040020">
            <a:off x="527697" y="2151182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6" name="Google Shape;4006;p50"/>
          <p:cNvSpPr/>
          <p:nvPr/>
        </p:nvSpPr>
        <p:spPr>
          <a:xfrm rot="10040020">
            <a:off x="503180" y="2600273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7" name="Google Shape;4007;p50"/>
          <p:cNvSpPr/>
          <p:nvPr/>
        </p:nvSpPr>
        <p:spPr>
          <a:xfrm rot="10040020">
            <a:off x="542066" y="2997148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8" name="Google Shape;4008;p50"/>
          <p:cNvSpPr/>
          <p:nvPr/>
        </p:nvSpPr>
        <p:spPr>
          <a:xfrm>
            <a:off x="594586" y="2793148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9" name="Google Shape;4009;p50"/>
          <p:cNvSpPr/>
          <p:nvPr/>
        </p:nvSpPr>
        <p:spPr>
          <a:xfrm>
            <a:off x="640280" y="3231298"/>
            <a:ext cx="1903286" cy="2229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0" name="Google Shape;4010;p50"/>
          <p:cNvSpPr/>
          <p:nvPr/>
        </p:nvSpPr>
        <p:spPr>
          <a:xfrm rot="10800000">
            <a:off x="2961309" y="4113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1" name="Google Shape;4011;p50"/>
          <p:cNvSpPr/>
          <p:nvPr/>
        </p:nvSpPr>
        <p:spPr>
          <a:xfrm>
            <a:off x="2963474" y="4113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2" name="Google Shape;4012;p50"/>
          <p:cNvSpPr txBox="1"/>
          <p:nvPr/>
        </p:nvSpPr>
        <p:spPr>
          <a:xfrm>
            <a:off x="3803738" y="4699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3" name="Google Shape;4013;p50"/>
          <p:cNvSpPr/>
          <p:nvPr/>
        </p:nvSpPr>
        <p:spPr>
          <a:xfrm>
            <a:off x="3101977" y="12473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4" name="Google Shape;4014;p50"/>
          <p:cNvSpPr txBox="1"/>
          <p:nvPr/>
        </p:nvSpPr>
        <p:spPr>
          <a:xfrm>
            <a:off x="4962678" y="8597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5" name="Google Shape;4015;p50"/>
          <p:cNvSpPr txBox="1"/>
          <p:nvPr/>
        </p:nvSpPr>
        <p:spPr>
          <a:xfrm>
            <a:off x="3391590" y="8597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6" name="Google Shape;4016;p50"/>
          <p:cNvSpPr/>
          <p:nvPr/>
        </p:nvSpPr>
        <p:spPr>
          <a:xfrm>
            <a:off x="3928724" y="36155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7" name="Google Shape;4017;p50"/>
          <p:cNvSpPr/>
          <p:nvPr/>
        </p:nvSpPr>
        <p:spPr>
          <a:xfrm>
            <a:off x="2953058" y="38173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8" name="Google Shape;4018;p50"/>
          <p:cNvSpPr txBox="1"/>
          <p:nvPr/>
        </p:nvSpPr>
        <p:spPr>
          <a:xfrm>
            <a:off x="3929202" y="36155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9" name="Google Shape;4019;p50"/>
          <p:cNvSpPr/>
          <p:nvPr/>
        </p:nvSpPr>
        <p:spPr>
          <a:xfrm>
            <a:off x="3067469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0" name="Google Shape;4020;p50"/>
          <p:cNvSpPr/>
          <p:nvPr/>
        </p:nvSpPr>
        <p:spPr>
          <a:xfrm>
            <a:off x="3569711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1" name="Google Shape;4021;p50"/>
          <p:cNvSpPr/>
          <p:nvPr/>
        </p:nvSpPr>
        <p:spPr>
          <a:xfrm>
            <a:off x="4071953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2" name="Google Shape;4022;p50"/>
          <p:cNvSpPr/>
          <p:nvPr/>
        </p:nvSpPr>
        <p:spPr>
          <a:xfrm>
            <a:off x="4574195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3" name="Google Shape;4023;p50"/>
          <p:cNvSpPr/>
          <p:nvPr/>
        </p:nvSpPr>
        <p:spPr>
          <a:xfrm>
            <a:off x="5076436" y="39114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4" name="Google Shape;4024;p50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153" y="39491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5" name="Google Shape;4025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111243" y="39730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6" name="Google Shape;4026;p50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3602150" y="39489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4027" name="Google Shape;4027;p50"/>
          <p:cNvSpPr/>
          <p:nvPr/>
        </p:nvSpPr>
        <p:spPr>
          <a:xfrm>
            <a:off x="5079863" y="39114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8" name="Google Shape;4028;p50"/>
          <p:cNvSpPr/>
          <p:nvPr/>
        </p:nvSpPr>
        <p:spPr>
          <a:xfrm>
            <a:off x="4584654" y="39183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9" name="Google Shape;4029;p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15451" y="39477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0" name="Google Shape;4030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044" y="45424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1" name="Google Shape;4031;p50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70131" y="5057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2" name="Google Shape;4032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9350" y="280623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3" name="Google Shape;4033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9350" y="192061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4" name="Google Shape;4034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9350" y="1471003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5" name="Google Shape;4035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9374" y="259172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6" name="Google Shape;4036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9374" y="2149432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7" name="Google Shape;4037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9374" y="12565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8" name="Google Shape;4038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19054" y="145689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9" name="Google Shape;4039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 t="55838" b="-55838"/>
          <a:stretch/>
        </p:blipFill>
        <p:spPr>
          <a:xfrm>
            <a:off x="4919054" y="12600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0" name="Google Shape;4040;p5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19791" y="262448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1" name="Google Shape;4041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9374" y="170611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2" name="Google Shape;4042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69030" y="167981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3" name="Google Shape;4043;p50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69423" y="2122505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4" name="Google Shape;4044;p50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734773" y="8930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5" name="Google Shape;4045;p50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41234" y="902552"/>
            <a:ext cx="275058" cy="27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7" name="Google Shape;4047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9350" y="2363934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8" name="Google Shape;4048;p50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20184" y="173470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9" name="Google Shape;4049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 t="52674" b="-52674"/>
          <a:stretch/>
        </p:blipFill>
        <p:spPr>
          <a:xfrm>
            <a:off x="3119350" y="12600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0" name="Google Shape;4050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 t="5146" b="-5146"/>
          <a:stretch/>
        </p:blipFill>
        <p:spPr>
          <a:xfrm>
            <a:off x="4469030" y="126000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1" name="Google Shape;4051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9005" y="147477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2" name="Google Shape;4052;p50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9398" y="2345030"/>
            <a:ext cx="445836" cy="4458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그룹 101"/>
          <p:cNvGrpSpPr/>
          <p:nvPr/>
        </p:nvGrpSpPr>
        <p:grpSpPr>
          <a:xfrm>
            <a:off x="225057" y="4449292"/>
            <a:ext cx="674678" cy="465448"/>
            <a:chOff x="36650" y="5123167"/>
            <a:chExt cx="674678" cy="465448"/>
          </a:xfrm>
        </p:grpSpPr>
        <p:sp>
          <p:nvSpPr>
            <p:cNvPr id="103" name="양쪽 모서리가 둥근 사각형 10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양쪽 모서리가 둥근 사각형 10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05" name="십자형 10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그룹 111"/>
          <p:cNvGrpSpPr/>
          <p:nvPr/>
        </p:nvGrpSpPr>
        <p:grpSpPr>
          <a:xfrm>
            <a:off x="2963474" y="4440452"/>
            <a:ext cx="674678" cy="465448"/>
            <a:chOff x="36650" y="5123167"/>
            <a:chExt cx="674678" cy="465448"/>
          </a:xfrm>
        </p:grpSpPr>
        <p:sp>
          <p:nvSpPr>
            <p:cNvPr id="113" name="양쪽 모서리가 둥근 사각형 112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양쪽 모서리가 둥근 사각형 113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115" name="십자형 114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6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7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2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31" y="4448619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153" y="4421547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7" name="Google Shape;4057;p51"/>
          <p:cNvSpPr txBox="1"/>
          <p:nvPr/>
        </p:nvSpPr>
        <p:spPr>
          <a:xfrm>
            <a:off x="204523" y="5129232"/>
            <a:ext cx="34804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칼 애니메이션 진행 중, 텍스트가 등장합니다.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 등장 이후 버튼이 등장합니다.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58" name="Google Shape;4058;p51"/>
          <p:cNvGrpSpPr/>
          <p:nvPr/>
        </p:nvGrpSpPr>
        <p:grpSpPr>
          <a:xfrm>
            <a:off x="128957" y="142478"/>
            <a:ext cx="2726474" cy="4834042"/>
            <a:chOff x="128957" y="669683"/>
            <a:chExt cx="3253434" cy="5768342"/>
          </a:xfrm>
        </p:grpSpPr>
        <p:grpSp>
          <p:nvGrpSpPr>
            <p:cNvPr id="4059" name="Google Shape;4059;p51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060" name="Google Shape;4060;p51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1" name="Google Shape;4061;p51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2" name="Google Shape;4062;p51"/>
              <p:cNvSpPr txBox="1"/>
              <p:nvPr/>
            </p:nvSpPr>
            <p:spPr>
              <a:xfrm>
                <a:off x="1160406" y="743114"/>
                <a:ext cx="1190541" cy="36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00</a:t>
                </a:r>
                <a:endParaRPr/>
              </a:p>
            </p:txBody>
          </p:sp>
          <p:sp>
            <p:nvSpPr>
              <p:cNvPr id="4063" name="Google Shape;4063;p51"/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882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064" name="Google Shape;4064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65" name="Google Shape;4065;p51"/>
              <p:cNvSpPr txBox="1"/>
              <p:nvPr/>
            </p:nvSpPr>
            <p:spPr>
              <a:xfrm>
                <a:off x="687967" y="1231829"/>
                <a:ext cx="361906" cy="403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66" name="Google Shape;4066;p51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067" name="Google Shape;4067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8" name="Google Shape;4068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9" name="Google Shape;4069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0" name="Google Shape;4070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1" name="Google Shape;4071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72" name="Google Shape;4072;p51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073" name="Google Shape;4073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4" name="Google Shape;4074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5" name="Google Shape;4075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6" name="Google Shape;4076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7" name="Google Shape;4077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78" name="Google Shape;4078;p51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079" name="Google Shape;4079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0" name="Google Shape;4080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1" name="Google Shape;4081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2" name="Google Shape;4082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3" name="Google Shape;4083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84" name="Google Shape;4084;p51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085" name="Google Shape;4085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6" name="Google Shape;4086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7" name="Google Shape;4087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8" name="Google Shape;4088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9" name="Google Shape;4089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90" name="Google Shape;4090;p51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4091" name="Google Shape;4091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2" name="Google Shape;4092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3" name="Google Shape;4093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4" name="Google Shape;4094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095" name="Google Shape;4095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6" name="Google Shape;4096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7" name="Google Shape;4097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8" name="Google Shape;4098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9" name="Google Shape;4099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00" name="Google Shape;4100;p51"/>
              <p:cNvSpPr txBox="1"/>
              <p:nvPr/>
            </p:nvSpPr>
            <p:spPr>
              <a:xfrm>
                <a:off x="1190121" y="259591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1" name="Google Shape;4101;p51"/>
              <p:cNvSpPr txBox="1"/>
              <p:nvPr/>
            </p:nvSpPr>
            <p:spPr>
              <a:xfrm>
                <a:off x="2345672" y="373822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2" name="Google Shape;4102;p51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>
                  <a:gd name="adj" fmla="val 16667"/>
                </a:avLst>
              </a:prstGeom>
              <a:solidFill>
                <a:srgbClr val="0E52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3" name="Google Shape;4103;p51"/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4" name="Google Shape;4104;p51"/>
              <p:cNvSpPr txBox="1"/>
              <p:nvPr/>
            </p:nvSpPr>
            <p:spPr>
              <a:xfrm>
                <a:off x="1372155" y="4687030"/>
                <a:ext cx="761687" cy="275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 K I L L</a:t>
                </a:r>
                <a:endParaRPr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5" name="Google Shape;4105;p51"/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6" name="Google Shape;4106;p51"/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7" name="Google Shape;4107;p51"/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8" name="Google Shape;4108;p51"/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9" name="Google Shape;4109;p51"/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10" name="Google Shape;4110;p51" descr="C:\Users\Rivers\Desktop\Png\15255-200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11" name="Google Shape;4111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12" name="Google Shape;4112;p51" descr="C:\Users\Rivers\Desktop\Png\575259-200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13" name="Google Shape;4113;p51"/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23</a:t>
                </a: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4" name="Google Shape;4114;p51"/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15" name="Google Shape;4115;p5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16" name="Google Shape;4116;p51"/>
              <p:cNvSpPr/>
              <p:nvPr/>
            </p:nvSpPr>
            <p:spPr>
              <a:xfrm>
                <a:off x="919734" y="5780500"/>
                <a:ext cx="1658470" cy="468400"/>
              </a:xfrm>
              <a:prstGeom prst="rect">
                <a:avLst/>
              </a:prstGeom>
              <a:solidFill>
                <a:srgbClr val="C55A1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17" name="Google Shape;4117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18" name="Google Shape;4118;p51" descr="C:\Users\Rivers\Desktop\Png\Clo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60117" y="1290041"/>
              <a:ext cx="349172" cy="349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19" name="Google Shape;4119;p51"/>
            <p:cNvSpPr txBox="1"/>
            <p:nvPr/>
          </p:nvSpPr>
          <p:spPr>
            <a:xfrm>
              <a:off x="2661374" y="1231829"/>
              <a:ext cx="503455" cy="403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68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20" name="Google Shape;4120;p51" descr="C:\Users\Rivers\Desktop\gear_1139470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21" name="Google Shape;4121;p51"/>
          <p:cNvSpPr/>
          <p:nvPr/>
        </p:nvSpPr>
        <p:spPr>
          <a:xfrm>
            <a:off x="128955" y="142481"/>
            <a:ext cx="2726475" cy="4843193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22" name="Google Shape;4122;p51"/>
          <p:cNvGrpSpPr/>
          <p:nvPr/>
        </p:nvGrpSpPr>
        <p:grpSpPr>
          <a:xfrm>
            <a:off x="3013203" y="136172"/>
            <a:ext cx="2726474" cy="4834042"/>
            <a:chOff x="128957" y="669683"/>
            <a:chExt cx="3253434" cy="5768342"/>
          </a:xfrm>
        </p:grpSpPr>
        <p:grpSp>
          <p:nvGrpSpPr>
            <p:cNvPr id="4123" name="Google Shape;4123;p51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124" name="Google Shape;4124;p51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5" name="Google Shape;4125;p51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6" name="Google Shape;4126;p51"/>
              <p:cNvSpPr txBox="1"/>
              <p:nvPr/>
            </p:nvSpPr>
            <p:spPr>
              <a:xfrm>
                <a:off x="1160406" y="743114"/>
                <a:ext cx="1190541" cy="36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00</a:t>
                </a:r>
                <a:endParaRPr/>
              </a:p>
            </p:txBody>
          </p:sp>
          <p:sp>
            <p:nvSpPr>
              <p:cNvPr id="4127" name="Google Shape;4127;p51"/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882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28" name="Google Shape;4128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29" name="Google Shape;4129;p51"/>
              <p:cNvSpPr txBox="1"/>
              <p:nvPr/>
            </p:nvSpPr>
            <p:spPr>
              <a:xfrm>
                <a:off x="687967" y="1231829"/>
                <a:ext cx="361906" cy="403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30" name="Google Shape;4130;p51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131" name="Google Shape;4131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2" name="Google Shape;4132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3" name="Google Shape;4133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4" name="Google Shape;4134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5" name="Google Shape;4135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36" name="Google Shape;4136;p51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137" name="Google Shape;4137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8" name="Google Shape;4138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9" name="Google Shape;4139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0" name="Google Shape;4140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1" name="Google Shape;4141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42" name="Google Shape;4142;p51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143" name="Google Shape;4143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4" name="Google Shape;4144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5" name="Google Shape;4145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6" name="Google Shape;4146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7" name="Google Shape;4147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48" name="Google Shape;4148;p51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149" name="Google Shape;4149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0" name="Google Shape;4150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1" name="Google Shape;4151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2" name="Google Shape;4152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3" name="Google Shape;4153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54" name="Google Shape;4154;p51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4155" name="Google Shape;4155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6" name="Google Shape;4156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7" name="Google Shape;4157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8" name="Google Shape;4158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159" name="Google Shape;4159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60" name="Google Shape;4160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61" name="Google Shape;4161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62" name="Google Shape;4162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63" name="Google Shape;4163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64" name="Google Shape;4164;p51"/>
              <p:cNvSpPr txBox="1"/>
              <p:nvPr/>
            </p:nvSpPr>
            <p:spPr>
              <a:xfrm>
                <a:off x="1190121" y="259591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5" name="Google Shape;4165;p51"/>
              <p:cNvSpPr txBox="1"/>
              <p:nvPr/>
            </p:nvSpPr>
            <p:spPr>
              <a:xfrm>
                <a:off x="2345672" y="373822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6" name="Google Shape;4166;p51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>
                  <a:gd name="adj" fmla="val 16667"/>
                </a:avLst>
              </a:prstGeom>
              <a:solidFill>
                <a:srgbClr val="0E52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7" name="Google Shape;4167;p51"/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8" name="Google Shape;4168;p51"/>
              <p:cNvSpPr txBox="1"/>
              <p:nvPr/>
            </p:nvSpPr>
            <p:spPr>
              <a:xfrm>
                <a:off x="1372155" y="4687030"/>
                <a:ext cx="761687" cy="275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 K I L L</a:t>
                </a:r>
                <a:endParaRPr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9" name="Google Shape;4169;p51"/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0" name="Google Shape;4170;p51"/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1" name="Google Shape;4171;p51"/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2" name="Google Shape;4172;p51"/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3" name="Google Shape;4173;p51"/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74" name="Google Shape;4174;p51" descr="C:\Users\Rivers\Desktop\Png\15255-200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75" name="Google Shape;4175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76" name="Google Shape;4176;p51" descr="C:\Users\Rivers\Desktop\Png\575259-200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77" name="Google Shape;4177;p51"/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23</a:t>
                </a: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8" name="Google Shape;4178;p51"/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79" name="Google Shape;4179;p5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80" name="Google Shape;4180;p51"/>
              <p:cNvSpPr/>
              <p:nvPr/>
            </p:nvSpPr>
            <p:spPr>
              <a:xfrm>
                <a:off x="919734" y="5780500"/>
                <a:ext cx="1658470" cy="468400"/>
              </a:xfrm>
              <a:prstGeom prst="rect">
                <a:avLst/>
              </a:prstGeom>
              <a:solidFill>
                <a:srgbClr val="C55A1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81" name="Google Shape;4181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82" name="Google Shape;4182;p51" descr="C:\Users\Rivers\Desktop\Png\Clo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60117" y="1290041"/>
              <a:ext cx="349172" cy="349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83" name="Google Shape;4183;p51"/>
            <p:cNvSpPr txBox="1"/>
            <p:nvPr/>
          </p:nvSpPr>
          <p:spPr>
            <a:xfrm>
              <a:off x="2661374" y="1231829"/>
              <a:ext cx="503455" cy="403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68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84" name="Google Shape;4184;p51" descr="C:\Users\Rivers\Desktop\gear_1139470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85" name="Google Shape;4185;p51"/>
          <p:cNvSpPr/>
          <p:nvPr/>
        </p:nvSpPr>
        <p:spPr>
          <a:xfrm>
            <a:off x="3013202" y="136175"/>
            <a:ext cx="2726475" cy="4843193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6" name="Google Shape;4186;p51"/>
          <p:cNvSpPr txBox="1"/>
          <p:nvPr/>
        </p:nvSpPr>
        <p:spPr>
          <a:xfrm>
            <a:off x="3867324" y="847414"/>
            <a:ext cx="101822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CLEAR</a:t>
            </a:r>
            <a:endParaRPr/>
          </a:p>
        </p:txBody>
      </p:sp>
      <p:grpSp>
        <p:nvGrpSpPr>
          <p:cNvPr id="4187" name="Google Shape;4187;p51"/>
          <p:cNvGrpSpPr/>
          <p:nvPr/>
        </p:nvGrpSpPr>
        <p:grpSpPr>
          <a:xfrm>
            <a:off x="5873700" y="123735"/>
            <a:ext cx="2726474" cy="4834042"/>
            <a:chOff x="128957" y="669683"/>
            <a:chExt cx="3253434" cy="5768342"/>
          </a:xfrm>
        </p:grpSpPr>
        <p:grpSp>
          <p:nvGrpSpPr>
            <p:cNvPr id="4188" name="Google Shape;4188;p51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189" name="Google Shape;4189;p51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0" name="Google Shape;4190;p51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1" name="Google Shape;4191;p51"/>
              <p:cNvSpPr txBox="1"/>
              <p:nvPr/>
            </p:nvSpPr>
            <p:spPr>
              <a:xfrm>
                <a:off x="1160406" y="743114"/>
                <a:ext cx="1190541" cy="36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00</a:t>
                </a:r>
                <a:endParaRPr/>
              </a:p>
            </p:txBody>
          </p:sp>
          <p:sp>
            <p:nvSpPr>
              <p:cNvPr id="4192" name="Google Shape;4192;p51"/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882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193" name="Google Shape;4193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94" name="Google Shape;4194;p51"/>
              <p:cNvSpPr txBox="1"/>
              <p:nvPr/>
            </p:nvSpPr>
            <p:spPr>
              <a:xfrm>
                <a:off x="687967" y="1231829"/>
                <a:ext cx="361906" cy="403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95" name="Google Shape;4195;p51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196" name="Google Shape;4196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7" name="Google Shape;4197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8" name="Google Shape;4198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9" name="Google Shape;4199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0" name="Google Shape;4200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01" name="Google Shape;4201;p51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02" name="Google Shape;4202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3" name="Google Shape;4203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4" name="Google Shape;4204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5" name="Google Shape;4205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6" name="Google Shape;4206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07" name="Google Shape;4207;p51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08" name="Google Shape;4208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9" name="Google Shape;4209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0" name="Google Shape;4210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1" name="Google Shape;4211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2" name="Google Shape;4212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13" name="Google Shape;4213;p51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14" name="Google Shape;4214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5" name="Google Shape;4215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6" name="Google Shape;4216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7" name="Google Shape;4217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8" name="Google Shape;4218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19" name="Google Shape;4219;p51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4220" name="Google Shape;4220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1" name="Google Shape;4221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2" name="Google Shape;4222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3" name="Google Shape;4223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224" name="Google Shape;4224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25" name="Google Shape;4225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26" name="Google Shape;4226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27" name="Google Shape;4227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28" name="Google Shape;4228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29" name="Google Shape;4229;p51"/>
              <p:cNvSpPr txBox="1"/>
              <p:nvPr/>
            </p:nvSpPr>
            <p:spPr>
              <a:xfrm>
                <a:off x="1190121" y="259591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0" name="Google Shape;4230;p51"/>
              <p:cNvSpPr txBox="1"/>
              <p:nvPr/>
            </p:nvSpPr>
            <p:spPr>
              <a:xfrm>
                <a:off x="2345672" y="373822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1" name="Google Shape;4231;p51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>
                  <a:gd name="adj" fmla="val 16667"/>
                </a:avLst>
              </a:prstGeom>
              <a:solidFill>
                <a:srgbClr val="0E52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2" name="Google Shape;4232;p51"/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3" name="Google Shape;4233;p51"/>
              <p:cNvSpPr txBox="1"/>
              <p:nvPr/>
            </p:nvSpPr>
            <p:spPr>
              <a:xfrm>
                <a:off x="1372155" y="4687030"/>
                <a:ext cx="761687" cy="275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 K I L L</a:t>
                </a:r>
                <a:endParaRPr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4" name="Google Shape;4234;p51"/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5" name="Google Shape;4235;p51"/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6" name="Google Shape;4236;p51"/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7" name="Google Shape;4237;p51"/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8" name="Google Shape;4238;p51"/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239" name="Google Shape;4239;p51" descr="C:\Users\Rivers\Desktop\Png\15255-200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40" name="Google Shape;4240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41" name="Google Shape;4241;p51" descr="C:\Users\Rivers\Desktop\Png\575259-200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42" name="Google Shape;4242;p51"/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23</a:t>
                </a: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3" name="Google Shape;4243;p51"/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244" name="Google Shape;4244;p5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45" name="Google Shape;4245;p51"/>
              <p:cNvSpPr/>
              <p:nvPr/>
            </p:nvSpPr>
            <p:spPr>
              <a:xfrm>
                <a:off x="919734" y="5780500"/>
                <a:ext cx="1658470" cy="468400"/>
              </a:xfrm>
              <a:prstGeom prst="rect">
                <a:avLst/>
              </a:prstGeom>
              <a:solidFill>
                <a:srgbClr val="C55A1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246" name="Google Shape;4246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247" name="Google Shape;4247;p51" descr="C:\Users\Rivers\Desktop\Png\Clo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60117" y="1290041"/>
              <a:ext cx="349172" cy="349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48" name="Google Shape;4248;p51"/>
            <p:cNvSpPr txBox="1"/>
            <p:nvPr/>
          </p:nvSpPr>
          <p:spPr>
            <a:xfrm>
              <a:off x="2661374" y="1231829"/>
              <a:ext cx="503455" cy="403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68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49" name="Google Shape;4249;p51" descr="C:\Users\Rivers\Desktop\gear_1139470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50" name="Google Shape;4250;p51"/>
          <p:cNvSpPr/>
          <p:nvPr/>
        </p:nvSpPr>
        <p:spPr>
          <a:xfrm>
            <a:off x="5873698" y="123738"/>
            <a:ext cx="2726475" cy="4843193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1" name="Google Shape;4251;p51"/>
          <p:cNvSpPr txBox="1"/>
          <p:nvPr/>
        </p:nvSpPr>
        <p:spPr>
          <a:xfrm>
            <a:off x="6401226" y="834977"/>
            <a:ext cx="16714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CLEAR</a:t>
            </a:r>
            <a:endParaRPr/>
          </a:p>
        </p:txBody>
      </p:sp>
      <p:grpSp>
        <p:nvGrpSpPr>
          <p:cNvPr id="4252" name="Google Shape;4252;p51"/>
          <p:cNvGrpSpPr/>
          <p:nvPr/>
        </p:nvGrpSpPr>
        <p:grpSpPr>
          <a:xfrm>
            <a:off x="6802783" y="3428784"/>
            <a:ext cx="904675" cy="219659"/>
            <a:chOff x="4154504" y="3939425"/>
            <a:chExt cx="2135050" cy="518400"/>
          </a:xfrm>
        </p:grpSpPr>
        <p:pic>
          <p:nvPicPr>
            <p:cNvPr id="4253" name="Google Shape;4253;p51" descr="F:\HSL Project\HSL Project\기획서\Slide Puzzle Battle\Icon\Option_StageSelect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154504" y="393986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4" name="Google Shape;4254;p51" descr="F:\HSL Project\HSL Project\기획서\Slide Puzzle Battle\Icon\Option_Restart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962829" y="393986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5" name="Google Shape;4255;p51"/>
            <p:cNvSpPr/>
            <p:nvPr/>
          </p:nvSpPr>
          <p:spPr>
            <a:xfrm>
              <a:off x="5771154" y="3939425"/>
              <a:ext cx="518400" cy="518400"/>
            </a:xfrm>
            <a:prstGeom prst="rightArrow">
              <a:avLst>
                <a:gd name="adj1" fmla="val 43876"/>
                <a:gd name="adj2" fmla="val 46325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56" name="Google Shape;4256;p51"/>
          <p:cNvGrpSpPr/>
          <p:nvPr/>
        </p:nvGrpSpPr>
        <p:grpSpPr>
          <a:xfrm>
            <a:off x="588949" y="2063102"/>
            <a:ext cx="1806486" cy="593643"/>
            <a:chOff x="605249" y="2298597"/>
            <a:chExt cx="2155635" cy="708380"/>
          </a:xfrm>
        </p:grpSpPr>
        <p:pic>
          <p:nvPicPr>
            <p:cNvPr id="4257" name="Google Shape;4257;p51" descr="F:\HSL Project\HSL Project\기획서\Slide Puzzle Battle\Icon\Icon_Sword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605249" y="2298597"/>
              <a:ext cx="708380" cy="7083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8" name="Google Shape;4258;p51" descr="F:\HSL Project\HSL Project\기획서\Slide Puzzle Battle\Icon\Icon_Sword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 flipH="1">
              <a:off x="2052504" y="2298597"/>
              <a:ext cx="708380" cy="7083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59" name="Google Shape;4259;p51" descr="F:\HSL Project\HSL Project\기획서\Slide Puzzle Battle\Icon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058291" y="1492098"/>
            <a:ext cx="593643" cy="59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0" name="Google Shape;4260;p51" descr="F:\HSL Project\HSL Project\기획서\Slide Puzzle Battle\Icon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4079617" y="1492098"/>
            <a:ext cx="593643" cy="59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1" name="Google Shape;4261;p51" descr="F:\HSL Project\HSL Project\기획서\Slide Puzzle Battle\Icon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931975" y="1488579"/>
            <a:ext cx="593643" cy="59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2" name="Google Shape;4262;p51" descr="F:\HSL Project\HSL Project\기획서\Slide Puzzle Battle\Icon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6953302" y="1488579"/>
            <a:ext cx="593643" cy="5936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63" name="Google Shape;4263;p51"/>
          <p:cNvGrpSpPr/>
          <p:nvPr/>
        </p:nvGrpSpPr>
        <p:grpSpPr>
          <a:xfrm>
            <a:off x="8883600" y="123735"/>
            <a:ext cx="2726474" cy="4834042"/>
            <a:chOff x="128957" y="669683"/>
            <a:chExt cx="3253434" cy="5768342"/>
          </a:xfrm>
        </p:grpSpPr>
        <p:grpSp>
          <p:nvGrpSpPr>
            <p:cNvPr id="4264" name="Google Shape;4264;p51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265" name="Google Shape;4265;p51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6" name="Google Shape;4266;p51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7" name="Google Shape;4267;p51"/>
              <p:cNvSpPr txBox="1"/>
              <p:nvPr/>
            </p:nvSpPr>
            <p:spPr>
              <a:xfrm>
                <a:off x="1160406" y="743114"/>
                <a:ext cx="1190541" cy="36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00</a:t>
                </a:r>
                <a:endParaRPr/>
              </a:p>
            </p:txBody>
          </p:sp>
          <p:sp>
            <p:nvSpPr>
              <p:cNvPr id="4268" name="Google Shape;4268;p51"/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882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269" name="Google Shape;4269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70" name="Google Shape;4270;p51"/>
              <p:cNvSpPr txBox="1"/>
              <p:nvPr/>
            </p:nvSpPr>
            <p:spPr>
              <a:xfrm>
                <a:off x="687967" y="1231829"/>
                <a:ext cx="361906" cy="4039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271" name="Google Shape;4271;p51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72" name="Google Shape;4272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3" name="Google Shape;4273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4" name="Google Shape;4274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5" name="Google Shape;4275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6" name="Google Shape;4276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77" name="Google Shape;4277;p51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78" name="Google Shape;4278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9" name="Google Shape;4279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0" name="Google Shape;4280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1" name="Google Shape;4281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2" name="Google Shape;4282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83" name="Google Shape;4283;p51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84" name="Google Shape;4284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5" name="Google Shape;4285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6" name="Google Shape;4286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7" name="Google Shape;4287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8" name="Google Shape;4288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89" name="Google Shape;4289;p51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290" name="Google Shape;4290;p51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1" name="Google Shape;4291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2" name="Google Shape;4292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3" name="Google Shape;4293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4" name="Google Shape;4294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95" name="Google Shape;4295;p51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4296" name="Google Shape;4296;p51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7" name="Google Shape;4297;p51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8" name="Google Shape;4298;p51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9" name="Google Shape;4299;p51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300" name="Google Shape;4300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1" name="Google Shape;4301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2" name="Google Shape;4302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3" name="Google Shape;4303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4" name="Google Shape;4304;p51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05" name="Google Shape;4305;p51"/>
              <p:cNvSpPr txBox="1"/>
              <p:nvPr/>
            </p:nvSpPr>
            <p:spPr>
              <a:xfrm>
                <a:off x="1190121" y="259591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6" name="Google Shape;4306;p51"/>
              <p:cNvSpPr txBox="1"/>
              <p:nvPr/>
            </p:nvSpPr>
            <p:spPr>
              <a:xfrm>
                <a:off x="2345672" y="3738225"/>
                <a:ext cx="291132" cy="2570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80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7" name="Google Shape;4307;p51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>
                  <a:gd name="adj" fmla="val 16667"/>
                </a:avLst>
              </a:prstGeom>
              <a:solidFill>
                <a:srgbClr val="0E52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8" name="Google Shape;4308;p51"/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9" name="Google Shape;4309;p51"/>
              <p:cNvSpPr txBox="1"/>
              <p:nvPr/>
            </p:nvSpPr>
            <p:spPr>
              <a:xfrm>
                <a:off x="1372155" y="4687030"/>
                <a:ext cx="761687" cy="275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 K I L L</a:t>
                </a:r>
                <a:endParaRPr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0" name="Google Shape;4310;p51"/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1" name="Google Shape;4311;p51"/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2" name="Google Shape;4312;p51"/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3" name="Google Shape;4313;p51"/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4" name="Google Shape;4314;p51"/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15" name="Google Shape;4315;p51" descr="C:\Users\Rivers\Desktop\Png\15255-200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16" name="Google Shape;4316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17" name="Google Shape;4317;p51" descr="C:\Users\Rivers\Desktop\Png\575259-200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18" name="Google Shape;4318;p51"/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23</a:t>
                </a: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9" name="Google Shape;4319;p51"/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20" name="Google Shape;4320;p5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21" name="Google Shape;4321;p51"/>
              <p:cNvSpPr/>
              <p:nvPr/>
            </p:nvSpPr>
            <p:spPr>
              <a:xfrm>
                <a:off x="919734" y="5780500"/>
                <a:ext cx="1658470" cy="468400"/>
              </a:xfrm>
              <a:prstGeom prst="rect">
                <a:avLst/>
              </a:prstGeom>
              <a:solidFill>
                <a:srgbClr val="C55A1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22" name="Google Shape;4322;p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323" name="Google Shape;4323;p51" descr="C:\Users\Rivers\Desktop\Png\Clo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60117" y="1290041"/>
              <a:ext cx="349172" cy="349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24" name="Google Shape;4324;p51"/>
            <p:cNvSpPr txBox="1"/>
            <p:nvPr/>
          </p:nvSpPr>
          <p:spPr>
            <a:xfrm>
              <a:off x="2661374" y="1231829"/>
              <a:ext cx="503455" cy="403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68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25" name="Google Shape;4325;p51" descr="C:\Users\Rivers\Desktop\gear_1139470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26" name="Google Shape;4326;p51"/>
          <p:cNvSpPr/>
          <p:nvPr/>
        </p:nvSpPr>
        <p:spPr>
          <a:xfrm>
            <a:off x="8883598" y="123738"/>
            <a:ext cx="2726475" cy="4843193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7" name="Google Shape;4327;p51"/>
          <p:cNvSpPr txBox="1"/>
          <p:nvPr/>
        </p:nvSpPr>
        <p:spPr>
          <a:xfrm>
            <a:off x="9411126" y="834977"/>
            <a:ext cx="16714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CLEAR</a:t>
            </a:r>
            <a:endParaRPr/>
          </a:p>
        </p:txBody>
      </p:sp>
      <p:pic>
        <p:nvPicPr>
          <p:cNvPr id="4328" name="Google Shape;4328;p51" descr="F:\HSL Project\HSL Project\기획서\Slide Puzzle Battle\Icon\Option_StageSelect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352218" y="3321764"/>
            <a:ext cx="433701" cy="43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9" name="Google Shape;4329;p51" descr="F:\HSL Project\HSL Project\기획서\Slide Puzzle Battle\Icon\Option_Restart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029618" y="3321764"/>
            <a:ext cx="433701" cy="433701"/>
          </a:xfrm>
          <a:prstGeom prst="rect">
            <a:avLst/>
          </a:prstGeom>
          <a:noFill/>
          <a:ln>
            <a:noFill/>
          </a:ln>
        </p:spPr>
      </p:pic>
      <p:sp>
        <p:nvSpPr>
          <p:cNvPr id="4330" name="Google Shape;4330;p51"/>
          <p:cNvSpPr/>
          <p:nvPr/>
        </p:nvSpPr>
        <p:spPr>
          <a:xfrm>
            <a:off x="10707018" y="3321396"/>
            <a:ext cx="434435" cy="434435"/>
          </a:xfrm>
          <a:prstGeom prst="rightArrow">
            <a:avLst>
              <a:gd name="adj1" fmla="val 43876"/>
              <a:gd name="adj2" fmla="val 46325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1" name="Google Shape;4331;p51" descr="F:\HSL Project\HSL Project\기획서\Slide Puzzle Battle\Icon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941875" y="1488579"/>
            <a:ext cx="593643" cy="59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2" name="Google Shape;4332;p51" descr="F:\HSL Project\HSL Project\기획서\Slide Puzzle Battle\Icon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9963202" y="1488579"/>
            <a:ext cx="593643" cy="593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8" name="Google Shape;4338;p52"/>
          <p:cNvGrpSpPr/>
          <p:nvPr/>
        </p:nvGrpSpPr>
        <p:grpSpPr>
          <a:xfrm>
            <a:off x="128957" y="235434"/>
            <a:ext cx="3253434" cy="5768342"/>
            <a:chOff x="128957" y="669683"/>
            <a:chExt cx="3253434" cy="5768342"/>
          </a:xfrm>
        </p:grpSpPr>
        <p:grpSp>
          <p:nvGrpSpPr>
            <p:cNvPr id="4339" name="Google Shape;4339;p52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340" name="Google Shape;4340;p52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1" name="Google Shape;4341;p52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2" name="Google Shape;4342;p52"/>
              <p:cNvSpPr txBox="1"/>
              <p:nvPr/>
            </p:nvSpPr>
            <p:spPr>
              <a:xfrm>
                <a:off x="1080652" y="743113"/>
                <a:ext cx="135005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00</a:t>
                </a:r>
                <a:endParaRPr/>
              </a:p>
            </p:txBody>
          </p:sp>
          <p:sp>
            <p:nvSpPr>
              <p:cNvPr id="4343" name="Google Shape;4343;p52"/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882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44" name="Google Shape;4344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45" name="Google Shape;4345;p52"/>
              <p:cNvSpPr txBox="1"/>
              <p:nvPr/>
            </p:nvSpPr>
            <p:spPr>
              <a:xfrm>
                <a:off x="694833" y="1231829"/>
                <a:ext cx="348173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46" name="Google Shape;4346;p52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347" name="Google Shape;4347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48" name="Google Shape;4348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49" name="Google Shape;4349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0" name="Google Shape;4350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1" name="Google Shape;4351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52" name="Google Shape;4352;p52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353" name="Google Shape;4353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4" name="Google Shape;4354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5" name="Google Shape;4355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6" name="Google Shape;4356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7" name="Google Shape;4357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58" name="Google Shape;4358;p52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359" name="Google Shape;4359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0" name="Google Shape;4360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1" name="Google Shape;4361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2" name="Google Shape;4362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3" name="Google Shape;4363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64" name="Google Shape;4364;p52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365" name="Google Shape;4365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6" name="Google Shape;4366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7" name="Google Shape;4367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8" name="Google Shape;4368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9" name="Google Shape;4369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70" name="Google Shape;4370;p52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4371" name="Google Shape;4371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2" name="Google Shape;4372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3" name="Google Shape;4373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4" name="Google Shape;4374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375" name="Google Shape;4375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76" name="Google Shape;4376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77" name="Google Shape;4377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78" name="Google Shape;4378;p52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79" name="Google Shape;4379;p52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80" name="Google Shape;4380;p52"/>
              <p:cNvSpPr txBox="1"/>
              <p:nvPr/>
            </p:nvSpPr>
            <p:spPr>
              <a:xfrm>
                <a:off x="1202478" y="2595915"/>
                <a:ext cx="26641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05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1" name="Google Shape;4381;p52"/>
              <p:cNvSpPr txBox="1"/>
              <p:nvPr/>
            </p:nvSpPr>
            <p:spPr>
              <a:xfrm>
                <a:off x="2358029" y="3738225"/>
                <a:ext cx="26641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05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2" name="Google Shape;4382;p52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>
                  <a:gd name="adj" fmla="val 16667"/>
                </a:avLst>
              </a:prstGeom>
              <a:solidFill>
                <a:srgbClr val="0E52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3" name="Google Shape;4383;p52"/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4" name="Google Shape;4384;p52"/>
              <p:cNvSpPr txBox="1"/>
              <p:nvPr/>
            </p:nvSpPr>
            <p:spPr>
              <a:xfrm>
                <a:off x="1381745" y="4687030"/>
                <a:ext cx="74251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 K I L L</a:t>
                </a:r>
                <a:endParaRPr sz="11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5" name="Google Shape;4385;p52"/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6" name="Google Shape;4386;p52"/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7" name="Google Shape;4387;p52"/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8" name="Google Shape;4388;p52"/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9" name="Google Shape;4389;p52"/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90" name="Google Shape;4390;p52" descr="C:\Users\Rivers\Desktop\Png\15255-200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91" name="Google Shape;4391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92" name="Google Shape;4392;p52" descr="C:\Users\Rivers\Desktop\Png\575259-200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93" name="Google Shape;4393;p52"/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23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4" name="Google Shape;4394;p52"/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395" name="Google Shape;4395;p52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97" name="Google Shape;4397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398" name="Google Shape;4398;p52" descr="C:\Users\Rivers\Desktop\Png\Clo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60117" y="1290041"/>
              <a:ext cx="349172" cy="349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99" name="Google Shape;4399;p52"/>
            <p:cNvSpPr txBox="1"/>
            <p:nvPr/>
          </p:nvSpPr>
          <p:spPr>
            <a:xfrm>
              <a:off x="2657261" y="1231829"/>
              <a:ext cx="51167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68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00" name="Google Shape;4400;p52" descr="C:\Users\Rivers\Desktop\gear_1139470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1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06" y="5353213"/>
            <a:ext cx="1940918" cy="52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05" name="Google Shape;4405;p52"/>
          <p:cNvGrpSpPr/>
          <p:nvPr/>
        </p:nvGrpSpPr>
        <p:grpSpPr>
          <a:xfrm>
            <a:off x="3637079" y="238967"/>
            <a:ext cx="3253434" cy="5768342"/>
            <a:chOff x="128957" y="669683"/>
            <a:chExt cx="3253434" cy="5768342"/>
          </a:xfrm>
        </p:grpSpPr>
        <p:grpSp>
          <p:nvGrpSpPr>
            <p:cNvPr id="4406" name="Google Shape;4406;p52"/>
            <p:cNvGrpSpPr/>
            <p:nvPr/>
          </p:nvGrpSpPr>
          <p:grpSpPr>
            <a:xfrm>
              <a:off x="128957" y="669683"/>
              <a:ext cx="3253434" cy="5768342"/>
              <a:chOff x="128957" y="669683"/>
              <a:chExt cx="3253434" cy="5768342"/>
            </a:xfrm>
          </p:grpSpPr>
          <p:sp>
            <p:nvSpPr>
              <p:cNvPr id="4407" name="Google Shape;4407;p52"/>
              <p:cNvSpPr/>
              <p:nvPr/>
            </p:nvSpPr>
            <p:spPr>
              <a:xfrm rot="10800000">
                <a:off x="128957" y="669686"/>
                <a:ext cx="3253434" cy="5768339"/>
              </a:xfrm>
              <a:prstGeom prst="rect">
                <a:avLst/>
              </a:prstGeom>
              <a:solidFill>
                <a:srgbClr val="24CEC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8" name="Google Shape;4408;p52"/>
              <p:cNvSpPr/>
              <p:nvPr/>
            </p:nvSpPr>
            <p:spPr>
              <a:xfrm>
                <a:off x="128957" y="669683"/>
                <a:ext cx="3253434" cy="537667"/>
              </a:xfrm>
              <a:prstGeom prst="rect">
                <a:avLst/>
              </a:prstGeom>
              <a:solidFill>
                <a:srgbClr val="1DA5A2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9" name="Google Shape;4409;p52"/>
              <p:cNvSpPr txBox="1"/>
              <p:nvPr/>
            </p:nvSpPr>
            <p:spPr>
              <a:xfrm>
                <a:off x="1080652" y="743113"/>
                <a:ext cx="135005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STAGE 00</a:t>
                </a:r>
                <a:endParaRPr/>
              </a:p>
            </p:txBody>
          </p:sp>
          <p:sp>
            <p:nvSpPr>
              <p:cNvPr id="4410" name="Google Shape;4410;p52"/>
              <p:cNvSpPr/>
              <p:nvPr/>
            </p:nvSpPr>
            <p:spPr>
              <a:xfrm>
                <a:off x="315674" y="1717799"/>
                <a:ext cx="2880000" cy="2880000"/>
              </a:xfrm>
              <a:prstGeom prst="rect">
                <a:avLst/>
              </a:prstGeom>
              <a:solidFill>
                <a:srgbClr val="1DA5A2">
                  <a:alpha val="98823"/>
                </a:srgbClr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411" name="Google Shape;4411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41076" y="1299094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12" name="Google Shape;4412;p52"/>
              <p:cNvSpPr txBox="1"/>
              <p:nvPr/>
            </p:nvSpPr>
            <p:spPr>
              <a:xfrm>
                <a:off x="694833" y="1231829"/>
                <a:ext cx="348173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13" name="Google Shape;4413;p52"/>
              <p:cNvGrpSpPr/>
              <p:nvPr/>
            </p:nvGrpSpPr>
            <p:grpSpPr>
              <a:xfrm>
                <a:off x="378435" y="178000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414" name="Google Shape;4414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5" name="Google Shape;4415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6" name="Google Shape;4416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7" name="Google Shape;4417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8" name="Google Shape;4418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19" name="Google Shape;4419;p52"/>
              <p:cNvGrpSpPr/>
              <p:nvPr/>
            </p:nvGrpSpPr>
            <p:grpSpPr>
              <a:xfrm>
                <a:off x="379174" y="234832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420" name="Google Shape;4420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1" name="Google Shape;4421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2" name="Google Shape;4422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3" name="Google Shape;4423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4" name="Google Shape;4424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25" name="Google Shape;4425;p52"/>
              <p:cNvGrpSpPr/>
              <p:nvPr/>
            </p:nvGrpSpPr>
            <p:grpSpPr>
              <a:xfrm>
                <a:off x="379913" y="2916650"/>
                <a:ext cx="2741068" cy="468400"/>
                <a:chOff x="378435" y="1780000"/>
                <a:chExt cx="2741068" cy="468400"/>
              </a:xfrm>
            </p:grpSpPr>
            <p:sp>
              <p:nvSpPr>
                <p:cNvPr id="4426" name="Google Shape;4426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7" name="Google Shape;4427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8" name="Google Shape;4428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9" name="Google Shape;4429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0" name="Google Shape;4430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31" name="Google Shape;4431;p52"/>
              <p:cNvGrpSpPr/>
              <p:nvPr/>
            </p:nvGrpSpPr>
            <p:grpSpPr>
              <a:xfrm>
                <a:off x="380652" y="3484975"/>
                <a:ext cx="2741068" cy="468400"/>
                <a:chOff x="378435" y="1780000"/>
                <a:chExt cx="2741068" cy="468400"/>
              </a:xfrm>
            </p:grpSpPr>
            <p:sp>
              <p:nvSpPr>
                <p:cNvPr id="4432" name="Google Shape;4432;p52"/>
                <p:cNvSpPr/>
                <p:nvPr/>
              </p:nvSpPr>
              <p:spPr>
                <a:xfrm>
                  <a:off x="2651103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3" name="Google Shape;4433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4" name="Google Shape;4434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5" name="Google Shape;4435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6" name="Google Shape;4436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37" name="Google Shape;4437;p52"/>
              <p:cNvGrpSpPr/>
              <p:nvPr/>
            </p:nvGrpSpPr>
            <p:grpSpPr>
              <a:xfrm>
                <a:off x="381391" y="4053300"/>
                <a:ext cx="2172901" cy="468400"/>
                <a:chOff x="378435" y="1780000"/>
                <a:chExt cx="2172901" cy="468400"/>
              </a:xfrm>
            </p:grpSpPr>
            <p:sp>
              <p:nvSpPr>
                <p:cNvPr id="4438" name="Google Shape;4438;p52"/>
                <p:cNvSpPr/>
                <p:nvPr/>
              </p:nvSpPr>
              <p:spPr>
                <a:xfrm>
                  <a:off x="2082936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9" name="Google Shape;4439;p52"/>
                <p:cNvSpPr/>
                <p:nvPr/>
              </p:nvSpPr>
              <p:spPr>
                <a:xfrm>
                  <a:off x="1514769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0" name="Google Shape;4440;p52"/>
                <p:cNvSpPr/>
                <p:nvPr/>
              </p:nvSpPr>
              <p:spPr>
                <a:xfrm>
                  <a:off x="946602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1" name="Google Shape;4441;p52"/>
                <p:cNvSpPr/>
                <p:nvPr/>
              </p:nvSpPr>
              <p:spPr>
                <a:xfrm>
                  <a:off x="378435" y="1780000"/>
                  <a:ext cx="468400" cy="468400"/>
                </a:xfrm>
                <a:prstGeom prst="rect">
                  <a:avLst/>
                </a:prstGeom>
                <a:solidFill>
                  <a:srgbClr val="0E525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442" name="Google Shape;4442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0057" y="18486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43" name="Google Shape;4443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719769" y="2416991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44" name="Google Shape;4444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2893" y="41219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45" name="Google Shape;4445;p52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55623" y="2358107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46" name="Google Shape;4446;p52" descr="C:\Users\Rivers\Desktop\Png\Skull.p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115429" y="3492449"/>
                <a:ext cx="428051" cy="4280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47" name="Google Shape;4447;p52"/>
              <p:cNvSpPr txBox="1"/>
              <p:nvPr/>
            </p:nvSpPr>
            <p:spPr>
              <a:xfrm>
                <a:off x="1202478" y="2595915"/>
                <a:ext cx="26641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05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8" name="Google Shape;4448;p52"/>
              <p:cNvSpPr txBox="1"/>
              <p:nvPr/>
            </p:nvSpPr>
            <p:spPr>
              <a:xfrm>
                <a:off x="2358029" y="3738225"/>
                <a:ext cx="26641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050" b="1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9" name="Google Shape;4449;p52"/>
              <p:cNvSpPr/>
              <p:nvPr/>
            </p:nvSpPr>
            <p:spPr>
              <a:xfrm>
                <a:off x="1352244" y="4687030"/>
                <a:ext cx="806863" cy="367570"/>
              </a:xfrm>
              <a:prstGeom prst="roundRect">
                <a:avLst>
                  <a:gd name="adj" fmla="val 16667"/>
                </a:avLst>
              </a:prstGeom>
              <a:solidFill>
                <a:srgbClr val="0E525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0" name="Google Shape;4450;p52"/>
              <p:cNvSpPr/>
              <p:nvPr/>
            </p:nvSpPr>
            <p:spPr>
              <a:xfrm>
                <a:off x="128961" y="4940099"/>
                <a:ext cx="3253430" cy="660601"/>
              </a:xfrm>
              <a:prstGeom prst="rect">
                <a:avLst/>
              </a:prstGeom>
              <a:solidFill>
                <a:srgbClr val="0E52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1" name="Google Shape;4451;p52"/>
              <p:cNvSpPr txBox="1"/>
              <p:nvPr/>
            </p:nvSpPr>
            <p:spPr>
              <a:xfrm>
                <a:off x="1381745" y="4687030"/>
                <a:ext cx="74251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 K I L L</a:t>
                </a:r>
                <a:endParaRPr sz="11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2" name="Google Shape;4452;p52"/>
              <p:cNvSpPr/>
              <p:nvPr/>
            </p:nvSpPr>
            <p:spPr>
              <a:xfrm>
                <a:off x="272409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3" name="Google Shape;4453;p52"/>
              <p:cNvSpPr/>
              <p:nvPr/>
            </p:nvSpPr>
            <p:spPr>
              <a:xfrm>
                <a:off x="90211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4" name="Google Shape;4454;p52"/>
              <p:cNvSpPr/>
              <p:nvPr/>
            </p:nvSpPr>
            <p:spPr>
              <a:xfrm>
                <a:off x="1531823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5" name="Google Shape;4455;p52"/>
              <p:cNvSpPr/>
              <p:nvPr/>
            </p:nvSpPr>
            <p:spPr>
              <a:xfrm>
                <a:off x="2161530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6" name="Google Shape;4456;p52"/>
              <p:cNvSpPr/>
              <p:nvPr/>
            </p:nvSpPr>
            <p:spPr>
              <a:xfrm>
                <a:off x="2791236" y="5058099"/>
                <a:ext cx="468400" cy="468400"/>
              </a:xfrm>
              <a:prstGeom prst="rect">
                <a:avLst/>
              </a:prstGeom>
              <a:solidFill>
                <a:srgbClr val="94ECEA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457" name="Google Shape;4457;p52" descr="C:\Users\Rivers\Desktop\Png\15255-200.p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80972" y="5105374"/>
                <a:ext cx="361394" cy="3613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58" name="Google Shape;4458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27292" y="5135320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59" name="Google Shape;4459;p52" descr="C:\Users\Rivers\Desktop\Png\575259-200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flipH="1">
                <a:off x="942787" y="5105129"/>
                <a:ext cx="374339" cy="3743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60" name="Google Shape;4460;p52"/>
              <p:cNvSpPr/>
              <p:nvPr/>
            </p:nvSpPr>
            <p:spPr>
              <a:xfrm>
                <a:off x="2795533" y="5058098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23</a:t>
                </a: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1" name="Google Shape;4461;p52"/>
              <p:cNvSpPr/>
              <p:nvPr/>
            </p:nvSpPr>
            <p:spPr>
              <a:xfrm>
                <a:off x="2174643" y="5066652"/>
                <a:ext cx="464103" cy="468401"/>
              </a:xfrm>
              <a:prstGeom prst="rect">
                <a:avLst/>
              </a:prstGeom>
              <a:solidFill>
                <a:schemeClr val="dk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462" name="Google Shape;4462;p52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213256" y="5103597"/>
                <a:ext cx="364948" cy="3649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64" name="Google Shape;4464;p5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579581" y="5849166"/>
                <a:ext cx="331067" cy="3310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465" name="Google Shape;4465;p52" descr="C:\Users\Rivers\Desktop\Png\Cloc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60117" y="1290041"/>
              <a:ext cx="349172" cy="349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66" name="Google Shape;4466;p52"/>
            <p:cNvSpPr txBox="1"/>
            <p:nvPr/>
          </p:nvSpPr>
          <p:spPr>
            <a:xfrm>
              <a:off x="2657261" y="1231829"/>
              <a:ext cx="51167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68</a:t>
              </a:r>
              <a:endParaRPr sz="2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67" name="Google Shape;4467;p52" descr="C:\Users\Rivers\Desktop\gear_1139470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76" name="Google Shape;4476;p52"/>
          <p:cNvSpPr txBox="1"/>
          <p:nvPr/>
        </p:nvSpPr>
        <p:spPr>
          <a:xfrm>
            <a:off x="190241" y="6018232"/>
            <a:ext cx="29241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투명한 상태에서 점점 선명해집니다.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1" name="Google Shape;4401;p52"/>
          <p:cNvSpPr/>
          <p:nvPr/>
        </p:nvSpPr>
        <p:spPr>
          <a:xfrm>
            <a:off x="139305" y="211118"/>
            <a:ext cx="3253435" cy="577926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2" name="Google Shape;4402;p52" descr="F:\HSL Project\HSL Project\기획서\Slide Puzzle Battle\Icon\Option_Continue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238886" y="4013413"/>
            <a:ext cx="665600" cy="6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" name="Google Shape;4403;p52" descr="F:\HSL Project\HSL Project\기획서\Slide Puzzle Battle\Icon\Option_StageSelect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8147" y="4087451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4" name="Google Shape;4404;p52" descr="F:\HSL Project\HSL Project\기획서\Slide Puzzle Battle\Icon\Option_Restart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496472" y="4087451"/>
            <a:ext cx="517525" cy="5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4" name="Google Shape;4474;p52"/>
          <p:cNvSpPr txBox="1"/>
          <p:nvPr/>
        </p:nvSpPr>
        <p:spPr>
          <a:xfrm>
            <a:off x="1151204" y="1074862"/>
            <a:ext cx="121629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FAIL…</a:t>
            </a:r>
            <a:endParaRPr/>
          </a:p>
        </p:txBody>
      </p:sp>
      <p:pic>
        <p:nvPicPr>
          <p:cNvPr id="4475" name="Google Shape;4475;p52" descr="D:\GitHub\Sliding_Puzzle_Battle\Slide Puzzle Battle\Assets\Resources\Sprites\Icons\Icon_Mons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345520" y="1629776"/>
            <a:ext cx="755400" cy="7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8" y="5343912"/>
            <a:ext cx="1951690" cy="53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68" name="Google Shape;4468;p52"/>
          <p:cNvSpPr/>
          <p:nvPr/>
        </p:nvSpPr>
        <p:spPr>
          <a:xfrm>
            <a:off x="3626518" y="233032"/>
            <a:ext cx="3253435" cy="577926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9" name="Google Shape;4469;p52" descr="F:\HSL Project\HSL Project\기획서\Slide Puzzle Battle\Icon\Option_Continue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747008" y="4016946"/>
            <a:ext cx="665600" cy="6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0" name="Google Shape;4470;p52" descr="F:\HSL Project\HSL Project\기획서\Slide Puzzle Battle\Icon\Option_StageSelect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196269" y="4090984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1" name="Google Shape;4471;p52" descr="F:\HSL Project\HSL Project\기획서\Slide Puzzle Battle\Icon\Option_Restart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004594" y="4090984"/>
            <a:ext cx="517525" cy="5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2" name="Google Shape;4472;p52"/>
          <p:cNvSpPr txBox="1"/>
          <p:nvPr/>
        </p:nvSpPr>
        <p:spPr>
          <a:xfrm>
            <a:off x="4655648" y="1065670"/>
            <a:ext cx="121629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FAIL…</a:t>
            </a:r>
            <a:endParaRPr/>
          </a:p>
        </p:txBody>
      </p:sp>
      <p:pic>
        <p:nvPicPr>
          <p:cNvPr id="4473" name="Google Shape;4473;p52" descr="D:\GitHub\Sliding_Puzzle_Battle\Slide Puzzle Battle\Assets\Resources\Sprites\Icons\Icon_Monster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849964" y="1620584"/>
            <a:ext cx="755400" cy="7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81" name="Google Shape;4481;p53"/>
          <p:cNvCxnSpPr/>
          <p:nvPr/>
        </p:nvCxnSpPr>
        <p:spPr>
          <a:xfrm>
            <a:off x="128958" y="559293"/>
            <a:ext cx="53219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82" name="Google Shape;4482;p53"/>
          <p:cNvSpPr txBox="1"/>
          <p:nvPr/>
        </p:nvSpPr>
        <p:spPr>
          <a:xfrm>
            <a:off x="128958" y="181992"/>
            <a:ext cx="231505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화면 → 옵션 화면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83" name="Google Shape;4483;p53"/>
          <p:cNvGrpSpPr/>
          <p:nvPr/>
        </p:nvGrpSpPr>
        <p:grpSpPr>
          <a:xfrm>
            <a:off x="128957" y="669683"/>
            <a:ext cx="3253434" cy="5768342"/>
            <a:chOff x="128957" y="669683"/>
            <a:chExt cx="3253434" cy="5768342"/>
          </a:xfrm>
        </p:grpSpPr>
        <p:sp>
          <p:nvSpPr>
            <p:cNvPr id="4484" name="Google Shape;4484;p53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5" name="Google Shape;4485;p53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6" name="Google Shape;4486;p53"/>
            <p:cNvSpPr txBox="1"/>
            <p:nvPr/>
          </p:nvSpPr>
          <p:spPr>
            <a:xfrm>
              <a:off x="1168817" y="743113"/>
              <a:ext cx="117371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87" name="Google Shape;4487;p53" descr="C:\Users\Rivers\Desktop\ic_arrow_back_48px-51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3930" y="757334"/>
              <a:ext cx="365616" cy="3656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88" name="Google Shape;4488;p53"/>
            <p:cNvSpPr/>
            <p:nvPr/>
          </p:nvSpPr>
          <p:spPr>
            <a:xfrm>
              <a:off x="928089" y="3455590"/>
              <a:ext cx="2312650" cy="540000"/>
            </a:xfrm>
            <a:prstGeom prst="roundRect">
              <a:avLst>
                <a:gd name="adj" fmla="val 49593"/>
              </a:avLst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9" name="Google Shape;4489;p53"/>
            <p:cNvSpPr/>
            <p:nvPr/>
          </p:nvSpPr>
          <p:spPr>
            <a:xfrm rot="10800000">
              <a:off x="265135" y="3454108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90" name="Google Shape;4490;p53" descr="C:\Users\Rivers\Desktop\earphone_1023668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00270" y="3479508"/>
              <a:ext cx="469730" cy="469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91" name="Google Shape;4491;p53"/>
            <p:cNvSpPr/>
            <p:nvPr/>
          </p:nvSpPr>
          <p:spPr>
            <a:xfrm>
              <a:off x="928089" y="3455590"/>
              <a:ext cx="1156325" cy="540000"/>
            </a:xfrm>
            <a:prstGeom prst="roundRect">
              <a:avLst>
                <a:gd name="adj" fmla="val 49593"/>
              </a:avLst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</a:t>
              </a: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2" name="Google Shape;4492;p53"/>
            <p:cNvSpPr/>
            <p:nvPr/>
          </p:nvSpPr>
          <p:spPr>
            <a:xfrm rot="10800000">
              <a:off x="265135" y="4332227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93" name="Google Shape;4493;p53" descr="C:\Users\Rivers\Desktop\spea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41322" y="4408414"/>
              <a:ext cx="387626" cy="387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94" name="Google Shape;4494;p53"/>
            <p:cNvSpPr/>
            <p:nvPr/>
          </p:nvSpPr>
          <p:spPr>
            <a:xfrm>
              <a:off x="924012" y="4343095"/>
              <a:ext cx="2312650" cy="540000"/>
            </a:xfrm>
            <a:prstGeom prst="roundRect">
              <a:avLst>
                <a:gd name="adj" fmla="val 49593"/>
              </a:avLst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5" name="Google Shape;4495;p53"/>
            <p:cNvSpPr/>
            <p:nvPr/>
          </p:nvSpPr>
          <p:spPr>
            <a:xfrm>
              <a:off x="2080337" y="4343095"/>
              <a:ext cx="1156325" cy="540000"/>
            </a:xfrm>
            <a:prstGeom prst="roundRect">
              <a:avLst>
                <a:gd name="adj" fmla="val 49593"/>
              </a:avLst>
            </a:prstGeom>
            <a:solidFill>
              <a:srgbClr val="FF000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</a:t>
              </a: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6" name="Google Shape;4496;p53"/>
            <p:cNvSpPr txBox="1"/>
            <p:nvPr/>
          </p:nvSpPr>
          <p:spPr>
            <a:xfrm>
              <a:off x="278494" y="3179798"/>
              <a:ext cx="5132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BGM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7" name="Google Shape;4497;p53"/>
            <p:cNvSpPr txBox="1"/>
            <p:nvPr/>
          </p:nvSpPr>
          <p:spPr>
            <a:xfrm>
              <a:off x="252045" y="4081498"/>
              <a:ext cx="5661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Effect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8" name="Google Shape;4498;p53"/>
            <p:cNvSpPr txBox="1"/>
            <p:nvPr/>
          </p:nvSpPr>
          <p:spPr>
            <a:xfrm>
              <a:off x="800933" y="1232750"/>
              <a:ext cx="19094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 by Team PLUG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99" name="Google Shape;4499;p53"/>
            <p:cNvCxnSpPr/>
            <p:nvPr/>
          </p:nvCxnSpPr>
          <p:spPr>
            <a:xfrm>
              <a:off x="337838" y="1545160"/>
              <a:ext cx="2809924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500" name="Google Shape;4500;p53"/>
            <p:cNvSpPr/>
            <p:nvPr/>
          </p:nvSpPr>
          <p:spPr>
            <a:xfrm rot="10800000">
              <a:off x="265135" y="1696515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1" name="Google Shape;4501;p53"/>
            <p:cNvSpPr/>
            <p:nvPr/>
          </p:nvSpPr>
          <p:spPr>
            <a:xfrm rot="10800000">
              <a:off x="265135" y="2404815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02" name="Google Shape;4502;p53" descr="C:\Users\Rivers\Desktop\Png\img_365206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371722" y="1779866"/>
              <a:ext cx="326826" cy="3732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3" name="Google Shape;4503;p53" descr="C:\Users\Rivers\Desktop\Png\List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65600" y="2505280"/>
              <a:ext cx="339070" cy="3390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04" name="Google Shape;4504;p53"/>
            <p:cNvSpPr/>
            <p:nvPr/>
          </p:nvSpPr>
          <p:spPr>
            <a:xfrm>
              <a:off x="928089" y="1696515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RESTART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5" name="Google Shape;4505;p53"/>
            <p:cNvSpPr/>
            <p:nvPr/>
          </p:nvSpPr>
          <p:spPr>
            <a:xfrm>
              <a:off x="924012" y="2402607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06" name="Google Shape;4506;p53"/>
          <p:cNvSpPr/>
          <p:nvPr/>
        </p:nvSpPr>
        <p:spPr>
          <a:xfrm>
            <a:off x="128955" y="669686"/>
            <a:ext cx="3253435" cy="577926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7" name="Google Shape;4507;p53"/>
          <p:cNvSpPr txBox="1"/>
          <p:nvPr/>
        </p:nvSpPr>
        <p:spPr>
          <a:xfrm>
            <a:off x="582116" y="3016764"/>
            <a:ext cx="23471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 중인 퍼즐을 포기하고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재시작 하겠습니까?</a:t>
            </a:r>
            <a:endParaRPr/>
          </a:p>
        </p:txBody>
      </p:sp>
      <p:pic>
        <p:nvPicPr>
          <p:cNvPr id="4508" name="Google Shape;4508;p53" descr="F:\HSL Project\HSL Project\기획서\Slide Puzzle Battle\Icon\Option_Restart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69221" y="2119267"/>
            <a:ext cx="772028" cy="77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9" name="Google Shape;4509;p53" descr="F:\HSL Project\HSL Project\기획서\Slide Puzzle Battle\Icon\Btn_No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10744" y="4526146"/>
            <a:ext cx="495507" cy="495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0" name="Google Shape;4510;p53" descr="F:\HSL Project\HSL Project\기획서\Slide Puzzle Battle\Icon\Btn_Yes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34909" y="4409950"/>
            <a:ext cx="609047" cy="609047"/>
          </a:xfrm>
          <a:prstGeom prst="rect">
            <a:avLst/>
          </a:prstGeom>
          <a:noFill/>
          <a:ln>
            <a:noFill/>
          </a:ln>
        </p:spPr>
      </p:pic>
      <p:sp>
        <p:nvSpPr>
          <p:cNvPr id="4511" name="Google Shape;4511;p53"/>
          <p:cNvSpPr txBox="1"/>
          <p:nvPr/>
        </p:nvSpPr>
        <p:spPr>
          <a:xfrm>
            <a:off x="913040" y="1477651"/>
            <a:ext cx="168527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RESTART</a:t>
            </a:r>
            <a:endParaRPr/>
          </a:p>
        </p:txBody>
      </p:sp>
      <p:sp>
        <p:nvSpPr>
          <p:cNvPr id="4512" name="Google Shape;4512;p53"/>
          <p:cNvSpPr txBox="1"/>
          <p:nvPr/>
        </p:nvSpPr>
        <p:spPr>
          <a:xfrm>
            <a:off x="3797225" y="669603"/>
            <a:ext cx="333187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 애니메이션과 공통으로 사용합니다.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7" name="Google Shape;4517;p54"/>
          <p:cNvCxnSpPr/>
          <p:nvPr/>
        </p:nvCxnSpPr>
        <p:spPr>
          <a:xfrm>
            <a:off x="128958" y="559293"/>
            <a:ext cx="53219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18" name="Google Shape;4518;p54"/>
          <p:cNvSpPr txBox="1"/>
          <p:nvPr/>
        </p:nvSpPr>
        <p:spPr>
          <a:xfrm>
            <a:off x="128958" y="181992"/>
            <a:ext cx="231505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화면 → 옵션 화면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9" name="Google Shape;4519;p54"/>
          <p:cNvGrpSpPr/>
          <p:nvPr/>
        </p:nvGrpSpPr>
        <p:grpSpPr>
          <a:xfrm>
            <a:off x="128957" y="669683"/>
            <a:ext cx="3253434" cy="5768342"/>
            <a:chOff x="128957" y="669683"/>
            <a:chExt cx="3253434" cy="5768342"/>
          </a:xfrm>
        </p:grpSpPr>
        <p:sp>
          <p:nvSpPr>
            <p:cNvPr id="4520" name="Google Shape;4520;p54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1" name="Google Shape;4521;p54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2" name="Google Shape;4522;p54"/>
            <p:cNvSpPr txBox="1"/>
            <p:nvPr/>
          </p:nvSpPr>
          <p:spPr>
            <a:xfrm>
              <a:off x="1168817" y="743113"/>
              <a:ext cx="117371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23" name="Google Shape;4523;p54" descr="C:\Users\Rivers\Desktop\ic_arrow_back_48px-51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3930" y="757334"/>
              <a:ext cx="365616" cy="3656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24" name="Google Shape;4524;p54"/>
            <p:cNvSpPr/>
            <p:nvPr/>
          </p:nvSpPr>
          <p:spPr>
            <a:xfrm>
              <a:off x="928089" y="3455590"/>
              <a:ext cx="2312650" cy="540000"/>
            </a:xfrm>
            <a:prstGeom prst="roundRect">
              <a:avLst>
                <a:gd name="adj" fmla="val 49593"/>
              </a:avLst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5" name="Google Shape;4525;p54"/>
            <p:cNvSpPr/>
            <p:nvPr/>
          </p:nvSpPr>
          <p:spPr>
            <a:xfrm rot="10800000">
              <a:off x="265135" y="3454108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26" name="Google Shape;4526;p54" descr="C:\Users\Rivers\Desktop\earphone_1023668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00270" y="3479508"/>
              <a:ext cx="469730" cy="469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27" name="Google Shape;4527;p54"/>
            <p:cNvSpPr/>
            <p:nvPr/>
          </p:nvSpPr>
          <p:spPr>
            <a:xfrm>
              <a:off x="928089" y="3455590"/>
              <a:ext cx="1156325" cy="540000"/>
            </a:xfrm>
            <a:prstGeom prst="roundRect">
              <a:avLst>
                <a:gd name="adj" fmla="val 49593"/>
              </a:avLst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</a:t>
              </a: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8" name="Google Shape;4528;p54"/>
            <p:cNvSpPr/>
            <p:nvPr/>
          </p:nvSpPr>
          <p:spPr>
            <a:xfrm rot="10800000">
              <a:off x="265135" y="4332227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29" name="Google Shape;4529;p54" descr="C:\Users\Rivers\Desktop\speaker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41322" y="4408414"/>
              <a:ext cx="387626" cy="387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30" name="Google Shape;4530;p54"/>
            <p:cNvSpPr/>
            <p:nvPr/>
          </p:nvSpPr>
          <p:spPr>
            <a:xfrm>
              <a:off x="924012" y="4343095"/>
              <a:ext cx="2312650" cy="540000"/>
            </a:xfrm>
            <a:prstGeom prst="roundRect">
              <a:avLst>
                <a:gd name="adj" fmla="val 49593"/>
              </a:avLst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1" name="Google Shape;4531;p54"/>
            <p:cNvSpPr/>
            <p:nvPr/>
          </p:nvSpPr>
          <p:spPr>
            <a:xfrm>
              <a:off x="2080337" y="4343095"/>
              <a:ext cx="1156325" cy="540000"/>
            </a:xfrm>
            <a:prstGeom prst="roundRect">
              <a:avLst>
                <a:gd name="adj" fmla="val 49593"/>
              </a:avLst>
            </a:prstGeom>
            <a:solidFill>
              <a:srgbClr val="FF000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</a:t>
              </a: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2" name="Google Shape;4532;p54"/>
            <p:cNvSpPr txBox="1"/>
            <p:nvPr/>
          </p:nvSpPr>
          <p:spPr>
            <a:xfrm>
              <a:off x="278494" y="3179798"/>
              <a:ext cx="5132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BGM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3" name="Google Shape;4533;p54"/>
            <p:cNvSpPr txBox="1"/>
            <p:nvPr/>
          </p:nvSpPr>
          <p:spPr>
            <a:xfrm>
              <a:off x="252045" y="4081498"/>
              <a:ext cx="5661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Effect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4" name="Google Shape;4534;p54"/>
            <p:cNvSpPr txBox="1"/>
            <p:nvPr/>
          </p:nvSpPr>
          <p:spPr>
            <a:xfrm>
              <a:off x="800933" y="1232750"/>
              <a:ext cx="19094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 by Team PLUG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35" name="Google Shape;4535;p54"/>
            <p:cNvCxnSpPr/>
            <p:nvPr/>
          </p:nvCxnSpPr>
          <p:spPr>
            <a:xfrm>
              <a:off x="337838" y="1545160"/>
              <a:ext cx="2809924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536" name="Google Shape;4536;p54"/>
            <p:cNvSpPr/>
            <p:nvPr/>
          </p:nvSpPr>
          <p:spPr>
            <a:xfrm rot="10800000">
              <a:off x="265135" y="1696515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7" name="Google Shape;4537;p54"/>
            <p:cNvSpPr/>
            <p:nvPr/>
          </p:nvSpPr>
          <p:spPr>
            <a:xfrm rot="10800000">
              <a:off x="265135" y="2404815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38" name="Google Shape;4538;p54" descr="C:\Users\Rivers\Desktop\Png\img_365206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flipH="1">
              <a:off x="371722" y="1779866"/>
              <a:ext cx="326826" cy="3732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9" name="Google Shape;4539;p54" descr="C:\Users\Rivers\Desktop\Png\List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65600" y="2505280"/>
              <a:ext cx="339070" cy="3390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40" name="Google Shape;4540;p54"/>
            <p:cNvSpPr/>
            <p:nvPr/>
          </p:nvSpPr>
          <p:spPr>
            <a:xfrm>
              <a:off x="928089" y="1696515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RESTART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1" name="Google Shape;4541;p54"/>
            <p:cNvSpPr/>
            <p:nvPr/>
          </p:nvSpPr>
          <p:spPr>
            <a:xfrm>
              <a:off x="924012" y="2402607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2" name="Google Shape;4542;p54"/>
          <p:cNvSpPr/>
          <p:nvPr/>
        </p:nvSpPr>
        <p:spPr>
          <a:xfrm>
            <a:off x="128955" y="669686"/>
            <a:ext cx="3253435" cy="5779262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3" name="Google Shape;4543;p54" descr="F:\HSL Project\HSL Project\기획서\Slide Puzzle Battle\Icon\Option_StageSelect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57222" y="2106830"/>
            <a:ext cx="796900" cy="7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4" name="Google Shape;4544;p54"/>
          <p:cNvSpPr txBox="1"/>
          <p:nvPr/>
        </p:nvSpPr>
        <p:spPr>
          <a:xfrm>
            <a:off x="640623" y="3016764"/>
            <a:ext cx="223009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진행 중인 퍼즐의 정보는 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저장되지 않습니다.</a:t>
            </a:r>
            <a:endParaRPr/>
          </a:p>
        </p:txBody>
      </p:sp>
      <p:pic>
        <p:nvPicPr>
          <p:cNvPr id="4545" name="Google Shape;4545;p54" descr="F:\HSL Project\HSL Project\기획서\Slide Puzzle Battle\Icon\Btn_No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10744" y="4526146"/>
            <a:ext cx="495507" cy="495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6" name="Google Shape;4546;p54" descr="F:\HSL Project\HSL Project\기획서\Slide Puzzle Battle\Icon\Btn_Yes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34909" y="4409950"/>
            <a:ext cx="609047" cy="609047"/>
          </a:xfrm>
          <a:prstGeom prst="rect">
            <a:avLst/>
          </a:prstGeom>
          <a:noFill/>
          <a:ln>
            <a:noFill/>
          </a:ln>
        </p:spPr>
      </p:pic>
      <p:sp>
        <p:nvSpPr>
          <p:cNvPr id="4547" name="Google Shape;4547;p54"/>
          <p:cNvSpPr txBox="1"/>
          <p:nvPr/>
        </p:nvSpPr>
        <p:spPr>
          <a:xfrm>
            <a:off x="449551" y="1477651"/>
            <a:ext cx="26122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SELECT</a:t>
            </a:r>
            <a:endParaRPr/>
          </a:p>
        </p:txBody>
      </p:sp>
      <p:sp>
        <p:nvSpPr>
          <p:cNvPr id="4548" name="Google Shape;4548;p54"/>
          <p:cNvSpPr txBox="1"/>
          <p:nvPr/>
        </p:nvSpPr>
        <p:spPr>
          <a:xfrm>
            <a:off x="3797225" y="669603"/>
            <a:ext cx="333187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 애니메이션과 공통으로 사용합니다.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3" name="Google Shape;4553;p55"/>
          <p:cNvSpPr/>
          <p:nvPr/>
        </p:nvSpPr>
        <p:spPr>
          <a:xfrm rot="10800000">
            <a:off x="219939" y="246276"/>
            <a:ext cx="2594875" cy="4600714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4" name="Google Shape;4554;p55"/>
          <p:cNvSpPr/>
          <p:nvPr/>
        </p:nvSpPr>
        <p:spPr>
          <a:xfrm>
            <a:off x="222104" y="246274"/>
            <a:ext cx="2594875" cy="428833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5" name="Google Shape;4555;p55"/>
          <p:cNvSpPr txBox="1"/>
          <p:nvPr/>
        </p:nvSpPr>
        <p:spPr>
          <a:xfrm>
            <a:off x="1062368" y="304840"/>
            <a:ext cx="893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6" name="Google Shape;4556;p55"/>
          <p:cNvSpPr/>
          <p:nvPr/>
        </p:nvSpPr>
        <p:spPr>
          <a:xfrm>
            <a:off x="360607" y="1082231"/>
            <a:ext cx="2297031" cy="2297031"/>
          </a:xfrm>
          <a:prstGeom prst="rect">
            <a:avLst/>
          </a:prstGeom>
          <a:solidFill>
            <a:srgbClr val="1DA5A2">
              <a:alpha val="98823"/>
            </a:srgbClr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7" name="Google Shape;4557;p55"/>
          <p:cNvSpPr txBox="1"/>
          <p:nvPr/>
        </p:nvSpPr>
        <p:spPr>
          <a:xfrm>
            <a:off x="2221308" y="694631"/>
            <a:ext cx="4219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8" name="Google Shape;4558;p55"/>
          <p:cNvSpPr txBox="1"/>
          <p:nvPr/>
        </p:nvSpPr>
        <p:spPr>
          <a:xfrm>
            <a:off x="650220" y="694631"/>
            <a:ext cx="3032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9" name="Google Shape;4559;p55"/>
          <p:cNvSpPr/>
          <p:nvPr/>
        </p:nvSpPr>
        <p:spPr>
          <a:xfrm>
            <a:off x="1187354" y="3450431"/>
            <a:ext cx="643538" cy="293167"/>
          </a:xfrm>
          <a:prstGeom prst="roundRect">
            <a:avLst>
              <a:gd name="adj" fmla="val 16667"/>
            </a:avLst>
          </a:prstGeom>
          <a:solidFill>
            <a:srgbClr val="0E52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0" name="Google Shape;4560;p55"/>
          <p:cNvSpPr/>
          <p:nvPr/>
        </p:nvSpPr>
        <p:spPr>
          <a:xfrm>
            <a:off x="211688" y="3652274"/>
            <a:ext cx="2594872" cy="526882"/>
          </a:xfrm>
          <a:prstGeom prst="rect">
            <a:avLst/>
          </a:prstGeom>
          <a:solidFill>
            <a:srgbClr val="0E52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1" name="Google Shape;4561;p55"/>
          <p:cNvSpPr txBox="1"/>
          <p:nvPr/>
        </p:nvSpPr>
        <p:spPr>
          <a:xfrm>
            <a:off x="1187832" y="3450431"/>
            <a:ext cx="6383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K I L L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2" name="Google Shape;4562;p55"/>
          <p:cNvSpPr/>
          <p:nvPr/>
        </p:nvSpPr>
        <p:spPr>
          <a:xfrm>
            <a:off x="326099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3" name="Google Shape;4563;p55"/>
          <p:cNvSpPr/>
          <p:nvPr/>
        </p:nvSpPr>
        <p:spPr>
          <a:xfrm>
            <a:off x="828341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4" name="Google Shape;4564;p55"/>
          <p:cNvSpPr/>
          <p:nvPr/>
        </p:nvSpPr>
        <p:spPr>
          <a:xfrm>
            <a:off x="1330583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5" name="Google Shape;4565;p55"/>
          <p:cNvSpPr/>
          <p:nvPr/>
        </p:nvSpPr>
        <p:spPr>
          <a:xfrm>
            <a:off x="1832825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6" name="Google Shape;4566;p55"/>
          <p:cNvSpPr/>
          <p:nvPr/>
        </p:nvSpPr>
        <p:spPr>
          <a:xfrm>
            <a:off x="2335066" y="3746388"/>
            <a:ext cx="373587" cy="373587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7" name="Google Shape;4567;p55" descr="C:\Users\Rivers\Desktop\Png\15255-20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783" y="3784094"/>
            <a:ext cx="288241" cy="28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8" name="Google Shape;4568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9873" y="380797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9" name="Google Shape;4569;p55" descr="C:\Users\Rivers\Desktop\Png\575259-200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60780" y="3783898"/>
            <a:ext cx="298565" cy="298565"/>
          </a:xfrm>
          <a:prstGeom prst="rect">
            <a:avLst/>
          </a:prstGeom>
          <a:noFill/>
          <a:ln>
            <a:noFill/>
          </a:ln>
        </p:spPr>
      </p:pic>
      <p:sp>
        <p:nvSpPr>
          <p:cNvPr id="4570" name="Google Shape;4570;p55"/>
          <p:cNvSpPr/>
          <p:nvPr/>
        </p:nvSpPr>
        <p:spPr>
          <a:xfrm>
            <a:off x="2338493" y="3746387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1" name="Google Shape;4571;p55"/>
          <p:cNvSpPr/>
          <p:nvPr/>
        </p:nvSpPr>
        <p:spPr>
          <a:xfrm>
            <a:off x="1843284" y="3753210"/>
            <a:ext cx="370159" cy="373587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2" name="Google Shape;4572;p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4081" y="3782677"/>
            <a:ext cx="291075" cy="2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3" name="Google Shape;4573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674" y="4377328"/>
            <a:ext cx="264053" cy="264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4" name="Google Shape;4574;p55" descr="C:\Users\Rivers\Desktop\gear_1139470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8761" y="340678"/>
            <a:ext cx="253902" cy="24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5" name="Google Shape;4575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6" name="Google Shape;4576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7" name="Google Shape;4577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8" name="Google Shape;4578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169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9" name="Google Shape;4579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0" name="Google Shape;4580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1" name="Google Shape;4581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902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2" name="Google Shape;4582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90443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3" name="Google Shape;4583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2458601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4" name="Google Shape;4584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3635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5" name="Google Shape;4585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5916" y="203359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6" name="Google Shape;4586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3368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7" name="Google Shape;4587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2022287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8" name="Google Shape;4588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30093" y="1580818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9" name="Google Shape;4589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73101" y="1139349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0" name="Google Shape;4590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69204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1" name="Google Shape;4591;p5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74027" y="1580818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2" name="Google Shape;4592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098" y="2017525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3" name="Google Shape;4593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1845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4" name="Google Shape;4594;p5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166" y="1137290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5" name="Google Shape;4595;p55" descr="D:\GitHub\Sliding_Puzzle_Battle\Slide Puzzle Battle\Assets\Resources\Sprites\Tiles\Tiles_Attack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31647" y="2904437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6" name="Google Shape;4596;p55" descr="D:\GitHub\Sliding_Puzzle_Battle\Slide Puzzle Battle\Assets\Resources\Sprites\Icons\Icon_Clock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3403" y="727990"/>
            <a:ext cx="275918" cy="275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7" name="Google Shape;4597;p55" descr="D:\GitHub\Sliding_Puzzle_Battle\Slide Puzzle Battle\Assets\Resources\Sprites\Icons\Icon_Sword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9864" y="737452"/>
            <a:ext cx="275058" cy="275058"/>
          </a:xfrm>
          <a:prstGeom prst="rect">
            <a:avLst/>
          </a:prstGeom>
          <a:noFill/>
          <a:ln>
            <a:noFill/>
          </a:ln>
        </p:spPr>
      </p:pic>
      <p:sp>
        <p:nvSpPr>
          <p:cNvPr id="4599" name="Google Shape;4599;p55"/>
          <p:cNvSpPr txBox="1"/>
          <p:nvPr/>
        </p:nvSpPr>
        <p:spPr>
          <a:xfrm>
            <a:off x="190241" y="4967270"/>
            <a:ext cx="746229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아래의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행동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공통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애니메이션입니다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승리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시,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스테이지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화면으로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다시하기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다음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스테이지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시,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스테이지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화면으로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다시하기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이어하기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가림판으로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화면을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가렸다가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다시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올리면서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UI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띄우기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UI로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이동하던지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가림판이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사라지기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전까지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터치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및 백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입력이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되어선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안됩니다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00" name="Google Shape;4600;p55" descr="D:\GitHub\Sliding_Puzzle_Battle\Slide Puzzle Battle\Assets\Resources\Sprites\Tiles\Tiles_Normal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8728" y="2465680"/>
            <a:ext cx="445836" cy="445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1" name="Google Shape;4601;p55" descr="D:\GitHub\Sliding_Puzzle_Battle\Slide Puzzle Battle\Assets\Resources\Sprites\Tiles\Tiles_Monster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9096" y="1573622"/>
            <a:ext cx="445050" cy="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2" name="Google Shape;4602;p55" descr="D:\GitHub\Sliding_Puzzle_Battle\Slide Puzzle Battle\Assets\Resources\Sprites\Tiles\Tiles_Arrow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733995" y="2039203"/>
            <a:ext cx="440223" cy="4402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03" name="Google Shape;4603;p55"/>
          <p:cNvGrpSpPr/>
          <p:nvPr/>
        </p:nvGrpSpPr>
        <p:grpSpPr>
          <a:xfrm>
            <a:off x="3005561" y="262956"/>
            <a:ext cx="2605291" cy="4600716"/>
            <a:chOff x="3005561" y="262956"/>
            <a:chExt cx="2605291" cy="4600716"/>
          </a:xfrm>
        </p:grpSpPr>
        <p:sp>
          <p:nvSpPr>
            <p:cNvPr id="4604" name="Google Shape;4604;p55"/>
            <p:cNvSpPr/>
            <p:nvPr/>
          </p:nvSpPr>
          <p:spPr>
            <a:xfrm rot="10800000">
              <a:off x="3013812" y="262958"/>
              <a:ext cx="2594875" cy="4600714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5" name="Google Shape;4605;p55"/>
            <p:cNvSpPr/>
            <p:nvPr/>
          </p:nvSpPr>
          <p:spPr>
            <a:xfrm>
              <a:off x="3015977" y="262956"/>
              <a:ext cx="2594875" cy="428833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6" name="Google Shape;4606;p55"/>
            <p:cNvSpPr txBox="1"/>
            <p:nvPr/>
          </p:nvSpPr>
          <p:spPr>
            <a:xfrm>
              <a:off x="3856241" y="321522"/>
              <a:ext cx="8935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7" name="Google Shape;4607;p55"/>
            <p:cNvSpPr/>
            <p:nvPr/>
          </p:nvSpPr>
          <p:spPr>
            <a:xfrm>
              <a:off x="3154480" y="1098913"/>
              <a:ext cx="2297031" cy="2297031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8" name="Google Shape;4608;p55"/>
            <p:cNvSpPr txBox="1"/>
            <p:nvPr/>
          </p:nvSpPr>
          <p:spPr>
            <a:xfrm>
              <a:off x="5015181" y="711313"/>
              <a:ext cx="4219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9" name="Google Shape;4609;p55"/>
            <p:cNvSpPr txBox="1"/>
            <p:nvPr/>
          </p:nvSpPr>
          <p:spPr>
            <a:xfrm>
              <a:off x="3444093" y="711313"/>
              <a:ext cx="3032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0" name="Google Shape;4610;p55"/>
            <p:cNvSpPr/>
            <p:nvPr/>
          </p:nvSpPr>
          <p:spPr>
            <a:xfrm>
              <a:off x="3981227" y="3467113"/>
              <a:ext cx="643538" cy="293167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1" name="Google Shape;4611;p55"/>
            <p:cNvSpPr/>
            <p:nvPr/>
          </p:nvSpPr>
          <p:spPr>
            <a:xfrm>
              <a:off x="3005561" y="3668956"/>
              <a:ext cx="2594872" cy="526882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2" name="Google Shape;4612;p55"/>
            <p:cNvSpPr txBox="1"/>
            <p:nvPr/>
          </p:nvSpPr>
          <p:spPr>
            <a:xfrm>
              <a:off x="3981705" y="346711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3" name="Google Shape;4613;p55"/>
            <p:cNvSpPr/>
            <p:nvPr/>
          </p:nvSpPr>
          <p:spPr>
            <a:xfrm>
              <a:off x="3119972" y="376307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4" name="Google Shape;4614;p55"/>
            <p:cNvSpPr/>
            <p:nvPr/>
          </p:nvSpPr>
          <p:spPr>
            <a:xfrm>
              <a:off x="3622214" y="376307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5" name="Google Shape;4615;p55"/>
            <p:cNvSpPr/>
            <p:nvPr/>
          </p:nvSpPr>
          <p:spPr>
            <a:xfrm>
              <a:off x="4124456" y="376307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6" name="Google Shape;4616;p55"/>
            <p:cNvSpPr/>
            <p:nvPr/>
          </p:nvSpPr>
          <p:spPr>
            <a:xfrm>
              <a:off x="4626698" y="376307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7" name="Google Shape;4617;p55"/>
            <p:cNvSpPr/>
            <p:nvPr/>
          </p:nvSpPr>
          <p:spPr>
            <a:xfrm>
              <a:off x="5128939" y="376307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18" name="Google Shape;4618;p55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163656" y="3800776"/>
              <a:ext cx="288241" cy="2882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9" name="Google Shape;4619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163746" y="3824660"/>
              <a:ext cx="264053" cy="264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0" name="Google Shape;4620;p55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3654653" y="3800580"/>
              <a:ext cx="298565" cy="298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1" name="Google Shape;4621;p55"/>
            <p:cNvSpPr/>
            <p:nvPr/>
          </p:nvSpPr>
          <p:spPr>
            <a:xfrm>
              <a:off x="5132366" y="3763069"/>
              <a:ext cx="370159" cy="373587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2" name="Google Shape;4622;p55"/>
            <p:cNvSpPr/>
            <p:nvPr/>
          </p:nvSpPr>
          <p:spPr>
            <a:xfrm>
              <a:off x="4637157" y="3769892"/>
              <a:ext cx="370159" cy="373587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23" name="Google Shape;4623;p5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667954" y="3799359"/>
              <a:ext cx="291075" cy="291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4" name="Google Shape;4624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162547" y="4394010"/>
              <a:ext cx="264053" cy="264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5" name="Google Shape;4625;p55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222634" y="357360"/>
              <a:ext cx="253902" cy="247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6" name="Google Shape;4626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168042" y="292111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7" name="Google Shape;4627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168042" y="203896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8" name="Google Shape;4628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168042" y="159750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9" name="Google Shape;4629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168042" y="115603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0" name="Google Shape;463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617775" y="292111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1" name="Google Shape;4631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617775" y="248236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2" name="Google Shape;4632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617775" y="159750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3" name="Google Shape;4633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067508" y="292111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4" name="Google Shape;4634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067508" y="2475283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5" name="Google Shape;4635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067508" y="115603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6" name="Google Shape;4636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069789" y="20502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7" name="Google Shape;4637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17241" y="115603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8" name="Google Shape;4638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966974" y="203896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9" name="Google Shape;4639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23966" y="159750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0" name="Google Shape;464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966974" y="115603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1" name="Google Shape;4641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963077" y="248236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2" name="Google Shape;4642;p55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067900" y="1597500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3" name="Google Shape;4643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617971" y="2034207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4" name="Google Shape;4644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12331" y="248236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5" name="Google Shape;4645;p55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612039" y="1153972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6" name="Google Shape;4646;p55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525520" y="2921119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7" name="Google Shape;4647;p55" descr="D:\GitHub\Sliding_Puzzle_Battle\Slide Puzzle Battle\Assets\Resources\Sprites\Icons\Icon_Clock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87276" y="744672"/>
              <a:ext cx="275918" cy="2759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8" name="Google Shape;4648;p55" descr="D:\GitHub\Sliding_Puzzle_Battle\Slide Puzzle Battle\Assets\Resources\Sprites\Icons\Icon_Sword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193737" y="754134"/>
              <a:ext cx="275058" cy="2750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0" name="Google Shape;465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162601" y="248236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1" name="Google Shape;4651;p55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972969" y="1590304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2" name="Google Shape;4652;p55" descr="D:\GitHub\Sliding_Puzzle_Battle\Slide Puzzle Battle\Assets\Resources\Sprites\Tiles\Tiles_Arrow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527868" y="2055885"/>
              <a:ext cx="440223" cy="4402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53" name="Google Shape;4653;p55"/>
          <p:cNvGrpSpPr/>
          <p:nvPr/>
        </p:nvGrpSpPr>
        <p:grpSpPr>
          <a:xfrm>
            <a:off x="5804149" y="276466"/>
            <a:ext cx="2605291" cy="4600716"/>
            <a:chOff x="5804149" y="276466"/>
            <a:chExt cx="2605291" cy="4600716"/>
          </a:xfrm>
        </p:grpSpPr>
        <p:sp>
          <p:nvSpPr>
            <p:cNvPr id="4654" name="Google Shape;4654;p55"/>
            <p:cNvSpPr/>
            <p:nvPr/>
          </p:nvSpPr>
          <p:spPr>
            <a:xfrm rot="10800000">
              <a:off x="5812400" y="276468"/>
              <a:ext cx="2594875" cy="4600714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5" name="Google Shape;4655;p55"/>
            <p:cNvSpPr/>
            <p:nvPr/>
          </p:nvSpPr>
          <p:spPr>
            <a:xfrm>
              <a:off x="5814565" y="276466"/>
              <a:ext cx="2594875" cy="428833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6" name="Google Shape;4656;p55"/>
            <p:cNvSpPr txBox="1"/>
            <p:nvPr/>
          </p:nvSpPr>
          <p:spPr>
            <a:xfrm>
              <a:off x="6654829" y="335032"/>
              <a:ext cx="8935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7" name="Google Shape;4657;p55"/>
            <p:cNvSpPr/>
            <p:nvPr/>
          </p:nvSpPr>
          <p:spPr>
            <a:xfrm>
              <a:off x="5953068" y="1112423"/>
              <a:ext cx="2297031" cy="2297031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8" name="Google Shape;4658;p55"/>
            <p:cNvSpPr txBox="1"/>
            <p:nvPr/>
          </p:nvSpPr>
          <p:spPr>
            <a:xfrm>
              <a:off x="7813769" y="724823"/>
              <a:ext cx="4219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9" name="Google Shape;4659;p55"/>
            <p:cNvSpPr txBox="1"/>
            <p:nvPr/>
          </p:nvSpPr>
          <p:spPr>
            <a:xfrm>
              <a:off x="6242681" y="724823"/>
              <a:ext cx="3032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0" name="Google Shape;4660;p55"/>
            <p:cNvSpPr/>
            <p:nvPr/>
          </p:nvSpPr>
          <p:spPr>
            <a:xfrm>
              <a:off x="6779815" y="3480623"/>
              <a:ext cx="643538" cy="293167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1" name="Google Shape;4661;p55"/>
            <p:cNvSpPr/>
            <p:nvPr/>
          </p:nvSpPr>
          <p:spPr>
            <a:xfrm>
              <a:off x="5804149" y="3682466"/>
              <a:ext cx="2594872" cy="526882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2" name="Google Shape;4662;p55"/>
            <p:cNvSpPr txBox="1"/>
            <p:nvPr/>
          </p:nvSpPr>
          <p:spPr>
            <a:xfrm>
              <a:off x="6780293" y="348062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3" name="Google Shape;4663;p55"/>
            <p:cNvSpPr/>
            <p:nvPr/>
          </p:nvSpPr>
          <p:spPr>
            <a:xfrm>
              <a:off x="5918560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4" name="Google Shape;4664;p55"/>
            <p:cNvSpPr/>
            <p:nvPr/>
          </p:nvSpPr>
          <p:spPr>
            <a:xfrm>
              <a:off x="6420802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5" name="Google Shape;4665;p55"/>
            <p:cNvSpPr/>
            <p:nvPr/>
          </p:nvSpPr>
          <p:spPr>
            <a:xfrm>
              <a:off x="6923044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6" name="Google Shape;4666;p55"/>
            <p:cNvSpPr/>
            <p:nvPr/>
          </p:nvSpPr>
          <p:spPr>
            <a:xfrm>
              <a:off x="7425286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7" name="Google Shape;4667;p55"/>
            <p:cNvSpPr/>
            <p:nvPr/>
          </p:nvSpPr>
          <p:spPr>
            <a:xfrm>
              <a:off x="7927527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68" name="Google Shape;4668;p55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62244" y="3814286"/>
              <a:ext cx="288241" cy="2882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9" name="Google Shape;4669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5962334" y="3838170"/>
              <a:ext cx="264053" cy="264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0" name="Google Shape;4670;p55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6453241" y="3814090"/>
              <a:ext cx="298565" cy="298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71" name="Google Shape;4671;p55"/>
            <p:cNvSpPr/>
            <p:nvPr/>
          </p:nvSpPr>
          <p:spPr>
            <a:xfrm>
              <a:off x="7930954" y="3776579"/>
              <a:ext cx="370159" cy="373587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2" name="Google Shape;4672;p55"/>
            <p:cNvSpPr/>
            <p:nvPr/>
          </p:nvSpPr>
          <p:spPr>
            <a:xfrm>
              <a:off x="7435745" y="3783402"/>
              <a:ext cx="370159" cy="373587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73" name="Google Shape;4673;p5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466542" y="3812869"/>
              <a:ext cx="291075" cy="291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4" name="Google Shape;4674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961135" y="4407520"/>
              <a:ext cx="264053" cy="264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5" name="Google Shape;4675;p55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021222" y="370870"/>
              <a:ext cx="253902" cy="247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6" name="Google Shape;4676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293462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7" name="Google Shape;4677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205247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8" name="Google Shape;4678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161101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9" name="Google Shape;4679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0" name="Google Shape;468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363" y="293462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1" name="Google Shape;4681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363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2" name="Google Shape;4682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363" y="161101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3" name="Google Shape;4683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096" y="293462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4" name="Google Shape;4684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096" y="2488793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5" name="Google Shape;4685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096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6" name="Google Shape;4686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8377" y="206378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7" name="Google Shape;4687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15829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8" name="Google Shape;4688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765562" y="205247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9" name="Google Shape;4689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22554" y="161101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0" name="Google Shape;469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765562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1" name="Google Shape;4691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761665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2" name="Google Shape;4692;p55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866488" y="1611010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3" name="Google Shape;4693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559" y="2047717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4" name="Google Shape;4694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10919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5" name="Google Shape;4695;p55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410627" y="1167482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6" name="Google Shape;4696;p55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324108" y="2934629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7" name="Google Shape;4697;p55" descr="D:\GitHub\Sliding_Puzzle_Battle\Slide Puzzle Battle\Assets\Resources\Sprites\Icons\Icon_Clock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585864" y="758182"/>
              <a:ext cx="275918" cy="2759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8" name="Google Shape;4698;p55" descr="D:\GitHub\Sliding_Puzzle_Battle\Slide Puzzle Battle\Assets\Resources\Sprites\Icons\Icon_Sword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992325" y="767644"/>
              <a:ext cx="275058" cy="2750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0" name="Google Shape;470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1189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1" name="Google Shape;4701;p55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771557" y="1603814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2" name="Google Shape;4702;p55" descr="D:\GitHub\Sliding_Puzzle_Battle\Slide Puzzle Battle\Assets\Resources\Sprites\Tiles\Tiles_Arrow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326456" y="2069395"/>
              <a:ext cx="440223" cy="4402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03" name="Google Shape;4703;p55"/>
          <p:cNvSpPr/>
          <p:nvPr/>
        </p:nvSpPr>
        <p:spPr>
          <a:xfrm>
            <a:off x="3005562" y="246274"/>
            <a:ext cx="2605290" cy="64539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4" name="Google Shape;4704;p55"/>
          <p:cNvSpPr/>
          <p:nvPr/>
        </p:nvSpPr>
        <p:spPr>
          <a:xfrm>
            <a:off x="5835923" y="265428"/>
            <a:ext cx="2571352" cy="3704768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5" name="Google Shape;4705;p55"/>
          <p:cNvGrpSpPr/>
          <p:nvPr/>
        </p:nvGrpSpPr>
        <p:grpSpPr>
          <a:xfrm>
            <a:off x="8567342" y="274862"/>
            <a:ext cx="2605291" cy="4600716"/>
            <a:chOff x="5804149" y="276466"/>
            <a:chExt cx="2605291" cy="4600716"/>
          </a:xfrm>
        </p:grpSpPr>
        <p:sp>
          <p:nvSpPr>
            <p:cNvPr id="4706" name="Google Shape;4706;p55"/>
            <p:cNvSpPr/>
            <p:nvPr/>
          </p:nvSpPr>
          <p:spPr>
            <a:xfrm rot="10800000">
              <a:off x="5812400" y="276468"/>
              <a:ext cx="2594875" cy="4600714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7" name="Google Shape;4707;p55"/>
            <p:cNvSpPr/>
            <p:nvPr/>
          </p:nvSpPr>
          <p:spPr>
            <a:xfrm>
              <a:off x="5814565" y="276466"/>
              <a:ext cx="2594875" cy="428833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8" name="Google Shape;4708;p55"/>
            <p:cNvSpPr txBox="1"/>
            <p:nvPr/>
          </p:nvSpPr>
          <p:spPr>
            <a:xfrm>
              <a:off x="6654829" y="335032"/>
              <a:ext cx="8935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9" name="Google Shape;4709;p55"/>
            <p:cNvSpPr/>
            <p:nvPr/>
          </p:nvSpPr>
          <p:spPr>
            <a:xfrm>
              <a:off x="5953068" y="1112423"/>
              <a:ext cx="2297031" cy="2297031"/>
            </a:xfrm>
            <a:prstGeom prst="rect">
              <a:avLst/>
            </a:prstGeom>
            <a:solidFill>
              <a:srgbClr val="1DA5A2">
                <a:alpha val="98823"/>
              </a:srgb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0" name="Google Shape;4710;p55"/>
            <p:cNvSpPr txBox="1"/>
            <p:nvPr/>
          </p:nvSpPr>
          <p:spPr>
            <a:xfrm>
              <a:off x="7813769" y="724823"/>
              <a:ext cx="4219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00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1" name="Google Shape;4711;p55"/>
            <p:cNvSpPr txBox="1"/>
            <p:nvPr/>
          </p:nvSpPr>
          <p:spPr>
            <a:xfrm>
              <a:off x="6242681" y="724823"/>
              <a:ext cx="3032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2" name="Google Shape;4712;p55"/>
            <p:cNvSpPr/>
            <p:nvPr/>
          </p:nvSpPr>
          <p:spPr>
            <a:xfrm>
              <a:off x="6779815" y="3480623"/>
              <a:ext cx="643538" cy="293167"/>
            </a:xfrm>
            <a:prstGeom prst="roundRect">
              <a:avLst>
                <a:gd name="adj" fmla="val 16667"/>
              </a:avLst>
            </a:prstGeom>
            <a:solidFill>
              <a:srgbClr val="0E5250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3" name="Google Shape;4713;p55"/>
            <p:cNvSpPr/>
            <p:nvPr/>
          </p:nvSpPr>
          <p:spPr>
            <a:xfrm>
              <a:off x="5804149" y="3682466"/>
              <a:ext cx="2594872" cy="526882"/>
            </a:xfrm>
            <a:prstGeom prst="rect">
              <a:avLst/>
            </a:prstGeom>
            <a:solidFill>
              <a:srgbClr val="0E52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4" name="Google Shape;4714;p55"/>
            <p:cNvSpPr txBox="1"/>
            <p:nvPr/>
          </p:nvSpPr>
          <p:spPr>
            <a:xfrm>
              <a:off x="6780293" y="348062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 K I L L</a:t>
              </a:r>
              <a:endParaRPr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5" name="Google Shape;4715;p55"/>
            <p:cNvSpPr/>
            <p:nvPr/>
          </p:nvSpPr>
          <p:spPr>
            <a:xfrm>
              <a:off x="5918560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6" name="Google Shape;4716;p55"/>
            <p:cNvSpPr/>
            <p:nvPr/>
          </p:nvSpPr>
          <p:spPr>
            <a:xfrm>
              <a:off x="6420802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7" name="Google Shape;4717;p55"/>
            <p:cNvSpPr/>
            <p:nvPr/>
          </p:nvSpPr>
          <p:spPr>
            <a:xfrm>
              <a:off x="6923044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8" name="Google Shape;4718;p55"/>
            <p:cNvSpPr/>
            <p:nvPr/>
          </p:nvSpPr>
          <p:spPr>
            <a:xfrm>
              <a:off x="7425286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9" name="Google Shape;4719;p55"/>
            <p:cNvSpPr/>
            <p:nvPr/>
          </p:nvSpPr>
          <p:spPr>
            <a:xfrm>
              <a:off x="7927527" y="3776580"/>
              <a:ext cx="373587" cy="373587"/>
            </a:xfrm>
            <a:prstGeom prst="rect">
              <a:avLst/>
            </a:prstGeom>
            <a:solidFill>
              <a:srgbClr val="94ECE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20" name="Google Shape;4720;p55" descr="C:\Users\Rivers\Desktop\Png\15255-20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62244" y="3814286"/>
              <a:ext cx="288241" cy="2882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1" name="Google Shape;4721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5962334" y="3838170"/>
              <a:ext cx="264053" cy="264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2" name="Google Shape;4722;p55" descr="C:\Users\Rivers\Desktop\Png\575259-200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6453241" y="3814090"/>
              <a:ext cx="298565" cy="298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3" name="Google Shape;4723;p55"/>
            <p:cNvSpPr/>
            <p:nvPr/>
          </p:nvSpPr>
          <p:spPr>
            <a:xfrm>
              <a:off x="7930954" y="3776579"/>
              <a:ext cx="370159" cy="373587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4" name="Google Shape;4724;p55"/>
            <p:cNvSpPr/>
            <p:nvPr/>
          </p:nvSpPr>
          <p:spPr>
            <a:xfrm>
              <a:off x="7435745" y="3783402"/>
              <a:ext cx="370159" cy="373587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25" name="Google Shape;4725;p5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466542" y="3812869"/>
              <a:ext cx="291075" cy="291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6" name="Google Shape;4726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961135" y="4407520"/>
              <a:ext cx="264053" cy="264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7" name="Google Shape;4727;p55" descr="C:\Users\Rivers\Desktop\gear_1139470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021222" y="370870"/>
              <a:ext cx="253902" cy="247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8" name="Google Shape;4728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293462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9" name="Google Shape;4729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205247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0" name="Google Shape;473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161101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1" name="Google Shape;4731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6630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2" name="Google Shape;4732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363" y="293462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3" name="Google Shape;4733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363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4" name="Google Shape;4734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363" y="161101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5" name="Google Shape;4735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096" y="293462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6" name="Google Shape;4736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096" y="2488793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7" name="Google Shape;4737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096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8" name="Google Shape;4738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8377" y="206378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9" name="Google Shape;4739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15829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0" name="Google Shape;4740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765562" y="2052479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1" name="Google Shape;4741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22554" y="1611010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2" name="Google Shape;4742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765562" y="1169541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3" name="Google Shape;4743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761665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4" name="Google Shape;4744;p55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866488" y="1611010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5" name="Google Shape;4745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16559" y="2047717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6" name="Google Shape;4746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10919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7" name="Google Shape;4747;p55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410627" y="1167482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8" name="Google Shape;4748;p55" descr="D:\GitHub\Sliding_Puzzle_Battle\Slide Puzzle Battle\Assets\Resources\Sprites\Tiles\Tiles_Attack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324108" y="2934629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9" name="Google Shape;4749;p55" descr="D:\GitHub\Sliding_Puzzle_Battle\Slide Puzzle Battle\Assets\Resources\Sprites\Icons\Icon_Clock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585864" y="758182"/>
              <a:ext cx="275918" cy="2759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0" name="Google Shape;4750;p55" descr="D:\GitHub\Sliding_Puzzle_Battle\Slide Puzzle Battle\Assets\Resources\Sprites\Icons\Icon_Sword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992325" y="767644"/>
              <a:ext cx="275058" cy="2750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1" name="Google Shape;4751;p55" descr="D:\GitHub\Sliding_Puzzle_Battle\Slide Puzzle Battle\Assets\Resources\Sprites\UI\Btn_Attack.png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6575372" y="4352753"/>
              <a:ext cx="1057243" cy="388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2" name="Google Shape;4752;p55" descr="D:\GitHub\Sliding_Puzzle_Battle\Slide Puzzle Battle\Assets\Resources\Sprites\Tiles\Tiles_Normal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961189" y="2495872"/>
              <a:ext cx="445836" cy="445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3" name="Google Shape;4753;p55" descr="D:\GitHub\Sliding_Puzzle_Battle\Slide Puzzle Battle\Assets\Resources\Sprites\Tiles\Tiles_Monster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771557" y="1603814"/>
              <a:ext cx="445050" cy="44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4" name="Google Shape;4754;p55" descr="D:\GitHub\Sliding_Puzzle_Battle\Slide Puzzle Battle\Assets\Resources\Sprites\Tiles\Tiles_Arrow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326456" y="2069395"/>
              <a:ext cx="440223" cy="4402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55" name="Google Shape;4755;p55"/>
          <p:cNvSpPr/>
          <p:nvPr/>
        </p:nvSpPr>
        <p:spPr>
          <a:xfrm>
            <a:off x="8599116" y="263824"/>
            <a:ext cx="2571352" cy="4583166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그룹 204"/>
          <p:cNvGrpSpPr/>
          <p:nvPr/>
        </p:nvGrpSpPr>
        <p:grpSpPr>
          <a:xfrm>
            <a:off x="229323" y="4284192"/>
            <a:ext cx="674678" cy="465448"/>
            <a:chOff x="36650" y="5123167"/>
            <a:chExt cx="674678" cy="465448"/>
          </a:xfrm>
        </p:grpSpPr>
        <p:sp>
          <p:nvSpPr>
            <p:cNvPr id="206" name="양쪽 모서리가 둥근 사각형 205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양쪽 모서리가 둥근 사각형 206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08" name="십자형 207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9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5" name="그룹 214"/>
          <p:cNvGrpSpPr/>
          <p:nvPr/>
        </p:nvGrpSpPr>
        <p:grpSpPr>
          <a:xfrm>
            <a:off x="3038019" y="4293312"/>
            <a:ext cx="674678" cy="465448"/>
            <a:chOff x="36650" y="5123167"/>
            <a:chExt cx="674678" cy="465448"/>
          </a:xfrm>
        </p:grpSpPr>
        <p:sp>
          <p:nvSpPr>
            <p:cNvPr id="216" name="양쪽 모서리가 둥근 사각형 215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양쪽 모서리가 둥근 사각형 216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18" name="십자형 217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9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5" name="그룹 224"/>
          <p:cNvGrpSpPr/>
          <p:nvPr/>
        </p:nvGrpSpPr>
        <p:grpSpPr>
          <a:xfrm>
            <a:off x="5812400" y="4325127"/>
            <a:ext cx="674678" cy="465448"/>
            <a:chOff x="36650" y="5123167"/>
            <a:chExt cx="674678" cy="465448"/>
          </a:xfrm>
        </p:grpSpPr>
        <p:sp>
          <p:nvSpPr>
            <p:cNvPr id="226" name="양쪽 모서리가 둥근 사각형 225"/>
            <p:cNvSpPr/>
            <p:nvPr/>
          </p:nvSpPr>
          <p:spPr>
            <a:xfrm>
              <a:off x="103932" y="5123167"/>
              <a:ext cx="607396" cy="447768"/>
            </a:xfrm>
            <a:prstGeom prst="round2SameRect">
              <a:avLst/>
            </a:prstGeom>
            <a:solidFill>
              <a:srgbClr val="24CEC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양쪽 모서리가 둥근 사각형 226"/>
            <p:cNvSpPr/>
            <p:nvPr/>
          </p:nvSpPr>
          <p:spPr>
            <a:xfrm>
              <a:off x="103932" y="5377171"/>
              <a:ext cx="607396" cy="191326"/>
            </a:xfrm>
            <a:prstGeom prst="round2SameRect">
              <a:avLst/>
            </a:prstGeom>
            <a:solidFill>
              <a:srgbClr val="1FB3A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98F8C"/>
                </a:solidFill>
              </a:endParaRPr>
            </a:p>
          </p:txBody>
        </p:sp>
        <p:sp>
          <p:nvSpPr>
            <p:cNvPr id="228" name="십자형 227"/>
            <p:cNvSpPr/>
            <p:nvPr/>
          </p:nvSpPr>
          <p:spPr>
            <a:xfrm>
              <a:off x="541749" y="5405828"/>
              <a:ext cx="134012" cy="134012"/>
            </a:xfrm>
            <a:prstGeom prst="plus">
              <a:avLst>
                <a:gd name="adj" fmla="val 38077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9" name="Google Shape;1055;p29"/>
            <p:cNvSpPr txBox="1"/>
            <p:nvPr/>
          </p:nvSpPr>
          <p:spPr>
            <a:xfrm>
              <a:off x="36650" y="5357783"/>
              <a:ext cx="6383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9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0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32" y="5154982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5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07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3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86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4" name="Picture 2" descr="C:\Users\Rivers\Desktop\lightning-icon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14" y="5157226"/>
              <a:ext cx="170437" cy="200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5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4" y="4280676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453" y="4284192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2" descr="C:\Users\Asherad\Desktop\슬퍼배\UI\Btn_Attack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126" y="4303008"/>
            <a:ext cx="1737001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2"/>
          <p:cNvSpPr/>
          <p:nvPr/>
        </p:nvSpPr>
        <p:spPr>
          <a:xfrm rot="10800000">
            <a:off x="364106" y="669686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364106" y="669683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 txBox="1"/>
          <p:nvPr/>
        </p:nvSpPr>
        <p:spPr>
          <a:xfrm>
            <a:off x="1032067" y="743113"/>
            <a:ext cx="19175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SELECT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22" descr="C:\Users\Rivers\Desktop\gear_113947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859" y="788046"/>
            <a:ext cx="318340" cy="310244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2"/>
          <p:cNvSpPr/>
          <p:nvPr/>
        </p:nvSpPr>
        <p:spPr>
          <a:xfrm>
            <a:off x="1163238" y="1517399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/>
          <p:nvPr/>
        </p:nvSpPr>
        <p:spPr>
          <a:xfrm rot="10800000">
            <a:off x="505758" y="1517399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1163238" y="21590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2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 rot="10800000">
            <a:off x="505758" y="21590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1163238" y="28067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/>
          <p:nvPr/>
        </p:nvSpPr>
        <p:spPr>
          <a:xfrm rot="10800000">
            <a:off x="505758" y="28067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1163238" y="34544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4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 rot="10800000">
            <a:off x="505758" y="34544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1163238" y="4102100"/>
            <a:ext cx="231265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2"/>
          <p:cNvSpPr/>
          <p:nvPr/>
        </p:nvSpPr>
        <p:spPr>
          <a:xfrm rot="10800000">
            <a:off x="505758" y="4102100"/>
            <a:ext cx="54000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1163238" y="47498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6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2"/>
          <p:cNvSpPr/>
          <p:nvPr/>
        </p:nvSpPr>
        <p:spPr>
          <a:xfrm rot="10800000">
            <a:off x="505758" y="47498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2"/>
          <p:cNvSpPr/>
          <p:nvPr/>
        </p:nvSpPr>
        <p:spPr>
          <a:xfrm>
            <a:off x="1163238" y="53975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7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2"/>
          <p:cNvSpPr/>
          <p:nvPr/>
        </p:nvSpPr>
        <p:spPr>
          <a:xfrm rot="10800000">
            <a:off x="505758" y="53975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2"/>
          <p:cNvSpPr/>
          <p:nvPr/>
        </p:nvSpPr>
        <p:spPr>
          <a:xfrm>
            <a:off x="1163238" y="6045200"/>
            <a:ext cx="231265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2"/>
          <p:cNvSpPr/>
          <p:nvPr/>
        </p:nvSpPr>
        <p:spPr>
          <a:xfrm rot="10800000">
            <a:off x="505758" y="6045200"/>
            <a:ext cx="54000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2"/>
          <p:cNvSpPr/>
          <p:nvPr/>
        </p:nvSpPr>
        <p:spPr>
          <a:xfrm rot="5400000">
            <a:off x="1882967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2"/>
          <p:cNvSpPr/>
          <p:nvPr/>
        </p:nvSpPr>
        <p:spPr>
          <a:xfrm>
            <a:off x="1676592" y="1319621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2"/>
          <p:cNvSpPr/>
          <p:nvPr/>
        </p:nvSpPr>
        <p:spPr>
          <a:xfrm>
            <a:off x="2090956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2"/>
          <p:cNvSpPr/>
          <p:nvPr/>
        </p:nvSpPr>
        <p:spPr>
          <a:xfrm>
            <a:off x="2399705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2"/>
          <p:cNvSpPr/>
          <p:nvPr/>
        </p:nvSpPr>
        <p:spPr>
          <a:xfrm>
            <a:off x="556556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22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1542483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2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218698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2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284454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2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246" y="474980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2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246" y="5408737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2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900" y="3460875"/>
            <a:ext cx="517525" cy="5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2"/>
          <p:cNvSpPr txBox="1"/>
          <p:nvPr/>
        </p:nvSpPr>
        <p:spPr>
          <a:xfrm>
            <a:off x="3797225" y="3562570"/>
            <a:ext cx="56188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색이 모두 변경되면 칼 아이콘이 투명한 상태에서 점점 선명해지며 나타남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모두 나타난 이후,  화살표 방향으로 날아와 아이콘이 완성됨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22" descr="F:\HSL Project\HSL Project\기획서\Slide Puzzle Battle\Icon\Icon_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3842" y="4127500"/>
            <a:ext cx="472825" cy="4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2" descr="F:\HSL Project\HSL Project\기획서\Slide Puzzle Battle\Icon\Icon_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529595" y="4127499"/>
            <a:ext cx="472825" cy="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2"/>
          <p:cNvSpPr/>
          <p:nvPr/>
        </p:nvSpPr>
        <p:spPr>
          <a:xfrm rot="2700000">
            <a:off x="362954" y="4466027"/>
            <a:ext cx="172868" cy="462838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2"/>
          <p:cNvSpPr/>
          <p:nvPr/>
        </p:nvSpPr>
        <p:spPr>
          <a:xfrm rot="-2700000">
            <a:off x="995152" y="4470693"/>
            <a:ext cx="172868" cy="43096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3"/>
          <p:cNvSpPr/>
          <p:nvPr/>
        </p:nvSpPr>
        <p:spPr>
          <a:xfrm rot="10800000">
            <a:off x="364106" y="669686"/>
            <a:ext cx="3253434" cy="5768339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364106" y="669683"/>
            <a:ext cx="3253434" cy="537667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1032067" y="743113"/>
            <a:ext cx="19175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SELECT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23" descr="C:\Users\Rivers\Desktop\gear_113947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859" y="788046"/>
            <a:ext cx="318340" cy="31024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3"/>
          <p:cNvSpPr/>
          <p:nvPr/>
        </p:nvSpPr>
        <p:spPr>
          <a:xfrm>
            <a:off x="1163238" y="1517399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3"/>
          <p:cNvSpPr/>
          <p:nvPr/>
        </p:nvSpPr>
        <p:spPr>
          <a:xfrm rot="10800000">
            <a:off x="505758" y="1517399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3"/>
          <p:cNvSpPr/>
          <p:nvPr/>
        </p:nvSpPr>
        <p:spPr>
          <a:xfrm>
            <a:off x="1163238" y="21590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2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3"/>
          <p:cNvSpPr/>
          <p:nvPr/>
        </p:nvSpPr>
        <p:spPr>
          <a:xfrm rot="10800000">
            <a:off x="505758" y="21590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3"/>
          <p:cNvSpPr/>
          <p:nvPr/>
        </p:nvSpPr>
        <p:spPr>
          <a:xfrm>
            <a:off x="1163238" y="2806700"/>
            <a:ext cx="231265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3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3"/>
          <p:cNvSpPr/>
          <p:nvPr/>
        </p:nvSpPr>
        <p:spPr>
          <a:xfrm rot="10800000">
            <a:off x="505758" y="2806700"/>
            <a:ext cx="540000" cy="54000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3"/>
          <p:cNvSpPr/>
          <p:nvPr/>
        </p:nvSpPr>
        <p:spPr>
          <a:xfrm>
            <a:off x="1163238" y="3454400"/>
            <a:ext cx="231265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STAGE 4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3"/>
          <p:cNvSpPr/>
          <p:nvPr/>
        </p:nvSpPr>
        <p:spPr>
          <a:xfrm rot="10800000">
            <a:off x="505758" y="3454400"/>
            <a:ext cx="540000" cy="540000"/>
          </a:xfrm>
          <a:prstGeom prst="rect">
            <a:avLst/>
          </a:prstGeom>
          <a:solidFill>
            <a:srgbClr val="0E52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1163238" y="41021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5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3"/>
          <p:cNvSpPr/>
          <p:nvPr/>
        </p:nvSpPr>
        <p:spPr>
          <a:xfrm rot="10800000">
            <a:off x="505758" y="41021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3"/>
          <p:cNvSpPr/>
          <p:nvPr/>
        </p:nvSpPr>
        <p:spPr>
          <a:xfrm>
            <a:off x="1163238" y="47498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6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3"/>
          <p:cNvSpPr/>
          <p:nvPr/>
        </p:nvSpPr>
        <p:spPr>
          <a:xfrm rot="10800000">
            <a:off x="505758" y="47498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3"/>
          <p:cNvSpPr/>
          <p:nvPr/>
        </p:nvSpPr>
        <p:spPr>
          <a:xfrm>
            <a:off x="1163238" y="5397500"/>
            <a:ext cx="231265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STAGE 7</a:t>
            </a:r>
            <a:endParaRPr sz="18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3"/>
          <p:cNvSpPr/>
          <p:nvPr/>
        </p:nvSpPr>
        <p:spPr>
          <a:xfrm rot="10800000">
            <a:off x="505758" y="5397500"/>
            <a:ext cx="540000" cy="5400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3"/>
          <p:cNvSpPr/>
          <p:nvPr/>
        </p:nvSpPr>
        <p:spPr>
          <a:xfrm>
            <a:off x="1163238" y="6045200"/>
            <a:ext cx="231265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3"/>
          <p:cNvSpPr/>
          <p:nvPr/>
        </p:nvSpPr>
        <p:spPr>
          <a:xfrm rot="10800000">
            <a:off x="505758" y="6045200"/>
            <a:ext cx="540000" cy="392825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3"/>
          <p:cNvSpPr/>
          <p:nvPr/>
        </p:nvSpPr>
        <p:spPr>
          <a:xfrm rot="5400000">
            <a:off x="1882967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3"/>
          <p:cNvSpPr/>
          <p:nvPr/>
        </p:nvSpPr>
        <p:spPr>
          <a:xfrm>
            <a:off x="1676592" y="1319621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3"/>
          <p:cNvSpPr/>
          <p:nvPr/>
        </p:nvSpPr>
        <p:spPr>
          <a:xfrm>
            <a:off x="2090956" y="1319622"/>
            <a:ext cx="215711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3"/>
          <p:cNvSpPr/>
          <p:nvPr/>
        </p:nvSpPr>
        <p:spPr>
          <a:xfrm>
            <a:off x="2399705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3"/>
          <p:cNvSpPr/>
          <p:nvPr/>
        </p:nvSpPr>
        <p:spPr>
          <a:xfrm>
            <a:off x="556556" y="1319622"/>
            <a:ext cx="1011179" cy="72263"/>
          </a:xfrm>
          <a:prstGeom prst="flowChartDecision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23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1542483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3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218698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3" descr="F:\HSL Project\HSL Project\기획서\Slide Puzzle Battle\Icon\StageCondition_Fla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094" y="284454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3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5885" y="4131106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3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246" y="4749800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3" descr="F:\HSL Project\HSL Project\기획서\Slide Puzzle Battle\Icon\StageCondition_Locke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246" y="5408737"/>
            <a:ext cx="517525" cy="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3" descr="F:\HSL Project\HSL Project\기획서\Slide Puzzle Battle\Icon\Icon_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0585" y="3510303"/>
            <a:ext cx="472825" cy="4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3" descr="F:\HSL Project\HSL Project\기획서\Slide Puzzle Battle\Icon\Icon_Swor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553588" y="3506514"/>
            <a:ext cx="472825" cy="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3"/>
          <p:cNvSpPr txBox="1"/>
          <p:nvPr/>
        </p:nvSpPr>
        <p:spPr>
          <a:xfrm>
            <a:off x="3797225" y="712335"/>
            <a:ext cx="504817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잠금 스테이지를 터치했을 때 자물쇠가 좌우로 흔들리는 애니메이션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3"/>
          <p:cNvSpPr/>
          <p:nvPr/>
        </p:nvSpPr>
        <p:spPr>
          <a:xfrm>
            <a:off x="475885" y="4271554"/>
            <a:ext cx="586260" cy="23362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24"/>
          <p:cNvGrpSpPr/>
          <p:nvPr/>
        </p:nvGrpSpPr>
        <p:grpSpPr>
          <a:xfrm>
            <a:off x="128957" y="597988"/>
            <a:ext cx="2909217" cy="5167812"/>
            <a:chOff x="128957" y="669683"/>
            <a:chExt cx="3253434" cy="5779265"/>
          </a:xfrm>
        </p:grpSpPr>
        <p:sp>
          <p:nvSpPr>
            <p:cNvPr id="462" name="Google Shape;462;p24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4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5" name="Google Shape;465;p24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6" name="Google Shape;466;p24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4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4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4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4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4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4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2" name="Google Shape;482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7" y="1568197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3" name="Google Shape;483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2097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4" name="Google Shape;484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8574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5" name="Google Shape;485;p24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0" name="Google Shape;490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1" name="Google Shape;491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9108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2" name="Google Shape;492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1896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8373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" name="Google Shape;494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54850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" name="Google Shape;495;p24"/>
            <p:cNvPicPr preferRelativeResize="0"/>
            <p:nvPr/>
          </p:nvPicPr>
          <p:blipFill rotWithShape="1">
            <a:blip r:embed="rId6">
              <a:alphaModFix/>
            </a:blip>
            <a:srcRect l="510" t="-13351" r="-510" b="13351"/>
            <a:stretch/>
          </p:blipFill>
          <p:spPr>
            <a:xfrm>
              <a:off x="360000" y="6084000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6" name="Google Shape;496;p24"/>
          <p:cNvSpPr/>
          <p:nvPr/>
        </p:nvSpPr>
        <p:spPr>
          <a:xfrm>
            <a:off x="128955" y="597990"/>
            <a:ext cx="2909218" cy="516781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4"/>
          <p:cNvSpPr txBox="1"/>
          <p:nvPr/>
        </p:nvSpPr>
        <p:spPr>
          <a:xfrm rot="-3600000">
            <a:off x="1114299" y="295882"/>
            <a:ext cx="93852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Google Shape;498;p24" descr="F:\HSL Project\HSL Project\기획서\Slide Puzzle Battle\Icon\Btn_N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1609814">
            <a:off x="1309524" y="946626"/>
            <a:ext cx="443082" cy="443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4" descr="F:\HSL Project\HSL Project\기획서\Slide Puzzle Battle\Icon\Btn_Ye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787251">
            <a:off x="1398721" y="842723"/>
            <a:ext cx="544609" cy="544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4" descr="F:\HSL Project\HSL Project\기획서\Slide Puzzle Battle\Icon\Btn_Clos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1800000">
            <a:off x="1398934" y="358753"/>
            <a:ext cx="741228" cy="741228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4"/>
          <p:cNvSpPr txBox="1"/>
          <p:nvPr/>
        </p:nvSpPr>
        <p:spPr>
          <a:xfrm rot="1800000">
            <a:off x="553521" y="561337"/>
            <a:ext cx="2060088" cy="2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게임을 종료하시겠습니까?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2" name="Google Shape;502;p24"/>
          <p:cNvGrpSpPr/>
          <p:nvPr/>
        </p:nvGrpSpPr>
        <p:grpSpPr>
          <a:xfrm>
            <a:off x="3127575" y="593104"/>
            <a:ext cx="2909217" cy="5167812"/>
            <a:chOff x="128957" y="669683"/>
            <a:chExt cx="3253434" cy="5779265"/>
          </a:xfrm>
        </p:grpSpPr>
        <p:sp>
          <p:nvSpPr>
            <p:cNvPr id="503" name="Google Shape;503;p24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4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6" name="Google Shape;506;p24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7" name="Google Shape;507;p24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4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4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4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4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4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4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4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4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3" name="Google Shape;523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7" y="1568197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4" name="Google Shape;524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2097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5" name="Google Shape;525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8574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6" name="Google Shape;526;p24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1" name="Google Shape;531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2" name="Google Shape;532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9108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3" name="Google Shape;533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1896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4" name="Google Shape;534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8373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5" name="Google Shape;535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54850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6" name="Google Shape;536;p24"/>
            <p:cNvPicPr preferRelativeResize="0"/>
            <p:nvPr/>
          </p:nvPicPr>
          <p:blipFill rotWithShape="1">
            <a:blip r:embed="rId6">
              <a:alphaModFix/>
            </a:blip>
            <a:srcRect l="510" t="-13351" r="-510" b="13351"/>
            <a:stretch/>
          </p:blipFill>
          <p:spPr>
            <a:xfrm>
              <a:off x="360000" y="6084000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7" name="Google Shape;537;p24"/>
          <p:cNvSpPr/>
          <p:nvPr/>
        </p:nvSpPr>
        <p:spPr>
          <a:xfrm>
            <a:off x="3127573" y="593106"/>
            <a:ext cx="2909218" cy="516781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8" name="Google Shape;538;p24"/>
          <p:cNvGrpSpPr/>
          <p:nvPr/>
        </p:nvGrpSpPr>
        <p:grpSpPr>
          <a:xfrm>
            <a:off x="6123331" y="597988"/>
            <a:ext cx="2909217" cy="5167812"/>
            <a:chOff x="128957" y="669683"/>
            <a:chExt cx="3253434" cy="5779265"/>
          </a:xfrm>
        </p:grpSpPr>
        <p:sp>
          <p:nvSpPr>
            <p:cNvPr id="539" name="Google Shape;539;p24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4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2" name="Google Shape;542;p24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24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4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4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4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4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4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4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4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4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9" name="Google Shape;559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7" y="1568197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0" name="Google Shape;560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2097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8574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2" name="Google Shape;562;p24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7" name="Google Shape;567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8" name="Google Shape;568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9108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9" name="Google Shape;569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1896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0" name="Google Shape;570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8373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1" name="Google Shape;571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54850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2" name="Google Shape;572;p24"/>
            <p:cNvPicPr preferRelativeResize="0"/>
            <p:nvPr/>
          </p:nvPicPr>
          <p:blipFill rotWithShape="1">
            <a:blip r:embed="rId6">
              <a:alphaModFix/>
            </a:blip>
            <a:srcRect l="510" t="-13351" r="-510" b="13351"/>
            <a:stretch/>
          </p:blipFill>
          <p:spPr>
            <a:xfrm>
              <a:off x="360000" y="6084000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3" name="Google Shape;573;p24"/>
          <p:cNvSpPr/>
          <p:nvPr/>
        </p:nvSpPr>
        <p:spPr>
          <a:xfrm>
            <a:off x="6123329" y="597990"/>
            <a:ext cx="2909218" cy="516781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4"/>
          <p:cNvSpPr txBox="1"/>
          <p:nvPr/>
        </p:nvSpPr>
        <p:spPr>
          <a:xfrm rot="-1800115">
            <a:off x="3886366" y="1139872"/>
            <a:ext cx="1327123" cy="52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/>
          </a:p>
        </p:txBody>
      </p:sp>
      <p:pic>
        <p:nvPicPr>
          <p:cNvPr id="575" name="Google Shape;575;p24" descr="F:\HSL Project\HSL Project\기획서\Slide Puzzle Battle\Icon\Btn_Clos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1800000">
            <a:off x="4179258" y="1533568"/>
            <a:ext cx="741228" cy="741228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24"/>
          <p:cNvSpPr txBox="1"/>
          <p:nvPr/>
        </p:nvSpPr>
        <p:spPr>
          <a:xfrm rot="1800000">
            <a:off x="3519830" y="1732222"/>
            <a:ext cx="2060088" cy="2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게임을 종료하시겠습니까?</a:t>
            </a:r>
            <a:endParaRPr/>
          </a:p>
        </p:txBody>
      </p:sp>
      <p:sp>
        <p:nvSpPr>
          <p:cNvPr id="577" name="Google Shape;577;p24"/>
          <p:cNvSpPr txBox="1"/>
          <p:nvPr/>
        </p:nvSpPr>
        <p:spPr>
          <a:xfrm rot="899894">
            <a:off x="6935185" y="1409157"/>
            <a:ext cx="1971874" cy="523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/>
          </a:p>
        </p:txBody>
      </p:sp>
      <p:pic>
        <p:nvPicPr>
          <p:cNvPr id="578" name="Google Shape;578;p24" descr="F:\HSL Project\HSL Project\기획서\Slide Puzzle Battle\Icon\Btn_Clos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-760737">
            <a:off x="7131395" y="2005482"/>
            <a:ext cx="741228" cy="741228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24"/>
          <p:cNvSpPr txBox="1"/>
          <p:nvPr/>
        </p:nvSpPr>
        <p:spPr>
          <a:xfrm rot="900000">
            <a:off x="6463082" y="2765928"/>
            <a:ext cx="2060088" cy="2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게임을 종료하시겠습니까?</a:t>
            </a:r>
            <a:endParaRPr/>
          </a:p>
        </p:txBody>
      </p:sp>
      <p:pic>
        <p:nvPicPr>
          <p:cNvPr id="580" name="Google Shape;580;p24" descr="F:\HSL Project\HSL Project\기획서\Slide Puzzle Battle\Icon\Btn_N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2487016">
            <a:off x="4176101" y="2704140"/>
            <a:ext cx="443082" cy="443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24" descr="F:\HSL Project\HSL Project\기획서\Slide Puzzle Battle\Icon\Btn_Ye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4292986">
            <a:off x="4528542" y="2539018"/>
            <a:ext cx="544609" cy="544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24" descr="F:\HSL Project\HSL Project\기획서\Slide Puzzle Battle\Icon\Btn_N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900000">
            <a:off x="6914763" y="4191868"/>
            <a:ext cx="443082" cy="443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24" descr="F:\HSL Project\HSL Project\기획서\Slide Puzzle Battle\Icon\Btn_Ye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900000">
            <a:off x="7563208" y="3794664"/>
            <a:ext cx="544609" cy="5446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4" name="Google Shape;584;p24"/>
          <p:cNvGrpSpPr/>
          <p:nvPr/>
        </p:nvGrpSpPr>
        <p:grpSpPr>
          <a:xfrm>
            <a:off x="9125609" y="597988"/>
            <a:ext cx="2909217" cy="5167812"/>
            <a:chOff x="128957" y="669683"/>
            <a:chExt cx="3253434" cy="5779265"/>
          </a:xfrm>
        </p:grpSpPr>
        <p:sp>
          <p:nvSpPr>
            <p:cNvPr id="585" name="Google Shape;585;p24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4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8" name="Google Shape;588;p24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9" name="Google Shape;589;p24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4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4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4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4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4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4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4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4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5" name="Google Shape;605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7" y="1568197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6" name="Google Shape;606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2097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7" name="Google Shape;607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1406" y="2857498"/>
              <a:ext cx="438404" cy="4384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8" name="Google Shape;608;p24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13" name="Google Shape;613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4" name="Google Shape;614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9108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5" name="Google Shape;615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1896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6" name="Google Shape;616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48373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7" name="Google Shape;617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58134" y="5485026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8" name="Google Shape;618;p24"/>
            <p:cNvPicPr preferRelativeResize="0"/>
            <p:nvPr/>
          </p:nvPicPr>
          <p:blipFill rotWithShape="1">
            <a:blip r:embed="rId6">
              <a:alphaModFix/>
            </a:blip>
            <a:srcRect l="510" t="-13351" r="-510" b="13351"/>
            <a:stretch/>
          </p:blipFill>
          <p:spPr>
            <a:xfrm>
              <a:off x="360000" y="6084000"/>
              <a:ext cx="364948" cy="3649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9" name="Google Shape;619;p24"/>
          <p:cNvSpPr/>
          <p:nvPr/>
        </p:nvSpPr>
        <p:spPr>
          <a:xfrm>
            <a:off x="9125607" y="597990"/>
            <a:ext cx="2909218" cy="516781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0" name="Google Shape;620;p24" descr="F:\HSL Project\HSL Project\기획서\Slide Puzzle Battle\Icon\Btn_N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14102" y="4046433"/>
            <a:ext cx="443082" cy="443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24" descr="F:\HSL Project\HSL Project\기획서\Slide Puzzle Battle\Icon\Btn_Ye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651069" y="3942530"/>
            <a:ext cx="544609" cy="544609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24"/>
          <p:cNvSpPr txBox="1"/>
          <p:nvPr/>
        </p:nvSpPr>
        <p:spPr>
          <a:xfrm>
            <a:off x="9874760" y="1307925"/>
            <a:ext cx="1410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3" name="Google Shape;623;p24" descr="F:\HSL Project\HSL Project\기획서\Slide Puzzle Battle\Icon\Btn_Clos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209602" y="1876529"/>
            <a:ext cx="741228" cy="741228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24"/>
          <p:cNvSpPr txBox="1"/>
          <p:nvPr/>
        </p:nvSpPr>
        <p:spPr>
          <a:xfrm>
            <a:off x="9550172" y="2817435"/>
            <a:ext cx="2060088" cy="27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게임을 종료하시겠습니까?</a:t>
            </a:r>
            <a:endParaRPr/>
          </a:p>
        </p:txBody>
      </p:sp>
      <p:sp>
        <p:nvSpPr>
          <p:cNvPr id="625" name="Google Shape;625;p24"/>
          <p:cNvSpPr txBox="1"/>
          <p:nvPr/>
        </p:nvSpPr>
        <p:spPr>
          <a:xfrm>
            <a:off x="103492" y="5913884"/>
            <a:ext cx="543610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대제목 / 아이콘 / 설명 / 엑스 / 체크 아이콘이 위에서 아래로 떨어집니다.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5"/>
          <p:cNvGrpSpPr/>
          <p:nvPr/>
        </p:nvGrpSpPr>
        <p:grpSpPr>
          <a:xfrm>
            <a:off x="128957" y="638603"/>
            <a:ext cx="2851454" cy="5055631"/>
            <a:chOff x="128957" y="669683"/>
            <a:chExt cx="3253434" cy="5768342"/>
          </a:xfrm>
        </p:grpSpPr>
        <p:sp>
          <p:nvSpPr>
            <p:cNvPr id="631" name="Google Shape;631;p25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5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4" name="Google Shape;634;p25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5" name="Google Shape;635;p25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5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5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5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5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5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5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5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5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5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56" name="Google Shape;656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7" name="Google Shape;657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8" name="Google Shape;658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9" name="Google Shape;659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0" name="Google Shape;660;p25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1" name="Google Shape;661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2" name="Google Shape;662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3" name="Google Shape;663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4" name="Google Shape;664;p25"/>
          <p:cNvGrpSpPr/>
          <p:nvPr/>
        </p:nvGrpSpPr>
        <p:grpSpPr>
          <a:xfrm>
            <a:off x="3111026" y="642995"/>
            <a:ext cx="2851454" cy="5055631"/>
            <a:chOff x="128957" y="669683"/>
            <a:chExt cx="3253434" cy="5768342"/>
          </a:xfrm>
        </p:grpSpPr>
        <p:sp>
          <p:nvSpPr>
            <p:cNvPr id="665" name="Google Shape;665;p25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5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68" name="Google Shape;668;p25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9" name="Google Shape;669;p25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5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5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5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5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5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5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5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5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5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0" name="Google Shape;690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1" name="Google Shape;691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2" name="Google Shape;692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3" name="Google Shape;693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4" name="Google Shape;694;p25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5" name="Google Shape;695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6" name="Google Shape;696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" name="Google Shape;697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8" name="Google Shape;698;p25"/>
          <p:cNvSpPr/>
          <p:nvPr/>
        </p:nvSpPr>
        <p:spPr>
          <a:xfrm rot="10800000">
            <a:off x="3111026" y="638602"/>
            <a:ext cx="2851454" cy="2381995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9" name="Google Shape;699;p25"/>
          <p:cNvGrpSpPr/>
          <p:nvPr/>
        </p:nvGrpSpPr>
        <p:grpSpPr>
          <a:xfrm>
            <a:off x="6125559" y="644827"/>
            <a:ext cx="2851454" cy="5055631"/>
            <a:chOff x="128957" y="669683"/>
            <a:chExt cx="3253434" cy="5768342"/>
          </a:xfrm>
        </p:grpSpPr>
        <p:sp>
          <p:nvSpPr>
            <p:cNvPr id="700" name="Google Shape;700;p25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5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03" name="Google Shape;703;p25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4" name="Google Shape;704;p25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5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5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5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5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5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5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5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5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5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25" name="Google Shape;725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6" name="Google Shape;726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7" name="Google Shape;727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8" name="Google Shape;728;p25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9" name="Google Shape;729;p25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0" name="Google Shape;730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1" name="Google Shape;731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2" name="Google Shape;732;p25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3" name="Google Shape;733;p25"/>
          <p:cNvGrpSpPr/>
          <p:nvPr/>
        </p:nvGrpSpPr>
        <p:grpSpPr>
          <a:xfrm>
            <a:off x="6125559" y="638602"/>
            <a:ext cx="2851454" cy="4751186"/>
            <a:chOff x="6751825" y="1017046"/>
            <a:chExt cx="3253434" cy="5420979"/>
          </a:xfrm>
        </p:grpSpPr>
        <p:sp>
          <p:nvSpPr>
            <p:cNvPr id="734" name="Google Shape;734;p25"/>
            <p:cNvSpPr/>
            <p:nvPr/>
          </p:nvSpPr>
          <p:spPr>
            <a:xfrm rot="10800000">
              <a:off x="6751825" y="1017046"/>
              <a:ext cx="3253434" cy="542097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5"/>
            <p:cNvSpPr/>
            <p:nvPr/>
          </p:nvSpPr>
          <p:spPr>
            <a:xfrm>
              <a:off x="6751825" y="1017047"/>
              <a:ext cx="3253434" cy="190303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5"/>
            <p:cNvSpPr/>
            <p:nvPr/>
          </p:nvSpPr>
          <p:spPr>
            <a:xfrm rot="10800000">
              <a:off x="6888003" y="2167251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5"/>
            <p:cNvSpPr/>
            <p:nvPr/>
          </p:nvSpPr>
          <p:spPr>
            <a:xfrm rot="10800000">
              <a:off x="6888003" y="304537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5"/>
            <p:cNvSpPr txBox="1"/>
            <p:nvPr/>
          </p:nvSpPr>
          <p:spPr>
            <a:xfrm>
              <a:off x="6901362" y="1892941"/>
              <a:ext cx="5132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BGM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5"/>
            <p:cNvSpPr txBox="1"/>
            <p:nvPr/>
          </p:nvSpPr>
          <p:spPr>
            <a:xfrm>
              <a:off x="6874913" y="2794641"/>
              <a:ext cx="5661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Effect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5"/>
            <p:cNvSpPr txBox="1"/>
            <p:nvPr/>
          </p:nvSpPr>
          <p:spPr>
            <a:xfrm>
              <a:off x="7423801" y="1232750"/>
              <a:ext cx="19094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 by Team PLUG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41" name="Google Shape;741;p25" descr="F:\HSL Project\HSL Project\기획서\Slide Puzzle Battle\Icon\Option_EffectSound_Volume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905087" y="304537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2" name="Google Shape;742;p25" descr="F:\HSL Project\HSL Project\기획서\Slide Puzzle Battle\Icon\Option_BGM_Volume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897443" y="216841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43" name="Google Shape;743;p25"/>
            <p:cNvGrpSpPr/>
            <p:nvPr/>
          </p:nvGrpSpPr>
          <p:grpSpPr>
            <a:xfrm>
              <a:off x="6931212" y="1597919"/>
              <a:ext cx="2867391" cy="215711"/>
              <a:chOff x="308344" y="1247898"/>
              <a:chExt cx="2867391" cy="215711"/>
            </a:xfrm>
          </p:grpSpPr>
          <p:sp>
            <p:nvSpPr>
              <p:cNvPr id="744" name="Google Shape;744;p25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25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25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25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25"/>
              <p:cNvSpPr/>
              <p:nvPr/>
            </p:nvSpPr>
            <p:spPr>
              <a:xfrm>
                <a:off x="308344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49" name="Google Shape;749;p25"/>
          <p:cNvGrpSpPr/>
          <p:nvPr/>
        </p:nvGrpSpPr>
        <p:grpSpPr>
          <a:xfrm>
            <a:off x="9163185" y="638957"/>
            <a:ext cx="2851454" cy="5055631"/>
            <a:chOff x="6751825" y="669683"/>
            <a:chExt cx="3253434" cy="5768342"/>
          </a:xfrm>
        </p:grpSpPr>
        <p:sp>
          <p:nvSpPr>
            <p:cNvPr id="750" name="Google Shape;750;p25"/>
            <p:cNvSpPr/>
            <p:nvPr/>
          </p:nvSpPr>
          <p:spPr>
            <a:xfrm rot="10800000">
              <a:off x="6751825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6751825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5"/>
            <p:cNvSpPr txBox="1"/>
            <p:nvPr/>
          </p:nvSpPr>
          <p:spPr>
            <a:xfrm>
              <a:off x="7791685" y="743113"/>
              <a:ext cx="117371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3" name="Google Shape;753;p25" descr="C:\Users\Rivers\Desktop\ic_arrow_back_48px-512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66798" y="757334"/>
              <a:ext cx="365616" cy="3656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4" name="Google Shape;754;p25"/>
            <p:cNvSpPr/>
            <p:nvPr/>
          </p:nvSpPr>
          <p:spPr>
            <a:xfrm rot="10800000">
              <a:off x="6888003" y="2167251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5"/>
            <p:cNvSpPr/>
            <p:nvPr/>
          </p:nvSpPr>
          <p:spPr>
            <a:xfrm rot="10800000">
              <a:off x="6888003" y="304537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5"/>
            <p:cNvSpPr txBox="1"/>
            <p:nvPr/>
          </p:nvSpPr>
          <p:spPr>
            <a:xfrm>
              <a:off x="6901362" y="1892941"/>
              <a:ext cx="5132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BGM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5"/>
            <p:cNvSpPr txBox="1"/>
            <p:nvPr/>
          </p:nvSpPr>
          <p:spPr>
            <a:xfrm>
              <a:off x="6874913" y="2794641"/>
              <a:ext cx="5661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Effect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5"/>
            <p:cNvSpPr txBox="1"/>
            <p:nvPr/>
          </p:nvSpPr>
          <p:spPr>
            <a:xfrm>
              <a:off x="7423801" y="1232750"/>
              <a:ext cx="19094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 by Team PLUG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9" name="Google Shape;759;p25" descr="F:\HSL Project\HSL Project\기획서\Slide Puzzle Battle\Icon\Option_EffectSound_Volume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905087" y="304537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0" name="Google Shape;760;p25" descr="F:\HSL Project\HSL Project\기획서\Slide Puzzle Battle\Icon\Option_BGM_Volume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897443" y="216841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61" name="Google Shape;761;p25"/>
            <p:cNvGrpSpPr/>
            <p:nvPr/>
          </p:nvGrpSpPr>
          <p:grpSpPr>
            <a:xfrm>
              <a:off x="6931212" y="1597919"/>
              <a:ext cx="2867391" cy="215711"/>
              <a:chOff x="308344" y="1247898"/>
              <a:chExt cx="2867391" cy="215711"/>
            </a:xfrm>
          </p:grpSpPr>
          <p:sp>
            <p:nvSpPr>
              <p:cNvPr id="762" name="Google Shape;762;p25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25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25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25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25"/>
              <p:cNvSpPr/>
              <p:nvPr/>
            </p:nvSpPr>
            <p:spPr>
              <a:xfrm>
                <a:off x="308344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67" name="Google Shape;767;p25"/>
          <p:cNvSpPr txBox="1"/>
          <p:nvPr/>
        </p:nvSpPr>
        <p:spPr>
          <a:xfrm>
            <a:off x="128957" y="5859101"/>
            <a:ext cx="710803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 화면에서 옵션 버튼 터치 시, 위에서 아래로 슬라이드 되어 내려오며 옵션 화면이 등장합니다.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25"/>
          <p:cNvSpPr/>
          <p:nvPr/>
        </p:nvSpPr>
        <p:spPr>
          <a:xfrm rot="5400000">
            <a:off x="3180038" y="2945189"/>
            <a:ext cx="151491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5"/>
          <p:cNvSpPr/>
          <p:nvPr/>
        </p:nvSpPr>
        <p:spPr>
          <a:xfrm>
            <a:off x="6825954" y="1651814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25"/>
          <p:cNvSpPr/>
          <p:nvPr/>
        </p:nvSpPr>
        <p:spPr>
          <a:xfrm>
            <a:off x="6878207" y="1715318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25"/>
          <p:cNvSpPr txBox="1"/>
          <p:nvPr/>
        </p:nvSpPr>
        <p:spPr>
          <a:xfrm>
            <a:off x="7950417" y="1688399"/>
            <a:ext cx="6527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25"/>
          <p:cNvSpPr/>
          <p:nvPr/>
        </p:nvSpPr>
        <p:spPr>
          <a:xfrm>
            <a:off x="6825954" y="2420138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25"/>
          <p:cNvSpPr/>
          <p:nvPr/>
        </p:nvSpPr>
        <p:spPr>
          <a:xfrm>
            <a:off x="7862635" y="2483642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25"/>
          <p:cNvSpPr txBox="1"/>
          <p:nvPr/>
        </p:nvSpPr>
        <p:spPr>
          <a:xfrm>
            <a:off x="6995649" y="2456723"/>
            <a:ext cx="5886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25"/>
          <p:cNvSpPr/>
          <p:nvPr/>
        </p:nvSpPr>
        <p:spPr>
          <a:xfrm>
            <a:off x="9852277" y="1952791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25"/>
          <p:cNvSpPr/>
          <p:nvPr/>
        </p:nvSpPr>
        <p:spPr>
          <a:xfrm>
            <a:off x="9904530" y="2016295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25"/>
          <p:cNvSpPr txBox="1"/>
          <p:nvPr/>
        </p:nvSpPr>
        <p:spPr>
          <a:xfrm>
            <a:off x="10976740" y="1989376"/>
            <a:ext cx="6527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25"/>
          <p:cNvSpPr/>
          <p:nvPr/>
        </p:nvSpPr>
        <p:spPr>
          <a:xfrm>
            <a:off x="9852277" y="2721115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25"/>
          <p:cNvSpPr/>
          <p:nvPr/>
        </p:nvSpPr>
        <p:spPr>
          <a:xfrm>
            <a:off x="10888958" y="2784619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25"/>
          <p:cNvSpPr txBox="1"/>
          <p:nvPr/>
        </p:nvSpPr>
        <p:spPr>
          <a:xfrm>
            <a:off x="10021972" y="2757700"/>
            <a:ext cx="5886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6"/>
          <p:cNvSpPr/>
          <p:nvPr/>
        </p:nvSpPr>
        <p:spPr>
          <a:xfrm rot="10800000">
            <a:off x="157522" y="638960"/>
            <a:ext cx="2851454" cy="5055628"/>
          </a:xfrm>
          <a:prstGeom prst="rect">
            <a:avLst/>
          </a:prstGeom>
          <a:solidFill>
            <a:srgbClr val="24CEC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26"/>
          <p:cNvSpPr/>
          <p:nvPr/>
        </p:nvSpPr>
        <p:spPr>
          <a:xfrm>
            <a:off x="157522" y="638957"/>
            <a:ext cx="2851454" cy="471235"/>
          </a:xfrm>
          <a:prstGeom prst="rect">
            <a:avLst/>
          </a:prstGeom>
          <a:solidFill>
            <a:srgbClr val="1DA5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26"/>
          <p:cNvSpPr txBox="1"/>
          <p:nvPr/>
        </p:nvSpPr>
        <p:spPr>
          <a:xfrm>
            <a:off x="1068901" y="703314"/>
            <a:ext cx="1028699" cy="350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OPTION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8" name="Google Shape;788;p26" descr="C:\Users\Rivers\Desktop\ic_arrow_back_48px-5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289" y="715778"/>
            <a:ext cx="320442" cy="320442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26"/>
          <p:cNvSpPr/>
          <p:nvPr/>
        </p:nvSpPr>
        <p:spPr>
          <a:xfrm>
            <a:off x="857917" y="1952791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26"/>
          <p:cNvSpPr/>
          <p:nvPr/>
        </p:nvSpPr>
        <p:spPr>
          <a:xfrm rot="10800000">
            <a:off x="276874" y="1951492"/>
            <a:ext cx="473280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26"/>
          <p:cNvSpPr/>
          <p:nvPr/>
        </p:nvSpPr>
        <p:spPr>
          <a:xfrm>
            <a:off x="910170" y="2016295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26"/>
          <p:cNvSpPr/>
          <p:nvPr/>
        </p:nvSpPr>
        <p:spPr>
          <a:xfrm rot="10800000">
            <a:off x="276874" y="2721115"/>
            <a:ext cx="473280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26"/>
          <p:cNvSpPr txBox="1"/>
          <p:nvPr/>
        </p:nvSpPr>
        <p:spPr>
          <a:xfrm>
            <a:off x="288583" y="1711075"/>
            <a:ext cx="449863" cy="22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BGM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26"/>
          <p:cNvSpPr txBox="1"/>
          <p:nvPr/>
        </p:nvSpPr>
        <p:spPr>
          <a:xfrm>
            <a:off x="265402" y="2501365"/>
            <a:ext cx="496226" cy="22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26"/>
          <p:cNvSpPr txBox="1"/>
          <p:nvPr/>
        </p:nvSpPr>
        <p:spPr>
          <a:xfrm>
            <a:off x="746472" y="1132454"/>
            <a:ext cx="1673568" cy="22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 by Team PLUG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6" name="Google Shape;796;p26" descr="F:\HSL Project\HSL Project\기획서\Slide Puzzle Battle\Icon\Option_EffectSound_Volum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1848" y="2721115"/>
            <a:ext cx="453582" cy="453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26" descr="F:\HSL Project\HSL Project\기획서\Slide Puzzle Battle\Icon\Option_BGM_Volum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5148" y="1952512"/>
            <a:ext cx="453582" cy="4535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8" name="Google Shape;798;p26"/>
          <p:cNvGrpSpPr/>
          <p:nvPr/>
        </p:nvGrpSpPr>
        <p:grpSpPr>
          <a:xfrm>
            <a:off x="314745" y="1452504"/>
            <a:ext cx="2513109" cy="189059"/>
            <a:chOff x="308344" y="1247898"/>
            <a:chExt cx="2867391" cy="215711"/>
          </a:xfrm>
        </p:grpSpPr>
        <p:sp>
          <p:nvSpPr>
            <p:cNvPr id="799" name="Google Shape;799;p26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308344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4" name="Google Shape;804;p26"/>
          <p:cNvSpPr txBox="1"/>
          <p:nvPr/>
        </p:nvSpPr>
        <p:spPr>
          <a:xfrm>
            <a:off x="128957" y="5793786"/>
            <a:ext cx="32271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버튼 음향 조정 시, 애니메이션 없습니다. </a:t>
            </a:r>
            <a:b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슬라이드 없이 가자고 함. Feat.동균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26"/>
          <p:cNvSpPr txBox="1"/>
          <p:nvPr/>
        </p:nvSpPr>
        <p:spPr>
          <a:xfrm>
            <a:off x="1982380" y="1989376"/>
            <a:ext cx="6527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26"/>
          <p:cNvSpPr/>
          <p:nvPr/>
        </p:nvSpPr>
        <p:spPr>
          <a:xfrm>
            <a:off x="857917" y="2721115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26"/>
          <p:cNvSpPr/>
          <p:nvPr/>
        </p:nvSpPr>
        <p:spPr>
          <a:xfrm>
            <a:off x="1894598" y="2784619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26"/>
          <p:cNvSpPr txBox="1"/>
          <p:nvPr/>
        </p:nvSpPr>
        <p:spPr>
          <a:xfrm>
            <a:off x="1027612" y="2757700"/>
            <a:ext cx="5886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3" name="Google Shape;813;p27"/>
          <p:cNvGrpSpPr/>
          <p:nvPr/>
        </p:nvGrpSpPr>
        <p:grpSpPr>
          <a:xfrm>
            <a:off x="3680071" y="638603"/>
            <a:ext cx="2851454" cy="5055631"/>
            <a:chOff x="128957" y="669683"/>
            <a:chExt cx="3253434" cy="5768342"/>
          </a:xfrm>
        </p:grpSpPr>
        <p:sp>
          <p:nvSpPr>
            <p:cNvPr id="814" name="Google Shape;814;p27"/>
            <p:cNvSpPr/>
            <p:nvPr/>
          </p:nvSpPr>
          <p:spPr>
            <a:xfrm rot="10800000">
              <a:off x="128957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128957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7"/>
            <p:cNvSpPr txBox="1"/>
            <p:nvPr/>
          </p:nvSpPr>
          <p:spPr>
            <a:xfrm>
              <a:off x="796918" y="743113"/>
              <a:ext cx="19175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SELECT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17" name="Google Shape;817;p27" descr="C:\Users\Rivers\Desktop\gear_113947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08710" y="788046"/>
              <a:ext cx="318340" cy="31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8" name="Google Shape;818;p27"/>
            <p:cNvSpPr/>
            <p:nvPr/>
          </p:nvSpPr>
          <p:spPr>
            <a:xfrm>
              <a:off x="928089" y="1517399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1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7"/>
            <p:cNvSpPr/>
            <p:nvPr/>
          </p:nvSpPr>
          <p:spPr>
            <a:xfrm rot="10800000">
              <a:off x="270609" y="1517399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928089" y="21590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2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7"/>
            <p:cNvSpPr/>
            <p:nvPr/>
          </p:nvSpPr>
          <p:spPr>
            <a:xfrm rot="10800000">
              <a:off x="270609" y="21590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7"/>
            <p:cNvSpPr/>
            <p:nvPr/>
          </p:nvSpPr>
          <p:spPr>
            <a:xfrm>
              <a:off x="928089" y="2806700"/>
              <a:ext cx="231265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3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7"/>
            <p:cNvSpPr/>
            <p:nvPr/>
          </p:nvSpPr>
          <p:spPr>
            <a:xfrm rot="10800000">
              <a:off x="270609" y="280670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928089" y="3454400"/>
              <a:ext cx="231265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STAGE 4</a:t>
              </a: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7"/>
            <p:cNvSpPr/>
            <p:nvPr/>
          </p:nvSpPr>
          <p:spPr>
            <a:xfrm rot="10800000">
              <a:off x="270609" y="3454400"/>
              <a:ext cx="540000" cy="540000"/>
            </a:xfrm>
            <a:prstGeom prst="rect">
              <a:avLst/>
            </a:prstGeom>
            <a:solidFill>
              <a:srgbClr val="0E525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7"/>
            <p:cNvSpPr/>
            <p:nvPr/>
          </p:nvSpPr>
          <p:spPr>
            <a:xfrm>
              <a:off x="928089" y="41021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5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7"/>
            <p:cNvSpPr/>
            <p:nvPr/>
          </p:nvSpPr>
          <p:spPr>
            <a:xfrm rot="10800000">
              <a:off x="270609" y="41021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928089" y="47498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6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7"/>
            <p:cNvSpPr/>
            <p:nvPr/>
          </p:nvSpPr>
          <p:spPr>
            <a:xfrm rot="10800000">
              <a:off x="270609" y="47498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928089" y="5397500"/>
              <a:ext cx="231265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STAGE 7</a:t>
              </a:r>
              <a:endParaRPr sz="18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7"/>
            <p:cNvSpPr/>
            <p:nvPr/>
          </p:nvSpPr>
          <p:spPr>
            <a:xfrm rot="10800000">
              <a:off x="270609" y="5397500"/>
              <a:ext cx="540000" cy="540000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928089" y="6045200"/>
              <a:ext cx="231265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7"/>
            <p:cNvSpPr/>
            <p:nvPr/>
          </p:nvSpPr>
          <p:spPr>
            <a:xfrm rot="10800000">
              <a:off x="270609" y="6045200"/>
              <a:ext cx="540000" cy="392825"/>
            </a:xfrm>
            <a:prstGeom prst="rect">
              <a:avLst/>
            </a:prstGeom>
            <a:solidFill>
              <a:srgbClr val="A5A5A5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7"/>
            <p:cNvSpPr/>
            <p:nvPr/>
          </p:nvSpPr>
          <p:spPr>
            <a:xfrm rot="5400000">
              <a:off x="1647818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1441443" y="1319621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1855807" y="1319622"/>
              <a:ext cx="215711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2164556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321407" y="1319622"/>
              <a:ext cx="1011179" cy="72263"/>
            </a:xfrm>
            <a:prstGeom prst="flowChartDecision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39" name="Google Shape;839;p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75075" y="3558866"/>
              <a:ext cx="331067" cy="331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0" name="Google Shape;840;p27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1542483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1" name="Google Shape;841;p27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18698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2" name="Google Shape;842;p27" descr="F:\HSL Project\HSL Project\기획서\Slide Puzzle Battle\Icon\StageCondition_Fla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2945" y="284454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3" name="Google Shape;843;p27" descr="F:\HSL Project\HSL Project\기획서\Slide Puzzle Battle\Icon\Icon_CrossSword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2363" y="3438724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4" name="Google Shape;844;p27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131106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5" name="Google Shape;845;p27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474980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6" name="Google Shape;846;p27" descr="F:\HSL Project\HSL Project\기획서\Slide Puzzle Battle\Icon\StageCondition_Locker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2097" y="5408737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7" name="Google Shape;847;p27"/>
          <p:cNvGrpSpPr/>
          <p:nvPr/>
        </p:nvGrpSpPr>
        <p:grpSpPr>
          <a:xfrm>
            <a:off x="3264916" y="638603"/>
            <a:ext cx="2851454" cy="5055631"/>
            <a:chOff x="6751825" y="669683"/>
            <a:chExt cx="3253434" cy="5768342"/>
          </a:xfrm>
        </p:grpSpPr>
        <p:sp>
          <p:nvSpPr>
            <p:cNvPr id="848" name="Google Shape;848;p27"/>
            <p:cNvSpPr/>
            <p:nvPr/>
          </p:nvSpPr>
          <p:spPr>
            <a:xfrm rot="10800000">
              <a:off x="6751825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6751825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7"/>
            <p:cNvSpPr txBox="1"/>
            <p:nvPr/>
          </p:nvSpPr>
          <p:spPr>
            <a:xfrm>
              <a:off x="7791685" y="743113"/>
              <a:ext cx="117371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51" name="Google Shape;851;p27" descr="C:\Users\Rivers\Desktop\ic_arrow_back_48px-512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798" y="757334"/>
              <a:ext cx="365616" cy="3656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2" name="Google Shape;852;p27"/>
            <p:cNvSpPr/>
            <p:nvPr/>
          </p:nvSpPr>
          <p:spPr>
            <a:xfrm rot="10800000">
              <a:off x="6888003" y="2167251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7"/>
            <p:cNvSpPr/>
            <p:nvPr/>
          </p:nvSpPr>
          <p:spPr>
            <a:xfrm rot="10800000">
              <a:off x="6888003" y="304537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7"/>
            <p:cNvSpPr txBox="1"/>
            <p:nvPr/>
          </p:nvSpPr>
          <p:spPr>
            <a:xfrm>
              <a:off x="6901362" y="1892941"/>
              <a:ext cx="5132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BGM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7"/>
            <p:cNvSpPr txBox="1"/>
            <p:nvPr/>
          </p:nvSpPr>
          <p:spPr>
            <a:xfrm>
              <a:off x="6874913" y="2794641"/>
              <a:ext cx="5661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Effect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7"/>
            <p:cNvSpPr txBox="1"/>
            <p:nvPr/>
          </p:nvSpPr>
          <p:spPr>
            <a:xfrm>
              <a:off x="7423801" y="1232750"/>
              <a:ext cx="19094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 by Team PLUG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57" name="Google Shape;857;p27" descr="F:\HSL Project\HSL Project\기획서\Slide Puzzle Battle\Icon\Option_EffectSound_Volume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905087" y="304537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8" name="Google Shape;858;p27" descr="F:\HSL Project\HSL Project\기획서\Slide Puzzle Battle\Icon\Option_BGM_Volume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7443" y="216841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59" name="Google Shape;859;p27"/>
            <p:cNvGrpSpPr/>
            <p:nvPr/>
          </p:nvGrpSpPr>
          <p:grpSpPr>
            <a:xfrm>
              <a:off x="6931212" y="1597919"/>
              <a:ext cx="2867391" cy="215711"/>
              <a:chOff x="308344" y="1247898"/>
              <a:chExt cx="2867391" cy="215711"/>
            </a:xfrm>
          </p:grpSpPr>
          <p:sp>
            <p:nvSpPr>
              <p:cNvPr id="860" name="Google Shape;860;p27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7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7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7"/>
              <p:cNvSpPr/>
              <p:nvPr/>
            </p:nvSpPr>
            <p:spPr>
              <a:xfrm>
                <a:off x="308344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65" name="Google Shape;865;p27"/>
          <p:cNvGrpSpPr/>
          <p:nvPr/>
        </p:nvGrpSpPr>
        <p:grpSpPr>
          <a:xfrm>
            <a:off x="131936" y="638957"/>
            <a:ext cx="2851454" cy="5055631"/>
            <a:chOff x="6751825" y="669683"/>
            <a:chExt cx="3253434" cy="5768342"/>
          </a:xfrm>
        </p:grpSpPr>
        <p:sp>
          <p:nvSpPr>
            <p:cNvPr id="866" name="Google Shape;866;p27"/>
            <p:cNvSpPr/>
            <p:nvPr/>
          </p:nvSpPr>
          <p:spPr>
            <a:xfrm rot="10800000">
              <a:off x="6751825" y="669686"/>
              <a:ext cx="3253434" cy="5768339"/>
            </a:xfrm>
            <a:prstGeom prst="rect">
              <a:avLst/>
            </a:prstGeom>
            <a:solidFill>
              <a:srgbClr val="24CECA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6751825" y="669683"/>
              <a:ext cx="3253434" cy="537667"/>
            </a:xfrm>
            <a:prstGeom prst="rect">
              <a:avLst/>
            </a:prstGeom>
            <a:solidFill>
              <a:srgbClr val="1DA5A2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7"/>
            <p:cNvSpPr txBox="1"/>
            <p:nvPr/>
          </p:nvSpPr>
          <p:spPr>
            <a:xfrm>
              <a:off x="7791685" y="743113"/>
              <a:ext cx="117371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OPTION</a:t>
              </a:r>
              <a:endParaRPr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69" name="Google Shape;869;p27" descr="C:\Users\Rivers\Desktop\ic_arrow_back_48px-512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866798" y="757334"/>
              <a:ext cx="365616" cy="3656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0" name="Google Shape;870;p27"/>
            <p:cNvSpPr/>
            <p:nvPr/>
          </p:nvSpPr>
          <p:spPr>
            <a:xfrm rot="10800000">
              <a:off x="6888003" y="2167251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7"/>
            <p:cNvSpPr/>
            <p:nvPr/>
          </p:nvSpPr>
          <p:spPr>
            <a:xfrm rot="10800000">
              <a:off x="6888003" y="3045370"/>
              <a:ext cx="540000" cy="540000"/>
            </a:xfrm>
            <a:prstGeom prst="rect">
              <a:avLst/>
            </a:prstGeom>
            <a:solidFill>
              <a:srgbClr val="1FB3AF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7"/>
            <p:cNvSpPr txBox="1"/>
            <p:nvPr/>
          </p:nvSpPr>
          <p:spPr>
            <a:xfrm>
              <a:off x="6901362" y="1892941"/>
              <a:ext cx="513282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BGM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7"/>
            <p:cNvSpPr txBox="1"/>
            <p:nvPr/>
          </p:nvSpPr>
          <p:spPr>
            <a:xfrm>
              <a:off x="6874913" y="2794641"/>
              <a:ext cx="5661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Effect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7"/>
            <p:cNvSpPr txBox="1"/>
            <p:nvPr/>
          </p:nvSpPr>
          <p:spPr>
            <a:xfrm>
              <a:off x="7423801" y="1232750"/>
              <a:ext cx="190949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Developer by Team PLUG</a:t>
              </a:r>
              <a:endParaRPr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75" name="Google Shape;875;p27" descr="F:\HSL Project\HSL Project\기획서\Slide Puzzle Battle\Icon\Option_EffectSound_Volume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905087" y="3045370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6" name="Google Shape;876;p27" descr="F:\HSL Project\HSL Project\기획서\Slide Puzzle Battle\Icon\Option_BGM_Volume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7443" y="2168415"/>
              <a:ext cx="517525" cy="5175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7" name="Google Shape;877;p27"/>
            <p:cNvGrpSpPr/>
            <p:nvPr/>
          </p:nvGrpSpPr>
          <p:grpSpPr>
            <a:xfrm>
              <a:off x="6931212" y="1597919"/>
              <a:ext cx="2867391" cy="215711"/>
              <a:chOff x="308344" y="1247898"/>
              <a:chExt cx="2867391" cy="215711"/>
            </a:xfrm>
          </p:grpSpPr>
          <p:sp>
            <p:nvSpPr>
              <p:cNvPr id="878" name="Google Shape;878;p27"/>
              <p:cNvSpPr/>
              <p:nvPr/>
            </p:nvSpPr>
            <p:spPr>
              <a:xfrm rot="5400000">
                <a:off x="1647818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27"/>
              <p:cNvSpPr/>
              <p:nvPr/>
            </p:nvSpPr>
            <p:spPr>
              <a:xfrm>
                <a:off x="1441443" y="1319621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27"/>
              <p:cNvSpPr/>
              <p:nvPr/>
            </p:nvSpPr>
            <p:spPr>
              <a:xfrm>
                <a:off x="1855807" y="1319622"/>
                <a:ext cx="215711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27"/>
              <p:cNvSpPr/>
              <p:nvPr/>
            </p:nvSpPr>
            <p:spPr>
              <a:xfrm>
                <a:off x="2164556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27"/>
              <p:cNvSpPr/>
              <p:nvPr/>
            </p:nvSpPr>
            <p:spPr>
              <a:xfrm>
                <a:off x="308344" y="1319622"/>
                <a:ext cx="1011179" cy="72263"/>
              </a:xfrm>
              <a:prstGeom prst="flowChartDecis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3" name="Google Shape;883;p27"/>
          <p:cNvSpPr txBox="1"/>
          <p:nvPr/>
        </p:nvSpPr>
        <p:spPr>
          <a:xfrm>
            <a:off x="128957" y="5859101"/>
            <a:ext cx="54505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옵션 화면에서 뒤로가기 버튼 터치 시, 왼쪽으로 슬라이드되며 사라집니다.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27"/>
          <p:cNvSpPr/>
          <p:nvPr/>
        </p:nvSpPr>
        <p:spPr>
          <a:xfrm>
            <a:off x="857917" y="1952791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27"/>
          <p:cNvSpPr/>
          <p:nvPr/>
        </p:nvSpPr>
        <p:spPr>
          <a:xfrm>
            <a:off x="910170" y="2016295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27"/>
          <p:cNvSpPr txBox="1"/>
          <p:nvPr/>
        </p:nvSpPr>
        <p:spPr>
          <a:xfrm>
            <a:off x="1982380" y="1989376"/>
            <a:ext cx="6527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27"/>
          <p:cNvSpPr/>
          <p:nvPr/>
        </p:nvSpPr>
        <p:spPr>
          <a:xfrm>
            <a:off x="857917" y="2721115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27"/>
          <p:cNvSpPr/>
          <p:nvPr/>
        </p:nvSpPr>
        <p:spPr>
          <a:xfrm>
            <a:off x="1894598" y="2784619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27"/>
          <p:cNvSpPr txBox="1"/>
          <p:nvPr/>
        </p:nvSpPr>
        <p:spPr>
          <a:xfrm>
            <a:off x="1027612" y="2757700"/>
            <a:ext cx="5886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27"/>
          <p:cNvSpPr/>
          <p:nvPr/>
        </p:nvSpPr>
        <p:spPr>
          <a:xfrm>
            <a:off x="3939184" y="1948435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27"/>
          <p:cNvSpPr/>
          <p:nvPr/>
        </p:nvSpPr>
        <p:spPr>
          <a:xfrm>
            <a:off x="3991437" y="2011939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27"/>
          <p:cNvSpPr txBox="1"/>
          <p:nvPr/>
        </p:nvSpPr>
        <p:spPr>
          <a:xfrm>
            <a:off x="5063647" y="1985020"/>
            <a:ext cx="6527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27"/>
          <p:cNvSpPr/>
          <p:nvPr/>
        </p:nvSpPr>
        <p:spPr>
          <a:xfrm>
            <a:off x="3939184" y="2716759"/>
            <a:ext cx="2026909" cy="473280"/>
          </a:xfrm>
          <a:prstGeom prst="rect">
            <a:avLst/>
          </a:prstGeom>
          <a:solidFill>
            <a:srgbClr val="1FB3A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27"/>
          <p:cNvSpPr/>
          <p:nvPr/>
        </p:nvSpPr>
        <p:spPr>
          <a:xfrm>
            <a:off x="4975865" y="2780263"/>
            <a:ext cx="855370" cy="346272"/>
          </a:xfrm>
          <a:prstGeom prst="rect">
            <a:avLst/>
          </a:prstGeom>
          <a:solidFill>
            <a:srgbClr val="94ECEA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27"/>
          <p:cNvSpPr txBox="1"/>
          <p:nvPr/>
        </p:nvSpPr>
        <p:spPr>
          <a:xfrm>
            <a:off x="4108879" y="2753344"/>
            <a:ext cx="5886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27"/>
          <p:cNvSpPr/>
          <p:nvPr/>
        </p:nvSpPr>
        <p:spPr>
          <a:xfrm rot="10800000">
            <a:off x="3180038" y="2945189"/>
            <a:ext cx="1514918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1794</Words>
  <Application>Microsoft Office PowerPoint</Application>
  <PresentationFormat>사용자 지정</PresentationFormat>
  <Paragraphs>739</Paragraphs>
  <Slides>39</Slides>
  <Notes>39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Slide Puzzle Battle Effect &amp; Animation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Puzzle Battle Effect &amp; Animation</dc:title>
  <cp:lastModifiedBy>Windows 사용자</cp:lastModifiedBy>
  <cp:revision>7</cp:revision>
  <dcterms:modified xsi:type="dcterms:W3CDTF">2019-03-04T05:22:45Z</dcterms:modified>
</cp:coreProperties>
</file>