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83" r:id="rId8"/>
    <p:sldId id="282" r:id="rId9"/>
    <p:sldId id="277" r:id="rId10"/>
    <p:sldId id="284" r:id="rId11"/>
    <p:sldId id="285" r:id="rId12"/>
    <p:sldId id="286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CEA"/>
    <a:srgbClr val="0E5250"/>
    <a:srgbClr val="24CECA"/>
    <a:srgbClr val="1FB3AF"/>
    <a:srgbClr val="198F8C"/>
    <a:srgbClr val="1DA5A2"/>
    <a:srgbClr val="19ACE1"/>
    <a:srgbClr val="00B0F0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5B08-8260-42F6-8327-37618FC73E9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4C0E-4802-4203-88FC-F39F50706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E4C0E-4802-4203-88FC-F39F50706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E4C0E-4802-4203-88FC-F39F50706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EBC15-5D3A-4C80-BD3C-C778BAC5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22B128-9D22-48FE-AA6A-54DE9CA7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76F65B-2285-4176-BBCC-A2B5D133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53F174-5C47-4826-BCA4-222CEF20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D8534-F855-4B2B-96DD-F2DEA0E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0CDC6-35FC-49F6-A4BF-C728734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21AB9E0-BDC9-435E-8A51-C9943148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AA265B-A172-4CC9-BE5F-0EA0B4D3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942C57-5872-4F92-A7D3-C1C30B94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154E69-6318-474F-B1EC-7D1934E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4E17EC3-EFC0-43AA-B04C-407F5918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107DF29-8FBC-4A9C-B63E-0BB5CD4D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7D6800-CE6A-4019-8965-2B9261B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596A47-0DE2-4E73-96F1-1255C78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A71E36-3416-48DF-9A49-328E90F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2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542213-FC97-4146-BADB-F1B00370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D72F8B-CA3B-414F-BE9F-C883218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ADBBC5-3EBE-49E0-A746-1CF9C758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C8156F-EAB8-4AF4-806E-B0523143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622DF0-9351-4A5B-9DF3-94EBDAF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15DE7-445C-4C16-AC0D-DCFDBA9B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68C3F3-3374-480C-908A-D91F91DF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221195-700D-4737-9735-835FB43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2C8ECA-9F74-4C2B-A214-2FB18A0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2B1C41-C2AA-4A22-A891-495A3A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5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AD1E57-71F2-4BA3-A5A8-406DDE6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5FAE9A6-5327-44EB-ACA8-2BDD573A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1802B9-2333-414C-9770-7668045A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CC5381-4476-479C-9BDE-693FB92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99FB46D-2A39-4F13-B9A7-394BE08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543EDF-3AAF-467C-B79E-1AFACD7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CD92A7-2E87-4A9C-8A45-E9FC56E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D7011C-B024-4F26-94C0-EA60DC12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DDEF4F-A14A-4165-BCE2-50F274FF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86DD668-A0DA-4B23-A6A0-481D1D45A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CC557BD-6C2E-4E41-AD23-0ECA41DF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88CA40-3F80-468E-AF65-575DF0D6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E55E9E9-A90A-4415-ACCE-A88E5C7C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C7B4A0A-2961-4944-A4ED-445EE79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EC58E9-3966-4F6A-B879-C7EE66EB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96F38B7-D701-44DD-A16E-7EC2C01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5725036-8E6B-4D57-90A1-656840E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1B6848-A074-4CD9-BB5D-89872976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8A54163-27B7-4ED8-A735-BA42EB7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1B3F64-32C2-4E6B-9C88-5172B39E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3F1E27E-B0D4-4E28-A546-EF6C84EE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F0FDCE-437F-4437-AE92-A672BCAB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571DC2-FCE7-4F4B-9D4D-407579B0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04BE109-EC16-4890-8322-527DC9EC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01E347A-27D9-457A-8A1A-001BDB2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6A7874D-E607-4B18-825F-13CFCFFD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B9AC97-7ABC-4F1F-B632-116D7C0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E59B22-D548-4936-8EAC-40F60A3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67F682E-200A-4CCF-9F9F-4F0BD20F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43C1FD3-F7E2-41FE-8911-EDDA1DE9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E3BE533-C85B-4E1A-B8F7-82B42866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4401FA-4A0A-4BDA-AF03-DDE93AA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570345-FF89-4301-9F38-D820AE3D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376209D-07FA-47F8-8ACE-5182C6A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AD5B89-57C1-4CC6-AFA0-582AF101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8DD7C1-500D-4BFB-AA65-7C220BDC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09C2-8A95-47C7-8A7F-B4A3C1BB1BE0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A6B925-57CB-43CC-93C4-39D5E096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845040-EA2E-4A0D-BFF5-561B9684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E3341-63C5-42A8-BF24-B34741EF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Slide Puzzle Battle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E60EE51-6978-423A-80E7-F716B306F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2019 1 15</a:t>
            </a:r>
          </a:p>
          <a:p>
            <a:r>
              <a:rPr lang="en-US" altLang="ko-KR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81369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="" xmlns:a16="http://schemas.microsoft.com/office/drawing/2014/main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="" xmlns:a16="http://schemas.microsoft.com/office/drawing/2014/main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222250" y="2198484"/>
            <a:ext cx="3066844" cy="3071915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99247" y="2306704"/>
            <a:ext cx="271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PUZZLE CLEAR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5" y="3113116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437545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3" descr="C:\Users\Rivers\Desktop\Png\Lis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0" y="4475922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3113116"/>
            <a:ext cx="1985011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NEXT STAGE</a:t>
            </a:r>
            <a:endParaRPr lang="ko-KR" altLang="en-US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4373249"/>
            <a:ext cx="1985011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SELECT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496590" y="3196478"/>
            <a:ext cx="362310" cy="373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373194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Picture 2" descr="C:\Users\Rivers\Desktop\Png\img_3652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332" y="3815300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5438" y="3731949"/>
            <a:ext cx="19836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889950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963972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512218" y="2248400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완료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</a:t>
            </a:r>
            <a:endParaRPr lang="en-US" altLang="ko-KR" sz="1200" b="1" dirty="0" smtClean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526060" y="2787196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526061" y="404953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Picture 3" descr="C:\Users\Rivers\Desktop\Png\Lis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25" y="4150002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오른쪽 화살표 152"/>
          <p:cNvSpPr/>
          <p:nvPr/>
        </p:nvSpPr>
        <p:spPr>
          <a:xfrm>
            <a:off x="3614905" y="2870558"/>
            <a:ext cx="362310" cy="373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526061" y="340602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5" name="Picture 2" descr="C:\Users\Rivers\Desktop\Png\img_3652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2647" y="3489380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187132" y="2794614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smtClean="0"/>
              <a:t>다음 스테이지 시작 버튼</a:t>
            </a:r>
            <a:endParaRPr lang="en-US" altLang="ko-KR" sz="1200" b="1" dirty="0" smtClean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187132" y="340265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해당 스테이지 다시 시작하기 버튼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완료 정보는 저장해야 함</a:t>
            </a:r>
            <a:r>
              <a:rPr lang="en-US" altLang="ko-KR" sz="1200" b="1" dirty="0" smtClean="0">
                <a:sym typeface="Wingdings" pitchFamily="2" charset="2"/>
              </a:rPr>
              <a:t>.</a:t>
            </a:r>
            <a:endParaRPr lang="en-US" altLang="ko-KR" sz="1200" b="1" dirty="0" smtClean="0"/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187131" y="4027407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화면으로 이동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87524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="" xmlns:a16="http://schemas.microsoft.com/office/drawing/2014/main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="" xmlns:a16="http://schemas.microsoft.com/office/drawing/2014/main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222250" y="2198484"/>
            <a:ext cx="3066844" cy="3071915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92088" y="2306704"/>
            <a:ext cx="232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PUZZLE FAIL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5" y="3113116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437545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3" descr="C:\Users\Rivers\Desktop\Png\Li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0" y="4475922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3113116"/>
            <a:ext cx="1985011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4373249"/>
            <a:ext cx="1985011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SELECT</a:t>
            </a:r>
            <a:endParaRPr lang="ko-KR" altLang="en-US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373194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Picture 2" descr="C:\Users\Rivers\Desktop\Png\img_36520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332" y="3815300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5438" y="3731949"/>
            <a:ext cx="19836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889950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963972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76183" y="3124725"/>
            <a:ext cx="395351" cy="502266"/>
            <a:chOff x="5608225" y="2152275"/>
            <a:chExt cx="591670" cy="751675"/>
          </a:xfrm>
        </p:grpSpPr>
        <p:sp>
          <p:nvSpPr>
            <p:cNvPr id="12" name="원형 화살표 11"/>
            <p:cNvSpPr/>
            <p:nvPr/>
          </p:nvSpPr>
          <p:spPr>
            <a:xfrm>
              <a:off x="5608225" y="2152275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원형 화살표 97"/>
            <p:cNvSpPr/>
            <p:nvPr/>
          </p:nvSpPr>
          <p:spPr>
            <a:xfrm rot="10800000">
              <a:off x="5608225" y="2239500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416138">
            <a:off x="2821109" y="3034195"/>
            <a:ext cx="302761" cy="219036"/>
            <a:chOff x="4767943" y="2014200"/>
            <a:chExt cx="1841863" cy="133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767943" y="2014200"/>
              <a:ext cx="1841863" cy="13325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5251268" y="2303212"/>
              <a:ext cx="875212" cy="7544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581563" y="2295133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실</a:t>
            </a:r>
            <a:r>
              <a:rPr lang="ko-KR" altLang="en-US" sz="1200" b="1" dirty="0"/>
              <a:t>패</a:t>
            </a:r>
            <a:r>
              <a:rPr lang="ko-KR" altLang="en-US" sz="1200" b="1" dirty="0" smtClean="0"/>
              <a:t>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</a:t>
            </a:r>
            <a:endParaRPr lang="en-US" altLang="ko-KR" sz="1200" b="1" dirty="0" smtClean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256477" y="2841347"/>
            <a:ext cx="47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공격 횟수와 제한 시간을 지급한 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패배한 시점에서 이어하기</a:t>
            </a:r>
            <a:endParaRPr lang="en-US" altLang="ko-KR" sz="1200" b="1" dirty="0" smtClean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256477" y="3449385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해당 스테이지 다시 시작하기 버튼</a:t>
            </a:r>
            <a:endParaRPr lang="en-US" altLang="ko-KR" sz="1200" b="1" dirty="0" smtClean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256476" y="4074140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화면으로 이동</a:t>
            </a:r>
            <a:endParaRPr lang="en-US" altLang="ko-KR" sz="1200" b="1" dirty="0" smtClean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664750" y="283392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664751" y="409627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Picture 3" descr="C:\Users\Rivers\Desktop\Png\Li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15" y="4196735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3664751" y="3452762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2" descr="C:\Users\Rivers\Desktop\Png\img_36520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1337" y="3536113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그룹 114"/>
          <p:cNvGrpSpPr/>
          <p:nvPr/>
        </p:nvGrpSpPr>
        <p:grpSpPr>
          <a:xfrm>
            <a:off x="3733188" y="2845538"/>
            <a:ext cx="395351" cy="502266"/>
            <a:chOff x="5608225" y="2152275"/>
            <a:chExt cx="591670" cy="751675"/>
          </a:xfrm>
        </p:grpSpPr>
        <p:sp>
          <p:nvSpPr>
            <p:cNvPr id="116" name="원형 화살표 115"/>
            <p:cNvSpPr/>
            <p:nvPr/>
          </p:nvSpPr>
          <p:spPr>
            <a:xfrm>
              <a:off x="5608225" y="2152275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원형 화살표 116"/>
            <p:cNvSpPr/>
            <p:nvPr/>
          </p:nvSpPr>
          <p:spPr>
            <a:xfrm rot="10800000">
              <a:off x="5608225" y="2239500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0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="" xmlns:a16="http://schemas.microsoft.com/office/drawing/2014/main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="" xmlns:a16="http://schemas.microsoft.com/office/drawing/2014/main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="" xmlns:a16="http://schemas.microsoft.com/office/drawing/2014/main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222250" y="2198484"/>
            <a:ext cx="3066844" cy="3071915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92088" y="2306704"/>
            <a:ext cx="232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PUZZLE FAIL</a:t>
            </a:r>
            <a:endParaRPr lang="en-US" altLang="ko-K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5" y="3113116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437545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3" descr="C:\Users\Rivers\Desktop\Png\Li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0" y="4475922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3113116"/>
            <a:ext cx="1985011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4733" y="4373249"/>
            <a:ext cx="1985011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SELECT</a:t>
            </a:r>
            <a:endParaRPr lang="ko-KR" altLang="en-US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407746" y="373194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Picture 2" descr="C:\Users\Rivers\Desktop\Png\img_36520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332" y="3815300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055438" y="3731949"/>
            <a:ext cx="19836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889950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533908" y="2963972"/>
            <a:ext cx="2357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76183" y="3124725"/>
            <a:ext cx="395351" cy="502266"/>
            <a:chOff x="5608225" y="2152275"/>
            <a:chExt cx="591670" cy="751675"/>
          </a:xfrm>
        </p:grpSpPr>
        <p:sp>
          <p:nvSpPr>
            <p:cNvPr id="12" name="원형 화살표 11"/>
            <p:cNvSpPr/>
            <p:nvPr/>
          </p:nvSpPr>
          <p:spPr>
            <a:xfrm>
              <a:off x="5608225" y="2152275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원형 화살표 97"/>
            <p:cNvSpPr/>
            <p:nvPr/>
          </p:nvSpPr>
          <p:spPr>
            <a:xfrm rot="10800000">
              <a:off x="5608225" y="2239500"/>
              <a:ext cx="591670" cy="66445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670084" y="2247022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이미 이어하기를 한 번 한 상태에서 또 실패했을 때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호출되는 팝업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77036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</a:t>
            </a:r>
            <a:r>
              <a:rPr lang="ko-KR" altLang="en-US" sz="1600" b="1" dirty="0"/>
              <a:t>임</a:t>
            </a:r>
            <a:r>
              <a:rPr lang="ko-KR" altLang="en-US" sz="1600" b="1" dirty="0" smtClean="0"/>
              <a:t> 화면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168817" y="74311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OPTION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0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3455590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3454108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 descr="C:\Users\Rivers\Desktop\earphone_1023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0" y="3479508"/>
            <a:ext cx="469730" cy="4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3455590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433222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3" descr="C:\Users\Rivers\Desktop\spea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2" y="4408414"/>
            <a:ext cx="387626" cy="3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4012" y="4343095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080337" y="4343095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OFF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78494" y="317979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BGM</a:t>
            </a:r>
            <a:endParaRPr lang="en-US" altLang="ko-KR" sz="11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52045" y="4081498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Effect</a:t>
            </a:r>
            <a:endParaRPr lang="en-US" altLang="ko-KR" sz="11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800933" y="1232750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Developer by Team PLUG</a:t>
            </a:r>
            <a:endParaRPr lang="en-US" altLang="ko-KR" sz="1100" b="1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337838" y="1545160"/>
            <a:ext cx="28099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1696515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2404815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Picture 2" descr="C:\Users\Rivers\Desktop\Png\img_3652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722" y="1779866"/>
            <a:ext cx="326826" cy="3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Rivers\Desktop\Png\Li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0" y="2505280"/>
            <a:ext cx="339070" cy="3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1696515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4012" y="2402607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SELECT</a:t>
            </a:r>
            <a:endParaRPr lang="ko-KR" altLang="en-US" b="1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1696515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/>
              <a:t>재시작</a:t>
            </a:r>
            <a:r>
              <a:rPr lang="ko-KR" altLang="en-US" sz="1200" b="1" dirty="0" smtClean="0"/>
              <a:t> 버튼</a:t>
            </a:r>
            <a:endParaRPr lang="en-US" altLang="ko-KR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2366780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 이동 버튼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505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 </a:t>
            </a:r>
            <a:r>
              <a:rPr lang="en-US" altLang="ko-KR" sz="1600" b="1" dirty="0">
                <a:sym typeface="Wingdings" pitchFamily="2" charset="2"/>
              </a:rPr>
              <a:t> </a:t>
            </a:r>
            <a:r>
              <a:rPr lang="ko-KR" altLang="en-US" sz="1600" b="1" dirty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OPTION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2" descr="C:\Users\Rivers\Desktop\ic_arrow_back_48px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30" y="757334"/>
              <a:ext cx="365616" cy="36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2" descr="C:\Users\Rivers\Desktop\earphone_102366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70" y="3479508"/>
              <a:ext cx="469730" cy="46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 descr="C:\Users\Rivers\Desktop\speak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2" y="4408414"/>
              <a:ext cx="387626" cy="38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OFF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BGM</a:t>
              </a:r>
              <a:endParaRPr lang="en-US" altLang="ko-KR" sz="11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Effect</a:t>
              </a:r>
              <a:endParaRPr lang="en-US" altLang="ko-KR" sz="11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Developer by Team PLUG</a:t>
              </a:r>
              <a:endParaRPr lang="en-US" altLang="ko-KR" sz="11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37838" y="1545160"/>
              <a:ext cx="280992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C:\Users\Rivers\Desktop\Png\img_36520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1722" y="1779866"/>
              <a:ext cx="326826" cy="37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Rivers\Desktop\Png\Li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0" y="2505280"/>
              <a:ext cx="339070" cy="33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RESTART</a:t>
              </a:r>
              <a:endParaRPr lang="ko-KR" altLang="en-US" b="1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SELECT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43464" y="2648202"/>
            <a:ext cx="2624416" cy="1723898"/>
            <a:chOff x="443464" y="2648202"/>
            <a:chExt cx="2624416" cy="172389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443464" y="2648202"/>
              <a:ext cx="2624416" cy="1723898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566008" y="3851832"/>
              <a:ext cx="1105834" cy="380567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아니</a:t>
              </a:r>
              <a:endParaRPr lang="ko-KR" altLang="en-US" sz="1200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869832" y="3851832"/>
              <a:ext cx="1105834" cy="38056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응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735209" y="304488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진행 중인 퍼즐을 포기하고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재시작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하시겠습니까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69974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err="1" smtClean="0"/>
              <a:t>재시작</a:t>
            </a:r>
            <a:r>
              <a:rPr lang="ko-KR" altLang="en-US" sz="1200" b="1" dirty="0" smtClean="0"/>
              <a:t> 팝업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55588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 </a:t>
            </a:r>
            <a:r>
              <a:rPr lang="en-US" altLang="ko-KR" sz="1600" b="1" dirty="0">
                <a:sym typeface="Wingdings" pitchFamily="2" charset="2"/>
              </a:rPr>
              <a:t> </a:t>
            </a:r>
            <a:r>
              <a:rPr lang="ko-KR" altLang="en-US" sz="1600" b="1" dirty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OPTION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2" descr="C:\Users\Rivers\Desktop\ic_arrow_back_48px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30" y="757334"/>
              <a:ext cx="365616" cy="36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2" descr="C:\Users\Rivers\Desktop\earphone_102366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70" y="3479508"/>
              <a:ext cx="469730" cy="46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 descr="C:\Users\Rivers\Desktop\speak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2" y="4408414"/>
              <a:ext cx="387626" cy="38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OFF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BGM</a:t>
              </a:r>
              <a:endParaRPr lang="en-US" altLang="ko-KR" sz="11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Effect</a:t>
              </a:r>
              <a:endParaRPr lang="en-US" altLang="ko-KR" sz="11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Developer by Team PLUG</a:t>
              </a:r>
              <a:endParaRPr lang="en-US" altLang="ko-KR" sz="11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37838" y="1545160"/>
              <a:ext cx="280992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C:\Users\Rivers\Desktop\Png\img_36520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1722" y="1779866"/>
              <a:ext cx="326826" cy="37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Rivers\Desktop\Png\Li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0" y="2505280"/>
              <a:ext cx="339070" cy="33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RESTART</a:t>
              </a:r>
              <a:endParaRPr lang="ko-KR" altLang="en-US" b="1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SELECT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43464" y="2648202"/>
            <a:ext cx="2624416" cy="1723898"/>
            <a:chOff x="443464" y="2648202"/>
            <a:chExt cx="2624416" cy="172389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443464" y="2648202"/>
              <a:ext cx="2624416" cy="1723898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566008" y="3851832"/>
              <a:ext cx="1105834" cy="380567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아니</a:t>
              </a:r>
              <a:endParaRPr lang="ko-KR" altLang="en-US" sz="1200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869832" y="3851832"/>
              <a:ext cx="1105834" cy="38056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응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534031" y="3044888"/>
              <a:ext cx="2443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 퍼즐 정보가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저장되지 않습니다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나가시겠습니까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699741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 이동 팝업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560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47D3ADA-27EC-4FCB-934D-CF55D2441559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15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411FC2-F618-4F2F-A874-5D7A6BAAE085}"/>
              </a:ext>
            </a:extLst>
          </p:cNvPr>
          <p:cNvSpPr txBox="1"/>
          <p:nvPr/>
        </p:nvSpPr>
        <p:spPr>
          <a:xfrm>
            <a:off x="538834" y="3353800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Slide Puzzle Battle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237753-4B22-476E-9BCA-2906C032CCAD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로딩 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6405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SELECT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Rivers\Desktop\gear_11394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1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2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3</a:t>
            </a:r>
            <a:endParaRPr lang="ko-KR" altLang="en-US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4</a:t>
            </a:r>
            <a:endParaRPr lang="ko-KR" altLang="en-US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STAGE 5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STAGE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STAGE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2C42ABD5-F8FE-4E42-BE40-A4FE385BD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7" y="1568197"/>
            <a:ext cx="438404" cy="438404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2C42ABD5-F8FE-4E42-BE40-A4FE385BD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6" y="2209798"/>
            <a:ext cx="438404" cy="43840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2C42ABD5-F8FE-4E42-BE40-A4FE385BD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6" y="2857498"/>
            <a:ext cx="438404" cy="438404"/>
          </a:xfrm>
          <a:prstGeom prst="rect">
            <a:avLst/>
          </a:prstGeom>
        </p:spPr>
      </p:pic>
      <p:sp>
        <p:nvSpPr>
          <p:cNvPr id="7" name="순서도: 판단 6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판단 131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순서도: 판단 132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순서도: 판단 1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순서도: 판단 1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75075" y="3558866"/>
            <a:ext cx="335100" cy="331067"/>
            <a:chOff x="375075" y="3558866"/>
            <a:chExt cx="335100" cy="331067"/>
          </a:xfrm>
        </p:grpSpPr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</p:grpSp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" y="4189626"/>
            <a:ext cx="364948" cy="364948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" y="4837326"/>
            <a:ext cx="364948" cy="36494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" y="5485026"/>
            <a:ext cx="364948" cy="364948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" t="-13351" r="-510" b="13351"/>
          <a:stretch/>
        </p:blipFill>
        <p:spPr>
          <a:xfrm>
            <a:off x="360000" y="6084000"/>
            <a:ext cx="364948" cy="364948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711549" y="4375661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화면에 진입했을 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유저 액션 없이 목표 스테이지가 있는 곳까지 스크롤되어야 합니다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미완료 스테이지는 가능한 한 중간에 위치합니다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711549" y="1249856"/>
            <a:ext cx="46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목록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상하 스크롤이 가능해야 합니다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최대 </a:t>
            </a:r>
            <a:r>
              <a:rPr lang="en-US" altLang="ko-KR" sz="1200" b="1" dirty="0" smtClean="0"/>
              <a:t>60 Stage </a:t>
            </a:r>
            <a:r>
              <a:rPr lang="ko-KR" altLang="en-US" sz="1200" b="1" dirty="0" smtClean="0"/>
              <a:t>까지 존재하며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추후 추가될 수 있습니다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622859" y="2127122"/>
            <a:ext cx="652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완료한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가능하고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이미 한 번 완료한 적이 있는 스테이지의 아이콘입니다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622859" y="2818430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미완료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가능하지만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완료한적이 없는 스테이지의 아이콘입니다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622859" y="353377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</a:t>
            </a:r>
            <a:r>
              <a:rPr lang="ko-KR" altLang="en-US" sz="1200" b="1" dirty="0"/>
              <a:t>긴</a:t>
            </a:r>
            <a:r>
              <a:rPr lang="ko-KR" altLang="en-US" sz="1200" b="1" dirty="0" smtClean="0"/>
              <a:t>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불가능한 스테이지의 아이콘입니다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2C42ABD5-F8FE-4E42-BE40-A4FE385BD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5" y="2138752"/>
            <a:ext cx="438404" cy="438404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4236107" y="2883729"/>
            <a:ext cx="335100" cy="331067"/>
            <a:chOff x="375075" y="3558866"/>
            <a:chExt cx="335100" cy="331067"/>
          </a:xfrm>
        </p:grpSpPr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</p:grpSp>
      <p:pic>
        <p:nvPicPr>
          <p:cNvPr id="151" name="그림 150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83" y="3582131"/>
            <a:ext cx="364948" cy="3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79265"/>
            <a:chOff x="128957" y="669683"/>
            <a:chExt cx="3253434" cy="57792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STAGE SELECT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1</a:t>
              </a:r>
              <a:endParaRPr lang="ko-KR" altLang="en-US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2</a:t>
              </a:r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3</a:t>
              </a:r>
              <a:endParaRPr lang="ko-KR" altLang="en-US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4</a:t>
              </a:r>
              <a:endParaRPr lang="ko-KR" altLang="en-US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STAGE 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7" y="1568197"/>
              <a:ext cx="438404" cy="438404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209798"/>
              <a:ext cx="438404" cy="43840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857498"/>
              <a:ext cx="438404" cy="438404"/>
            </a:xfrm>
            <a:prstGeom prst="rect">
              <a:avLst/>
            </a:prstGeom>
          </p:spPr>
        </p:pic>
        <p:sp>
          <p:nvSpPr>
            <p:cNvPr id="7" name="순서도: 판단 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판단 131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판단 132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판단 13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189626"/>
              <a:ext cx="364948" cy="364948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837326"/>
              <a:ext cx="364948" cy="364948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5485026"/>
              <a:ext cx="364948" cy="36494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504115" y="4516253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이전 퍼즐을 완료해야 합니다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797225" y="4017201"/>
            <a:ext cx="4948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잠긴 스테이지를 터치했을 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팝업입니다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호출된 팝업은 아래의 행동에 의해 사라질 수 있습니다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다른 잠긴 스테이지를 터치했을 때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호출된 팝업을 터치했을 때</a:t>
            </a:r>
            <a:endParaRPr lang="en-US" altLang="ko-KR" sz="1200" b="1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현재 진행 중인 스테이지를 터치하여 게임 화면으로 이동 시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완료한 스테이지를 터치하여 게임 화면으로 이동 시 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옵션 화면 이동 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1120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79265"/>
            <a:chOff x="128957" y="669683"/>
            <a:chExt cx="3253434" cy="57792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STAGE SELECT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1</a:t>
              </a:r>
              <a:endParaRPr lang="ko-KR" altLang="en-US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2</a:t>
              </a:r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3</a:t>
              </a:r>
              <a:endParaRPr lang="ko-KR" altLang="en-US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4</a:t>
              </a:r>
              <a:endParaRPr lang="ko-KR" altLang="en-US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STAGE 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7" y="1568197"/>
              <a:ext cx="438404" cy="438404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209798"/>
              <a:ext cx="438404" cy="43840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857498"/>
              <a:ext cx="438404" cy="438404"/>
            </a:xfrm>
            <a:prstGeom prst="rect">
              <a:avLst/>
            </a:prstGeom>
          </p:spPr>
        </p:pic>
        <p:sp>
          <p:nvSpPr>
            <p:cNvPr id="7" name="순서도: 판단 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판단 131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판단 132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판단 13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189626"/>
              <a:ext cx="364948" cy="364948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837326"/>
              <a:ext cx="364948" cy="364948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5485026"/>
              <a:ext cx="364948" cy="36494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464" y="2648202"/>
            <a:ext cx="2624416" cy="1723898"/>
            <a:chOff x="443464" y="2648202"/>
            <a:chExt cx="2624416" cy="172389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443464" y="2648202"/>
              <a:ext cx="2624416" cy="1723898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566008" y="3851832"/>
              <a:ext cx="1105834" cy="380567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아니</a:t>
              </a:r>
              <a:endParaRPr lang="ko-KR" altLang="en-US" sz="1200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869832" y="3851832"/>
              <a:ext cx="1105834" cy="38056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응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755246" y="3121088"/>
              <a:ext cx="2000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게임을 종료하시겠습니까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787749" y="705264"/>
            <a:ext cx="4224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메인 화면에서 </a:t>
            </a:r>
            <a:r>
              <a:rPr lang="ko-KR" altLang="en-US" sz="1200" b="1" dirty="0" err="1" smtClean="0"/>
              <a:t>백버튼을</a:t>
            </a:r>
            <a:r>
              <a:rPr lang="ko-KR" altLang="en-US" sz="1200" b="1" dirty="0" smtClean="0"/>
              <a:t> 눌렀을 때 호출되는 팝업입니다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42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메인 화면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168817" y="74311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OPTION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0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1893942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189246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C:\Users\Rivers\Desktop\earphone_1023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0" y="1917860"/>
            <a:ext cx="469730" cy="4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8089" y="1893942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265135" y="277057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" descr="C:\Users\Rivers\Desktop\spea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2" y="2846766"/>
            <a:ext cx="387626" cy="3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24012" y="2781447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080337" y="2781447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OFF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78494" y="161815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BGM</a:t>
            </a:r>
            <a:endParaRPr lang="en-US" altLang="ko-KR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52045" y="251985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Effect</a:t>
            </a:r>
            <a:endParaRPr lang="en-US" altLang="ko-KR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800933" y="1232750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Developer by Team PLUG</a:t>
            </a:r>
            <a:endParaRPr lang="en-US" altLang="ko-KR" sz="11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37838" y="1545160"/>
            <a:ext cx="28099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3797225" y="1917860"/>
            <a:ext cx="239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smtClean="0"/>
              <a:t>BGM / Effect </a:t>
            </a:r>
            <a:r>
              <a:rPr lang="ko-KR" altLang="en-US" sz="1200" b="1" dirty="0" smtClean="0"/>
              <a:t>음량 조절 가능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19381" y="74311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smtClean="0"/>
              <a:t>Back </a:t>
            </a:r>
            <a:r>
              <a:rPr lang="ko-KR" altLang="en-US" sz="1200" b="1" dirty="0" smtClean="0"/>
              <a:t>버튼을 통해 스테이지 선택 화면으로 이동이 가능합니다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pic>
        <p:nvPicPr>
          <p:cNvPr id="22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71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080652" y="743113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00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315674" y="1717799"/>
            <a:ext cx="2880000" cy="2880000"/>
          </a:xfrm>
          <a:prstGeom prst="rect">
            <a:avLst/>
          </a:prstGeom>
          <a:solidFill>
            <a:srgbClr val="1DA5A2">
              <a:alpha val="99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6" y="1299094"/>
            <a:ext cx="331067" cy="331067"/>
          </a:xfrm>
          <a:prstGeom prst="rect">
            <a:avLst/>
          </a:prstGeom>
        </p:spPr>
      </p:pic>
      <p:pic>
        <p:nvPicPr>
          <p:cNvPr id="3074" name="Picture 2" descr="C:\Users\Rivers\Desktop\Png\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694833" y="1231829"/>
            <a:ext cx="348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US" altLang="ko-KR" sz="2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8435" y="1780000"/>
            <a:ext cx="2741068" cy="468400"/>
            <a:chOff x="378435" y="1780000"/>
            <a:chExt cx="2741068" cy="46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9174" y="2348325"/>
            <a:ext cx="2741068" cy="468400"/>
            <a:chOff x="378435" y="1780000"/>
            <a:chExt cx="2741068" cy="4684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9913" y="2916650"/>
            <a:ext cx="2741068" cy="468400"/>
            <a:chOff x="378435" y="1780000"/>
            <a:chExt cx="2741068" cy="4684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0652" y="3484975"/>
            <a:ext cx="2741068" cy="468400"/>
            <a:chOff x="378435" y="1780000"/>
            <a:chExt cx="2741068" cy="4684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391" y="4053300"/>
            <a:ext cx="2172901" cy="468400"/>
            <a:chOff x="378435" y="1780000"/>
            <a:chExt cx="2172901" cy="4684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7" y="1848666"/>
            <a:ext cx="331067" cy="3310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9" y="2416991"/>
            <a:ext cx="331067" cy="3310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3" y="4121966"/>
            <a:ext cx="331067" cy="331067"/>
          </a:xfrm>
          <a:prstGeom prst="rect">
            <a:avLst/>
          </a:prstGeom>
        </p:spPr>
      </p:pic>
      <p:pic>
        <p:nvPicPr>
          <p:cNvPr id="3075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3" y="2358107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29" y="3492449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202478" y="259591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358029" y="373822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52244" y="4687030"/>
            <a:ext cx="806863" cy="367570"/>
          </a:xfrm>
          <a:prstGeom prst="roundRect">
            <a:avLst/>
          </a:prstGeom>
          <a:solidFill>
            <a:srgbClr val="0E5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61" y="4940099"/>
            <a:ext cx="3253430" cy="660601"/>
          </a:xfrm>
          <a:prstGeom prst="rect">
            <a:avLst/>
          </a:prstGeom>
          <a:solidFill>
            <a:srgbClr val="0E52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381745" y="468703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 K I L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L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2409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0211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531823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161530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9123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7" name="Picture 3" descr="C:\Users\Rivers\Desktop\Png\15255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72" y="5105374"/>
            <a:ext cx="36139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7368A546-8921-403D-AD7E-E46862B45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2" y="5135320"/>
            <a:ext cx="331067" cy="331067"/>
          </a:xfrm>
          <a:prstGeom prst="rect">
            <a:avLst/>
          </a:prstGeom>
        </p:spPr>
      </p:pic>
      <p:pic>
        <p:nvPicPr>
          <p:cNvPr id="89" name="Picture 4" descr="C:\Users\Rivers\Desktop\Png\575259-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787" y="5105129"/>
            <a:ext cx="374339" cy="3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95533" y="5058098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23</a:t>
            </a:r>
            <a:endParaRPr lang="ko-KR" altLang="en-US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174643" y="5066652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6" y="5103597"/>
            <a:ext cx="364948" cy="364948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19734" y="5780500"/>
            <a:ext cx="1658470" cy="468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1" y="5849166"/>
            <a:ext cx="331067" cy="331067"/>
          </a:xfrm>
          <a:prstGeom prst="rect">
            <a:avLst/>
          </a:prstGeom>
        </p:spPr>
      </p:pic>
      <p:pic>
        <p:nvPicPr>
          <p:cNvPr id="67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738446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smtClean="0"/>
              <a:t>옵션 화면 이동 버튼</a:t>
            </a:r>
            <a:endParaRPr lang="en-US" altLang="ko-KR" sz="1200" b="1" dirty="0"/>
          </a:p>
        </p:txBody>
      </p:sp>
      <p:pic>
        <p:nvPicPr>
          <p:cNvPr id="90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384187" y="1243974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공격 횟수 제한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시간 제한 표시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20249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080652" y="743113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00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315674" y="1717799"/>
            <a:ext cx="2880000" cy="2880000"/>
          </a:xfrm>
          <a:prstGeom prst="rect">
            <a:avLst/>
          </a:prstGeom>
          <a:solidFill>
            <a:srgbClr val="1DA5A2">
              <a:alpha val="99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6" y="1299094"/>
            <a:ext cx="331067" cy="331067"/>
          </a:xfrm>
          <a:prstGeom prst="rect">
            <a:avLst/>
          </a:prstGeom>
        </p:spPr>
      </p:pic>
      <p:pic>
        <p:nvPicPr>
          <p:cNvPr id="3074" name="Picture 2" descr="C:\Users\Rivers\Desktop\Png\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694833" y="1231829"/>
            <a:ext cx="348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US" altLang="ko-KR" sz="2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8435" y="1780000"/>
            <a:ext cx="2741068" cy="468400"/>
            <a:chOff x="378435" y="1780000"/>
            <a:chExt cx="2741068" cy="46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9174" y="2348325"/>
            <a:ext cx="2741068" cy="468400"/>
            <a:chOff x="378435" y="1780000"/>
            <a:chExt cx="2741068" cy="4684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9913" y="2916650"/>
            <a:ext cx="2741068" cy="468400"/>
            <a:chOff x="378435" y="1780000"/>
            <a:chExt cx="2741068" cy="4684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0652" y="3484975"/>
            <a:ext cx="2741068" cy="468400"/>
            <a:chOff x="378435" y="1780000"/>
            <a:chExt cx="2741068" cy="4684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391" y="4053300"/>
            <a:ext cx="2172901" cy="468400"/>
            <a:chOff x="378435" y="1780000"/>
            <a:chExt cx="2172901" cy="4684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7" y="1848666"/>
            <a:ext cx="331067" cy="3310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9" y="2416991"/>
            <a:ext cx="331067" cy="3310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3" y="4121966"/>
            <a:ext cx="331067" cy="331067"/>
          </a:xfrm>
          <a:prstGeom prst="rect">
            <a:avLst/>
          </a:prstGeom>
        </p:spPr>
      </p:pic>
      <p:pic>
        <p:nvPicPr>
          <p:cNvPr id="3075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3" y="2358107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29" y="3492449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202478" y="259591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358029" y="373822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52244" y="4687030"/>
            <a:ext cx="806863" cy="367570"/>
          </a:xfrm>
          <a:prstGeom prst="roundRect">
            <a:avLst/>
          </a:prstGeom>
          <a:solidFill>
            <a:srgbClr val="0E5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95B179E6-E37B-4122-B226-412826D9A1C8}"/>
              </a:ext>
            </a:extLst>
          </p:cNvPr>
          <p:cNvSpPr/>
          <p:nvPr/>
        </p:nvSpPr>
        <p:spPr>
          <a:xfrm>
            <a:off x="128961" y="4940099"/>
            <a:ext cx="3253430" cy="660601"/>
          </a:xfrm>
          <a:prstGeom prst="rect">
            <a:avLst/>
          </a:prstGeom>
          <a:solidFill>
            <a:srgbClr val="0E52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381745" y="468703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 K I L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L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2409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0211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1531823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161530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9123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7" name="Picture 3" descr="C:\Users\Rivers\Desktop\Png\15255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72" y="5105374"/>
            <a:ext cx="36139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7368A546-8921-403D-AD7E-E46862B45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2" y="5135320"/>
            <a:ext cx="331067" cy="331067"/>
          </a:xfrm>
          <a:prstGeom prst="rect">
            <a:avLst/>
          </a:prstGeom>
        </p:spPr>
      </p:pic>
      <p:pic>
        <p:nvPicPr>
          <p:cNvPr id="89" name="Picture 4" descr="C:\Users\Rivers\Desktop\Png\575259-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787" y="5105129"/>
            <a:ext cx="374339" cy="3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795533" y="5058098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23</a:t>
            </a:r>
            <a:endParaRPr lang="ko-KR" altLang="en-US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2174643" y="5066652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6" y="5103597"/>
            <a:ext cx="364948" cy="364948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6F929CD-4F4F-4CC3-B0D1-E716EEF4BA12}"/>
              </a:ext>
            </a:extLst>
          </p:cNvPr>
          <p:cNvSpPr/>
          <p:nvPr/>
        </p:nvSpPr>
        <p:spPr>
          <a:xfrm>
            <a:off x="919734" y="5780500"/>
            <a:ext cx="1658470" cy="468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1" y="5849166"/>
            <a:ext cx="331067" cy="331067"/>
          </a:xfrm>
          <a:prstGeom prst="rect">
            <a:avLst/>
          </a:prstGeom>
        </p:spPr>
      </p:pic>
      <p:pic>
        <p:nvPicPr>
          <p:cNvPr id="67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검 타일 공격력이 </a:t>
            </a:r>
            <a:r>
              <a:rPr lang="en-US" altLang="ko-KR" sz="1050" b="1" dirty="0" smtClean="0"/>
              <a:t>x2</a:t>
            </a:r>
            <a:r>
              <a:rPr lang="ko-KR" altLang="en-US" sz="1050" b="1" dirty="0" smtClean="0"/>
              <a:t>만큼 </a:t>
            </a:r>
            <a:r>
              <a:rPr lang="ko-KR" altLang="en-US" sz="1050" b="1" dirty="0" smtClean="0"/>
              <a:t>증가합니다</a:t>
            </a:r>
            <a:endParaRPr lang="ko-KR" altLang="en-US" sz="1050" b="1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536587" y="5066652"/>
            <a:ext cx="564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활성화 </a:t>
            </a:r>
            <a:r>
              <a:rPr lang="en-US" altLang="ko-KR" sz="1200" b="1" dirty="0" smtClean="0"/>
              <a:t>/ </a:t>
            </a:r>
            <a:r>
              <a:rPr lang="ko-KR" altLang="en-US" sz="1200" b="1" dirty="0" err="1" smtClean="0"/>
              <a:t>쿨타임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상태의 스킬 아이콘을 누르고 있으면 스킬 설명 </a:t>
            </a:r>
            <a:r>
              <a:rPr lang="ko-KR" altLang="en-US" sz="1200" b="1" dirty="0" err="1" smtClean="0"/>
              <a:t>말풍선</a:t>
            </a:r>
            <a:r>
              <a:rPr lang="ko-KR" altLang="en-US" sz="1200" b="1" dirty="0" smtClean="0"/>
              <a:t> 호출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81397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1080652" y="743113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STAGE 00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315674" y="1717799"/>
              <a:ext cx="2880000" cy="2880000"/>
            </a:xfrm>
            <a:prstGeom prst="rect">
              <a:avLst/>
            </a:prstGeom>
            <a:solidFill>
              <a:srgbClr val="1DA5A2">
                <a:alpha val="99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76" y="1299094"/>
              <a:ext cx="331067" cy="33106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694833" y="1231829"/>
              <a:ext cx="348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altLang="ko-KR" sz="2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78435" y="1780000"/>
              <a:ext cx="2741068" cy="468400"/>
              <a:chOff x="378435" y="1780000"/>
              <a:chExt cx="2741068" cy="4684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79174" y="2348325"/>
              <a:ext cx="2741068" cy="468400"/>
              <a:chOff x="378435" y="1780000"/>
              <a:chExt cx="2741068" cy="4684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79913" y="2916650"/>
              <a:ext cx="2741068" cy="468400"/>
              <a:chOff x="378435" y="1780000"/>
              <a:chExt cx="2741068" cy="46840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80652" y="3484975"/>
              <a:ext cx="2741068" cy="468400"/>
              <a:chOff x="378435" y="1780000"/>
              <a:chExt cx="2741068" cy="468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81391" y="4053300"/>
              <a:ext cx="2172901" cy="468400"/>
              <a:chOff x="378435" y="1780000"/>
              <a:chExt cx="2172901" cy="4684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7" y="1848666"/>
              <a:ext cx="331067" cy="331067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769" y="2416991"/>
              <a:ext cx="331067" cy="331067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93" y="4121966"/>
              <a:ext cx="331067" cy="331067"/>
            </a:xfrm>
            <a:prstGeom prst="rect">
              <a:avLst/>
            </a:prstGeom>
          </p:spPr>
        </p:pic>
        <p:pic>
          <p:nvPicPr>
            <p:cNvPr id="3075" name="Picture 3" descr="C:\Users\Rivers\Desktop\Png\Skull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100000" l="10000" r="90000">
                          <a14:foregroundMark x1="57000" y1="86500" x2="57000" y2="86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23" y="2358107"/>
              <a:ext cx="428051" cy="42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C:\Users\Rivers\Desktop\Png\Skull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100000" l="10000" r="90000">
                          <a14:foregroundMark x1="57000" y1="86500" x2="57000" y2="86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429" y="3492449"/>
              <a:ext cx="428051" cy="42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1202478" y="2595915"/>
              <a:ext cx="266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358029" y="3738225"/>
              <a:ext cx="266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52244" y="4687030"/>
              <a:ext cx="806863" cy="367570"/>
            </a:xfrm>
            <a:prstGeom prst="roundRect">
              <a:avLst/>
            </a:prstGeom>
            <a:solidFill>
              <a:srgbClr val="0E52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95B179E6-E37B-4122-B226-412826D9A1C8}"/>
                </a:ext>
              </a:extLst>
            </p:cNvPr>
            <p:cNvSpPr/>
            <p:nvPr/>
          </p:nvSpPr>
          <p:spPr>
            <a:xfrm>
              <a:off x="128961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1381745" y="4687030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S K I L </a:t>
              </a:r>
              <a:r>
                <a:rPr lang="en-US" altLang="ko-KR" sz="1100" b="1" dirty="0" err="1" smtClean="0">
                  <a:solidFill>
                    <a:schemeClr val="bg1"/>
                  </a:solidFill>
                </a:rPr>
                <a:t>L</a:t>
              </a:r>
              <a:endParaRPr lang="en-US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72409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02116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1531823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161530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791236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87" name="Picture 3" descr="C:\Users\Rivers\Desktop\Png\15255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972" y="5105374"/>
              <a:ext cx="361394" cy="361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7368A546-8921-403D-AD7E-E46862B4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7292" y="5135320"/>
              <a:ext cx="331067" cy="331067"/>
            </a:xfrm>
            <a:prstGeom prst="rect">
              <a:avLst/>
            </a:prstGeom>
          </p:spPr>
        </p:pic>
        <p:pic>
          <p:nvPicPr>
            <p:cNvPr id="89" name="Picture 4" descr="C:\Users\Rivers\Desktop\Png\575259-20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2787" y="5105129"/>
              <a:ext cx="374339" cy="37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795533" y="5058098"/>
              <a:ext cx="464103" cy="468401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23</a:t>
              </a:r>
              <a:endParaRPr lang="ko-KR" altLang="en-US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2174643" y="5066652"/>
              <a:ext cx="464103" cy="468401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56" y="5103597"/>
              <a:ext cx="364948" cy="364948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E6F929CD-4F4F-4CC3-B0D1-E716EEF4BA12}"/>
                </a:ext>
              </a:extLst>
            </p:cNvPr>
            <p:cNvSpPr/>
            <p:nvPr/>
          </p:nvSpPr>
          <p:spPr>
            <a:xfrm>
              <a:off x="919734" y="5780500"/>
              <a:ext cx="1658470" cy="468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581" y="5849166"/>
              <a:ext cx="331067" cy="331067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N </a:t>
            </a:r>
            <a:r>
              <a:rPr lang="ko-KR" altLang="en-US" sz="1050" b="1" dirty="0" smtClean="0"/>
              <a:t>스테이지 완료 시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획득합니다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pic>
        <p:nvPicPr>
          <p:cNvPr id="70" name="Picture 2" descr="C:\Users\Rivers\Desktop\Png\Clo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9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4536587" y="5066652"/>
            <a:ext cx="463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잠금 상태의 스킬 아이콘 터치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잠금 해제 조건 </a:t>
            </a:r>
            <a:r>
              <a:rPr lang="ko-KR" altLang="en-US" sz="1200" b="1" dirty="0" err="1" smtClean="0"/>
              <a:t>말풍선</a:t>
            </a:r>
            <a:r>
              <a:rPr lang="ko-KR" altLang="en-US" sz="1200" b="1" dirty="0" smtClean="0"/>
              <a:t> 호출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168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529</Words>
  <Application>Microsoft Office PowerPoint</Application>
  <PresentationFormat>사용자 지정</PresentationFormat>
  <Paragraphs>180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Slide Puzzle Battle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</dc:title>
  <dc:creator>Chris K</dc:creator>
  <cp:lastModifiedBy>Rivers</cp:lastModifiedBy>
  <cp:revision>342</cp:revision>
  <dcterms:created xsi:type="dcterms:W3CDTF">2019-01-15T07:43:03Z</dcterms:created>
  <dcterms:modified xsi:type="dcterms:W3CDTF">2019-01-23T07:34:56Z</dcterms:modified>
</cp:coreProperties>
</file>