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" name="Shape 59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" name="Shape 66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" name="Shape 71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0" name="Shape 78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5" name="Shape 84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hape 90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9" name="Shape 90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Shape 95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9" name="Shape 95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Shape 104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7" name="Shape 104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Shape 107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9" name="Shape 107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Shape 121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0" name="Shape 122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Shape 134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6" name="Shape 134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Shape 14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2" name="Shape 14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Shape 162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8" name="Shape 162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Shape 176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4" name="Shape 176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Shape 180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4" name="Shape 180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Shape 181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9" name="Shape 181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Shape 184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8" name="Shape 184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Shape 186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3" name="Shape 186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Shape 191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7" name="Shape 191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Shape 197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0" name="Shape 198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Shape 204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9" name="Shape 204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19.png"/><Relationship Id="rId13" Type="http://schemas.openxmlformats.org/officeDocument/2006/relationships/image" Target="../media/image20.jp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Relationship Id="rId4" Type="http://schemas.openxmlformats.org/officeDocument/2006/relationships/image" Target="../media/image03.png"/><Relationship Id="rId9" Type="http://schemas.openxmlformats.org/officeDocument/2006/relationships/image" Target="../media/image11.png"/><Relationship Id="rId15" Type="http://schemas.openxmlformats.org/officeDocument/2006/relationships/image" Target="../media/image25.png"/><Relationship Id="rId14" Type="http://schemas.openxmlformats.org/officeDocument/2006/relationships/image" Target="../media/image22.png"/><Relationship Id="rId5" Type="http://schemas.openxmlformats.org/officeDocument/2006/relationships/image" Target="../media/image02.png"/><Relationship Id="rId6" Type="http://schemas.openxmlformats.org/officeDocument/2006/relationships/image" Target="../media/image01.png"/><Relationship Id="rId7" Type="http://schemas.openxmlformats.org/officeDocument/2006/relationships/image" Target="../media/image16.png"/><Relationship Id="rId8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7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Relationship Id="rId4" Type="http://schemas.openxmlformats.org/officeDocument/2006/relationships/image" Target="../media/image03.png"/><Relationship Id="rId9" Type="http://schemas.openxmlformats.org/officeDocument/2006/relationships/image" Target="../media/image11.png"/><Relationship Id="rId5" Type="http://schemas.openxmlformats.org/officeDocument/2006/relationships/image" Target="../media/image02.png"/><Relationship Id="rId6" Type="http://schemas.openxmlformats.org/officeDocument/2006/relationships/image" Target="../media/image01.png"/><Relationship Id="rId7" Type="http://schemas.openxmlformats.org/officeDocument/2006/relationships/image" Target="../media/image16.png"/><Relationship Id="rId8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Relationship Id="rId9" Type="http://schemas.openxmlformats.org/officeDocument/2006/relationships/image" Target="../media/image02.png"/><Relationship Id="rId5" Type="http://schemas.openxmlformats.org/officeDocument/2006/relationships/image" Target="../media/image03.png"/><Relationship Id="rId6" Type="http://schemas.openxmlformats.org/officeDocument/2006/relationships/image" Target="../media/image23.png"/><Relationship Id="rId7" Type="http://schemas.openxmlformats.org/officeDocument/2006/relationships/image" Target="../media/image20.jpg"/><Relationship Id="rId8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03.png"/><Relationship Id="rId5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0.jpg"/><Relationship Id="rId6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0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7.png"/><Relationship Id="rId13" Type="http://schemas.openxmlformats.org/officeDocument/2006/relationships/image" Target="../media/image31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9.png"/><Relationship Id="rId4" Type="http://schemas.openxmlformats.org/officeDocument/2006/relationships/image" Target="../media/image03.png"/><Relationship Id="rId9" Type="http://schemas.openxmlformats.org/officeDocument/2006/relationships/image" Target="../media/image11.png"/><Relationship Id="rId15" Type="http://schemas.openxmlformats.org/officeDocument/2006/relationships/image" Target="../media/image30.png"/><Relationship Id="rId14" Type="http://schemas.openxmlformats.org/officeDocument/2006/relationships/image" Target="../media/image36.png"/><Relationship Id="rId17" Type="http://schemas.openxmlformats.org/officeDocument/2006/relationships/image" Target="../media/image32.png"/><Relationship Id="rId16" Type="http://schemas.openxmlformats.org/officeDocument/2006/relationships/image" Target="../media/image29.png"/><Relationship Id="rId5" Type="http://schemas.openxmlformats.org/officeDocument/2006/relationships/image" Target="../media/image02.png"/><Relationship Id="rId6" Type="http://schemas.openxmlformats.org/officeDocument/2006/relationships/image" Target="../media/image01.png"/><Relationship Id="rId7" Type="http://schemas.openxmlformats.org/officeDocument/2006/relationships/image" Target="../media/image16.png"/><Relationship Id="rId8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7.png"/><Relationship Id="rId13" Type="http://schemas.openxmlformats.org/officeDocument/2006/relationships/image" Target="../media/image31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9.png"/><Relationship Id="rId4" Type="http://schemas.openxmlformats.org/officeDocument/2006/relationships/image" Target="../media/image03.png"/><Relationship Id="rId9" Type="http://schemas.openxmlformats.org/officeDocument/2006/relationships/image" Target="../media/image11.png"/><Relationship Id="rId15" Type="http://schemas.openxmlformats.org/officeDocument/2006/relationships/image" Target="../media/image30.png"/><Relationship Id="rId14" Type="http://schemas.openxmlformats.org/officeDocument/2006/relationships/image" Target="../media/image36.png"/><Relationship Id="rId17" Type="http://schemas.openxmlformats.org/officeDocument/2006/relationships/image" Target="../media/image32.png"/><Relationship Id="rId16" Type="http://schemas.openxmlformats.org/officeDocument/2006/relationships/image" Target="../media/image29.png"/><Relationship Id="rId5" Type="http://schemas.openxmlformats.org/officeDocument/2006/relationships/image" Target="../media/image02.png"/><Relationship Id="rId6" Type="http://schemas.openxmlformats.org/officeDocument/2006/relationships/image" Target="../media/image01.png"/><Relationship Id="rId7" Type="http://schemas.openxmlformats.org/officeDocument/2006/relationships/image" Target="../media/image16.png"/><Relationship Id="rId8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30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1.png"/><Relationship Id="rId4" Type="http://schemas.openxmlformats.org/officeDocument/2006/relationships/image" Target="../media/image33.png"/><Relationship Id="rId9" Type="http://schemas.openxmlformats.org/officeDocument/2006/relationships/image" Target="../media/image29.png"/><Relationship Id="rId5" Type="http://schemas.openxmlformats.org/officeDocument/2006/relationships/image" Target="../media/image34.png"/><Relationship Id="rId6" Type="http://schemas.openxmlformats.org/officeDocument/2006/relationships/image" Target="../media/image02.png"/><Relationship Id="rId7" Type="http://schemas.openxmlformats.org/officeDocument/2006/relationships/image" Target="../media/image31.png"/><Relationship Id="rId8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9.png"/><Relationship Id="rId4" Type="http://schemas.openxmlformats.org/officeDocument/2006/relationships/image" Target="../media/image03.png"/><Relationship Id="rId5" Type="http://schemas.openxmlformats.org/officeDocument/2006/relationships/image" Target="../media/image02.png"/><Relationship Id="rId6" Type="http://schemas.openxmlformats.org/officeDocument/2006/relationships/image" Target="../media/image01.png"/><Relationship Id="rId7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0.jpg"/><Relationship Id="rId4" Type="http://schemas.openxmlformats.org/officeDocument/2006/relationships/image" Target="../media/image39.jpg"/><Relationship Id="rId9" Type="http://schemas.openxmlformats.org/officeDocument/2006/relationships/image" Target="../media/image18.png"/><Relationship Id="rId5" Type="http://schemas.openxmlformats.org/officeDocument/2006/relationships/image" Target="../media/image38.png"/><Relationship Id="rId6" Type="http://schemas.openxmlformats.org/officeDocument/2006/relationships/image" Target="../media/image37.png"/><Relationship Id="rId7" Type="http://schemas.openxmlformats.org/officeDocument/2006/relationships/image" Target="../media/image41.jpg"/><Relationship Id="rId8" Type="http://schemas.openxmlformats.org/officeDocument/2006/relationships/image" Target="../media/image4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0.jpg"/><Relationship Id="rId4" Type="http://schemas.openxmlformats.org/officeDocument/2006/relationships/image" Target="../media/image39.jpg"/><Relationship Id="rId5" Type="http://schemas.openxmlformats.org/officeDocument/2006/relationships/image" Target="../media/image38.png"/><Relationship Id="rId6" Type="http://schemas.openxmlformats.org/officeDocument/2006/relationships/image" Target="../media/image37.png"/><Relationship Id="rId7" Type="http://schemas.openxmlformats.org/officeDocument/2006/relationships/image" Target="../media/image41.jpg"/><Relationship Id="rId8" Type="http://schemas.openxmlformats.org/officeDocument/2006/relationships/image" Target="../media/image4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0.jpg"/><Relationship Id="rId4" Type="http://schemas.openxmlformats.org/officeDocument/2006/relationships/image" Target="../media/image39.jpg"/><Relationship Id="rId5" Type="http://schemas.openxmlformats.org/officeDocument/2006/relationships/image" Target="../media/image38.png"/><Relationship Id="rId6" Type="http://schemas.openxmlformats.org/officeDocument/2006/relationships/image" Target="../media/image37.png"/><Relationship Id="rId7" Type="http://schemas.openxmlformats.org/officeDocument/2006/relationships/image" Target="../media/image41.jpg"/><Relationship Id="rId8" Type="http://schemas.openxmlformats.org/officeDocument/2006/relationships/image" Target="../media/image4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jpg"/><Relationship Id="rId4" Type="http://schemas.openxmlformats.org/officeDocument/2006/relationships/image" Target="../media/image39.jpg"/><Relationship Id="rId5" Type="http://schemas.openxmlformats.org/officeDocument/2006/relationships/image" Target="../media/image38.png"/><Relationship Id="rId6" Type="http://schemas.openxmlformats.org/officeDocument/2006/relationships/image" Target="../media/image37.png"/><Relationship Id="rId7" Type="http://schemas.openxmlformats.org/officeDocument/2006/relationships/image" Target="../media/image41.jpg"/><Relationship Id="rId8" Type="http://schemas.openxmlformats.org/officeDocument/2006/relationships/image" Target="../media/image4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0.jpg"/><Relationship Id="rId4" Type="http://schemas.openxmlformats.org/officeDocument/2006/relationships/image" Target="../media/image39.jpg"/><Relationship Id="rId5" Type="http://schemas.openxmlformats.org/officeDocument/2006/relationships/image" Target="../media/image38.png"/><Relationship Id="rId6" Type="http://schemas.openxmlformats.org/officeDocument/2006/relationships/image" Target="../media/image37.png"/><Relationship Id="rId7" Type="http://schemas.openxmlformats.org/officeDocument/2006/relationships/image" Target="../media/image41.jpg"/><Relationship Id="rId8" Type="http://schemas.openxmlformats.org/officeDocument/2006/relationships/image" Target="../media/image4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jpg"/><Relationship Id="rId4" Type="http://schemas.openxmlformats.org/officeDocument/2006/relationships/image" Target="../media/image22.png"/><Relationship Id="rId5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7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9.png"/><Relationship Id="rId4" Type="http://schemas.openxmlformats.org/officeDocument/2006/relationships/image" Target="../media/image03.png"/><Relationship Id="rId9" Type="http://schemas.openxmlformats.org/officeDocument/2006/relationships/image" Target="../media/image11.png"/><Relationship Id="rId5" Type="http://schemas.openxmlformats.org/officeDocument/2006/relationships/image" Target="../media/image02.png"/><Relationship Id="rId6" Type="http://schemas.openxmlformats.org/officeDocument/2006/relationships/image" Target="../media/image01.png"/><Relationship Id="rId7" Type="http://schemas.openxmlformats.org/officeDocument/2006/relationships/image" Target="../media/image16.png"/><Relationship Id="rId8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19.png"/><Relationship Id="rId13" Type="http://schemas.openxmlformats.org/officeDocument/2006/relationships/image" Target="../media/image20.jp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9.png"/><Relationship Id="rId4" Type="http://schemas.openxmlformats.org/officeDocument/2006/relationships/image" Target="../media/image03.png"/><Relationship Id="rId9" Type="http://schemas.openxmlformats.org/officeDocument/2006/relationships/image" Target="../media/image11.png"/><Relationship Id="rId15" Type="http://schemas.openxmlformats.org/officeDocument/2006/relationships/image" Target="../media/image25.png"/><Relationship Id="rId14" Type="http://schemas.openxmlformats.org/officeDocument/2006/relationships/image" Target="../media/image22.png"/><Relationship Id="rId5" Type="http://schemas.openxmlformats.org/officeDocument/2006/relationships/image" Target="../media/image02.png"/><Relationship Id="rId6" Type="http://schemas.openxmlformats.org/officeDocument/2006/relationships/image" Target="../media/image01.png"/><Relationship Id="rId7" Type="http://schemas.openxmlformats.org/officeDocument/2006/relationships/image" Target="../media/image16.png"/><Relationship Id="rId8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19.png"/><Relationship Id="rId13" Type="http://schemas.openxmlformats.org/officeDocument/2006/relationships/image" Target="../media/image20.jp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9.png"/><Relationship Id="rId4" Type="http://schemas.openxmlformats.org/officeDocument/2006/relationships/image" Target="../media/image03.png"/><Relationship Id="rId9" Type="http://schemas.openxmlformats.org/officeDocument/2006/relationships/image" Target="../media/image11.png"/><Relationship Id="rId15" Type="http://schemas.openxmlformats.org/officeDocument/2006/relationships/image" Target="../media/image25.png"/><Relationship Id="rId14" Type="http://schemas.openxmlformats.org/officeDocument/2006/relationships/image" Target="../media/image22.png"/><Relationship Id="rId5" Type="http://schemas.openxmlformats.org/officeDocument/2006/relationships/image" Target="../media/image02.png"/><Relationship Id="rId6" Type="http://schemas.openxmlformats.org/officeDocument/2006/relationships/image" Target="../media/image01.png"/><Relationship Id="rId7" Type="http://schemas.openxmlformats.org/officeDocument/2006/relationships/image" Target="../media/image16.png"/><Relationship Id="rId8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4.jpg"/><Relationship Id="rId4" Type="http://schemas.openxmlformats.org/officeDocument/2006/relationships/image" Target="../media/image4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08.jpg"/><Relationship Id="rId13" Type="http://schemas.openxmlformats.org/officeDocument/2006/relationships/image" Target="../media/image05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Relationship Id="rId4" Type="http://schemas.openxmlformats.org/officeDocument/2006/relationships/image" Target="../media/image09.png"/><Relationship Id="rId9" Type="http://schemas.openxmlformats.org/officeDocument/2006/relationships/image" Target="../media/image00.png"/><Relationship Id="rId15" Type="http://schemas.openxmlformats.org/officeDocument/2006/relationships/image" Target="../media/image13.png"/><Relationship Id="rId14" Type="http://schemas.openxmlformats.org/officeDocument/2006/relationships/image" Target="../media/image07.png"/><Relationship Id="rId17" Type="http://schemas.openxmlformats.org/officeDocument/2006/relationships/image" Target="../media/image11.png"/><Relationship Id="rId16" Type="http://schemas.openxmlformats.org/officeDocument/2006/relationships/image" Target="../media/image14.png"/><Relationship Id="rId5" Type="http://schemas.openxmlformats.org/officeDocument/2006/relationships/image" Target="../media/image03.png"/><Relationship Id="rId6" Type="http://schemas.openxmlformats.org/officeDocument/2006/relationships/image" Target="../media/image02.png"/><Relationship Id="rId18" Type="http://schemas.openxmlformats.org/officeDocument/2006/relationships/image" Target="../media/image15.png"/><Relationship Id="rId7" Type="http://schemas.openxmlformats.org/officeDocument/2006/relationships/image" Target="../media/image01.png"/><Relationship Id="rId8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연맹_관리 1.0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관리</a:t>
            </a:r>
          </a:p>
        </p:txBody>
      </p:sp>
      <p:sp>
        <p:nvSpPr>
          <p:cNvPr id="191" name="Shape 191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93" name="Shape 193"/>
          <p:cNvSpPr/>
          <p:nvPr/>
        </p:nvSpPr>
        <p:spPr>
          <a:xfrm>
            <a:off x="4608623" y="232145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4645235" y="2834094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</a:t>
            </a:r>
          </a:p>
        </p:txBody>
      </p:sp>
      <p:sp>
        <p:nvSpPr>
          <p:cNvPr id="195" name="Shape 195"/>
          <p:cNvSpPr/>
          <p:nvPr/>
        </p:nvSpPr>
        <p:spPr>
          <a:xfrm>
            <a:off x="4601744" y="4117707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4629828" y="4628428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출전 관리</a:t>
            </a:r>
          </a:p>
        </p:txBody>
      </p:sp>
      <p:sp>
        <p:nvSpPr>
          <p:cNvPr id="197" name="Shape 197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pic>
        <p:nvPicPr>
          <p:cNvPr descr="https://upload.wikimedia.org/wikipedia/commons/9/92/Battle_for_Wesnoth.png" id="199" name="Shape 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200" name="Shape 2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201" name="Shape 2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202" name="Shape 2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Shape 203"/>
          <p:cNvGrpSpPr/>
          <p:nvPr/>
        </p:nvGrpSpPr>
        <p:grpSpPr>
          <a:xfrm>
            <a:off x="4607962" y="3218857"/>
            <a:ext cx="772768" cy="766269"/>
            <a:chOff x="4607962" y="3218857"/>
            <a:chExt cx="772768" cy="766269"/>
          </a:xfrm>
        </p:grpSpPr>
        <p:sp>
          <p:nvSpPr>
            <p:cNvPr id="204" name="Shape 204"/>
            <p:cNvSpPr/>
            <p:nvPr/>
          </p:nvSpPr>
          <p:spPr>
            <a:xfrm>
              <a:off x="4607962" y="3218857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4626716" y="3738905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정보</a:t>
              </a:r>
            </a:p>
          </p:txBody>
        </p:sp>
        <p:pic>
          <p:nvPicPr>
            <p:cNvPr id="206" name="Shape 20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31323" y="3224119"/>
              <a:ext cx="529739" cy="6235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7" name="Shape 207"/>
          <p:cNvGrpSpPr/>
          <p:nvPr/>
        </p:nvGrpSpPr>
        <p:grpSpPr>
          <a:xfrm>
            <a:off x="5710044" y="2300647"/>
            <a:ext cx="772768" cy="782459"/>
            <a:chOff x="5710044" y="2300647"/>
            <a:chExt cx="772768" cy="782459"/>
          </a:xfrm>
        </p:grpSpPr>
        <p:sp>
          <p:nvSpPr>
            <p:cNvPr id="208" name="Shape 208"/>
            <p:cNvSpPr/>
            <p:nvPr/>
          </p:nvSpPr>
          <p:spPr>
            <a:xfrm>
              <a:off x="5710044" y="2321456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5725512" y="2829797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깃발</a:t>
              </a:r>
            </a:p>
          </p:txBody>
        </p:sp>
        <p:pic>
          <p:nvPicPr>
            <p:cNvPr id="210" name="Shape 2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808419" y="2300647"/>
              <a:ext cx="529739" cy="6235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Shape 21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1412" y="2622392"/>
              <a:ext cx="249006" cy="2688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2" name="Shape 212"/>
          <p:cNvGrpSpPr/>
          <p:nvPr/>
        </p:nvGrpSpPr>
        <p:grpSpPr>
          <a:xfrm>
            <a:off x="6806150" y="2310366"/>
            <a:ext cx="772768" cy="761650"/>
            <a:chOff x="6806150" y="2310366"/>
            <a:chExt cx="772768" cy="761650"/>
          </a:xfrm>
        </p:grpSpPr>
        <p:sp>
          <p:nvSpPr>
            <p:cNvPr id="213" name="Shape 213"/>
            <p:cNvSpPr/>
            <p:nvPr/>
          </p:nvSpPr>
          <p:spPr>
            <a:xfrm>
              <a:off x="6806150" y="2310366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6834542" y="2814441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기타연맹</a:t>
              </a:r>
            </a:p>
          </p:txBody>
        </p:sp>
        <p:pic>
          <p:nvPicPr>
            <p:cNvPr id="215" name="Shape 215"/>
            <p:cNvPicPr preferRelativeResize="0"/>
            <p:nvPr/>
          </p:nvPicPr>
          <p:blipFill rotWithShape="1">
            <a:blip r:embed="rId9">
              <a:alphaModFix/>
            </a:blip>
            <a:srcRect b="17729" l="8926" r="23580" t="24412"/>
            <a:stretch/>
          </p:blipFill>
          <p:spPr>
            <a:xfrm>
              <a:off x="6898482" y="2349709"/>
              <a:ext cx="556940" cy="4906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Shape 21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284314" y="2625325"/>
              <a:ext cx="249006" cy="2688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7" name="Shape 217"/>
          <p:cNvGrpSpPr/>
          <p:nvPr/>
        </p:nvGrpSpPr>
        <p:grpSpPr>
          <a:xfrm>
            <a:off x="5709383" y="3177475"/>
            <a:ext cx="772768" cy="810759"/>
            <a:chOff x="5709383" y="3177475"/>
            <a:chExt cx="772768" cy="810759"/>
          </a:xfrm>
        </p:grpSpPr>
        <p:sp>
          <p:nvSpPr>
            <p:cNvPr id="218" name="Shape 218"/>
            <p:cNvSpPr/>
            <p:nvPr/>
          </p:nvSpPr>
          <p:spPr>
            <a:xfrm>
              <a:off x="5709383" y="3218857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5730839" y="3742014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공헌 랭킹</a:t>
              </a:r>
            </a:p>
          </p:txBody>
        </p:sp>
        <p:pic>
          <p:nvPicPr>
            <p:cNvPr id="220" name="Shape 22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725512" y="3177475"/>
              <a:ext cx="734459" cy="64765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1" name="Shape 221"/>
          <p:cNvGrpSpPr/>
          <p:nvPr/>
        </p:nvGrpSpPr>
        <p:grpSpPr>
          <a:xfrm>
            <a:off x="5703164" y="4096917"/>
            <a:ext cx="772768" cy="782440"/>
            <a:chOff x="5703164" y="4096917"/>
            <a:chExt cx="772768" cy="782440"/>
          </a:xfrm>
        </p:grpSpPr>
        <p:sp>
          <p:nvSpPr>
            <p:cNvPr id="222" name="Shape 222"/>
            <p:cNvSpPr/>
            <p:nvPr/>
          </p:nvSpPr>
          <p:spPr>
            <a:xfrm>
              <a:off x="5703164" y="4117707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5733951" y="4631535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연맹탈퇴</a:t>
              </a:r>
            </a:p>
          </p:txBody>
        </p:sp>
        <p:pic>
          <p:nvPicPr>
            <p:cNvPr id="224" name="Shape 22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797907" y="4096917"/>
              <a:ext cx="529739" cy="6235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Shape 22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flipH="1">
              <a:off x="6031941" y="4448089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://thumbs.dreamstime.com/t/business-card-icons-set-black-reflection-businessman-businesswoman-company-31722592.jpg" id="226" name="Shape 226"/>
          <p:cNvPicPr preferRelativeResize="0"/>
          <p:nvPr/>
        </p:nvPicPr>
        <p:blipFill rotWithShape="1">
          <a:blip r:embed="rId13">
            <a:alphaModFix/>
          </a:blip>
          <a:srcRect b="63205" l="8103" r="67365" t="13381"/>
          <a:stretch/>
        </p:blipFill>
        <p:spPr>
          <a:xfrm>
            <a:off x="4725355" y="2489152"/>
            <a:ext cx="484339" cy="324375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62448" y="2622392"/>
            <a:ext cx="249006" cy="2688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8" name="Shape 228"/>
          <p:cNvGrpSpPr/>
          <p:nvPr/>
        </p:nvGrpSpPr>
        <p:grpSpPr>
          <a:xfrm>
            <a:off x="6805489" y="3207766"/>
            <a:ext cx="772768" cy="761650"/>
            <a:chOff x="6805489" y="3207766"/>
            <a:chExt cx="772768" cy="761650"/>
          </a:xfrm>
        </p:grpSpPr>
        <p:sp>
          <p:nvSpPr>
            <p:cNvPr id="229" name="Shape 229"/>
            <p:cNvSpPr/>
            <p:nvPr/>
          </p:nvSpPr>
          <p:spPr>
            <a:xfrm>
              <a:off x="6805489" y="3207766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6814525" y="3721132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채팅 해지</a:t>
              </a:r>
            </a:p>
          </p:txBody>
        </p:sp>
        <p:pic>
          <p:nvPicPr>
            <p:cNvPr descr="https://openclipart.org/image/2400px/svg_to_png/221940/scrollicon.png" id="231" name="Shape 23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7032007" y="3306039"/>
              <a:ext cx="340727" cy="417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blog.gosocket.net/wp-content/uploads/2015/07/sign-ban.png" id="232" name="Shape 232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257977" y="3534825"/>
              <a:ext cx="254074" cy="2540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s://upload.wikimedia.org/wikipedia/commons/9/92/Battle_for_Wesnoth.png" id="233" name="Shape 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2914" y="4205853"/>
            <a:ext cx="427323" cy="427323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013629" y="667910"/>
            <a:ext cx="32062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기능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및 설정 권한이 있는 연맹원</a:t>
            </a:r>
          </a:p>
        </p:txBody>
      </p:sp>
      <p:sp>
        <p:nvSpPr>
          <p:cNvPr id="236" name="Shape 236"/>
          <p:cNvSpPr/>
          <p:nvPr/>
        </p:nvSpPr>
        <p:spPr>
          <a:xfrm>
            <a:off x="8677247" y="2543518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관리 기능 메뉴</a:t>
            </a:r>
          </a:p>
        </p:txBody>
      </p:sp>
      <p:cxnSp>
        <p:nvCxnSpPr>
          <p:cNvPr id="237" name="Shape 237"/>
          <p:cNvCxnSpPr>
            <a:stCxn id="236" idx="1"/>
          </p:cNvCxnSpPr>
          <p:nvPr/>
        </p:nvCxnSpPr>
        <p:spPr>
          <a:xfrm flipH="1">
            <a:off x="7752947" y="2766607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8" name="Shape 238"/>
          <p:cNvSpPr/>
          <p:nvPr/>
        </p:nvSpPr>
        <p:spPr>
          <a:xfrm>
            <a:off x="8677247" y="3218857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or 권한이 있는 연맹원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메뉴 화면 구성</a:t>
            </a:r>
          </a:p>
        </p:txBody>
      </p:sp>
      <p:cxnSp>
        <p:nvCxnSpPr>
          <p:cNvPr id="239" name="Shape 239"/>
          <p:cNvCxnSpPr>
            <a:stCxn id="238" idx="0"/>
            <a:endCxn id="236" idx="2"/>
          </p:cNvCxnSpPr>
          <p:nvPr/>
        </p:nvCxnSpPr>
        <p:spPr>
          <a:xfrm rot="10800000">
            <a:off x="9659481" y="2989657"/>
            <a:ext cx="0" cy="229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0" name="Shape 240"/>
          <p:cNvSpPr/>
          <p:nvPr/>
        </p:nvSpPr>
        <p:spPr>
          <a:xfrm>
            <a:off x="991857" y="4177978"/>
            <a:ext cx="3163794" cy="653249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거대 드래곤 전장 관련 메뉴입니다.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컨텐츠 확인이 어려워 UI에만 포함되었습니다.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S2 기획 팀에서 판단하여 추가 구성 및 삭제 부탁드립니다.</a:t>
            </a:r>
          </a:p>
        </p:txBody>
      </p:sp>
      <p:cxnSp>
        <p:nvCxnSpPr>
          <p:cNvPr id="241" name="Shape 241"/>
          <p:cNvCxnSpPr>
            <a:stCxn id="240" idx="3"/>
            <a:endCxn id="195" idx="1"/>
          </p:cNvCxnSpPr>
          <p:nvPr/>
        </p:nvCxnSpPr>
        <p:spPr>
          <a:xfrm flipH="1" rot="10800000">
            <a:off x="4155652" y="4498603"/>
            <a:ext cx="446100" cy="60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242" name="Shape 242"/>
          <p:cNvGrpSpPr/>
          <p:nvPr/>
        </p:nvGrpSpPr>
        <p:grpSpPr>
          <a:xfrm>
            <a:off x="5715986" y="5421084"/>
            <a:ext cx="772768" cy="782440"/>
            <a:chOff x="5703164" y="4096917"/>
            <a:chExt cx="772768" cy="782440"/>
          </a:xfrm>
        </p:grpSpPr>
        <p:sp>
          <p:nvSpPr>
            <p:cNvPr id="243" name="Shape 243"/>
            <p:cNvSpPr/>
            <p:nvPr/>
          </p:nvSpPr>
          <p:spPr>
            <a:xfrm>
              <a:off x="5703164" y="4117707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5733951" y="4631535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연맹해산</a:t>
              </a:r>
            </a:p>
          </p:txBody>
        </p:sp>
        <p:pic>
          <p:nvPicPr>
            <p:cNvPr id="245" name="Shape 24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797907" y="4096917"/>
              <a:ext cx="529739" cy="6235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Shape 24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flipH="1">
              <a:off x="6031941" y="4448089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7" name="Shape 247"/>
          <p:cNvSpPr/>
          <p:nvPr/>
        </p:nvSpPr>
        <p:spPr>
          <a:xfrm>
            <a:off x="5879839" y="4981535"/>
            <a:ext cx="419418" cy="37362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7400084" y="5076487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연맹원이 맹주밖에 없을 경우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탈퇴가 아닌 연맹 해산 기능 활성화됨</a:t>
            </a:r>
          </a:p>
        </p:txBody>
      </p:sp>
      <p:cxnSp>
        <p:nvCxnSpPr>
          <p:cNvPr id="249" name="Shape 249"/>
          <p:cNvCxnSpPr>
            <a:stCxn id="248" idx="1"/>
          </p:cNvCxnSpPr>
          <p:nvPr/>
        </p:nvCxnSpPr>
        <p:spPr>
          <a:xfrm flipH="1">
            <a:off x="6475784" y="5299576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관리</a:t>
            </a:r>
          </a:p>
        </p:txBody>
      </p:sp>
      <p:sp>
        <p:nvSpPr>
          <p:cNvPr id="256" name="Shape 256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58" name="Shape 258"/>
          <p:cNvSpPr/>
          <p:nvPr/>
        </p:nvSpPr>
        <p:spPr>
          <a:xfrm>
            <a:off x="4608623" y="232145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5710044" y="232145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6806150" y="231036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4607962" y="3218857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5709383" y="3218857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4617242" y="2834094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깃발</a:t>
            </a:r>
          </a:p>
        </p:txBody>
      </p:sp>
      <p:sp>
        <p:nvSpPr>
          <p:cNvPr id="264" name="Shape 264"/>
          <p:cNvSpPr/>
          <p:nvPr/>
        </p:nvSpPr>
        <p:spPr>
          <a:xfrm>
            <a:off x="5734842" y="2829797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 연맹</a:t>
            </a:r>
          </a:p>
        </p:txBody>
      </p:sp>
      <p:sp>
        <p:nvSpPr>
          <p:cNvPr id="265" name="Shape 265"/>
          <p:cNvSpPr/>
          <p:nvPr/>
        </p:nvSpPr>
        <p:spPr>
          <a:xfrm>
            <a:off x="4626716" y="3738905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</a:t>
            </a:r>
          </a:p>
        </p:txBody>
      </p:sp>
      <p:sp>
        <p:nvSpPr>
          <p:cNvPr id="266" name="Shape 266"/>
          <p:cNvSpPr/>
          <p:nvPr/>
        </p:nvSpPr>
        <p:spPr>
          <a:xfrm>
            <a:off x="5730839" y="3742014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</a:t>
            </a:r>
          </a:p>
        </p:txBody>
      </p:sp>
      <p:sp>
        <p:nvSpPr>
          <p:cNvPr id="267" name="Shape 267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pic>
        <p:nvPicPr>
          <p:cNvPr descr="https://upload.wikimedia.org/wikipedia/commons/9/92/Battle_for_Wesnoth.png" id="269" name="Shape 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270" name="Shape 2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271" name="Shape 2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272" name="Shape 2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31597" y="2300194"/>
            <a:ext cx="529739" cy="62354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/>
          <p:nvPr/>
        </p:nvSpPr>
        <p:spPr>
          <a:xfrm>
            <a:off x="6834542" y="2823773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보기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36948" y="3201146"/>
            <a:ext cx="529739" cy="623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32094" y="2319697"/>
            <a:ext cx="529739" cy="623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18423" y="3195735"/>
            <a:ext cx="734459" cy="64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 rotWithShape="1">
          <a:blip r:embed="rId9">
            <a:alphaModFix/>
          </a:blip>
          <a:srcRect b="17729" l="8926" r="23580" t="24412"/>
          <a:stretch/>
        </p:blipFill>
        <p:spPr>
          <a:xfrm>
            <a:off x="5804194" y="2351800"/>
            <a:ext cx="573814" cy="505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flipH="1">
            <a:off x="6070980" y="3552317"/>
            <a:ext cx="360394" cy="20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85087" y="2641442"/>
            <a:ext cx="249006" cy="268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207989" y="2644375"/>
            <a:ext cx="249006" cy="268822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013629" y="667910"/>
            <a:ext cx="32062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기능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연맹원</a:t>
            </a:r>
          </a:p>
        </p:txBody>
      </p:sp>
      <p:sp>
        <p:nvSpPr>
          <p:cNvPr id="284" name="Shape 284"/>
          <p:cNvSpPr/>
          <p:nvPr/>
        </p:nvSpPr>
        <p:spPr>
          <a:xfrm>
            <a:off x="8677247" y="2543518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연맹원 메뉴 구성</a:t>
            </a:r>
          </a:p>
        </p:txBody>
      </p:sp>
      <p:cxnSp>
        <p:nvCxnSpPr>
          <p:cNvPr id="285" name="Shape 285"/>
          <p:cNvCxnSpPr>
            <a:stCxn id="284" idx="1"/>
          </p:cNvCxnSpPr>
          <p:nvPr/>
        </p:nvCxnSpPr>
        <p:spPr>
          <a:xfrm flipH="1">
            <a:off x="7752947" y="2766607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변경</a:t>
            </a:r>
          </a:p>
        </p:txBody>
      </p:sp>
      <p:sp>
        <p:nvSpPr>
          <p:cNvPr id="292" name="Shape 292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1013629" y="667910"/>
            <a:ext cx="320627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연맹의 각종 설정을 조정할 수 있는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or 일부 권한이 있는 연맹만 이용 가능</a:t>
            </a:r>
          </a:p>
        </p:txBody>
      </p:sp>
      <p:grpSp>
        <p:nvGrpSpPr>
          <p:cNvPr id="296" name="Shape 296"/>
          <p:cNvGrpSpPr/>
          <p:nvPr/>
        </p:nvGrpSpPr>
        <p:grpSpPr>
          <a:xfrm>
            <a:off x="4548837" y="862687"/>
            <a:ext cx="954837" cy="931503"/>
            <a:chOff x="4548837" y="862687"/>
            <a:chExt cx="954837" cy="931503"/>
          </a:xfrm>
        </p:grpSpPr>
        <p:sp>
          <p:nvSpPr>
            <p:cNvPr id="297" name="Shape 297"/>
            <p:cNvSpPr/>
            <p:nvPr/>
          </p:nvSpPr>
          <p:spPr>
            <a:xfrm>
              <a:off x="4548837" y="862688"/>
              <a:ext cx="954837" cy="931502"/>
            </a:xfrm>
            <a:prstGeom prst="roundRect">
              <a:avLst>
                <a:gd fmla="val 644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선언</a:t>
              </a:r>
            </a:p>
          </p:txBody>
        </p:sp>
        <p:pic>
          <p:nvPicPr>
            <p:cNvPr id="298" name="Shape 29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39817" y="862687"/>
              <a:ext cx="772877" cy="70847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9" name="Shape 299"/>
          <p:cNvGrpSpPr/>
          <p:nvPr/>
        </p:nvGrpSpPr>
        <p:grpSpPr>
          <a:xfrm>
            <a:off x="5602185" y="862688"/>
            <a:ext cx="954837" cy="931502"/>
            <a:chOff x="5602185" y="862688"/>
            <a:chExt cx="954837" cy="931502"/>
          </a:xfrm>
        </p:grpSpPr>
        <p:sp>
          <p:nvSpPr>
            <p:cNvPr id="300" name="Shape 300"/>
            <p:cNvSpPr/>
            <p:nvPr/>
          </p:nvSpPr>
          <p:spPr>
            <a:xfrm>
              <a:off x="5602185" y="862688"/>
              <a:ext cx="954837" cy="931502"/>
            </a:xfrm>
            <a:prstGeom prst="roundRect">
              <a:avLst>
                <a:gd fmla="val 644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공개모집 설정</a:t>
              </a:r>
            </a:p>
          </p:txBody>
        </p:sp>
        <p:pic>
          <p:nvPicPr>
            <p:cNvPr descr="https://openclipart.org/image/2400px/svg_to_png/221940/scrollicon.png" id="301" name="Shape 30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17582" y="1039090"/>
              <a:ext cx="340727" cy="417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openclipart.org/image/2400px/svg_to_png/202776/pawn.png" id="302" name="Shape 30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06521" y="1318058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openclipart.org/image/2400px/svg_to_png/202776/pawn.png" id="303" name="Shape 30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15005" y="1299470"/>
              <a:ext cx="166189" cy="2142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" name="Shape 304"/>
          <p:cNvGrpSpPr/>
          <p:nvPr/>
        </p:nvGrpSpPr>
        <p:grpSpPr>
          <a:xfrm>
            <a:off x="6665485" y="862688"/>
            <a:ext cx="954837" cy="931502"/>
            <a:chOff x="6665485" y="862688"/>
            <a:chExt cx="954837" cy="931502"/>
          </a:xfrm>
        </p:grpSpPr>
        <p:sp>
          <p:nvSpPr>
            <p:cNvPr id="305" name="Shape 305"/>
            <p:cNvSpPr/>
            <p:nvPr/>
          </p:nvSpPr>
          <p:spPr>
            <a:xfrm>
              <a:off x="6665485" y="862688"/>
              <a:ext cx="954837" cy="931502"/>
            </a:xfrm>
            <a:prstGeom prst="roundRect">
              <a:avLst>
                <a:gd fmla="val 644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명칭</a:t>
              </a:r>
            </a:p>
          </p:txBody>
        </p:sp>
        <p:pic>
          <p:nvPicPr>
            <p:cNvPr descr="http://thumbs.dreamstime.com/t/business-card-icons-set-black-reflection-businessman-businesswoman-company-31722592.jpg" id="306" name="Shape 306"/>
            <p:cNvPicPr preferRelativeResize="0"/>
            <p:nvPr/>
          </p:nvPicPr>
          <p:blipFill rotWithShape="1">
            <a:blip r:embed="rId7">
              <a:alphaModFix/>
            </a:blip>
            <a:srcRect b="63205" l="8103" r="67365" t="13381"/>
            <a:stretch/>
          </p:blipFill>
          <p:spPr>
            <a:xfrm>
              <a:off x="6871129" y="1078430"/>
              <a:ext cx="484339" cy="324375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  <p:pic>
          <p:nvPicPr>
            <p:cNvPr id="307" name="Shape 30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208222" y="1211670"/>
              <a:ext cx="249006" cy="2688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8" name="Shape 308"/>
          <p:cNvGrpSpPr/>
          <p:nvPr/>
        </p:nvGrpSpPr>
        <p:grpSpPr>
          <a:xfrm>
            <a:off x="4548837" y="1905783"/>
            <a:ext cx="954837" cy="931503"/>
            <a:chOff x="4548837" y="1905783"/>
            <a:chExt cx="954837" cy="931503"/>
          </a:xfrm>
        </p:grpSpPr>
        <p:sp>
          <p:nvSpPr>
            <p:cNvPr id="309" name="Shape 309"/>
            <p:cNvSpPr/>
            <p:nvPr/>
          </p:nvSpPr>
          <p:spPr>
            <a:xfrm>
              <a:off x="4548837" y="1905783"/>
              <a:ext cx="954837" cy="931502"/>
            </a:xfrm>
            <a:prstGeom prst="roundRect">
              <a:avLst>
                <a:gd fmla="val 644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약칭</a:t>
              </a:r>
            </a:p>
          </p:txBody>
        </p:sp>
        <p:pic>
          <p:nvPicPr>
            <p:cNvPr id="310" name="Shape 3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39817" y="1905783"/>
              <a:ext cx="772877" cy="70847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1" name="Shape 311"/>
          <p:cNvGrpSpPr/>
          <p:nvPr/>
        </p:nvGrpSpPr>
        <p:grpSpPr>
          <a:xfrm>
            <a:off x="5602185" y="1905783"/>
            <a:ext cx="954837" cy="931502"/>
            <a:chOff x="5602185" y="1905783"/>
            <a:chExt cx="954837" cy="931502"/>
          </a:xfrm>
        </p:grpSpPr>
        <p:sp>
          <p:nvSpPr>
            <p:cNvPr id="312" name="Shape 312"/>
            <p:cNvSpPr/>
            <p:nvPr/>
          </p:nvSpPr>
          <p:spPr>
            <a:xfrm>
              <a:off x="5602185" y="1905783"/>
              <a:ext cx="954837" cy="931502"/>
            </a:xfrm>
            <a:prstGeom prst="roundRect">
              <a:avLst>
                <a:gd fmla="val 644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교류 언어</a:t>
              </a:r>
            </a:p>
          </p:txBody>
        </p:sp>
        <p:pic>
          <p:nvPicPr>
            <p:cNvPr descr="http://www.acelloria.com/wp-content/themes/twentytwelve/images/partner/communicate.png" id="313" name="Shape 31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783532" y="2003738"/>
              <a:ext cx="567486" cy="56748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4" name="Shape 314"/>
          <p:cNvGrpSpPr/>
          <p:nvPr/>
        </p:nvGrpSpPr>
        <p:grpSpPr>
          <a:xfrm>
            <a:off x="6665485" y="1905783"/>
            <a:ext cx="954837" cy="931502"/>
            <a:chOff x="6665485" y="1905783"/>
            <a:chExt cx="954837" cy="931502"/>
          </a:xfrm>
        </p:grpSpPr>
        <p:sp>
          <p:nvSpPr>
            <p:cNvPr id="315" name="Shape 315"/>
            <p:cNvSpPr/>
            <p:nvPr/>
          </p:nvSpPr>
          <p:spPr>
            <a:xfrm>
              <a:off x="6665485" y="1905783"/>
              <a:ext cx="954837" cy="931502"/>
            </a:xfrm>
            <a:prstGeom prst="roundRect">
              <a:avLst>
                <a:gd fmla="val 644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레벨 명칭</a:t>
              </a:r>
            </a:p>
          </p:txBody>
        </p:sp>
        <p:pic>
          <p:nvPicPr>
            <p:cNvPr descr="http://vignette1.wikia.nocookie.net/unisonleague/images/b/ba/Gear-Sea_Dragon_Circlet_Render.png/revision/latest?cb=20150928021712" id="316" name="Shape 316"/>
            <p:cNvPicPr preferRelativeResize="0"/>
            <p:nvPr/>
          </p:nvPicPr>
          <p:blipFill rotWithShape="1">
            <a:blip r:embed="rId10">
              <a:alphaModFix/>
            </a:blip>
            <a:srcRect b="30362" l="8747" r="7728" t="27876"/>
            <a:stretch/>
          </p:blipFill>
          <p:spPr>
            <a:xfrm>
              <a:off x="6861570" y="2094425"/>
              <a:ext cx="657919" cy="3289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6762178" y="2371534"/>
              <a:ext cx="749193" cy="199689"/>
            </a:xfrm>
            <a:prstGeom prst="ribbon">
              <a:avLst>
                <a:gd fmla="val 16667" name="adj1"/>
                <a:gd fmla="val 50000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8" name="Shape 318"/>
          <p:cNvGrpSpPr/>
          <p:nvPr/>
        </p:nvGrpSpPr>
        <p:grpSpPr>
          <a:xfrm>
            <a:off x="4548837" y="2927874"/>
            <a:ext cx="954837" cy="952506"/>
            <a:chOff x="4548837" y="2927874"/>
            <a:chExt cx="954837" cy="952506"/>
          </a:xfrm>
        </p:grpSpPr>
        <p:sp>
          <p:nvSpPr>
            <p:cNvPr id="319" name="Shape 319"/>
            <p:cNvSpPr/>
            <p:nvPr/>
          </p:nvSpPr>
          <p:spPr>
            <a:xfrm>
              <a:off x="4548837" y="2948878"/>
              <a:ext cx="954837" cy="931502"/>
            </a:xfrm>
            <a:prstGeom prst="roundRect">
              <a:avLst>
                <a:gd fmla="val 644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요새 명칭</a:t>
              </a:r>
            </a:p>
          </p:txBody>
        </p:sp>
        <p:pic>
          <p:nvPicPr>
            <p:cNvPr id="320" name="Shape 32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678444" y="2927874"/>
              <a:ext cx="765887" cy="7658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" name="Shape 321"/>
            <p:cNvSpPr/>
            <p:nvPr/>
          </p:nvSpPr>
          <p:spPr>
            <a:xfrm>
              <a:off x="4670860" y="3414630"/>
              <a:ext cx="749193" cy="199689"/>
            </a:xfrm>
            <a:prstGeom prst="ribbon">
              <a:avLst>
                <a:gd fmla="val 16667" name="adj1"/>
                <a:gd fmla="val 50000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ㄱ</a:t>
              </a:r>
            </a:p>
          </p:txBody>
        </p:sp>
      </p:grpSp>
      <p:sp>
        <p:nvSpPr>
          <p:cNvPr id="322" name="Shape 322"/>
          <p:cNvSpPr/>
          <p:nvPr/>
        </p:nvSpPr>
        <p:spPr>
          <a:xfrm>
            <a:off x="8652938" y="51994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설정 메뉴 구성</a:t>
            </a:r>
          </a:p>
        </p:txBody>
      </p:sp>
      <p:cxnSp>
        <p:nvCxnSpPr>
          <p:cNvPr id="323" name="Shape 323"/>
          <p:cNvCxnSpPr>
            <a:stCxn id="322" idx="1"/>
          </p:cNvCxnSpPr>
          <p:nvPr/>
        </p:nvCxnSpPr>
        <p:spPr>
          <a:xfrm flipH="1">
            <a:off x="7728638" y="743034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변경</a:t>
            </a:r>
          </a:p>
        </p:txBody>
      </p:sp>
      <p:sp>
        <p:nvSpPr>
          <p:cNvPr id="330" name="Shape 330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332" name="Shape 332"/>
          <p:cNvSpPr/>
          <p:nvPr/>
        </p:nvSpPr>
        <p:spPr>
          <a:xfrm>
            <a:off x="4548837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</a:t>
            </a:r>
          </a:p>
        </p:txBody>
      </p:sp>
      <p:sp>
        <p:nvSpPr>
          <p:cNvPr id="333" name="Shape 333"/>
          <p:cNvSpPr/>
          <p:nvPr/>
        </p:nvSpPr>
        <p:spPr>
          <a:xfrm>
            <a:off x="56021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공개모집 설정</a:t>
            </a:r>
          </a:p>
        </p:txBody>
      </p:sp>
      <p:sp>
        <p:nvSpPr>
          <p:cNvPr id="334" name="Shape 334"/>
          <p:cNvSpPr/>
          <p:nvPr/>
        </p:nvSpPr>
        <p:spPr>
          <a:xfrm>
            <a:off x="66654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</a:t>
            </a:r>
          </a:p>
        </p:txBody>
      </p:sp>
      <p:sp>
        <p:nvSpPr>
          <p:cNvPr id="335" name="Shape 335"/>
          <p:cNvSpPr/>
          <p:nvPr/>
        </p:nvSpPr>
        <p:spPr>
          <a:xfrm>
            <a:off x="4548837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약칭</a:t>
            </a:r>
          </a:p>
        </p:txBody>
      </p:sp>
      <p:sp>
        <p:nvSpPr>
          <p:cNvPr id="336" name="Shape 336"/>
          <p:cNvSpPr/>
          <p:nvPr/>
        </p:nvSpPr>
        <p:spPr>
          <a:xfrm>
            <a:off x="56021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교류 언어</a:t>
            </a:r>
          </a:p>
        </p:txBody>
      </p:sp>
      <p:sp>
        <p:nvSpPr>
          <p:cNvPr id="337" name="Shape 337"/>
          <p:cNvSpPr/>
          <p:nvPr/>
        </p:nvSpPr>
        <p:spPr>
          <a:xfrm>
            <a:off x="66654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명칭</a:t>
            </a:r>
          </a:p>
        </p:txBody>
      </p:sp>
      <p:sp>
        <p:nvSpPr>
          <p:cNvPr id="338" name="Shape 338"/>
          <p:cNvSpPr/>
          <p:nvPr/>
        </p:nvSpPr>
        <p:spPr>
          <a:xfrm>
            <a:off x="4548837" y="294887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명칭</a:t>
            </a:r>
          </a:p>
        </p:txBody>
      </p:sp>
      <p:sp>
        <p:nvSpPr>
          <p:cNvPr id="339" name="Shape 339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4701751" y="2288382"/>
            <a:ext cx="2785412" cy="1978817"/>
          </a:xfrm>
          <a:prstGeom prst="roundRect">
            <a:avLst>
              <a:gd fmla="val 6442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 수정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4768426" y="2631283"/>
            <a:ext cx="2642023" cy="1137505"/>
          </a:xfrm>
          <a:prstGeom prst="roundRect">
            <a:avLst>
              <a:gd fmla="val 2852" name="adj"/>
            </a:avLst>
          </a:prstGeom>
          <a:solidFill>
            <a:srgbClr val="833C0B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선언(안내글) 입니다.</a:t>
            </a:r>
          </a:p>
        </p:txBody>
      </p:sp>
      <p:sp>
        <p:nvSpPr>
          <p:cNvPr id="342" name="Shape 342"/>
          <p:cNvSpPr/>
          <p:nvPr/>
        </p:nvSpPr>
        <p:spPr>
          <a:xfrm>
            <a:off x="4829533" y="3831894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편집</a:t>
            </a:r>
          </a:p>
        </p:txBody>
      </p:sp>
      <p:sp>
        <p:nvSpPr>
          <p:cNvPr id="343" name="Shape 343"/>
          <p:cNvSpPr/>
          <p:nvPr/>
        </p:nvSpPr>
        <p:spPr>
          <a:xfrm>
            <a:off x="6079817" y="3831983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1013629" y="667910"/>
            <a:ext cx="32062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 화면 – 연맹 선언 설정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소개글이라 할 수 있는 연맹 선언을 편집할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상태</a:t>
            </a:r>
          </a:p>
        </p:txBody>
      </p:sp>
      <p:grpSp>
        <p:nvGrpSpPr>
          <p:cNvPr id="346" name="Shape 346"/>
          <p:cNvGrpSpPr/>
          <p:nvPr/>
        </p:nvGrpSpPr>
        <p:grpSpPr>
          <a:xfrm>
            <a:off x="1834994" y="2165530"/>
            <a:ext cx="954837" cy="931503"/>
            <a:chOff x="4548837" y="862687"/>
            <a:chExt cx="954837" cy="931503"/>
          </a:xfrm>
        </p:grpSpPr>
        <p:sp>
          <p:nvSpPr>
            <p:cNvPr id="347" name="Shape 347"/>
            <p:cNvSpPr/>
            <p:nvPr/>
          </p:nvSpPr>
          <p:spPr>
            <a:xfrm>
              <a:off x="4548837" y="862688"/>
              <a:ext cx="954837" cy="931502"/>
            </a:xfrm>
            <a:prstGeom prst="roundRect">
              <a:avLst>
                <a:gd fmla="val 644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선언</a:t>
              </a:r>
            </a:p>
          </p:txBody>
        </p:sp>
        <p:pic>
          <p:nvPicPr>
            <p:cNvPr id="348" name="Shape 3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39817" y="862687"/>
              <a:ext cx="772877" cy="70847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9" name="Shape 349"/>
          <p:cNvGrpSpPr/>
          <p:nvPr/>
        </p:nvGrpSpPr>
        <p:grpSpPr>
          <a:xfrm>
            <a:off x="226772" y="2410633"/>
            <a:ext cx="1642124" cy="465751"/>
            <a:chOff x="226772" y="2410633"/>
            <a:chExt cx="1642124" cy="465751"/>
          </a:xfrm>
        </p:grpSpPr>
        <p:sp>
          <p:nvSpPr>
            <p:cNvPr id="350" name="Shape 350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Shape 351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352" name="Shape 352"/>
          <p:cNvSpPr/>
          <p:nvPr/>
        </p:nvSpPr>
        <p:spPr>
          <a:xfrm>
            <a:off x="8220581" y="178064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선언 열람 및 편집 팝업</a:t>
            </a:r>
          </a:p>
        </p:txBody>
      </p:sp>
      <p:cxnSp>
        <p:nvCxnSpPr>
          <p:cNvPr id="353" name="Shape 353"/>
          <p:cNvCxnSpPr>
            <a:stCxn id="352" idx="1"/>
          </p:cNvCxnSpPr>
          <p:nvPr/>
        </p:nvCxnSpPr>
        <p:spPr>
          <a:xfrm flipH="1">
            <a:off x="7296281" y="2003738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54" name="Shape 354"/>
          <p:cNvSpPr/>
          <p:nvPr/>
        </p:nvSpPr>
        <p:spPr>
          <a:xfrm>
            <a:off x="8220581" y="2505283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기본 열람만 가능한 상태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다소 어두운 배경 색</a:t>
            </a:r>
          </a:p>
        </p:txBody>
      </p:sp>
      <p:cxnSp>
        <p:nvCxnSpPr>
          <p:cNvPr id="355" name="Shape 355"/>
          <p:cNvCxnSpPr>
            <a:stCxn id="354" idx="1"/>
          </p:cNvCxnSpPr>
          <p:nvPr/>
        </p:nvCxnSpPr>
        <p:spPr>
          <a:xfrm flipH="1">
            <a:off x="7187981" y="2728372"/>
            <a:ext cx="1032600" cy="368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56" name="Shape 356"/>
          <p:cNvSpPr/>
          <p:nvPr/>
        </p:nvSpPr>
        <p:spPr>
          <a:xfrm>
            <a:off x="3847300" y="476138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선언 편집하기 버튼</a:t>
            </a:r>
          </a:p>
        </p:txBody>
      </p:sp>
      <p:cxnSp>
        <p:nvCxnSpPr>
          <p:cNvPr id="357" name="Shape 357"/>
          <p:cNvCxnSpPr>
            <a:stCxn id="356" idx="0"/>
            <a:endCxn id="342" idx="2"/>
          </p:cNvCxnSpPr>
          <p:nvPr/>
        </p:nvCxnSpPr>
        <p:spPr>
          <a:xfrm flipH="1" rot="10800000">
            <a:off x="4829533" y="4202189"/>
            <a:ext cx="600000" cy="559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58" name="Shape 358"/>
          <p:cNvSpPr/>
          <p:nvPr/>
        </p:nvSpPr>
        <p:spPr>
          <a:xfrm>
            <a:off x="3851021" y="5506753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터치 시 편집 모드로 변경됨</a:t>
            </a:r>
          </a:p>
        </p:txBody>
      </p:sp>
      <p:cxnSp>
        <p:nvCxnSpPr>
          <p:cNvPr id="359" name="Shape 359"/>
          <p:cNvCxnSpPr>
            <a:stCxn id="358" idx="0"/>
            <a:endCxn id="356" idx="2"/>
          </p:cNvCxnSpPr>
          <p:nvPr/>
        </p:nvCxnSpPr>
        <p:spPr>
          <a:xfrm rot="10800000">
            <a:off x="4829655" y="5207653"/>
            <a:ext cx="3600" cy="2991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0" name="Shape 360"/>
          <p:cNvSpPr/>
          <p:nvPr/>
        </p:nvSpPr>
        <p:spPr>
          <a:xfrm>
            <a:off x="6462017" y="476138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 닫기 버튼</a:t>
            </a:r>
          </a:p>
        </p:txBody>
      </p:sp>
      <p:cxnSp>
        <p:nvCxnSpPr>
          <p:cNvPr id="361" name="Shape 361"/>
          <p:cNvCxnSpPr>
            <a:stCxn id="360" idx="0"/>
            <a:endCxn id="343" idx="2"/>
          </p:cNvCxnSpPr>
          <p:nvPr/>
        </p:nvCxnSpPr>
        <p:spPr>
          <a:xfrm rot="10800000">
            <a:off x="6679850" y="4202189"/>
            <a:ext cx="764400" cy="559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변경</a:t>
            </a:r>
          </a:p>
        </p:txBody>
      </p:sp>
      <p:sp>
        <p:nvSpPr>
          <p:cNvPr id="368" name="Shape 368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370" name="Shape 370"/>
          <p:cNvSpPr/>
          <p:nvPr/>
        </p:nvSpPr>
        <p:spPr>
          <a:xfrm>
            <a:off x="4548837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</a:t>
            </a:r>
          </a:p>
        </p:txBody>
      </p:sp>
      <p:sp>
        <p:nvSpPr>
          <p:cNvPr id="371" name="Shape 371"/>
          <p:cNvSpPr/>
          <p:nvPr/>
        </p:nvSpPr>
        <p:spPr>
          <a:xfrm>
            <a:off x="56021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공개모집 설정</a:t>
            </a:r>
          </a:p>
        </p:txBody>
      </p:sp>
      <p:sp>
        <p:nvSpPr>
          <p:cNvPr id="372" name="Shape 372"/>
          <p:cNvSpPr/>
          <p:nvPr/>
        </p:nvSpPr>
        <p:spPr>
          <a:xfrm>
            <a:off x="66654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</a:t>
            </a:r>
          </a:p>
        </p:txBody>
      </p:sp>
      <p:sp>
        <p:nvSpPr>
          <p:cNvPr id="373" name="Shape 373"/>
          <p:cNvSpPr/>
          <p:nvPr/>
        </p:nvSpPr>
        <p:spPr>
          <a:xfrm>
            <a:off x="4548837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약칭</a:t>
            </a:r>
          </a:p>
        </p:txBody>
      </p:sp>
      <p:sp>
        <p:nvSpPr>
          <p:cNvPr id="374" name="Shape 374"/>
          <p:cNvSpPr/>
          <p:nvPr/>
        </p:nvSpPr>
        <p:spPr>
          <a:xfrm>
            <a:off x="56021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교류 언어</a:t>
            </a:r>
          </a:p>
        </p:txBody>
      </p:sp>
      <p:sp>
        <p:nvSpPr>
          <p:cNvPr id="375" name="Shape 375"/>
          <p:cNvSpPr/>
          <p:nvPr/>
        </p:nvSpPr>
        <p:spPr>
          <a:xfrm>
            <a:off x="66654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명칭</a:t>
            </a:r>
          </a:p>
        </p:txBody>
      </p:sp>
      <p:sp>
        <p:nvSpPr>
          <p:cNvPr id="376" name="Shape 376"/>
          <p:cNvSpPr/>
          <p:nvPr/>
        </p:nvSpPr>
        <p:spPr>
          <a:xfrm>
            <a:off x="4548837" y="294887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명칭</a:t>
            </a:r>
          </a:p>
        </p:txBody>
      </p:sp>
      <p:sp>
        <p:nvSpPr>
          <p:cNvPr id="377" name="Shape 377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4701751" y="2288382"/>
            <a:ext cx="2785412" cy="1978817"/>
          </a:xfrm>
          <a:prstGeom prst="roundRect">
            <a:avLst>
              <a:gd fmla="val 6442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 수정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4768426" y="2631283"/>
            <a:ext cx="2642023" cy="1137505"/>
          </a:xfrm>
          <a:prstGeom prst="roundRect">
            <a:avLst>
              <a:gd fmla="val 2852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선언(안내글) 입니다.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편집 모드 입니다.</a:t>
            </a:r>
          </a:p>
        </p:txBody>
      </p:sp>
      <p:sp>
        <p:nvSpPr>
          <p:cNvPr id="380" name="Shape 380"/>
          <p:cNvSpPr/>
          <p:nvPr/>
        </p:nvSpPr>
        <p:spPr>
          <a:xfrm>
            <a:off x="4829533" y="3831894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</a:p>
        </p:txBody>
      </p:sp>
      <p:sp>
        <p:nvSpPr>
          <p:cNvPr id="381" name="Shape 381"/>
          <p:cNvSpPr/>
          <p:nvPr/>
        </p:nvSpPr>
        <p:spPr>
          <a:xfrm>
            <a:off x="6079817" y="3831983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13629" y="667910"/>
            <a:ext cx="32062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 화면 – 연맹 선언 설정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소개글이라 할 수 있는 연맹 선언을 편집할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편집 상태</a:t>
            </a:r>
          </a:p>
        </p:txBody>
      </p:sp>
      <p:sp>
        <p:nvSpPr>
          <p:cNvPr id="384" name="Shape 384"/>
          <p:cNvSpPr/>
          <p:nvPr/>
        </p:nvSpPr>
        <p:spPr>
          <a:xfrm>
            <a:off x="1905358" y="2270575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편집</a:t>
            </a:r>
          </a:p>
        </p:txBody>
      </p:sp>
      <p:grpSp>
        <p:nvGrpSpPr>
          <p:cNvPr id="385" name="Shape 385"/>
          <p:cNvGrpSpPr/>
          <p:nvPr/>
        </p:nvGrpSpPr>
        <p:grpSpPr>
          <a:xfrm>
            <a:off x="262247" y="2222814"/>
            <a:ext cx="1642124" cy="465751"/>
            <a:chOff x="226772" y="2410633"/>
            <a:chExt cx="1642124" cy="465751"/>
          </a:xfrm>
        </p:grpSpPr>
        <p:sp>
          <p:nvSpPr>
            <p:cNvPr id="386" name="Shape 386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Shape 387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388" name="Shape 388"/>
          <p:cNvSpPr/>
          <p:nvPr/>
        </p:nvSpPr>
        <p:spPr>
          <a:xfrm>
            <a:off x="8220581" y="178064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선언 열람 및 편집 팝업</a:t>
            </a:r>
          </a:p>
        </p:txBody>
      </p:sp>
      <p:cxnSp>
        <p:nvCxnSpPr>
          <p:cNvPr id="389" name="Shape 389"/>
          <p:cNvCxnSpPr>
            <a:stCxn id="388" idx="1"/>
          </p:cNvCxnSpPr>
          <p:nvPr/>
        </p:nvCxnSpPr>
        <p:spPr>
          <a:xfrm flipH="1">
            <a:off x="7296281" y="2003738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90" name="Shape 390"/>
          <p:cNvSpPr/>
          <p:nvPr/>
        </p:nvSpPr>
        <p:spPr>
          <a:xfrm>
            <a:off x="8220581" y="2505283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내용 편집 가능한 상태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흰색 배경 색</a:t>
            </a:r>
          </a:p>
        </p:txBody>
      </p:sp>
      <p:cxnSp>
        <p:nvCxnSpPr>
          <p:cNvPr id="391" name="Shape 391"/>
          <p:cNvCxnSpPr>
            <a:stCxn id="390" idx="1"/>
          </p:cNvCxnSpPr>
          <p:nvPr/>
        </p:nvCxnSpPr>
        <p:spPr>
          <a:xfrm flipH="1">
            <a:off x="7187981" y="2728372"/>
            <a:ext cx="1032600" cy="368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92" name="Shape 392"/>
          <p:cNvSpPr/>
          <p:nvPr/>
        </p:nvSpPr>
        <p:spPr>
          <a:xfrm>
            <a:off x="8016817" y="3316310"/>
            <a:ext cx="2377004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편집 가능 상태에서 입력칸 터치 후 단말기 키보드를 활용하여 내용 입력</a:t>
            </a:r>
          </a:p>
        </p:txBody>
      </p:sp>
      <p:cxnSp>
        <p:nvCxnSpPr>
          <p:cNvPr id="393" name="Shape 393"/>
          <p:cNvCxnSpPr>
            <a:stCxn id="392" idx="0"/>
            <a:endCxn id="390" idx="2"/>
          </p:cNvCxnSpPr>
          <p:nvPr/>
        </p:nvCxnSpPr>
        <p:spPr>
          <a:xfrm rot="10800000">
            <a:off x="9202919" y="2951510"/>
            <a:ext cx="2400" cy="3648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94" name="Shape 394"/>
          <p:cNvSpPr/>
          <p:nvPr/>
        </p:nvSpPr>
        <p:spPr>
          <a:xfrm>
            <a:off x="4029576" y="472801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편집 내용 저장하기 버튼</a:t>
            </a:r>
          </a:p>
        </p:txBody>
      </p:sp>
      <p:cxnSp>
        <p:nvCxnSpPr>
          <p:cNvPr id="395" name="Shape 395"/>
          <p:cNvCxnSpPr>
            <a:stCxn id="394" idx="0"/>
            <a:endCxn id="380" idx="2"/>
          </p:cNvCxnSpPr>
          <p:nvPr/>
        </p:nvCxnSpPr>
        <p:spPr>
          <a:xfrm flipH="1" rot="10800000">
            <a:off x="5011810" y="4202117"/>
            <a:ext cx="417900" cy="525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96" name="Shape 396"/>
          <p:cNvSpPr/>
          <p:nvPr/>
        </p:nvSpPr>
        <p:spPr>
          <a:xfrm>
            <a:off x="6314196" y="472801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 닫기 버튼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(편집 내용 취소)</a:t>
            </a:r>
          </a:p>
        </p:txBody>
      </p:sp>
      <p:cxnSp>
        <p:nvCxnSpPr>
          <p:cNvPr id="397" name="Shape 397"/>
          <p:cNvCxnSpPr>
            <a:stCxn id="396" idx="0"/>
            <a:endCxn id="381" idx="2"/>
          </p:cNvCxnSpPr>
          <p:nvPr/>
        </p:nvCxnSpPr>
        <p:spPr>
          <a:xfrm rot="10800000">
            <a:off x="6679929" y="4202117"/>
            <a:ext cx="616500" cy="525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98" name="Shape 398"/>
          <p:cNvSpPr/>
          <p:nvPr/>
        </p:nvSpPr>
        <p:spPr>
          <a:xfrm>
            <a:off x="4029576" y="5451271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터치 시 편집 내용 저장 후 열람 모드로 변경</a:t>
            </a:r>
          </a:p>
        </p:txBody>
      </p:sp>
      <p:cxnSp>
        <p:nvCxnSpPr>
          <p:cNvPr id="399" name="Shape 399"/>
          <p:cNvCxnSpPr>
            <a:stCxn id="398" idx="0"/>
            <a:endCxn id="394" idx="2"/>
          </p:cNvCxnSpPr>
          <p:nvPr/>
        </p:nvCxnSpPr>
        <p:spPr>
          <a:xfrm rot="10800000">
            <a:off x="5011810" y="5174071"/>
            <a:ext cx="0" cy="277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변경</a:t>
            </a:r>
          </a:p>
        </p:txBody>
      </p:sp>
      <p:sp>
        <p:nvSpPr>
          <p:cNvPr id="406" name="Shape 406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408" name="Shape 408"/>
          <p:cNvSpPr/>
          <p:nvPr/>
        </p:nvSpPr>
        <p:spPr>
          <a:xfrm>
            <a:off x="4548837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</a:t>
            </a:r>
          </a:p>
        </p:txBody>
      </p:sp>
      <p:sp>
        <p:nvSpPr>
          <p:cNvPr id="409" name="Shape 409"/>
          <p:cNvSpPr/>
          <p:nvPr/>
        </p:nvSpPr>
        <p:spPr>
          <a:xfrm>
            <a:off x="56021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공개모집 설정</a:t>
            </a:r>
          </a:p>
        </p:txBody>
      </p:sp>
      <p:sp>
        <p:nvSpPr>
          <p:cNvPr id="410" name="Shape 410"/>
          <p:cNvSpPr/>
          <p:nvPr/>
        </p:nvSpPr>
        <p:spPr>
          <a:xfrm>
            <a:off x="66654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</a:t>
            </a:r>
          </a:p>
        </p:txBody>
      </p:sp>
      <p:sp>
        <p:nvSpPr>
          <p:cNvPr id="411" name="Shape 411"/>
          <p:cNvSpPr/>
          <p:nvPr/>
        </p:nvSpPr>
        <p:spPr>
          <a:xfrm>
            <a:off x="4548837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약칭</a:t>
            </a:r>
          </a:p>
        </p:txBody>
      </p:sp>
      <p:sp>
        <p:nvSpPr>
          <p:cNvPr id="412" name="Shape 412"/>
          <p:cNvSpPr/>
          <p:nvPr/>
        </p:nvSpPr>
        <p:spPr>
          <a:xfrm>
            <a:off x="56021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교류 언어</a:t>
            </a:r>
          </a:p>
        </p:txBody>
      </p:sp>
      <p:sp>
        <p:nvSpPr>
          <p:cNvPr id="413" name="Shape 413"/>
          <p:cNvSpPr/>
          <p:nvPr/>
        </p:nvSpPr>
        <p:spPr>
          <a:xfrm>
            <a:off x="66654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명칭</a:t>
            </a:r>
          </a:p>
        </p:txBody>
      </p:sp>
      <p:sp>
        <p:nvSpPr>
          <p:cNvPr id="414" name="Shape 414"/>
          <p:cNvSpPr/>
          <p:nvPr/>
        </p:nvSpPr>
        <p:spPr>
          <a:xfrm>
            <a:off x="4548837" y="294887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명칭</a:t>
            </a:r>
          </a:p>
        </p:txBody>
      </p:sp>
      <p:sp>
        <p:nvSpPr>
          <p:cNvPr id="415" name="Shape 415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6" name="Shape 416"/>
          <p:cNvGrpSpPr/>
          <p:nvPr/>
        </p:nvGrpSpPr>
        <p:grpSpPr>
          <a:xfrm>
            <a:off x="4686898" y="1691333"/>
            <a:ext cx="2785412" cy="3120550"/>
            <a:chOff x="590169" y="1564481"/>
            <a:chExt cx="2785412" cy="3120550"/>
          </a:xfrm>
        </p:grpSpPr>
        <p:grpSp>
          <p:nvGrpSpPr>
            <p:cNvPr id="417" name="Shape 417"/>
            <p:cNvGrpSpPr/>
            <p:nvPr/>
          </p:nvGrpSpPr>
          <p:grpSpPr>
            <a:xfrm>
              <a:off x="590169" y="1564481"/>
              <a:ext cx="2785412" cy="3120550"/>
              <a:chOff x="4701751" y="2288381"/>
              <a:chExt cx="2785412" cy="3120550"/>
            </a:xfrm>
          </p:grpSpPr>
          <p:sp>
            <p:nvSpPr>
              <p:cNvPr id="418" name="Shape 418"/>
              <p:cNvSpPr/>
              <p:nvPr/>
            </p:nvSpPr>
            <p:spPr>
              <a:xfrm>
                <a:off x="4701751" y="2288381"/>
                <a:ext cx="2785412" cy="3120550"/>
              </a:xfrm>
              <a:prstGeom prst="roundRect">
                <a:avLst>
                  <a:gd fmla="val 6442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공개 모집 설정</a:t>
                </a: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Shape 419"/>
              <p:cNvSpPr/>
              <p:nvPr/>
            </p:nvSpPr>
            <p:spPr>
              <a:xfrm>
                <a:off x="5073930" y="4905228"/>
                <a:ext cx="991791" cy="384580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확인</a:t>
                </a:r>
              </a:p>
            </p:txBody>
          </p:sp>
          <p:sp>
            <p:nvSpPr>
              <p:cNvPr id="420" name="Shape 420"/>
              <p:cNvSpPr/>
              <p:nvPr/>
            </p:nvSpPr>
            <p:spPr>
              <a:xfrm>
                <a:off x="4802085" y="2553483"/>
                <a:ext cx="2617890" cy="2266164"/>
              </a:xfrm>
              <a:prstGeom prst="roundRect">
                <a:avLst>
                  <a:gd fmla="val 4317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21" name="Shape 421"/>
              <p:cNvCxnSpPr/>
              <p:nvPr/>
            </p:nvCxnSpPr>
            <p:spPr>
              <a:xfrm>
                <a:off x="4897162" y="3455287"/>
                <a:ext cx="242773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422" name="Shape 422"/>
              <p:cNvSpPr/>
              <p:nvPr/>
            </p:nvSpPr>
            <p:spPr>
              <a:xfrm>
                <a:off x="5175380" y="2655608"/>
                <a:ext cx="1701669" cy="305976"/>
              </a:xfrm>
              <a:prstGeom prst="roundRect">
                <a:avLst>
                  <a:gd fmla="val 16457" name="adj"/>
                </a:avLst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Shape 423"/>
              <p:cNvSpPr/>
              <p:nvPr/>
            </p:nvSpPr>
            <p:spPr>
              <a:xfrm>
                <a:off x="5175380" y="2655608"/>
                <a:ext cx="844695" cy="305976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비공개</a:t>
                </a:r>
              </a:p>
            </p:txBody>
          </p:sp>
          <p:sp>
            <p:nvSpPr>
              <p:cNvPr id="424" name="Shape 424"/>
              <p:cNvSpPr/>
              <p:nvPr/>
            </p:nvSpPr>
            <p:spPr>
              <a:xfrm>
                <a:off x="5867430" y="3571521"/>
                <a:ext cx="1009620" cy="305976"/>
              </a:xfrm>
              <a:prstGeom prst="roundRect">
                <a:avLst>
                  <a:gd fmla="val 16457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</a:p>
            </p:txBody>
          </p:sp>
          <p:sp>
            <p:nvSpPr>
              <p:cNvPr id="425" name="Shape 425"/>
              <p:cNvSpPr/>
              <p:nvPr/>
            </p:nvSpPr>
            <p:spPr>
              <a:xfrm>
                <a:off x="5867430" y="3926180"/>
                <a:ext cx="1009620" cy="305976"/>
              </a:xfrm>
              <a:prstGeom prst="roundRect">
                <a:avLst>
                  <a:gd fmla="val 16457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</a:p>
            </p:txBody>
          </p:sp>
          <p:sp>
            <p:nvSpPr>
              <p:cNvPr id="426" name="Shape 426"/>
              <p:cNvSpPr txBox="1"/>
              <p:nvPr/>
            </p:nvSpPr>
            <p:spPr>
              <a:xfrm>
                <a:off x="5093355" y="3599942"/>
                <a:ext cx="774636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캐슬LV≥</a:t>
                </a:r>
              </a:p>
            </p:txBody>
          </p:sp>
          <p:sp>
            <p:nvSpPr>
              <p:cNvPr id="427" name="Shape 427"/>
              <p:cNvSpPr txBox="1"/>
              <p:nvPr/>
            </p:nvSpPr>
            <p:spPr>
              <a:xfrm>
                <a:off x="5111728" y="3933317"/>
                <a:ext cx="756937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전투력≥</a:t>
                </a:r>
              </a:p>
            </p:txBody>
          </p:sp>
          <p:sp>
            <p:nvSpPr>
              <p:cNvPr id="428" name="Shape 428"/>
              <p:cNvSpPr/>
              <p:nvPr/>
            </p:nvSpPr>
            <p:spPr>
              <a:xfrm>
                <a:off x="6160669" y="4905642"/>
                <a:ext cx="991791" cy="384580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취소</a:t>
                </a:r>
              </a:p>
            </p:txBody>
          </p:sp>
        </p:grpSp>
        <p:sp>
          <p:nvSpPr>
            <p:cNvPr id="429" name="Shape 429"/>
            <p:cNvSpPr txBox="1"/>
            <p:nvPr/>
          </p:nvSpPr>
          <p:spPr>
            <a:xfrm>
              <a:off x="962349" y="2345641"/>
              <a:ext cx="1947968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초대 공지 시 별도의 신청 없이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연맹에 가입할 수 있습니다.</a:t>
              </a:r>
            </a:p>
          </p:txBody>
        </p:sp>
        <p:sp>
          <p:nvSpPr>
            <p:cNvPr id="430" name="Shape 430"/>
            <p:cNvSpPr txBox="1"/>
            <p:nvPr/>
          </p:nvSpPr>
          <p:spPr>
            <a:xfrm>
              <a:off x="856551" y="3633139"/>
              <a:ext cx="2159565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가입 조건을 달성하지 못한 영주는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가입 신청을 할 수 없습니다.</a:t>
              </a:r>
            </a:p>
          </p:txBody>
        </p:sp>
      </p:grpSp>
      <p:grpSp>
        <p:nvGrpSpPr>
          <p:cNvPr id="431" name="Shape 431"/>
          <p:cNvGrpSpPr/>
          <p:nvPr/>
        </p:nvGrpSpPr>
        <p:grpSpPr>
          <a:xfrm>
            <a:off x="9154123" y="4826678"/>
            <a:ext cx="2785412" cy="1690442"/>
            <a:chOff x="590169" y="1564482"/>
            <a:chExt cx="2785412" cy="1690442"/>
          </a:xfrm>
        </p:grpSpPr>
        <p:grpSp>
          <p:nvGrpSpPr>
            <p:cNvPr id="432" name="Shape 432"/>
            <p:cNvGrpSpPr/>
            <p:nvPr/>
          </p:nvGrpSpPr>
          <p:grpSpPr>
            <a:xfrm>
              <a:off x="590169" y="1564482"/>
              <a:ext cx="2785412" cy="1690442"/>
              <a:chOff x="4701751" y="2288382"/>
              <a:chExt cx="2785412" cy="1690442"/>
            </a:xfrm>
          </p:grpSpPr>
          <p:sp>
            <p:nvSpPr>
              <p:cNvPr id="433" name="Shape 433"/>
              <p:cNvSpPr/>
              <p:nvPr/>
            </p:nvSpPr>
            <p:spPr>
              <a:xfrm>
                <a:off x="4701751" y="2288382"/>
                <a:ext cx="2785412" cy="1690442"/>
              </a:xfrm>
              <a:prstGeom prst="roundRect">
                <a:avLst>
                  <a:gd fmla="val 6442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공개 모집 설정</a:t>
                </a: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Shape 434"/>
              <p:cNvSpPr/>
              <p:nvPr/>
            </p:nvSpPr>
            <p:spPr>
              <a:xfrm>
                <a:off x="5615133" y="3542466"/>
                <a:ext cx="991791" cy="384580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저장</a:t>
                </a:r>
              </a:p>
            </p:txBody>
          </p:sp>
          <p:sp>
            <p:nvSpPr>
              <p:cNvPr id="435" name="Shape 435"/>
              <p:cNvSpPr/>
              <p:nvPr/>
            </p:nvSpPr>
            <p:spPr>
              <a:xfrm>
                <a:off x="4802085" y="2553484"/>
                <a:ext cx="2617890" cy="916168"/>
              </a:xfrm>
              <a:prstGeom prst="roundRect">
                <a:avLst>
                  <a:gd fmla="val 4317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Shape 436"/>
              <p:cNvSpPr/>
              <p:nvPr/>
            </p:nvSpPr>
            <p:spPr>
              <a:xfrm>
                <a:off x="5175380" y="2655608"/>
                <a:ext cx="1701669" cy="305976"/>
              </a:xfrm>
              <a:prstGeom prst="roundRect">
                <a:avLst>
                  <a:gd fmla="val 16457" name="adj"/>
                </a:avLst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Shape 437"/>
              <p:cNvSpPr/>
              <p:nvPr/>
            </p:nvSpPr>
            <p:spPr>
              <a:xfrm>
                <a:off x="6035739" y="2655608"/>
                <a:ext cx="844695" cy="305976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공개</a:t>
                </a:r>
              </a:p>
            </p:txBody>
          </p:sp>
        </p:grpSp>
        <p:sp>
          <p:nvSpPr>
            <p:cNvPr id="438" name="Shape 438"/>
            <p:cNvSpPr txBox="1"/>
            <p:nvPr/>
          </p:nvSpPr>
          <p:spPr>
            <a:xfrm>
              <a:off x="962349" y="2345641"/>
              <a:ext cx="1947968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초대 공지 시 별도의 신청 없이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연맹에 가입할 수 있습니다.</a:t>
              </a:r>
            </a:p>
          </p:txBody>
        </p:sp>
      </p:grpSp>
      <p:sp>
        <p:nvSpPr>
          <p:cNvPr id="439" name="Shape 439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1013629" y="667910"/>
            <a:ext cx="3206275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 화면 – 공개 모집 설정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방식을 병경할 수 잇는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비공개 ➔ 맹주(or 권한이 있는 연맹원)의 승인으로 연맹 가입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공개 ➔ 자유롭게 연맹 가입</a:t>
            </a:r>
          </a:p>
        </p:txBody>
      </p:sp>
      <p:grpSp>
        <p:nvGrpSpPr>
          <p:cNvPr id="441" name="Shape 441"/>
          <p:cNvGrpSpPr/>
          <p:nvPr/>
        </p:nvGrpSpPr>
        <p:grpSpPr>
          <a:xfrm>
            <a:off x="1770050" y="2814141"/>
            <a:ext cx="954837" cy="931502"/>
            <a:chOff x="5602185" y="862688"/>
            <a:chExt cx="954837" cy="931502"/>
          </a:xfrm>
        </p:grpSpPr>
        <p:sp>
          <p:nvSpPr>
            <p:cNvPr id="442" name="Shape 442"/>
            <p:cNvSpPr/>
            <p:nvPr/>
          </p:nvSpPr>
          <p:spPr>
            <a:xfrm>
              <a:off x="5602185" y="862688"/>
              <a:ext cx="954837" cy="931502"/>
            </a:xfrm>
            <a:prstGeom prst="roundRect">
              <a:avLst>
                <a:gd fmla="val 644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공개모집 설정</a:t>
              </a:r>
            </a:p>
          </p:txBody>
        </p:sp>
        <p:pic>
          <p:nvPicPr>
            <p:cNvPr descr="https://openclipart.org/image/2400px/svg_to_png/221940/scrollicon.png" id="443" name="Shape 4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17582" y="1039090"/>
              <a:ext cx="340727" cy="417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openclipart.org/image/2400px/svg_to_png/202776/pawn.png" id="444" name="Shape 4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06521" y="1318058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openclipart.org/image/2400px/svg_to_png/202776/pawn.png" id="445" name="Shape 44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15005" y="1299470"/>
              <a:ext cx="166189" cy="2142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6" name="Shape 446"/>
          <p:cNvGrpSpPr/>
          <p:nvPr/>
        </p:nvGrpSpPr>
        <p:grpSpPr>
          <a:xfrm>
            <a:off x="144402" y="3010295"/>
            <a:ext cx="1642124" cy="465751"/>
            <a:chOff x="226772" y="2410633"/>
            <a:chExt cx="1642124" cy="465751"/>
          </a:xfrm>
        </p:grpSpPr>
        <p:sp>
          <p:nvSpPr>
            <p:cNvPr id="447" name="Shape 447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Shape 448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449" name="Shape 449"/>
          <p:cNvSpPr/>
          <p:nvPr/>
        </p:nvSpPr>
        <p:spPr>
          <a:xfrm>
            <a:off x="8329271" y="1095204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비공개 설정이 되어 있는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공개 모집 설정 팝업</a:t>
            </a:r>
          </a:p>
        </p:txBody>
      </p:sp>
      <p:cxnSp>
        <p:nvCxnSpPr>
          <p:cNvPr id="450" name="Shape 450"/>
          <p:cNvCxnSpPr>
            <a:stCxn id="449" idx="1"/>
          </p:cNvCxnSpPr>
          <p:nvPr/>
        </p:nvCxnSpPr>
        <p:spPr>
          <a:xfrm flipH="1">
            <a:off x="7404971" y="1318293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51" name="Shape 451"/>
          <p:cNvSpPr/>
          <p:nvPr/>
        </p:nvSpPr>
        <p:spPr>
          <a:xfrm>
            <a:off x="7983346" y="196162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공개/비공개 설정 버튼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(좌우 슬라이드 이동)</a:t>
            </a:r>
          </a:p>
        </p:txBody>
      </p:sp>
      <p:cxnSp>
        <p:nvCxnSpPr>
          <p:cNvPr id="452" name="Shape 452"/>
          <p:cNvCxnSpPr>
            <a:stCxn id="451" idx="1"/>
            <a:endCxn id="422" idx="3"/>
          </p:cNvCxnSpPr>
          <p:nvPr/>
        </p:nvCxnSpPr>
        <p:spPr>
          <a:xfrm flipH="1">
            <a:off x="6862246" y="2184714"/>
            <a:ext cx="1121100" cy="26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53" name="Shape 453"/>
          <p:cNvSpPr/>
          <p:nvPr/>
        </p:nvSpPr>
        <p:spPr>
          <a:xfrm>
            <a:off x="8022032" y="306681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비공개 가입 조건 설정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단말기 키보드를 이용해 직접 입력</a:t>
            </a:r>
          </a:p>
        </p:txBody>
      </p:sp>
      <p:cxnSp>
        <p:nvCxnSpPr>
          <p:cNvPr id="454" name="Shape 454"/>
          <p:cNvCxnSpPr>
            <a:stCxn id="453" idx="1"/>
            <a:endCxn id="424" idx="3"/>
          </p:cNvCxnSpPr>
          <p:nvPr/>
        </p:nvCxnSpPr>
        <p:spPr>
          <a:xfrm rot="10800000">
            <a:off x="6862232" y="3127606"/>
            <a:ext cx="1159800" cy="162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55" name="Shape 455"/>
          <p:cNvCxnSpPr>
            <a:stCxn id="453" idx="1"/>
            <a:endCxn id="425" idx="3"/>
          </p:cNvCxnSpPr>
          <p:nvPr/>
        </p:nvCxnSpPr>
        <p:spPr>
          <a:xfrm flipH="1">
            <a:off x="6862232" y="3289906"/>
            <a:ext cx="1159800" cy="192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56" name="Shape 456"/>
          <p:cNvSpPr/>
          <p:nvPr/>
        </p:nvSpPr>
        <p:spPr>
          <a:xfrm>
            <a:off x="3704664" y="5161660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설정 저장하고 닫기 버튼</a:t>
            </a:r>
          </a:p>
        </p:txBody>
      </p:sp>
      <p:cxnSp>
        <p:nvCxnSpPr>
          <p:cNvPr id="457" name="Shape 457"/>
          <p:cNvCxnSpPr>
            <a:stCxn id="456" idx="0"/>
            <a:endCxn id="419" idx="2"/>
          </p:cNvCxnSpPr>
          <p:nvPr/>
        </p:nvCxnSpPr>
        <p:spPr>
          <a:xfrm flipH="1" rot="10800000">
            <a:off x="4686897" y="4692760"/>
            <a:ext cx="868200" cy="468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58" name="Shape 458"/>
          <p:cNvSpPr/>
          <p:nvPr/>
        </p:nvSpPr>
        <p:spPr>
          <a:xfrm>
            <a:off x="6422887" y="5161660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설정 수정 취소하고 팝업 닫기 버튼</a:t>
            </a:r>
          </a:p>
        </p:txBody>
      </p:sp>
      <p:cxnSp>
        <p:nvCxnSpPr>
          <p:cNvPr id="459" name="Shape 459"/>
          <p:cNvCxnSpPr>
            <a:stCxn id="458" idx="0"/>
            <a:endCxn id="428" idx="2"/>
          </p:cNvCxnSpPr>
          <p:nvPr/>
        </p:nvCxnSpPr>
        <p:spPr>
          <a:xfrm rot="10800000">
            <a:off x="6641620" y="4693060"/>
            <a:ext cx="763500" cy="468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60" name="Shape 460"/>
          <p:cNvSpPr/>
          <p:nvPr/>
        </p:nvSpPr>
        <p:spPr>
          <a:xfrm>
            <a:off x="9561075" y="4103432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공개 설정이 되어 있는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공개 모집 설정 팝업</a:t>
            </a:r>
          </a:p>
        </p:txBody>
      </p:sp>
      <p:cxnSp>
        <p:nvCxnSpPr>
          <p:cNvPr id="461" name="Shape 461"/>
          <p:cNvCxnSpPr>
            <a:stCxn id="460" idx="2"/>
            <a:endCxn id="433" idx="0"/>
          </p:cNvCxnSpPr>
          <p:nvPr/>
        </p:nvCxnSpPr>
        <p:spPr>
          <a:xfrm>
            <a:off x="10543309" y="4549610"/>
            <a:ext cx="3600" cy="277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변경</a:t>
            </a:r>
          </a:p>
        </p:txBody>
      </p:sp>
      <p:sp>
        <p:nvSpPr>
          <p:cNvPr id="468" name="Shape 468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470" name="Shape 470"/>
          <p:cNvSpPr/>
          <p:nvPr/>
        </p:nvSpPr>
        <p:spPr>
          <a:xfrm>
            <a:off x="4548837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</a:t>
            </a:r>
          </a:p>
        </p:txBody>
      </p:sp>
      <p:sp>
        <p:nvSpPr>
          <p:cNvPr id="471" name="Shape 471"/>
          <p:cNvSpPr/>
          <p:nvPr/>
        </p:nvSpPr>
        <p:spPr>
          <a:xfrm>
            <a:off x="56021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공개모집 설정</a:t>
            </a:r>
          </a:p>
        </p:txBody>
      </p:sp>
      <p:sp>
        <p:nvSpPr>
          <p:cNvPr id="472" name="Shape 472"/>
          <p:cNvSpPr/>
          <p:nvPr/>
        </p:nvSpPr>
        <p:spPr>
          <a:xfrm>
            <a:off x="66654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</a:t>
            </a:r>
          </a:p>
        </p:txBody>
      </p:sp>
      <p:sp>
        <p:nvSpPr>
          <p:cNvPr id="473" name="Shape 473"/>
          <p:cNvSpPr/>
          <p:nvPr/>
        </p:nvSpPr>
        <p:spPr>
          <a:xfrm>
            <a:off x="4548837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약칭</a:t>
            </a:r>
          </a:p>
        </p:txBody>
      </p:sp>
      <p:sp>
        <p:nvSpPr>
          <p:cNvPr id="474" name="Shape 474"/>
          <p:cNvSpPr/>
          <p:nvPr/>
        </p:nvSpPr>
        <p:spPr>
          <a:xfrm>
            <a:off x="56021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교류 언어</a:t>
            </a:r>
          </a:p>
        </p:txBody>
      </p:sp>
      <p:sp>
        <p:nvSpPr>
          <p:cNvPr id="475" name="Shape 475"/>
          <p:cNvSpPr/>
          <p:nvPr/>
        </p:nvSpPr>
        <p:spPr>
          <a:xfrm>
            <a:off x="66654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명칭</a:t>
            </a:r>
          </a:p>
        </p:txBody>
      </p:sp>
      <p:sp>
        <p:nvSpPr>
          <p:cNvPr id="476" name="Shape 476"/>
          <p:cNvSpPr/>
          <p:nvPr/>
        </p:nvSpPr>
        <p:spPr>
          <a:xfrm>
            <a:off x="4548837" y="294887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명칭</a:t>
            </a:r>
          </a:p>
        </p:txBody>
      </p:sp>
      <p:sp>
        <p:nvSpPr>
          <p:cNvPr id="477" name="Shape 477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8" name="Shape 478"/>
          <p:cNvGrpSpPr/>
          <p:nvPr/>
        </p:nvGrpSpPr>
        <p:grpSpPr>
          <a:xfrm>
            <a:off x="4701751" y="2288382"/>
            <a:ext cx="2785412" cy="1978817"/>
            <a:chOff x="4701751" y="2288382"/>
            <a:chExt cx="2785412" cy="1978817"/>
          </a:xfrm>
        </p:grpSpPr>
        <p:sp>
          <p:nvSpPr>
            <p:cNvPr id="479" name="Shape 479"/>
            <p:cNvSpPr/>
            <p:nvPr/>
          </p:nvSpPr>
          <p:spPr>
            <a:xfrm>
              <a:off x="4701751" y="2288382"/>
              <a:ext cx="2785412" cy="1978817"/>
            </a:xfrm>
            <a:prstGeom prst="roundRect">
              <a:avLst>
                <a:gd fmla="val 6442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명칭 수정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4768426" y="2631283"/>
              <a:ext cx="2642023" cy="1137505"/>
            </a:xfrm>
            <a:prstGeom prst="roundRect">
              <a:avLst>
                <a:gd fmla="val 2852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4829533" y="3831894"/>
              <a:ext cx="1200066" cy="370231"/>
            </a:xfrm>
            <a:prstGeom prst="roundRect">
              <a:avLst>
                <a:gd fmla="val 1645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수정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500</a:t>
              </a:r>
            </a:p>
          </p:txBody>
        </p:sp>
        <p:sp>
          <p:nvSpPr>
            <p:cNvPr id="482" name="Shape 482"/>
            <p:cNvSpPr/>
            <p:nvPr/>
          </p:nvSpPr>
          <p:spPr>
            <a:xfrm>
              <a:off x="6079817" y="3831983"/>
              <a:ext cx="1200066" cy="370231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  <p:sp>
          <p:nvSpPr>
            <p:cNvPr id="483" name="Shape 483"/>
            <p:cNvSpPr/>
            <p:nvPr/>
          </p:nvSpPr>
          <p:spPr>
            <a:xfrm>
              <a:off x="4852450" y="2945899"/>
              <a:ext cx="2491324" cy="305976"/>
            </a:xfrm>
            <a:prstGeom prst="roundRect">
              <a:avLst>
                <a:gd fmla="val 1645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Shape 484"/>
            <p:cNvSpPr txBox="1"/>
            <p:nvPr/>
          </p:nvSpPr>
          <p:spPr>
            <a:xfrm>
              <a:off x="5218369" y="2669518"/>
              <a:ext cx="1733168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새로운 연맹 명칭 입력</a:t>
              </a:r>
            </a:p>
          </p:txBody>
        </p:sp>
        <p:sp>
          <p:nvSpPr>
            <p:cNvPr id="485" name="Shape 485"/>
            <p:cNvSpPr txBox="1"/>
            <p:nvPr/>
          </p:nvSpPr>
          <p:spPr>
            <a:xfrm>
              <a:off x="4945967" y="3300751"/>
              <a:ext cx="2300629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3~20자의 글자 입력이 가능합니다.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문자,숫자와 띄어쓰기만 가능합니다.</a:t>
              </a:r>
            </a:p>
          </p:txBody>
        </p:sp>
        <p:pic>
          <p:nvPicPr>
            <p:cNvPr descr="http://icons.iconarchive.com/icons/custom-icon-design/pretty-office-11/256/coin-us-dollar-icon.png" id="486" name="Shape 48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45167" y="4029616"/>
              <a:ext cx="127036" cy="1270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7" name="Shape 487"/>
          <p:cNvGrpSpPr/>
          <p:nvPr/>
        </p:nvGrpSpPr>
        <p:grpSpPr>
          <a:xfrm>
            <a:off x="8149801" y="4754550"/>
            <a:ext cx="2785412" cy="1978817"/>
            <a:chOff x="4701751" y="2288382"/>
            <a:chExt cx="2785412" cy="1978817"/>
          </a:xfrm>
        </p:grpSpPr>
        <p:sp>
          <p:nvSpPr>
            <p:cNvPr id="488" name="Shape 488"/>
            <p:cNvSpPr/>
            <p:nvPr/>
          </p:nvSpPr>
          <p:spPr>
            <a:xfrm>
              <a:off x="4701751" y="2288382"/>
              <a:ext cx="2785412" cy="1978817"/>
            </a:xfrm>
            <a:prstGeom prst="roundRect">
              <a:avLst>
                <a:gd fmla="val 6442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명칭 수정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4768426" y="2631283"/>
              <a:ext cx="2642023" cy="1137505"/>
            </a:xfrm>
            <a:prstGeom prst="roundRect">
              <a:avLst>
                <a:gd fmla="val 2852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4829533" y="3831894"/>
              <a:ext cx="1200066" cy="370231"/>
            </a:xfrm>
            <a:prstGeom prst="roundRect">
              <a:avLst>
                <a:gd fmla="val 1645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수정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500</a:t>
              </a:r>
            </a:p>
          </p:txBody>
        </p:sp>
        <p:sp>
          <p:nvSpPr>
            <p:cNvPr id="491" name="Shape 491"/>
            <p:cNvSpPr/>
            <p:nvPr/>
          </p:nvSpPr>
          <p:spPr>
            <a:xfrm>
              <a:off x="6079817" y="3831983"/>
              <a:ext cx="1200066" cy="370231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  <p:sp>
          <p:nvSpPr>
            <p:cNvPr id="492" name="Shape 492"/>
            <p:cNvSpPr/>
            <p:nvPr/>
          </p:nvSpPr>
          <p:spPr>
            <a:xfrm>
              <a:off x="4852450" y="2945899"/>
              <a:ext cx="2491324" cy="305976"/>
            </a:xfrm>
            <a:prstGeom prst="roundRect">
              <a:avLst>
                <a:gd fmla="val 1645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메롱메롱</a:t>
              </a:r>
            </a:p>
          </p:txBody>
        </p:sp>
        <p:sp>
          <p:nvSpPr>
            <p:cNvPr id="493" name="Shape 493"/>
            <p:cNvSpPr txBox="1"/>
            <p:nvPr/>
          </p:nvSpPr>
          <p:spPr>
            <a:xfrm>
              <a:off x="4780378" y="2640943"/>
              <a:ext cx="1370888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새로운 연맹 이름</a:t>
              </a:r>
            </a:p>
          </p:txBody>
        </p:sp>
        <p:sp>
          <p:nvSpPr>
            <p:cNvPr id="494" name="Shape 494"/>
            <p:cNvSpPr txBox="1"/>
            <p:nvPr/>
          </p:nvSpPr>
          <p:spPr>
            <a:xfrm>
              <a:off x="4945967" y="3300751"/>
              <a:ext cx="2300629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3~20자의 글자 입력이 가능합니다.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문자,숫자와 띄어쓰기만 가능합니다.</a:t>
              </a:r>
            </a:p>
          </p:txBody>
        </p:sp>
        <p:pic>
          <p:nvPicPr>
            <p:cNvPr descr="http://icons.iconarchive.com/icons/custom-icon-design/pretty-office-11/256/coin-us-dollar-icon.png" id="495" name="Shape 49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45167" y="4029616"/>
              <a:ext cx="127036" cy="1270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6" name="Shape 496"/>
          <p:cNvGrpSpPr/>
          <p:nvPr/>
        </p:nvGrpSpPr>
        <p:grpSpPr>
          <a:xfrm>
            <a:off x="8149801" y="2411401"/>
            <a:ext cx="2785412" cy="1978817"/>
            <a:chOff x="4701751" y="2288382"/>
            <a:chExt cx="2785412" cy="1978817"/>
          </a:xfrm>
        </p:grpSpPr>
        <p:sp>
          <p:nvSpPr>
            <p:cNvPr id="497" name="Shape 497"/>
            <p:cNvSpPr/>
            <p:nvPr/>
          </p:nvSpPr>
          <p:spPr>
            <a:xfrm>
              <a:off x="4701751" y="2288382"/>
              <a:ext cx="2785412" cy="1978817"/>
            </a:xfrm>
            <a:prstGeom prst="roundRect">
              <a:avLst>
                <a:gd fmla="val 6442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명칭 수정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4768426" y="2631283"/>
              <a:ext cx="2642023" cy="1137505"/>
            </a:xfrm>
            <a:prstGeom prst="roundRect">
              <a:avLst>
                <a:gd fmla="val 2852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4829533" y="3831894"/>
              <a:ext cx="1200066" cy="370231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수정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500</a:t>
              </a:r>
            </a:p>
          </p:txBody>
        </p:sp>
        <p:sp>
          <p:nvSpPr>
            <p:cNvPr id="500" name="Shape 500"/>
            <p:cNvSpPr/>
            <p:nvPr/>
          </p:nvSpPr>
          <p:spPr>
            <a:xfrm>
              <a:off x="6079817" y="3831983"/>
              <a:ext cx="1200066" cy="370231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  <p:sp>
          <p:nvSpPr>
            <p:cNvPr id="501" name="Shape 501"/>
            <p:cNvSpPr/>
            <p:nvPr/>
          </p:nvSpPr>
          <p:spPr>
            <a:xfrm>
              <a:off x="4852450" y="2945899"/>
              <a:ext cx="2491324" cy="305976"/>
            </a:xfrm>
            <a:prstGeom prst="roundRect">
              <a:avLst>
                <a:gd fmla="val 1645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메롱메롱</a:t>
              </a:r>
            </a:p>
          </p:txBody>
        </p:sp>
        <p:sp>
          <p:nvSpPr>
            <p:cNvPr id="502" name="Shape 502"/>
            <p:cNvSpPr txBox="1"/>
            <p:nvPr/>
          </p:nvSpPr>
          <p:spPr>
            <a:xfrm>
              <a:off x="4780378" y="2640943"/>
              <a:ext cx="1370888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새로운 연맹 이름</a:t>
              </a:r>
            </a:p>
          </p:txBody>
        </p:sp>
        <p:sp>
          <p:nvSpPr>
            <p:cNvPr id="503" name="Shape 503"/>
            <p:cNvSpPr txBox="1"/>
            <p:nvPr/>
          </p:nvSpPr>
          <p:spPr>
            <a:xfrm>
              <a:off x="4945967" y="3300751"/>
              <a:ext cx="2300629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3~20자의 글자 입력이 가능합니다.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문자,숫자와 띄어쓰기만 가능합니다.</a:t>
              </a:r>
            </a:p>
          </p:txBody>
        </p:sp>
        <p:pic>
          <p:nvPicPr>
            <p:cNvPr descr="http://icons.iconarchive.com/icons/custom-icon-design/pretty-office-11/256/coin-us-dollar-icon.png" id="504" name="Shape 50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45167" y="4029616"/>
              <a:ext cx="127036" cy="12703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5" name="Shape 5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5817" y="3099991"/>
            <a:ext cx="186931" cy="235887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Shape 506"/>
          <p:cNvSpPr/>
          <p:nvPr/>
        </p:nvSpPr>
        <p:spPr>
          <a:xfrm>
            <a:off x="10523403" y="5431410"/>
            <a:ext cx="264868" cy="264868"/>
          </a:xfrm>
          <a:prstGeom prst="mathMultiply">
            <a:avLst>
              <a:gd fmla="val 9135" name="adj1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Shape 507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1013629" y="667910"/>
            <a:ext cx="320627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 화면 – 연맹 명칭 수정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명칭을 수정할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생성 시 연맹 명칭 입력과 동일한 기능으로 작동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단, 유료 재화 소비 발생</a:t>
            </a:r>
          </a:p>
        </p:txBody>
      </p:sp>
      <p:grpSp>
        <p:nvGrpSpPr>
          <p:cNvPr id="509" name="Shape 509"/>
          <p:cNvGrpSpPr/>
          <p:nvPr/>
        </p:nvGrpSpPr>
        <p:grpSpPr>
          <a:xfrm>
            <a:off x="1806743" y="2569304"/>
            <a:ext cx="954837" cy="931502"/>
            <a:chOff x="6665485" y="862688"/>
            <a:chExt cx="954837" cy="931502"/>
          </a:xfrm>
        </p:grpSpPr>
        <p:sp>
          <p:nvSpPr>
            <p:cNvPr id="510" name="Shape 510"/>
            <p:cNvSpPr/>
            <p:nvPr/>
          </p:nvSpPr>
          <p:spPr>
            <a:xfrm>
              <a:off x="6665485" y="862688"/>
              <a:ext cx="954837" cy="931502"/>
            </a:xfrm>
            <a:prstGeom prst="roundRect">
              <a:avLst>
                <a:gd fmla="val 644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명칭</a:t>
              </a:r>
            </a:p>
          </p:txBody>
        </p:sp>
        <p:pic>
          <p:nvPicPr>
            <p:cNvPr descr="http://thumbs.dreamstime.com/t/business-card-icons-set-black-reflection-businessman-businesswoman-company-31722592.jpg" id="511" name="Shape 511"/>
            <p:cNvPicPr preferRelativeResize="0"/>
            <p:nvPr/>
          </p:nvPicPr>
          <p:blipFill rotWithShape="1">
            <a:blip r:embed="rId5">
              <a:alphaModFix/>
            </a:blip>
            <a:srcRect b="63205" l="8103" r="67365" t="13381"/>
            <a:stretch/>
          </p:blipFill>
          <p:spPr>
            <a:xfrm>
              <a:off x="6871129" y="1078430"/>
              <a:ext cx="484339" cy="324375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  <p:pic>
          <p:nvPicPr>
            <p:cNvPr id="512" name="Shape 51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208222" y="1211670"/>
              <a:ext cx="249006" cy="2688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3" name="Shape 513"/>
          <p:cNvGrpSpPr/>
          <p:nvPr/>
        </p:nvGrpSpPr>
        <p:grpSpPr>
          <a:xfrm>
            <a:off x="189530" y="2819821"/>
            <a:ext cx="1642124" cy="465751"/>
            <a:chOff x="226772" y="2410633"/>
            <a:chExt cx="1642124" cy="465751"/>
          </a:xfrm>
        </p:grpSpPr>
        <p:sp>
          <p:nvSpPr>
            <p:cNvPr id="514" name="Shape 514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Shape 515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516" name="Shape 516"/>
          <p:cNvSpPr/>
          <p:nvPr/>
        </p:nvSpPr>
        <p:spPr>
          <a:xfrm>
            <a:off x="5106894" y="1342382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명칭 수정 팝업</a:t>
            </a:r>
          </a:p>
        </p:txBody>
      </p:sp>
      <p:cxnSp>
        <p:nvCxnSpPr>
          <p:cNvPr id="517" name="Shape 517"/>
          <p:cNvCxnSpPr>
            <a:stCxn id="516" idx="2"/>
            <a:endCxn id="479" idx="0"/>
          </p:cNvCxnSpPr>
          <p:nvPr/>
        </p:nvCxnSpPr>
        <p:spPr>
          <a:xfrm>
            <a:off x="6089128" y="1788560"/>
            <a:ext cx="5400" cy="499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18" name="Shape 518"/>
          <p:cNvSpPr/>
          <p:nvPr/>
        </p:nvSpPr>
        <p:spPr>
          <a:xfrm>
            <a:off x="7299260" y="1599058"/>
            <a:ext cx="216091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새로운 명칭 입력 칸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※단말기 키보드를 활용하여 입력</a:t>
            </a:r>
          </a:p>
        </p:txBody>
      </p:sp>
      <p:cxnSp>
        <p:nvCxnSpPr>
          <p:cNvPr id="519" name="Shape 519"/>
          <p:cNvCxnSpPr>
            <a:stCxn id="518" idx="1"/>
          </p:cNvCxnSpPr>
          <p:nvPr/>
        </p:nvCxnSpPr>
        <p:spPr>
          <a:xfrm flipH="1">
            <a:off x="6849860" y="1822147"/>
            <a:ext cx="449400" cy="1246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20" name="Shape 520"/>
          <p:cNvSpPr/>
          <p:nvPr/>
        </p:nvSpPr>
        <p:spPr>
          <a:xfrm>
            <a:off x="3405210" y="4709007"/>
            <a:ext cx="1341756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명칭 수정 버튼</a:t>
            </a:r>
          </a:p>
        </p:txBody>
      </p:sp>
      <p:cxnSp>
        <p:nvCxnSpPr>
          <p:cNvPr id="521" name="Shape 521"/>
          <p:cNvCxnSpPr>
            <a:stCxn id="520" idx="0"/>
            <a:endCxn id="481" idx="1"/>
          </p:cNvCxnSpPr>
          <p:nvPr/>
        </p:nvCxnSpPr>
        <p:spPr>
          <a:xfrm flipH="1" rot="10800000">
            <a:off x="4076089" y="4016907"/>
            <a:ext cx="753300" cy="692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22" name="Shape 522"/>
          <p:cNvSpPr/>
          <p:nvPr/>
        </p:nvSpPr>
        <p:spPr>
          <a:xfrm>
            <a:off x="6008971" y="4721698"/>
            <a:ext cx="1341756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명칭 수정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취소 버튼</a:t>
            </a:r>
          </a:p>
        </p:txBody>
      </p:sp>
      <p:cxnSp>
        <p:nvCxnSpPr>
          <p:cNvPr id="523" name="Shape 523"/>
          <p:cNvCxnSpPr>
            <a:stCxn id="522" idx="0"/>
            <a:endCxn id="482" idx="2"/>
          </p:cNvCxnSpPr>
          <p:nvPr/>
        </p:nvCxnSpPr>
        <p:spPr>
          <a:xfrm rot="10800000">
            <a:off x="6679850" y="4202098"/>
            <a:ext cx="0" cy="519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24" name="Shape 524"/>
          <p:cNvSpPr txBox="1"/>
          <p:nvPr/>
        </p:nvSpPr>
        <p:spPr>
          <a:xfrm>
            <a:off x="8715263" y="2158511"/>
            <a:ext cx="152477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&lt;사용 가능 명칭 입력&gt;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8658113" y="4526600"/>
            <a:ext cx="165942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&lt;사용 불가능 명칭 입력&gt;</a:t>
            </a:r>
          </a:p>
        </p:txBody>
      </p:sp>
      <p:sp>
        <p:nvSpPr>
          <p:cNvPr id="526" name="Shape 526"/>
          <p:cNvSpPr/>
          <p:nvPr/>
        </p:nvSpPr>
        <p:spPr>
          <a:xfrm>
            <a:off x="3091850" y="5551023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유료 재화 부족 or 사용 불가 명칭 입력 시 버튼 비활성화</a:t>
            </a:r>
          </a:p>
        </p:txBody>
      </p:sp>
      <p:cxnSp>
        <p:nvCxnSpPr>
          <p:cNvPr id="527" name="Shape 527"/>
          <p:cNvCxnSpPr>
            <a:stCxn id="526" idx="0"/>
            <a:endCxn id="520" idx="2"/>
          </p:cNvCxnSpPr>
          <p:nvPr/>
        </p:nvCxnSpPr>
        <p:spPr>
          <a:xfrm flipH="1" rot="10800000">
            <a:off x="4074083" y="5155323"/>
            <a:ext cx="2100" cy="395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변경</a:t>
            </a:r>
          </a:p>
        </p:txBody>
      </p:sp>
      <p:sp>
        <p:nvSpPr>
          <p:cNvPr id="534" name="Shape 534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Shape 535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536" name="Shape 536"/>
          <p:cNvSpPr/>
          <p:nvPr/>
        </p:nvSpPr>
        <p:spPr>
          <a:xfrm>
            <a:off x="4548837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</a:t>
            </a:r>
          </a:p>
        </p:txBody>
      </p:sp>
      <p:sp>
        <p:nvSpPr>
          <p:cNvPr id="537" name="Shape 537"/>
          <p:cNvSpPr/>
          <p:nvPr/>
        </p:nvSpPr>
        <p:spPr>
          <a:xfrm>
            <a:off x="56021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공개모집 설정</a:t>
            </a:r>
          </a:p>
        </p:txBody>
      </p:sp>
      <p:sp>
        <p:nvSpPr>
          <p:cNvPr id="538" name="Shape 538"/>
          <p:cNvSpPr/>
          <p:nvPr/>
        </p:nvSpPr>
        <p:spPr>
          <a:xfrm>
            <a:off x="66654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</a:t>
            </a:r>
          </a:p>
        </p:txBody>
      </p:sp>
      <p:sp>
        <p:nvSpPr>
          <p:cNvPr id="539" name="Shape 539"/>
          <p:cNvSpPr/>
          <p:nvPr/>
        </p:nvSpPr>
        <p:spPr>
          <a:xfrm>
            <a:off x="4548837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약칭</a:t>
            </a:r>
          </a:p>
        </p:txBody>
      </p:sp>
      <p:sp>
        <p:nvSpPr>
          <p:cNvPr id="540" name="Shape 540"/>
          <p:cNvSpPr/>
          <p:nvPr/>
        </p:nvSpPr>
        <p:spPr>
          <a:xfrm>
            <a:off x="56021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교류 언어</a:t>
            </a:r>
          </a:p>
        </p:txBody>
      </p:sp>
      <p:sp>
        <p:nvSpPr>
          <p:cNvPr id="541" name="Shape 541"/>
          <p:cNvSpPr/>
          <p:nvPr/>
        </p:nvSpPr>
        <p:spPr>
          <a:xfrm>
            <a:off x="66654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명칭</a:t>
            </a:r>
          </a:p>
        </p:txBody>
      </p:sp>
      <p:sp>
        <p:nvSpPr>
          <p:cNvPr id="542" name="Shape 542"/>
          <p:cNvSpPr/>
          <p:nvPr/>
        </p:nvSpPr>
        <p:spPr>
          <a:xfrm>
            <a:off x="4548837" y="294887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명칭</a:t>
            </a:r>
          </a:p>
        </p:txBody>
      </p:sp>
      <p:sp>
        <p:nvSpPr>
          <p:cNvPr id="543" name="Shape 543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4" name="Shape 544"/>
          <p:cNvGrpSpPr/>
          <p:nvPr/>
        </p:nvGrpSpPr>
        <p:grpSpPr>
          <a:xfrm>
            <a:off x="4701751" y="2288382"/>
            <a:ext cx="2785412" cy="1978817"/>
            <a:chOff x="4701751" y="2288382"/>
            <a:chExt cx="2785412" cy="1978817"/>
          </a:xfrm>
        </p:grpSpPr>
        <p:grpSp>
          <p:nvGrpSpPr>
            <p:cNvPr id="545" name="Shape 545"/>
            <p:cNvGrpSpPr/>
            <p:nvPr/>
          </p:nvGrpSpPr>
          <p:grpSpPr>
            <a:xfrm>
              <a:off x="4701751" y="2288382"/>
              <a:ext cx="2785412" cy="1978817"/>
              <a:chOff x="4701751" y="2288382"/>
              <a:chExt cx="2785412" cy="1978817"/>
            </a:xfrm>
          </p:grpSpPr>
          <p:sp>
            <p:nvSpPr>
              <p:cNvPr id="546" name="Shape 546"/>
              <p:cNvSpPr/>
              <p:nvPr/>
            </p:nvSpPr>
            <p:spPr>
              <a:xfrm>
                <a:off x="4701751" y="2288382"/>
                <a:ext cx="2785412" cy="1978817"/>
              </a:xfrm>
              <a:prstGeom prst="roundRect">
                <a:avLst>
                  <a:gd fmla="val 6442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 약칭 수정</a:t>
                </a: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Shape 547"/>
              <p:cNvSpPr/>
              <p:nvPr/>
            </p:nvSpPr>
            <p:spPr>
              <a:xfrm>
                <a:off x="4768426" y="2631283"/>
                <a:ext cx="2642023" cy="1137505"/>
              </a:xfrm>
              <a:prstGeom prst="roundRect">
                <a:avLst>
                  <a:gd fmla="val 2852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Shape 548"/>
              <p:cNvSpPr/>
              <p:nvPr/>
            </p:nvSpPr>
            <p:spPr>
              <a:xfrm>
                <a:off x="6094457" y="3832878"/>
                <a:ext cx="1200066" cy="370231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취소</a:t>
                </a:r>
              </a:p>
            </p:txBody>
          </p:sp>
          <p:sp>
            <p:nvSpPr>
              <p:cNvPr id="549" name="Shape 549"/>
              <p:cNvSpPr/>
              <p:nvPr/>
            </p:nvSpPr>
            <p:spPr>
              <a:xfrm>
                <a:off x="4852450" y="2945899"/>
                <a:ext cx="2491324" cy="305976"/>
              </a:xfrm>
              <a:prstGeom prst="roundRect">
                <a:avLst>
                  <a:gd fmla="val 16457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Shape 550"/>
              <p:cNvSpPr txBox="1"/>
              <p:nvPr/>
            </p:nvSpPr>
            <p:spPr>
              <a:xfrm>
                <a:off x="5218369" y="2669518"/>
                <a:ext cx="1733168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새로운 연맹 약칭 입력</a:t>
                </a:r>
              </a:p>
            </p:txBody>
          </p:sp>
          <p:sp>
            <p:nvSpPr>
              <p:cNvPr id="551" name="Shape 551"/>
              <p:cNvSpPr txBox="1"/>
              <p:nvPr/>
            </p:nvSpPr>
            <p:spPr>
              <a:xfrm>
                <a:off x="4944367" y="3300751"/>
                <a:ext cx="2303836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글자, 숫자 포함 3자까지만 입력 가능</a:t>
                </a:r>
              </a:p>
            </p:txBody>
          </p:sp>
          <p:sp>
            <p:nvSpPr>
              <p:cNvPr id="552" name="Shape 552"/>
              <p:cNvSpPr/>
              <p:nvPr/>
            </p:nvSpPr>
            <p:spPr>
              <a:xfrm>
                <a:off x="4852450" y="3832878"/>
                <a:ext cx="1200066" cy="370231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수정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100</a:t>
                </a:r>
              </a:p>
            </p:txBody>
          </p:sp>
        </p:grpSp>
        <p:pic>
          <p:nvPicPr>
            <p:cNvPr descr="http://icons.iconarchive.com/icons/custom-icon-design/pretty-office-11/256/coin-us-dollar-icon.png" id="553" name="Shape 5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35278" y="4048171"/>
              <a:ext cx="127036" cy="1270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4" name="Shape 554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555" name="Shape 555"/>
          <p:cNvSpPr txBox="1"/>
          <p:nvPr/>
        </p:nvSpPr>
        <p:spPr>
          <a:xfrm>
            <a:off x="1013629" y="667910"/>
            <a:ext cx="32062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 화면 – 연맹 약칭 수정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연맹의 약칭을 수정할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글자, 숫자 포함 3자리</a:t>
            </a:r>
          </a:p>
        </p:txBody>
      </p:sp>
      <p:grpSp>
        <p:nvGrpSpPr>
          <p:cNvPr id="556" name="Shape 556"/>
          <p:cNvGrpSpPr/>
          <p:nvPr/>
        </p:nvGrpSpPr>
        <p:grpSpPr>
          <a:xfrm>
            <a:off x="8149801" y="4754550"/>
            <a:ext cx="2785412" cy="1978817"/>
            <a:chOff x="4701751" y="2288382"/>
            <a:chExt cx="2785412" cy="1978817"/>
          </a:xfrm>
        </p:grpSpPr>
        <p:sp>
          <p:nvSpPr>
            <p:cNvPr id="557" name="Shape 557"/>
            <p:cNvSpPr/>
            <p:nvPr/>
          </p:nvSpPr>
          <p:spPr>
            <a:xfrm>
              <a:off x="4701751" y="2288382"/>
              <a:ext cx="2785412" cy="1978817"/>
            </a:xfrm>
            <a:prstGeom prst="roundRect">
              <a:avLst>
                <a:gd fmla="val 6442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명칭 수정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4768426" y="2631283"/>
              <a:ext cx="2642023" cy="1137505"/>
            </a:xfrm>
            <a:prstGeom prst="roundRect">
              <a:avLst>
                <a:gd fmla="val 2852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4829533" y="3831894"/>
              <a:ext cx="1200066" cy="370231"/>
            </a:xfrm>
            <a:prstGeom prst="roundRect">
              <a:avLst>
                <a:gd fmla="val 1645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수정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500</a:t>
              </a:r>
            </a:p>
          </p:txBody>
        </p:sp>
        <p:sp>
          <p:nvSpPr>
            <p:cNvPr id="560" name="Shape 560"/>
            <p:cNvSpPr/>
            <p:nvPr/>
          </p:nvSpPr>
          <p:spPr>
            <a:xfrm>
              <a:off x="6079817" y="3831983"/>
              <a:ext cx="1200066" cy="370231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  <p:sp>
          <p:nvSpPr>
            <p:cNvPr id="561" name="Shape 561"/>
            <p:cNvSpPr/>
            <p:nvPr/>
          </p:nvSpPr>
          <p:spPr>
            <a:xfrm>
              <a:off x="4852450" y="2945899"/>
              <a:ext cx="2491324" cy="305976"/>
            </a:xfrm>
            <a:prstGeom prst="roundRect">
              <a:avLst>
                <a:gd fmla="val 1645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메롱메롱</a:t>
              </a:r>
            </a:p>
          </p:txBody>
        </p:sp>
        <p:sp>
          <p:nvSpPr>
            <p:cNvPr id="562" name="Shape 562"/>
            <p:cNvSpPr txBox="1"/>
            <p:nvPr/>
          </p:nvSpPr>
          <p:spPr>
            <a:xfrm>
              <a:off x="5218364" y="2640943"/>
              <a:ext cx="1733166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새로운 연맹 약칭 이름</a:t>
              </a:r>
            </a:p>
          </p:txBody>
        </p:sp>
        <p:sp>
          <p:nvSpPr>
            <p:cNvPr id="563" name="Shape 563"/>
            <p:cNvSpPr txBox="1"/>
            <p:nvPr/>
          </p:nvSpPr>
          <p:spPr>
            <a:xfrm>
              <a:off x="4944364" y="3300751"/>
              <a:ext cx="230383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글자, 숫자 포함 3자까지만 입력 가능</a:t>
              </a:r>
            </a:p>
          </p:txBody>
        </p:sp>
        <p:pic>
          <p:nvPicPr>
            <p:cNvPr descr="http://icons.iconarchive.com/icons/custom-icon-design/pretty-office-11/256/coin-us-dollar-icon.png" id="564" name="Shape 56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45167" y="4029616"/>
              <a:ext cx="127036" cy="1270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5" name="Shape 565"/>
          <p:cNvGrpSpPr/>
          <p:nvPr/>
        </p:nvGrpSpPr>
        <p:grpSpPr>
          <a:xfrm>
            <a:off x="8149801" y="2411401"/>
            <a:ext cx="2785412" cy="1978817"/>
            <a:chOff x="4701751" y="2288382"/>
            <a:chExt cx="2785412" cy="1978817"/>
          </a:xfrm>
        </p:grpSpPr>
        <p:sp>
          <p:nvSpPr>
            <p:cNvPr id="566" name="Shape 566"/>
            <p:cNvSpPr/>
            <p:nvPr/>
          </p:nvSpPr>
          <p:spPr>
            <a:xfrm>
              <a:off x="4701751" y="2288382"/>
              <a:ext cx="2785412" cy="1978817"/>
            </a:xfrm>
            <a:prstGeom prst="roundRect">
              <a:avLst>
                <a:gd fmla="val 6442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명칭 수정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4768426" y="2631283"/>
              <a:ext cx="2642023" cy="1137505"/>
            </a:xfrm>
            <a:prstGeom prst="roundRect">
              <a:avLst>
                <a:gd fmla="val 2852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4829533" y="3831894"/>
              <a:ext cx="1200066" cy="370231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수정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500</a:t>
              </a:r>
            </a:p>
          </p:txBody>
        </p:sp>
        <p:sp>
          <p:nvSpPr>
            <p:cNvPr id="569" name="Shape 569"/>
            <p:cNvSpPr/>
            <p:nvPr/>
          </p:nvSpPr>
          <p:spPr>
            <a:xfrm>
              <a:off x="6079817" y="3831983"/>
              <a:ext cx="1200066" cy="370231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  <p:sp>
          <p:nvSpPr>
            <p:cNvPr id="570" name="Shape 570"/>
            <p:cNvSpPr/>
            <p:nvPr/>
          </p:nvSpPr>
          <p:spPr>
            <a:xfrm>
              <a:off x="4852450" y="2945899"/>
              <a:ext cx="2491324" cy="305976"/>
            </a:xfrm>
            <a:prstGeom prst="roundRect">
              <a:avLst>
                <a:gd fmla="val 1645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메롱메롱</a:t>
              </a:r>
            </a:p>
          </p:txBody>
        </p:sp>
        <p:sp>
          <p:nvSpPr>
            <p:cNvPr id="571" name="Shape 571"/>
            <p:cNvSpPr txBox="1"/>
            <p:nvPr/>
          </p:nvSpPr>
          <p:spPr>
            <a:xfrm>
              <a:off x="5218364" y="2640943"/>
              <a:ext cx="1733166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새로운 연맹 약칭 이름</a:t>
              </a:r>
            </a:p>
          </p:txBody>
        </p:sp>
        <p:sp>
          <p:nvSpPr>
            <p:cNvPr id="572" name="Shape 572"/>
            <p:cNvSpPr txBox="1"/>
            <p:nvPr/>
          </p:nvSpPr>
          <p:spPr>
            <a:xfrm>
              <a:off x="4944364" y="3300751"/>
              <a:ext cx="230383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글자, 숫자 포함 3자까지만 입력 가능</a:t>
              </a:r>
            </a:p>
          </p:txBody>
        </p:sp>
        <p:pic>
          <p:nvPicPr>
            <p:cNvPr descr="http://icons.iconarchive.com/icons/custom-icon-design/pretty-office-11/256/coin-us-dollar-icon.png" id="573" name="Shape 57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45167" y="4029616"/>
              <a:ext cx="127036" cy="12703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74" name="Shape 5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5817" y="3099991"/>
            <a:ext cx="186931" cy="235887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Shape 575"/>
          <p:cNvSpPr/>
          <p:nvPr/>
        </p:nvSpPr>
        <p:spPr>
          <a:xfrm>
            <a:off x="10523403" y="5431410"/>
            <a:ext cx="264868" cy="264868"/>
          </a:xfrm>
          <a:prstGeom prst="mathMultiply">
            <a:avLst>
              <a:gd fmla="val 9135" name="adj1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Shape 576"/>
          <p:cNvSpPr txBox="1"/>
          <p:nvPr/>
        </p:nvSpPr>
        <p:spPr>
          <a:xfrm>
            <a:off x="8715263" y="2158511"/>
            <a:ext cx="153118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&lt;사용 가능 약칭 입력&gt;</a:t>
            </a:r>
          </a:p>
        </p:txBody>
      </p:sp>
      <p:sp>
        <p:nvSpPr>
          <p:cNvPr id="577" name="Shape 577"/>
          <p:cNvSpPr txBox="1"/>
          <p:nvPr/>
        </p:nvSpPr>
        <p:spPr>
          <a:xfrm>
            <a:off x="8658113" y="4526600"/>
            <a:ext cx="165942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&lt;사용 불가능 약칭 입력&gt;</a:t>
            </a:r>
          </a:p>
        </p:txBody>
      </p:sp>
      <p:sp>
        <p:nvSpPr>
          <p:cNvPr id="578" name="Shape 578"/>
          <p:cNvSpPr/>
          <p:nvPr/>
        </p:nvSpPr>
        <p:spPr>
          <a:xfrm>
            <a:off x="5106894" y="1342382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약칭 수정 팝업</a:t>
            </a:r>
          </a:p>
        </p:txBody>
      </p:sp>
      <p:cxnSp>
        <p:nvCxnSpPr>
          <p:cNvPr id="579" name="Shape 579"/>
          <p:cNvCxnSpPr>
            <a:stCxn id="578" idx="2"/>
          </p:cNvCxnSpPr>
          <p:nvPr/>
        </p:nvCxnSpPr>
        <p:spPr>
          <a:xfrm>
            <a:off x="6089128" y="1788560"/>
            <a:ext cx="5400" cy="499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80" name="Shape 580"/>
          <p:cNvSpPr/>
          <p:nvPr/>
        </p:nvSpPr>
        <p:spPr>
          <a:xfrm>
            <a:off x="7299260" y="1599058"/>
            <a:ext cx="216091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새로운 약칭 입력 칸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※단말기 키보드를 활용하여 입력</a:t>
            </a:r>
          </a:p>
        </p:txBody>
      </p:sp>
      <p:cxnSp>
        <p:nvCxnSpPr>
          <p:cNvPr id="581" name="Shape 581"/>
          <p:cNvCxnSpPr>
            <a:stCxn id="580" idx="1"/>
          </p:cNvCxnSpPr>
          <p:nvPr/>
        </p:nvCxnSpPr>
        <p:spPr>
          <a:xfrm flipH="1">
            <a:off x="6849860" y="1822147"/>
            <a:ext cx="449400" cy="1246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82" name="Shape 582"/>
          <p:cNvSpPr/>
          <p:nvPr/>
        </p:nvSpPr>
        <p:spPr>
          <a:xfrm>
            <a:off x="3405210" y="4709007"/>
            <a:ext cx="1341756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약칭 수정 버튼</a:t>
            </a:r>
          </a:p>
        </p:txBody>
      </p:sp>
      <p:cxnSp>
        <p:nvCxnSpPr>
          <p:cNvPr id="583" name="Shape 583"/>
          <p:cNvCxnSpPr>
            <a:stCxn id="582" idx="0"/>
          </p:cNvCxnSpPr>
          <p:nvPr/>
        </p:nvCxnSpPr>
        <p:spPr>
          <a:xfrm flipH="1" rot="10800000">
            <a:off x="4076089" y="4016907"/>
            <a:ext cx="753300" cy="692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84" name="Shape 584"/>
          <p:cNvSpPr/>
          <p:nvPr/>
        </p:nvSpPr>
        <p:spPr>
          <a:xfrm>
            <a:off x="6008971" y="4721698"/>
            <a:ext cx="1341756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약칭 수정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취소 버튼</a:t>
            </a:r>
          </a:p>
        </p:txBody>
      </p:sp>
      <p:cxnSp>
        <p:nvCxnSpPr>
          <p:cNvPr id="585" name="Shape 585"/>
          <p:cNvCxnSpPr>
            <a:stCxn id="584" idx="0"/>
          </p:cNvCxnSpPr>
          <p:nvPr/>
        </p:nvCxnSpPr>
        <p:spPr>
          <a:xfrm rot="10800000">
            <a:off x="6679850" y="4202098"/>
            <a:ext cx="0" cy="519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86" name="Shape 586"/>
          <p:cNvSpPr/>
          <p:nvPr/>
        </p:nvSpPr>
        <p:spPr>
          <a:xfrm>
            <a:off x="3091850" y="5551023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유료 재화 부족 or 사용 불가 약칭 입력 시 버튼 비활성화</a:t>
            </a:r>
          </a:p>
        </p:txBody>
      </p:sp>
      <p:cxnSp>
        <p:nvCxnSpPr>
          <p:cNvPr id="587" name="Shape 587"/>
          <p:cNvCxnSpPr>
            <a:stCxn id="586" idx="0"/>
            <a:endCxn id="582" idx="2"/>
          </p:cNvCxnSpPr>
          <p:nvPr/>
        </p:nvCxnSpPr>
        <p:spPr>
          <a:xfrm flipH="1" rot="10800000">
            <a:off x="4074083" y="5155323"/>
            <a:ext cx="2100" cy="395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588" name="Shape 588"/>
          <p:cNvGrpSpPr/>
          <p:nvPr/>
        </p:nvGrpSpPr>
        <p:grpSpPr>
          <a:xfrm>
            <a:off x="1844361" y="2011121"/>
            <a:ext cx="954837" cy="931503"/>
            <a:chOff x="4548837" y="1905783"/>
            <a:chExt cx="954837" cy="931503"/>
          </a:xfrm>
        </p:grpSpPr>
        <p:sp>
          <p:nvSpPr>
            <p:cNvPr id="589" name="Shape 589"/>
            <p:cNvSpPr/>
            <p:nvPr/>
          </p:nvSpPr>
          <p:spPr>
            <a:xfrm>
              <a:off x="4548837" y="1905783"/>
              <a:ext cx="954837" cy="931502"/>
            </a:xfrm>
            <a:prstGeom prst="roundRect">
              <a:avLst>
                <a:gd fmla="val 644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약칭</a:t>
              </a:r>
            </a:p>
          </p:txBody>
        </p:sp>
        <p:pic>
          <p:nvPicPr>
            <p:cNvPr id="590" name="Shape 59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639817" y="1905783"/>
              <a:ext cx="772877" cy="70847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1" name="Shape 591"/>
          <p:cNvGrpSpPr/>
          <p:nvPr/>
        </p:nvGrpSpPr>
        <p:grpSpPr>
          <a:xfrm>
            <a:off x="236139" y="2253840"/>
            <a:ext cx="1642124" cy="465751"/>
            <a:chOff x="226772" y="2410633"/>
            <a:chExt cx="1642124" cy="465751"/>
          </a:xfrm>
        </p:grpSpPr>
        <p:sp>
          <p:nvSpPr>
            <p:cNvPr id="592" name="Shape 592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Shape 593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변경</a:t>
            </a:r>
          </a:p>
        </p:txBody>
      </p:sp>
      <p:sp>
        <p:nvSpPr>
          <p:cNvPr id="600" name="Shape 600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Shape 601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602" name="Shape 602"/>
          <p:cNvSpPr/>
          <p:nvPr/>
        </p:nvSpPr>
        <p:spPr>
          <a:xfrm>
            <a:off x="4548837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</a:t>
            </a:r>
          </a:p>
        </p:txBody>
      </p:sp>
      <p:sp>
        <p:nvSpPr>
          <p:cNvPr id="603" name="Shape 603"/>
          <p:cNvSpPr/>
          <p:nvPr/>
        </p:nvSpPr>
        <p:spPr>
          <a:xfrm>
            <a:off x="56021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공개모집 설정</a:t>
            </a:r>
          </a:p>
        </p:txBody>
      </p:sp>
      <p:sp>
        <p:nvSpPr>
          <p:cNvPr id="604" name="Shape 604"/>
          <p:cNvSpPr/>
          <p:nvPr/>
        </p:nvSpPr>
        <p:spPr>
          <a:xfrm>
            <a:off x="66654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</a:t>
            </a:r>
          </a:p>
        </p:txBody>
      </p:sp>
      <p:sp>
        <p:nvSpPr>
          <p:cNvPr id="605" name="Shape 605"/>
          <p:cNvSpPr/>
          <p:nvPr/>
        </p:nvSpPr>
        <p:spPr>
          <a:xfrm>
            <a:off x="4548837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약칭</a:t>
            </a:r>
          </a:p>
        </p:txBody>
      </p:sp>
      <p:sp>
        <p:nvSpPr>
          <p:cNvPr id="606" name="Shape 606"/>
          <p:cNvSpPr/>
          <p:nvPr/>
        </p:nvSpPr>
        <p:spPr>
          <a:xfrm>
            <a:off x="56021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교류 언어</a:t>
            </a:r>
          </a:p>
        </p:txBody>
      </p:sp>
      <p:sp>
        <p:nvSpPr>
          <p:cNvPr id="607" name="Shape 607"/>
          <p:cNvSpPr/>
          <p:nvPr/>
        </p:nvSpPr>
        <p:spPr>
          <a:xfrm>
            <a:off x="66654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명칭</a:t>
            </a:r>
          </a:p>
        </p:txBody>
      </p:sp>
      <p:sp>
        <p:nvSpPr>
          <p:cNvPr id="608" name="Shape 608"/>
          <p:cNvSpPr/>
          <p:nvPr/>
        </p:nvSpPr>
        <p:spPr>
          <a:xfrm>
            <a:off x="4548837" y="294887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명칭</a:t>
            </a:r>
          </a:p>
        </p:txBody>
      </p:sp>
      <p:sp>
        <p:nvSpPr>
          <p:cNvPr id="609" name="Shape 609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0" name="Shape 610"/>
          <p:cNvGrpSpPr/>
          <p:nvPr/>
        </p:nvGrpSpPr>
        <p:grpSpPr>
          <a:xfrm>
            <a:off x="4701751" y="1678782"/>
            <a:ext cx="2785412" cy="2712242"/>
            <a:chOff x="4701751" y="2316957"/>
            <a:chExt cx="2785412" cy="2712242"/>
          </a:xfrm>
        </p:grpSpPr>
        <p:grpSp>
          <p:nvGrpSpPr>
            <p:cNvPr id="611" name="Shape 611"/>
            <p:cNvGrpSpPr/>
            <p:nvPr/>
          </p:nvGrpSpPr>
          <p:grpSpPr>
            <a:xfrm>
              <a:off x="4701751" y="2316957"/>
              <a:ext cx="2785412" cy="2712242"/>
              <a:chOff x="4701751" y="2288382"/>
              <a:chExt cx="2785412" cy="2712242"/>
            </a:xfrm>
          </p:grpSpPr>
          <p:sp>
            <p:nvSpPr>
              <p:cNvPr id="612" name="Shape 612"/>
              <p:cNvSpPr/>
              <p:nvPr/>
            </p:nvSpPr>
            <p:spPr>
              <a:xfrm>
                <a:off x="4701751" y="2288382"/>
                <a:ext cx="2785412" cy="2712242"/>
              </a:xfrm>
              <a:prstGeom prst="roundRect">
                <a:avLst>
                  <a:gd fmla="val 6442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교류 언어 수정</a:t>
                </a: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Shape 613"/>
              <p:cNvSpPr/>
              <p:nvPr/>
            </p:nvSpPr>
            <p:spPr>
              <a:xfrm>
                <a:off x="4768426" y="2621758"/>
                <a:ext cx="2642023" cy="1416842"/>
              </a:xfrm>
              <a:prstGeom prst="roundRect">
                <a:avLst>
                  <a:gd fmla="val 2852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4" name="Shape 614"/>
            <p:cNvSpPr txBox="1"/>
            <p:nvPr/>
          </p:nvSpPr>
          <p:spPr>
            <a:xfrm>
              <a:off x="4749376" y="4063907"/>
              <a:ext cx="2722220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교류 언어는 연맹원간 채팅 시 사용하는 주 언어입니다.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교류 언어 수정은 여러분 사이의 소통에 영향을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미치지 않습니다.</a:t>
              </a:r>
            </a:p>
          </p:txBody>
        </p:sp>
        <p:sp>
          <p:nvSpPr>
            <p:cNvPr id="615" name="Shape 615"/>
            <p:cNvSpPr/>
            <p:nvPr/>
          </p:nvSpPr>
          <p:spPr>
            <a:xfrm>
              <a:off x="5479569" y="4579107"/>
              <a:ext cx="1200066" cy="370231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  <p:grpSp>
          <p:nvGrpSpPr>
            <p:cNvPr id="616" name="Shape 616"/>
            <p:cNvGrpSpPr/>
            <p:nvPr/>
          </p:nvGrpSpPr>
          <p:grpSpPr>
            <a:xfrm>
              <a:off x="4909766" y="2754107"/>
              <a:ext cx="723733" cy="246220"/>
              <a:chOff x="4909766" y="2754107"/>
              <a:chExt cx="723733" cy="246220"/>
            </a:xfrm>
          </p:grpSpPr>
          <p:sp>
            <p:nvSpPr>
              <p:cNvPr id="617" name="Shape 617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Shape 618"/>
              <p:cNvSpPr txBox="1"/>
              <p:nvPr/>
            </p:nvSpPr>
            <p:spPr>
              <a:xfrm>
                <a:off x="5192353" y="2754107"/>
                <a:ext cx="441146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중문</a:t>
                </a:r>
              </a:p>
            </p:txBody>
          </p:sp>
        </p:grpSp>
        <p:grpSp>
          <p:nvGrpSpPr>
            <p:cNvPr id="619" name="Shape 619"/>
            <p:cNvGrpSpPr/>
            <p:nvPr/>
          </p:nvGrpSpPr>
          <p:grpSpPr>
            <a:xfrm>
              <a:off x="4903963" y="3074313"/>
              <a:ext cx="851974" cy="246220"/>
              <a:chOff x="4909766" y="2754107"/>
              <a:chExt cx="851974" cy="246220"/>
            </a:xfrm>
          </p:grpSpPr>
          <p:sp>
            <p:nvSpPr>
              <p:cNvPr id="620" name="Shape 620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Shape 621"/>
              <p:cNvSpPr txBox="1"/>
              <p:nvPr/>
            </p:nvSpPr>
            <p:spPr>
              <a:xfrm>
                <a:off x="5192353" y="2754107"/>
                <a:ext cx="569387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독일어</a:t>
                </a:r>
              </a:p>
            </p:txBody>
          </p:sp>
        </p:grpSp>
        <p:grpSp>
          <p:nvGrpSpPr>
            <p:cNvPr id="622" name="Shape 622"/>
            <p:cNvGrpSpPr/>
            <p:nvPr/>
          </p:nvGrpSpPr>
          <p:grpSpPr>
            <a:xfrm>
              <a:off x="4904083" y="3418678"/>
              <a:ext cx="1108454" cy="246220"/>
              <a:chOff x="4909766" y="2754107"/>
              <a:chExt cx="1108454" cy="246220"/>
            </a:xfrm>
          </p:grpSpPr>
          <p:sp>
            <p:nvSpPr>
              <p:cNvPr id="623" name="Shape 623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Shape 624"/>
              <p:cNvSpPr txBox="1"/>
              <p:nvPr/>
            </p:nvSpPr>
            <p:spPr>
              <a:xfrm>
                <a:off x="5192353" y="2754107"/>
                <a:ext cx="825866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네덜란드어</a:t>
                </a:r>
              </a:p>
            </p:txBody>
          </p:sp>
        </p:grpSp>
        <p:grpSp>
          <p:nvGrpSpPr>
            <p:cNvPr id="625" name="Shape 625"/>
            <p:cNvGrpSpPr/>
            <p:nvPr/>
          </p:nvGrpSpPr>
          <p:grpSpPr>
            <a:xfrm>
              <a:off x="4898280" y="3738883"/>
              <a:ext cx="980214" cy="246220"/>
              <a:chOff x="4909766" y="2754107"/>
              <a:chExt cx="980214" cy="246220"/>
            </a:xfrm>
          </p:grpSpPr>
          <p:sp>
            <p:nvSpPr>
              <p:cNvPr id="626" name="Shape 626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Shape 627"/>
              <p:cNvSpPr txBox="1"/>
              <p:nvPr/>
            </p:nvSpPr>
            <p:spPr>
              <a:xfrm>
                <a:off x="5192353" y="2754107"/>
                <a:ext cx="697627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스페인어</a:t>
                </a:r>
              </a:p>
            </p:txBody>
          </p:sp>
        </p:grpSp>
        <p:grpSp>
          <p:nvGrpSpPr>
            <p:cNvPr id="628" name="Shape 628"/>
            <p:cNvGrpSpPr/>
            <p:nvPr/>
          </p:nvGrpSpPr>
          <p:grpSpPr>
            <a:xfrm>
              <a:off x="6268120" y="2749197"/>
              <a:ext cx="723733" cy="246220"/>
              <a:chOff x="4909766" y="2754107"/>
              <a:chExt cx="723733" cy="246220"/>
            </a:xfrm>
          </p:grpSpPr>
          <p:sp>
            <p:nvSpPr>
              <p:cNvPr id="629" name="Shape 629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Shape 630"/>
              <p:cNvSpPr txBox="1"/>
              <p:nvPr/>
            </p:nvSpPr>
            <p:spPr>
              <a:xfrm>
                <a:off x="5192353" y="2754107"/>
                <a:ext cx="441146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영어</a:t>
                </a:r>
              </a:p>
            </p:txBody>
          </p:sp>
        </p:grpSp>
        <p:grpSp>
          <p:nvGrpSpPr>
            <p:cNvPr id="631" name="Shape 631"/>
            <p:cNvGrpSpPr/>
            <p:nvPr/>
          </p:nvGrpSpPr>
          <p:grpSpPr>
            <a:xfrm>
              <a:off x="6262316" y="3069403"/>
              <a:ext cx="980214" cy="246220"/>
              <a:chOff x="4909766" y="2754107"/>
              <a:chExt cx="980214" cy="246220"/>
            </a:xfrm>
          </p:grpSpPr>
          <p:sp>
            <p:nvSpPr>
              <p:cNvPr id="632" name="Shape 632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Shape 633"/>
              <p:cNvSpPr txBox="1"/>
              <p:nvPr/>
            </p:nvSpPr>
            <p:spPr>
              <a:xfrm>
                <a:off x="5192353" y="2754107"/>
                <a:ext cx="697627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스페인어</a:t>
                </a:r>
              </a:p>
            </p:txBody>
          </p:sp>
        </p:grpSp>
        <p:grpSp>
          <p:nvGrpSpPr>
            <p:cNvPr id="634" name="Shape 634"/>
            <p:cNvGrpSpPr/>
            <p:nvPr/>
          </p:nvGrpSpPr>
          <p:grpSpPr>
            <a:xfrm>
              <a:off x="6262437" y="3413768"/>
              <a:ext cx="1108454" cy="246220"/>
              <a:chOff x="4909766" y="2754107"/>
              <a:chExt cx="1108454" cy="246220"/>
            </a:xfrm>
          </p:grpSpPr>
          <p:sp>
            <p:nvSpPr>
              <p:cNvPr id="635" name="Shape 635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Shape 636"/>
              <p:cNvSpPr txBox="1"/>
              <p:nvPr/>
            </p:nvSpPr>
            <p:spPr>
              <a:xfrm>
                <a:off x="5192353" y="2754107"/>
                <a:ext cx="825866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이탈리아어</a:t>
                </a:r>
              </a:p>
            </p:txBody>
          </p:sp>
        </p:grpSp>
        <p:grpSp>
          <p:nvGrpSpPr>
            <p:cNvPr id="637" name="Shape 637"/>
            <p:cNvGrpSpPr/>
            <p:nvPr/>
          </p:nvGrpSpPr>
          <p:grpSpPr>
            <a:xfrm>
              <a:off x="6256633" y="3733974"/>
              <a:ext cx="851974" cy="246220"/>
              <a:chOff x="4909766" y="2754107"/>
              <a:chExt cx="851974" cy="246220"/>
            </a:xfrm>
          </p:grpSpPr>
          <p:sp>
            <p:nvSpPr>
              <p:cNvPr id="638" name="Shape 638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Shape 639"/>
              <p:cNvSpPr txBox="1"/>
              <p:nvPr/>
            </p:nvSpPr>
            <p:spPr>
              <a:xfrm>
                <a:off x="5192353" y="2754107"/>
                <a:ext cx="569387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한국어</a:t>
                </a:r>
              </a:p>
            </p:txBody>
          </p:sp>
        </p:grpSp>
        <p:pic>
          <p:nvPicPr>
            <p:cNvPr id="640" name="Shape 6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88142" y="3728641"/>
              <a:ext cx="186931" cy="2358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1" name="Shape 641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642" name="Shape 642"/>
          <p:cNvSpPr txBox="1"/>
          <p:nvPr/>
        </p:nvSpPr>
        <p:spPr>
          <a:xfrm>
            <a:off x="1013629" y="667910"/>
            <a:ext cx="320627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 화면 – 교류 언어 수정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내 교류 언어를 수정하는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실제 게임 언어에는 영향을 주지 않음 ➔ 단순 교류 언어 정보 표시에만 영향을 미침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1개만 선택 가능</a:t>
            </a:r>
          </a:p>
        </p:txBody>
      </p:sp>
      <p:grpSp>
        <p:nvGrpSpPr>
          <p:cNvPr id="643" name="Shape 643"/>
          <p:cNvGrpSpPr/>
          <p:nvPr/>
        </p:nvGrpSpPr>
        <p:grpSpPr>
          <a:xfrm>
            <a:off x="1834995" y="2955895"/>
            <a:ext cx="954837" cy="931502"/>
            <a:chOff x="5602185" y="1905783"/>
            <a:chExt cx="954837" cy="931502"/>
          </a:xfrm>
        </p:grpSpPr>
        <p:sp>
          <p:nvSpPr>
            <p:cNvPr id="644" name="Shape 644"/>
            <p:cNvSpPr/>
            <p:nvPr/>
          </p:nvSpPr>
          <p:spPr>
            <a:xfrm>
              <a:off x="5602185" y="1905783"/>
              <a:ext cx="954837" cy="931502"/>
            </a:xfrm>
            <a:prstGeom prst="roundRect">
              <a:avLst>
                <a:gd fmla="val 644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교류 언어</a:t>
              </a:r>
            </a:p>
          </p:txBody>
        </p:sp>
        <p:pic>
          <p:nvPicPr>
            <p:cNvPr descr="http://www.acelloria.com/wp-content/themes/twentytwelve/images/partner/communicate.png" id="645" name="Shape 6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83532" y="2003738"/>
              <a:ext cx="567486" cy="56748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6" name="Shape 646"/>
          <p:cNvGrpSpPr/>
          <p:nvPr/>
        </p:nvGrpSpPr>
        <p:grpSpPr>
          <a:xfrm>
            <a:off x="241819" y="3144244"/>
            <a:ext cx="1642124" cy="465751"/>
            <a:chOff x="226772" y="2410633"/>
            <a:chExt cx="1642124" cy="465751"/>
          </a:xfrm>
        </p:grpSpPr>
        <p:sp>
          <p:nvSpPr>
            <p:cNvPr id="647" name="Shape 647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Shape 648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649" name="Shape 649"/>
          <p:cNvSpPr/>
          <p:nvPr/>
        </p:nvSpPr>
        <p:spPr>
          <a:xfrm>
            <a:off x="5237964" y="75109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교류 언어 선택 팝업</a:t>
            </a:r>
          </a:p>
        </p:txBody>
      </p:sp>
      <p:cxnSp>
        <p:nvCxnSpPr>
          <p:cNvPr id="650" name="Shape 650"/>
          <p:cNvCxnSpPr>
            <a:stCxn id="649" idx="2"/>
          </p:cNvCxnSpPr>
          <p:nvPr/>
        </p:nvCxnSpPr>
        <p:spPr>
          <a:xfrm>
            <a:off x="6220198" y="1197274"/>
            <a:ext cx="5400" cy="49979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51" name="Shape 651"/>
          <p:cNvSpPr/>
          <p:nvPr/>
        </p:nvSpPr>
        <p:spPr>
          <a:xfrm>
            <a:off x="7477682" y="119036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체크 박스</a:t>
            </a:r>
          </a:p>
        </p:txBody>
      </p:sp>
      <p:cxnSp>
        <p:nvCxnSpPr>
          <p:cNvPr id="652" name="Shape 652"/>
          <p:cNvCxnSpPr>
            <a:stCxn id="651" idx="1"/>
          </p:cNvCxnSpPr>
          <p:nvPr/>
        </p:nvCxnSpPr>
        <p:spPr>
          <a:xfrm flipH="1">
            <a:off x="6429482" y="1413455"/>
            <a:ext cx="1048200" cy="805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53" name="Shape 653"/>
          <p:cNvSpPr/>
          <p:nvPr/>
        </p:nvSpPr>
        <p:spPr>
          <a:xfrm>
            <a:off x="7727935" y="1950183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가능 언어 표시</a:t>
            </a:r>
          </a:p>
        </p:txBody>
      </p:sp>
      <p:cxnSp>
        <p:nvCxnSpPr>
          <p:cNvPr id="654" name="Shape 654"/>
          <p:cNvCxnSpPr>
            <a:stCxn id="653" idx="1"/>
            <a:endCxn id="630" idx="3"/>
          </p:cNvCxnSpPr>
          <p:nvPr/>
        </p:nvCxnSpPr>
        <p:spPr>
          <a:xfrm flipH="1">
            <a:off x="6991735" y="2173272"/>
            <a:ext cx="736200" cy="60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55" name="Shape 655"/>
          <p:cNvSpPr/>
          <p:nvPr/>
        </p:nvSpPr>
        <p:spPr>
          <a:xfrm>
            <a:off x="5100801" y="4842221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 닫기 버튼</a:t>
            </a:r>
          </a:p>
        </p:txBody>
      </p:sp>
      <p:cxnSp>
        <p:nvCxnSpPr>
          <p:cNvPr id="656" name="Shape 656"/>
          <p:cNvCxnSpPr>
            <a:stCxn id="655" idx="0"/>
            <a:endCxn id="615" idx="2"/>
          </p:cNvCxnSpPr>
          <p:nvPr/>
        </p:nvCxnSpPr>
        <p:spPr>
          <a:xfrm rot="10800000">
            <a:off x="6079734" y="4311221"/>
            <a:ext cx="3300" cy="531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57" name="Shape 657"/>
          <p:cNvSpPr/>
          <p:nvPr/>
        </p:nvSpPr>
        <p:spPr>
          <a:xfrm>
            <a:off x="7745557" y="2798725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언어를 선택할 때 마다 변경 저장 발생</a:t>
            </a:r>
          </a:p>
        </p:txBody>
      </p:sp>
      <p:cxnSp>
        <p:nvCxnSpPr>
          <p:cNvPr id="658" name="Shape 658"/>
          <p:cNvCxnSpPr>
            <a:stCxn id="657" idx="0"/>
          </p:cNvCxnSpPr>
          <p:nvPr/>
        </p:nvCxnSpPr>
        <p:spPr>
          <a:xfrm flipH="1" rot="10800000">
            <a:off x="8727790" y="2403025"/>
            <a:ext cx="2100" cy="395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변경</a:t>
            </a:r>
          </a:p>
        </p:txBody>
      </p:sp>
      <p:sp>
        <p:nvSpPr>
          <p:cNvPr id="665" name="Shape 665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Shape 666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667" name="Shape 667"/>
          <p:cNvSpPr/>
          <p:nvPr/>
        </p:nvSpPr>
        <p:spPr>
          <a:xfrm>
            <a:off x="4548837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</a:t>
            </a:r>
          </a:p>
        </p:txBody>
      </p:sp>
      <p:sp>
        <p:nvSpPr>
          <p:cNvPr id="668" name="Shape 668"/>
          <p:cNvSpPr/>
          <p:nvPr/>
        </p:nvSpPr>
        <p:spPr>
          <a:xfrm>
            <a:off x="56021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공개모집 설정</a:t>
            </a:r>
          </a:p>
        </p:txBody>
      </p:sp>
      <p:sp>
        <p:nvSpPr>
          <p:cNvPr id="669" name="Shape 669"/>
          <p:cNvSpPr/>
          <p:nvPr/>
        </p:nvSpPr>
        <p:spPr>
          <a:xfrm>
            <a:off x="66654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</a:t>
            </a:r>
          </a:p>
        </p:txBody>
      </p:sp>
      <p:sp>
        <p:nvSpPr>
          <p:cNvPr id="670" name="Shape 670"/>
          <p:cNvSpPr/>
          <p:nvPr/>
        </p:nvSpPr>
        <p:spPr>
          <a:xfrm>
            <a:off x="4548837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약칭</a:t>
            </a:r>
          </a:p>
        </p:txBody>
      </p:sp>
      <p:sp>
        <p:nvSpPr>
          <p:cNvPr id="671" name="Shape 671"/>
          <p:cNvSpPr/>
          <p:nvPr/>
        </p:nvSpPr>
        <p:spPr>
          <a:xfrm>
            <a:off x="56021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교류 언어</a:t>
            </a:r>
          </a:p>
        </p:txBody>
      </p:sp>
      <p:sp>
        <p:nvSpPr>
          <p:cNvPr id="672" name="Shape 672"/>
          <p:cNvSpPr/>
          <p:nvPr/>
        </p:nvSpPr>
        <p:spPr>
          <a:xfrm>
            <a:off x="66654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명칭</a:t>
            </a:r>
          </a:p>
        </p:txBody>
      </p:sp>
      <p:sp>
        <p:nvSpPr>
          <p:cNvPr id="673" name="Shape 673"/>
          <p:cNvSpPr/>
          <p:nvPr/>
        </p:nvSpPr>
        <p:spPr>
          <a:xfrm>
            <a:off x="4548837" y="294887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명칭</a:t>
            </a:r>
          </a:p>
        </p:txBody>
      </p:sp>
      <p:sp>
        <p:nvSpPr>
          <p:cNvPr id="674" name="Shape 674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5" name="Shape 675"/>
          <p:cNvGrpSpPr/>
          <p:nvPr/>
        </p:nvGrpSpPr>
        <p:grpSpPr>
          <a:xfrm>
            <a:off x="4701751" y="1678782"/>
            <a:ext cx="2785412" cy="2712242"/>
            <a:chOff x="4701751" y="2316957"/>
            <a:chExt cx="2785412" cy="2712242"/>
          </a:xfrm>
        </p:grpSpPr>
        <p:grpSp>
          <p:nvGrpSpPr>
            <p:cNvPr id="676" name="Shape 676"/>
            <p:cNvGrpSpPr/>
            <p:nvPr/>
          </p:nvGrpSpPr>
          <p:grpSpPr>
            <a:xfrm>
              <a:off x="4701751" y="2316957"/>
              <a:ext cx="2785412" cy="2712242"/>
              <a:chOff x="4701751" y="2288382"/>
              <a:chExt cx="2785412" cy="2712242"/>
            </a:xfrm>
          </p:grpSpPr>
          <p:sp>
            <p:nvSpPr>
              <p:cNvPr id="677" name="Shape 677"/>
              <p:cNvSpPr/>
              <p:nvPr/>
            </p:nvSpPr>
            <p:spPr>
              <a:xfrm>
                <a:off x="4701751" y="2288382"/>
                <a:ext cx="2785412" cy="2712242"/>
              </a:xfrm>
              <a:prstGeom prst="roundRect">
                <a:avLst>
                  <a:gd fmla="val 6442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교류 언어 수정</a:t>
                </a: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Shape 678"/>
              <p:cNvSpPr/>
              <p:nvPr/>
            </p:nvSpPr>
            <p:spPr>
              <a:xfrm>
                <a:off x="4768426" y="2621758"/>
                <a:ext cx="2642023" cy="1416842"/>
              </a:xfrm>
              <a:prstGeom prst="roundRect">
                <a:avLst>
                  <a:gd fmla="val 2852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9" name="Shape 679"/>
            <p:cNvSpPr txBox="1"/>
            <p:nvPr/>
          </p:nvSpPr>
          <p:spPr>
            <a:xfrm>
              <a:off x="4749376" y="4063907"/>
              <a:ext cx="2722220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교류 언어는 연맹원간 채팅 시 사용하는 주 언어입니다.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교류 언어 수정은 여러분 사이의 소통에 영향을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미치지 않습니다.</a:t>
              </a:r>
            </a:p>
          </p:txBody>
        </p:sp>
        <p:sp>
          <p:nvSpPr>
            <p:cNvPr id="680" name="Shape 680"/>
            <p:cNvSpPr/>
            <p:nvPr/>
          </p:nvSpPr>
          <p:spPr>
            <a:xfrm>
              <a:off x="5479569" y="4579107"/>
              <a:ext cx="1200066" cy="370231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  <p:grpSp>
          <p:nvGrpSpPr>
            <p:cNvPr id="681" name="Shape 681"/>
            <p:cNvGrpSpPr/>
            <p:nvPr/>
          </p:nvGrpSpPr>
          <p:grpSpPr>
            <a:xfrm>
              <a:off x="4909766" y="2754107"/>
              <a:ext cx="723733" cy="246220"/>
              <a:chOff x="4909766" y="2754107"/>
              <a:chExt cx="723733" cy="246220"/>
            </a:xfrm>
          </p:grpSpPr>
          <p:sp>
            <p:nvSpPr>
              <p:cNvPr id="682" name="Shape 682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Shape 683"/>
              <p:cNvSpPr txBox="1"/>
              <p:nvPr/>
            </p:nvSpPr>
            <p:spPr>
              <a:xfrm>
                <a:off x="5192353" y="2754107"/>
                <a:ext cx="441146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중문</a:t>
                </a:r>
              </a:p>
            </p:txBody>
          </p:sp>
        </p:grpSp>
        <p:grpSp>
          <p:nvGrpSpPr>
            <p:cNvPr id="684" name="Shape 684"/>
            <p:cNvGrpSpPr/>
            <p:nvPr/>
          </p:nvGrpSpPr>
          <p:grpSpPr>
            <a:xfrm>
              <a:off x="4903963" y="3074313"/>
              <a:ext cx="851974" cy="246220"/>
              <a:chOff x="4909766" y="2754107"/>
              <a:chExt cx="851974" cy="246220"/>
            </a:xfrm>
          </p:grpSpPr>
          <p:sp>
            <p:nvSpPr>
              <p:cNvPr id="685" name="Shape 685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Shape 686"/>
              <p:cNvSpPr txBox="1"/>
              <p:nvPr/>
            </p:nvSpPr>
            <p:spPr>
              <a:xfrm>
                <a:off x="5192353" y="2754107"/>
                <a:ext cx="569387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독일어</a:t>
                </a:r>
              </a:p>
            </p:txBody>
          </p:sp>
        </p:grpSp>
        <p:grpSp>
          <p:nvGrpSpPr>
            <p:cNvPr id="687" name="Shape 687"/>
            <p:cNvGrpSpPr/>
            <p:nvPr/>
          </p:nvGrpSpPr>
          <p:grpSpPr>
            <a:xfrm>
              <a:off x="4904083" y="3418678"/>
              <a:ext cx="1108454" cy="246220"/>
              <a:chOff x="4909766" y="2754107"/>
              <a:chExt cx="1108454" cy="246220"/>
            </a:xfrm>
          </p:grpSpPr>
          <p:sp>
            <p:nvSpPr>
              <p:cNvPr id="688" name="Shape 688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Shape 689"/>
              <p:cNvSpPr txBox="1"/>
              <p:nvPr/>
            </p:nvSpPr>
            <p:spPr>
              <a:xfrm>
                <a:off x="5192353" y="2754107"/>
                <a:ext cx="825866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네덜란드어</a:t>
                </a:r>
              </a:p>
            </p:txBody>
          </p:sp>
        </p:grpSp>
        <p:grpSp>
          <p:nvGrpSpPr>
            <p:cNvPr id="690" name="Shape 690"/>
            <p:cNvGrpSpPr/>
            <p:nvPr/>
          </p:nvGrpSpPr>
          <p:grpSpPr>
            <a:xfrm>
              <a:off x="4898280" y="3738883"/>
              <a:ext cx="980214" cy="246220"/>
              <a:chOff x="4909766" y="2754107"/>
              <a:chExt cx="980214" cy="246220"/>
            </a:xfrm>
          </p:grpSpPr>
          <p:sp>
            <p:nvSpPr>
              <p:cNvPr id="691" name="Shape 691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Shape 692"/>
              <p:cNvSpPr txBox="1"/>
              <p:nvPr/>
            </p:nvSpPr>
            <p:spPr>
              <a:xfrm>
                <a:off x="5192353" y="2754107"/>
                <a:ext cx="697627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스페인어</a:t>
                </a:r>
              </a:p>
            </p:txBody>
          </p:sp>
        </p:grpSp>
        <p:grpSp>
          <p:nvGrpSpPr>
            <p:cNvPr id="693" name="Shape 693"/>
            <p:cNvGrpSpPr/>
            <p:nvPr/>
          </p:nvGrpSpPr>
          <p:grpSpPr>
            <a:xfrm>
              <a:off x="6268120" y="2749197"/>
              <a:ext cx="723733" cy="246220"/>
              <a:chOff x="4909766" y="2754107"/>
              <a:chExt cx="723733" cy="246220"/>
            </a:xfrm>
          </p:grpSpPr>
          <p:sp>
            <p:nvSpPr>
              <p:cNvPr id="694" name="Shape 694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Shape 695"/>
              <p:cNvSpPr txBox="1"/>
              <p:nvPr/>
            </p:nvSpPr>
            <p:spPr>
              <a:xfrm>
                <a:off x="5192353" y="2754107"/>
                <a:ext cx="441146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영어</a:t>
                </a:r>
              </a:p>
            </p:txBody>
          </p:sp>
        </p:grpSp>
        <p:grpSp>
          <p:nvGrpSpPr>
            <p:cNvPr id="696" name="Shape 696"/>
            <p:cNvGrpSpPr/>
            <p:nvPr/>
          </p:nvGrpSpPr>
          <p:grpSpPr>
            <a:xfrm>
              <a:off x="6262316" y="3069403"/>
              <a:ext cx="980214" cy="246220"/>
              <a:chOff x="4909766" y="2754107"/>
              <a:chExt cx="980214" cy="246220"/>
            </a:xfrm>
          </p:grpSpPr>
          <p:sp>
            <p:nvSpPr>
              <p:cNvPr id="697" name="Shape 697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Shape 698"/>
              <p:cNvSpPr txBox="1"/>
              <p:nvPr/>
            </p:nvSpPr>
            <p:spPr>
              <a:xfrm>
                <a:off x="5192353" y="2754107"/>
                <a:ext cx="697627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스페인어</a:t>
                </a:r>
              </a:p>
            </p:txBody>
          </p:sp>
        </p:grpSp>
        <p:grpSp>
          <p:nvGrpSpPr>
            <p:cNvPr id="699" name="Shape 699"/>
            <p:cNvGrpSpPr/>
            <p:nvPr/>
          </p:nvGrpSpPr>
          <p:grpSpPr>
            <a:xfrm>
              <a:off x="6262437" y="3413768"/>
              <a:ext cx="1108454" cy="246220"/>
              <a:chOff x="4909766" y="2754107"/>
              <a:chExt cx="1108454" cy="246220"/>
            </a:xfrm>
          </p:grpSpPr>
          <p:sp>
            <p:nvSpPr>
              <p:cNvPr id="700" name="Shape 700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Shape 701"/>
              <p:cNvSpPr txBox="1"/>
              <p:nvPr/>
            </p:nvSpPr>
            <p:spPr>
              <a:xfrm>
                <a:off x="5192353" y="2754107"/>
                <a:ext cx="825866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이탈리아어</a:t>
                </a:r>
              </a:p>
            </p:txBody>
          </p:sp>
        </p:grpSp>
        <p:grpSp>
          <p:nvGrpSpPr>
            <p:cNvPr id="702" name="Shape 702"/>
            <p:cNvGrpSpPr/>
            <p:nvPr/>
          </p:nvGrpSpPr>
          <p:grpSpPr>
            <a:xfrm>
              <a:off x="6256633" y="3733974"/>
              <a:ext cx="851974" cy="246220"/>
              <a:chOff x="4909766" y="2754107"/>
              <a:chExt cx="851974" cy="246220"/>
            </a:xfrm>
          </p:grpSpPr>
          <p:sp>
            <p:nvSpPr>
              <p:cNvPr id="703" name="Shape 703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Shape 704"/>
              <p:cNvSpPr txBox="1"/>
              <p:nvPr/>
            </p:nvSpPr>
            <p:spPr>
              <a:xfrm>
                <a:off x="5192353" y="2754107"/>
                <a:ext cx="569387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한국어</a:t>
                </a:r>
              </a:p>
            </p:txBody>
          </p:sp>
        </p:grpSp>
        <p:pic>
          <p:nvPicPr>
            <p:cNvPr id="705" name="Shape 70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88142" y="3728641"/>
              <a:ext cx="186931" cy="2358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6" name="Shape 706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 화면 – 교류 언어 수정 알림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교류 언어 변경 시 변경/적용 되었음을 알려주는 기능</a:t>
            </a:r>
          </a:p>
        </p:txBody>
      </p:sp>
      <p:grpSp>
        <p:nvGrpSpPr>
          <p:cNvPr id="708" name="Shape 708"/>
          <p:cNvGrpSpPr/>
          <p:nvPr/>
        </p:nvGrpSpPr>
        <p:grpSpPr>
          <a:xfrm>
            <a:off x="4336028" y="2842589"/>
            <a:ext cx="3520799" cy="643816"/>
            <a:chOff x="4336028" y="2842589"/>
            <a:chExt cx="3520799" cy="643816"/>
          </a:xfrm>
        </p:grpSpPr>
        <p:sp>
          <p:nvSpPr>
            <p:cNvPr id="709" name="Shape 709"/>
            <p:cNvSpPr/>
            <p:nvPr/>
          </p:nvSpPr>
          <p:spPr>
            <a:xfrm>
              <a:off x="4336028" y="2854939"/>
              <a:ext cx="3520799" cy="62844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교류 언어가 </a:t>
              </a:r>
              <a:r>
                <a:rPr b="1" lang="ko-KR" sz="12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선택 언어</a:t>
              </a: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 변경되었습니다.</a:t>
              </a:r>
            </a:p>
          </p:txBody>
        </p:sp>
        <p:cxnSp>
          <p:nvCxnSpPr>
            <p:cNvPr id="710" name="Shape 710"/>
            <p:cNvCxnSpPr/>
            <p:nvPr/>
          </p:nvCxnSpPr>
          <p:spPr>
            <a:xfrm>
              <a:off x="4336028" y="2842589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711" name="Shape 711"/>
            <p:cNvCxnSpPr/>
            <p:nvPr/>
          </p:nvCxnSpPr>
          <p:spPr>
            <a:xfrm>
              <a:off x="4336028" y="3486405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712" name="Shape 712"/>
          <p:cNvSpPr/>
          <p:nvPr/>
        </p:nvSpPr>
        <p:spPr>
          <a:xfrm>
            <a:off x="8220581" y="1789068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교류 언어 변경 알림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1초 후 자동 소멸</a:t>
            </a:r>
          </a:p>
        </p:txBody>
      </p:sp>
      <p:cxnSp>
        <p:nvCxnSpPr>
          <p:cNvPr id="713" name="Shape 713"/>
          <p:cNvCxnSpPr>
            <a:stCxn id="712" idx="1"/>
          </p:cNvCxnSpPr>
          <p:nvPr/>
        </p:nvCxnSpPr>
        <p:spPr>
          <a:xfrm flipH="1">
            <a:off x="7585781" y="2012157"/>
            <a:ext cx="634800" cy="842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802433" y="391886"/>
            <a:ext cx="113895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2016.03.14 초안 작성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변경</a:t>
            </a:r>
          </a:p>
        </p:txBody>
      </p:sp>
      <p:sp>
        <p:nvSpPr>
          <p:cNvPr id="720" name="Shape 720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Shape 721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722" name="Shape 722"/>
          <p:cNvSpPr/>
          <p:nvPr/>
        </p:nvSpPr>
        <p:spPr>
          <a:xfrm>
            <a:off x="4548837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</a:t>
            </a:r>
          </a:p>
        </p:txBody>
      </p:sp>
      <p:sp>
        <p:nvSpPr>
          <p:cNvPr id="723" name="Shape 723"/>
          <p:cNvSpPr/>
          <p:nvPr/>
        </p:nvSpPr>
        <p:spPr>
          <a:xfrm>
            <a:off x="56021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공개모집 설정</a:t>
            </a:r>
          </a:p>
        </p:txBody>
      </p:sp>
      <p:sp>
        <p:nvSpPr>
          <p:cNvPr id="724" name="Shape 724"/>
          <p:cNvSpPr/>
          <p:nvPr/>
        </p:nvSpPr>
        <p:spPr>
          <a:xfrm>
            <a:off x="66654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</a:t>
            </a:r>
          </a:p>
        </p:txBody>
      </p:sp>
      <p:sp>
        <p:nvSpPr>
          <p:cNvPr id="725" name="Shape 725"/>
          <p:cNvSpPr/>
          <p:nvPr/>
        </p:nvSpPr>
        <p:spPr>
          <a:xfrm>
            <a:off x="4548837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약칭</a:t>
            </a:r>
          </a:p>
        </p:txBody>
      </p:sp>
      <p:sp>
        <p:nvSpPr>
          <p:cNvPr id="726" name="Shape 726"/>
          <p:cNvSpPr/>
          <p:nvPr/>
        </p:nvSpPr>
        <p:spPr>
          <a:xfrm>
            <a:off x="56021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교류 언어</a:t>
            </a:r>
          </a:p>
        </p:txBody>
      </p:sp>
      <p:sp>
        <p:nvSpPr>
          <p:cNvPr id="727" name="Shape 727"/>
          <p:cNvSpPr/>
          <p:nvPr/>
        </p:nvSpPr>
        <p:spPr>
          <a:xfrm>
            <a:off x="66654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명칭</a:t>
            </a:r>
          </a:p>
        </p:txBody>
      </p:sp>
      <p:sp>
        <p:nvSpPr>
          <p:cNvPr id="728" name="Shape 728"/>
          <p:cNvSpPr/>
          <p:nvPr/>
        </p:nvSpPr>
        <p:spPr>
          <a:xfrm>
            <a:off x="4548837" y="294887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명칭</a:t>
            </a:r>
          </a:p>
        </p:txBody>
      </p:sp>
      <p:sp>
        <p:nvSpPr>
          <p:cNvPr id="729" name="Shape 729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0" name="Shape 730"/>
          <p:cNvGrpSpPr/>
          <p:nvPr/>
        </p:nvGrpSpPr>
        <p:grpSpPr>
          <a:xfrm>
            <a:off x="4483191" y="1504950"/>
            <a:ext cx="3222533" cy="3067049"/>
            <a:chOff x="4483191" y="1504950"/>
            <a:chExt cx="3222533" cy="3067049"/>
          </a:xfrm>
        </p:grpSpPr>
        <p:grpSp>
          <p:nvGrpSpPr>
            <p:cNvPr id="731" name="Shape 731"/>
            <p:cNvGrpSpPr/>
            <p:nvPr/>
          </p:nvGrpSpPr>
          <p:grpSpPr>
            <a:xfrm>
              <a:off x="4483191" y="1504950"/>
              <a:ext cx="3222533" cy="3067049"/>
              <a:chOff x="4483191" y="2143125"/>
              <a:chExt cx="3222533" cy="3067049"/>
            </a:xfrm>
          </p:grpSpPr>
          <p:grpSp>
            <p:nvGrpSpPr>
              <p:cNvPr id="732" name="Shape 732"/>
              <p:cNvGrpSpPr/>
              <p:nvPr/>
            </p:nvGrpSpPr>
            <p:grpSpPr>
              <a:xfrm>
                <a:off x="4483191" y="2143125"/>
                <a:ext cx="3222533" cy="3067049"/>
                <a:chOff x="4483191" y="2114550"/>
                <a:chExt cx="3222533" cy="3067049"/>
              </a:xfrm>
            </p:grpSpPr>
            <p:sp>
              <p:nvSpPr>
                <p:cNvPr id="733" name="Shape 733"/>
                <p:cNvSpPr/>
                <p:nvPr/>
              </p:nvSpPr>
              <p:spPr>
                <a:xfrm>
                  <a:off x="4483191" y="2114550"/>
                  <a:ext cx="3222533" cy="3067049"/>
                </a:xfrm>
                <a:prstGeom prst="roundRect">
                  <a:avLst>
                    <a:gd fmla="val 6442" name="adj"/>
                  </a:avLst>
                </a:prstGeom>
                <a:gradFill>
                  <a:gsLst>
                    <a:gs pos="0">
                      <a:srgbClr val="9A9A9A"/>
                    </a:gs>
                    <a:gs pos="50000">
                      <a:srgbClr val="8D8D8D"/>
                    </a:gs>
                    <a:gs pos="100000">
                      <a:srgbClr val="78787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연맹 레벨 명칭 수정</a:t>
                  </a: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4" name="Shape 734"/>
                <p:cNvSpPr/>
                <p:nvPr/>
              </p:nvSpPr>
              <p:spPr>
                <a:xfrm>
                  <a:off x="4558876" y="2486024"/>
                  <a:ext cx="3061123" cy="1924050"/>
                </a:xfrm>
                <a:prstGeom prst="roundRect">
                  <a:avLst>
                    <a:gd fmla="val 2852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35" name="Shape 735"/>
              <p:cNvSpPr/>
              <p:nvPr/>
            </p:nvSpPr>
            <p:spPr>
              <a:xfrm>
                <a:off x="4851994" y="4758885"/>
                <a:ext cx="1200066" cy="370231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확인</a:t>
                </a:r>
              </a:p>
            </p:txBody>
          </p:sp>
          <p:sp>
            <p:nvSpPr>
              <p:cNvPr id="736" name="Shape 736"/>
              <p:cNvSpPr txBox="1"/>
              <p:nvPr/>
            </p:nvSpPr>
            <p:spPr>
              <a:xfrm>
                <a:off x="4582753" y="2811257"/>
                <a:ext cx="341760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R5</a:t>
                </a:r>
              </a:p>
            </p:txBody>
          </p:sp>
          <p:sp>
            <p:nvSpPr>
              <p:cNvPr id="737" name="Shape 737"/>
              <p:cNvSpPr txBox="1"/>
              <p:nvPr/>
            </p:nvSpPr>
            <p:spPr>
              <a:xfrm>
                <a:off x="4576951" y="3131463"/>
                <a:ext cx="341760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sp>
            <p:nvSpPr>
              <p:cNvPr id="738" name="Shape 738"/>
              <p:cNvSpPr txBox="1"/>
              <p:nvPr/>
            </p:nvSpPr>
            <p:spPr>
              <a:xfrm>
                <a:off x="4577071" y="3475828"/>
                <a:ext cx="341760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R3</a:t>
                </a:r>
              </a:p>
            </p:txBody>
          </p:sp>
          <p:grpSp>
            <p:nvGrpSpPr>
              <p:cNvPr id="739" name="Shape 739"/>
              <p:cNvGrpSpPr/>
              <p:nvPr/>
            </p:nvGrpSpPr>
            <p:grpSpPr>
              <a:xfrm>
                <a:off x="4571267" y="3815083"/>
                <a:ext cx="347443" cy="554928"/>
                <a:chOff x="4582753" y="2830307"/>
                <a:chExt cx="347443" cy="554928"/>
              </a:xfrm>
            </p:grpSpPr>
            <p:sp>
              <p:nvSpPr>
                <p:cNvPr id="740" name="Shape 740"/>
                <p:cNvSpPr txBox="1"/>
                <p:nvPr/>
              </p:nvSpPr>
              <p:spPr>
                <a:xfrm>
                  <a:off x="4582753" y="2830307"/>
                  <a:ext cx="341760" cy="246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accent2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R2</a:t>
                  </a:r>
                </a:p>
              </p:txBody>
            </p:sp>
            <p:sp>
              <p:nvSpPr>
                <p:cNvPr id="741" name="Shape 741"/>
                <p:cNvSpPr txBox="1"/>
                <p:nvPr/>
              </p:nvSpPr>
              <p:spPr>
                <a:xfrm>
                  <a:off x="4588437" y="3139014"/>
                  <a:ext cx="341760" cy="246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accent2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</p:grpSp>
          <p:sp>
            <p:nvSpPr>
              <p:cNvPr id="742" name="Shape 742"/>
              <p:cNvSpPr/>
              <p:nvPr/>
            </p:nvSpPr>
            <p:spPr>
              <a:xfrm>
                <a:off x="6335319" y="2826597"/>
                <a:ext cx="1204758" cy="22988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Input text</a:t>
                </a:r>
              </a:p>
            </p:txBody>
          </p:sp>
          <p:sp>
            <p:nvSpPr>
              <p:cNvPr id="743" name="Shape 743"/>
              <p:cNvSpPr/>
              <p:nvPr/>
            </p:nvSpPr>
            <p:spPr>
              <a:xfrm>
                <a:off x="6329516" y="3146802"/>
                <a:ext cx="1204758" cy="22988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Input text</a:t>
                </a:r>
              </a:p>
            </p:txBody>
          </p:sp>
          <p:sp>
            <p:nvSpPr>
              <p:cNvPr id="744" name="Shape 744"/>
              <p:cNvSpPr/>
              <p:nvPr/>
            </p:nvSpPr>
            <p:spPr>
              <a:xfrm>
                <a:off x="6329635" y="3491167"/>
                <a:ext cx="1204758" cy="22988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Input text</a:t>
                </a:r>
              </a:p>
            </p:txBody>
          </p:sp>
          <p:sp>
            <p:nvSpPr>
              <p:cNvPr id="745" name="Shape 745"/>
              <p:cNvSpPr/>
              <p:nvPr/>
            </p:nvSpPr>
            <p:spPr>
              <a:xfrm>
                <a:off x="6323832" y="3811373"/>
                <a:ext cx="1204758" cy="22988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Input text</a:t>
                </a:r>
              </a:p>
            </p:txBody>
          </p:sp>
          <p:sp>
            <p:nvSpPr>
              <p:cNvPr id="746" name="Shape 746"/>
              <p:cNvSpPr/>
              <p:nvPr/>
            </p:nvSpPr>
            <p:spPr>
              <a:xfrm>
                <a:off x="6324435" y="4123791"/>
                <a:ext cx="1204758" cy="22988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Input text</a:t>
                </a:r>
              </a:p>
            </p:txBody>
          </p:sp>
          <p:sp>
            <p:nvSpPr>
              <p:cNvPr id="747" name="Shape 747"/>
              <p:cNvSpPr/>
              <p:nvPr/>
            </p:nvSpPr>
            <p:spPr>
              <a:xfrm>
                <a:off x="6167641" y="4750660"/>
                <a:ext cx="1200066" cy="370231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취소</a:t>
                </a:r>
              </a:p>
            </p:txBody>
          </p:sp>
        </p:grpSp>
        <p:sp>
          <p:nvSpPr>
            <p:cNvPr id="748" name="Shape 748"/>
            <p:cNvSpPr txBox="1"/>
            <p:nvPr/>
          </p:nvSpPr>
          <p:spPr>
            <a:xfrm>
              <a:off x="4878028" y="2182607"/>
              <a:ext cx="861133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레벨 5</a:t>
              </a:r>
            </a:p>
          </p:txBody>
        </p:sp>
        <p:sp>
          <p:nvSpPr>
            <p:cNvPr id="749" name="Shape 749"/>
            <p:cNvSpPr txBox="1"/>
            <p:nvPr/>
          </p:nvSpPr>
          <p:spPr>
            <a:xfrm>
              <a:off x="4872226" y="2502813"/>
              <a:ext cx="861133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레벨 4</a:t>
              </a:r>
            </a:p>
          </p:txBody>
        </p:sp>
        <p:sp>
          <p:nvSpPr>
            <p:cNvPr id="750" name="Shape 750"/>
            <p:cNvSpPr txBox="1"/>
            <p:nvPr/>
          </p:nvSpPr>
          <p:spPr>
            <a:xfrm>
              <a:off x="4872346" y="2847177"/>
              <a:ext cx="861133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레벨 3</a:t>
              </a:r>
            </a:p>
          </p:txBody>
        </p:sp>
        <p:sp>
          <p:nvSpPr>
            <p:cNvPr id="751" name="Shape 751"/>
            <p:cNvSpPr txBox="1"/>
            <p:nvPr/>
          </p:nvSpPr>
          <p:spPr>
            <a:xfrm>
              <a:off x="4866542" y="3186433"/>
              <a:ext cx="861133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레벨 2</a:t>
              </a:r>
            </a:p>
          </p:txBody>
        </p:sp>
        <p:sp>
          <p:nvSpPr>
            <p:cNvPr id="752" name="Shape 752"/>
            <p:cNvSpPr txBox="1"/>
            <p:nvPr/>
          </p:nvSpPr>
          <p:spPr>
            <a:xfrm>
              <a:off x="4872226" y="3495141"/>
              <a:ext cx="861133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레벨 1</a:t>
              </a:r>
            </a:p>
          </p:txBody>
        </p:sp>
      </p:grpSp>
      <p:cxnSp>
        <p:nvCxnSpPr>
          <p:cNvPr id="753" name="Shape 753"/>
          <p:cNvCxnSpPr/>
          <p:nvPr/>
        </p:nvCxnSpPr>
        <p:spPr>
          <a:xfrm>
            <a:off x="4655857" y="2138363"/>
            <a:ext cx="28671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54" name="Shape 754"/>
          <p:cNvSpPr txBox="1"/>
          <p:nvPr/>
        </p:nvSpPr>
        <p:spPr>
          <a:xfrm>
            <a:off x="4914900" y="1893213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이전 명칭</a:t>
            </a:r>
          </a:p>
        </p:txBody>
      </p:sp>
      <p:sp>
        <p:nvSpPr>
          <p:cNvPr id="755" name="Shape 755"/>
          <p:cNvSpPr txBox="1"/>
          <p:nvPr/>
        </p:nvSpPr>
        <p:spPr>
          <a:xfrm>
            <a:off x="6510376" y="1893813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 명칭</a:t>
            </a:r>
          </a:p>
        </p:txBody>
      </p:sp>
      <p:sp>
        <p:nvSpPr>
          <p:cNvPr id="756" name="Shape 756"/>
          <p:cNvSpPr txBox="1"/>
          <p:nvPr/>
        </p:nvSpPr>
        <p:spPr>
          <a:xfrm>
            <a:off x="5134101" y="3806732"/>
            <a:ext cx="19527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글자, 숫자 포함 3~10자 입력 가능</a:t>
            </a:r>
          </a:p>
        </p:txBody>
      </p:sp>
      <p:sp>
        <p:nvSpPr>
          <p:cNvPr id="757" name="Shape 757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758" name="Shape 758"/>
          <p:cNvSpPr txBox="1"/>
          <p:nvPr/>
        </p:nvSpPr>
        <p:spPr>
          <a:xfrm>
            <a:off x="1013629" y="667910"/>
            <a:ext cx="32062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 화면 – 연맹 레벨 명칭 수정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레벨별 명칭을 변경할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단말기 키보드를 활용하여 입력</a:t>
            </a:r>
          </a:p>
        </p:txBody>
      </p:sp>
      <p:grpSp>
        <p:nvGrpSpPr>
          <p:cNvPr id="759" name="Shape 759"/>
          <p:cNvGrpSpPr/>
          <p:nvPr/>
        </p:nvGrpSpPr>
        <p:grpSpPr>
          <a:xfrm>
            <a:off x="1955093" y="2328961"/>
            <a:ext cx="954837" cy="931502"/>
            <a:chOff x="6665485" y="1905783"/>
            <a:chExt cx="954837" cy="931502"/>
          </a:xfrm>
        </p:grpSpPr>
        <p:sp>
          <p:nvSpPr>
            <p:cNvPr id="760" name="Shape 760"/>
            <p:cNvSpPr/>
            <p:nvPr/>
          </p:nvSpPr>
          <p:spPr>
            <a:xfrm>
              <a:off x="6665485" y="1905783"/>
              <a:ext cx="954837" cy="931502"/>
            </a:xfrm>
            <a:prstGeom prst="roundRect">
              <a:avLst>
                <a:gd fmla="val 644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레벨 명칭</a:t>
              </a:r>
            </a:p>
          </p:txBody>
        </p:sp>
        <p:pic>
          <p:nvPicPr>
            <p:cNvPr descr="http://vignette1.wikia.nocookie.net/unisonleague/images/b/ba/Gear-Sea_Dragon_Circlet_Render.png/revision/latest?cb=20150928021712" id="761" name="Shape 761"/>
            <p:cNvPicPr preferRelativeResize="0"/>
            <p:nvPr/>
          </p:nvPicPr>
          <p:blipFill rotWithShape="1">
            <a:blip r:embed="rId3">
              <a:alphaModFix/>
            </a:blip>
            <a:srcRect b="30362" l="8747" r="7728" t="27876"/>
            <a:stretch/>
          </p:blipFill>
          <p:spPr>
            <a:xfrm>
              <a:off x="6861570" y="2094425"/>
              <a:ext cx="657919" cy="3289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2" name="Shape 762"/>
            <p:cNvSpPr/>
            <p:nvPr/>
          </p:nvSpPr>
          <p:spPr>
            <a:xfrm>
              <a:off x="6762178" y="2371534"/>
              <a:ext cx="749193" cy="199689"/>
            </a:xfrm>
            <a:prstGeom prst="ribbon">
              <a:avLst>
                <a:gd fmla="val 16667" name="adj1"/>
                <a:gd fmla="val 50000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3" name="Shape 763"/>
          <p:cNvGrpSpPr/>
          <p:nvPr/>
        </p:nvGrpSpPr>
        <p:grpSpPr>
          <a:xfrm>
            <a:off x="282944" y="2544237"/>
            <a:ext cx="1642124" cy="465751"/>
            <a:chOff x="226772" y="2410633"/>
            <a:chExt cx="1642124" cy="465751"/>
          </a:xfrm>
        </p:grpSpPr>
        <p:sp>
          <p:nvSpPr>
            <p:cNvPr id="764" name="Shape 764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Shape 765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766" name="Shape 766"/>
          <p:cNvSpPr/>
          <p:nvPr/>
        </p:nvSpPr>
        <p:spPr>
          <a:xfrm>
            <a:off x="5156975" y="59939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 명칭 수정 팝업</a:t>
            </a:r>
          </a:p>
        </p:txBody>
      </p:sp>
      <p:cxnSp>
        <p:nvCxnSpPr>
          <p:cNvPr id="767" name="Shape 767"/>
          <p:cNvCxnSpPr>
            <a:stCxn id="766" idx="2"/>
          </p:cNvCxnSpPr>
          <p:nvPr/>
        </p:nvCxnSpPr>
        <p:spPr>
          <a:xfrm>
            <a:off x="6139208" y="1045574"/>
            <a:ext cx="5400" cy="499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68" name="Shape 768"/>
          <p:cNvSpPr/>
          <p:nvPr/>
        </p:nvSpPr>
        <p:spPr>
          <a:xfrm>
            <a:off x="8157025" y="1491363"/>
            <a:ext cx="216091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새로운 명칭 입력 칸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※단말기 키보드를 활용하여 입력</a:t>
            </a:r>
          </a:p>
        </p:txBody>
      </p:sp>
      <p:cxnSp>
        <p:nvCxnSpPr>
          <p:cNvPr id="769" name="Shape 769"/>
          <p:cNvCxnSpPr>
            <a:stCxn id="768" idx="1"/>
            <a:endCxn id="742" idx="3"/>
          </p:cNvCxnSpPr>
          <p:nvPr/>
        </p:nvCxnSpPr>
        <p:spPr>
          <a:xfrm flipH="1">
            <a:off x="7540225" y="1714452"/>
            <a:ext cx="616800" cy="588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70" name="Shape 770"/>
          <p:cNvSpPr/>
          <p:nvPr/>
        </p:nvSpPr>
        <p:spPr>
          <a:xfrm>
            <a:off x="4436942" y="5011778"/>
            <a:ext cx="1341756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 명칭 수정 버튼</a:t>
            </a:r>
          </a:p>
        </p:txBody>
      </p:sp>
      <p:cxnSp>
        <p:nvCxnSpPr>
          <p:cNvPr id="771" name="Shape 771"/>
          <p:cNvCxnSpPr>
            <a:stCxn id="770" idx="0"/>
            <a:endCxn id="735" idx="2"/>
          </p:cNvCxnSpPr>
          <p:nvPr/>
        </p:nvCxnSpPr>
        <p:spPr>
          <a:xfrm flipH="1" rot="10800000">
            <a:off x="5107820" y="4490978"/>
            <a:ext cx="344100" cy="520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72" name="Shape 772"/>
          <p:cNvSpPr/>
          <p:nvPr/>
        </p:nvSpPr>
        <p:spPr>
          <a:xfrm>
            <a:off x="6696828" y="5011778"/>
            <a:ext cx="1341756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 명칭 변경 취소 버튼</a:t>
            </a:r>
          </a:p>
        </p:txBody>
      </p:sp>
      <p:cxnSp>
        <p:nvCxnSpPr>
          <p:cNvPr id="773" name="Shape 773"/>
          <p:cNvCxnSpPr>
            <a:stCxn id="772" idx="0"/>
            <a:endCxn id="747" idx="2"/>
          </p:cNvCxnSpPr>
          <p:nvPr/>
        </p:nvCxnSpPr>
        <p:spPr>
          <a:xfrm rot="10800000">
            <a:off x="6767707" y="4482578"/>
            <a:ext cx="600000" cy="529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74" name="Shape 774"/>
          <p:cNvSpPr/>
          <p:nvPr/>
        </p:nvSpPr>
        <p:spPr>
          <a:xfrm>
            <a:off x="4124662" y="5810019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터치 시 변경 내용 저장</a:t>
            </a:r>
          </a:p>
        </p:txBody>
      </p:sp>
      <p:cxnSp>
        <p:nvCxnSpPr>
          <p:cNvPr id="775" name="Shape 775"/>
          <p:cNvCxnSpPr>
            <a:stCxn id="774" idx="0"/>
            <a:endCxn id="770" idx="2"/>
          </p:cNvCxnSpPr>
          <p:nvPr/>
        </p:nvCxnSpPr>
        <p:spPr>
          <a:xfrm flipH="1" rot="10800000">
            <a:off x="5106895" y="5457819"/>
            <a:ext cx="900" cy="352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76" name="Shape 776"/>
          <p:cNvSpPr/>
          <p:nvPr/>
        </p:nvSpPr>
        <p:spPr>
          <a:xfrm>
            <a:off x="6453473" y="5811480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터치 시 변경 내용 모두 소멸</a:t>
            </a:r>
          </a:p>
        </p:txBody>
      </p:sp>
      <p:cxnSp>
        <p:nvCxnSpPr>
          <p:cNvPr id="777" name="Shape 777"/>
          <p:cNvCxnSpPr>
            <a:stCxn id="776" idx="0"/>
          </p:cNvCxnSpPr>
          <p:nvPr/>
        </p:nvCxnSpPr>
        <p:spPr>
          <a:xfrm flipH="1" rot="10800000">
            <a:off x="7435706" y="5459280"/>
            <a:ext cx="900" cy="352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Shape 783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변경</a:t>
            </a:r>
          </a:p>
        </p:txBody>
      </p:sp>
      <p:sp>
        <p:nvSpPr>
          <p:cNvPr id="784" name="Shape 784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Shape 785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786" name="Shape 786"/>
          <p:cNvSpPr/>
          <p:nvPr/>
        </p:nvSpPr>
        <p:spPr>
          <a:xfrm>
            <a:off x="4548837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</a:t>
            </a:r>
          </a:p>
        </p:txBody>
      </p:sp>
      <p:sp>
        <p:nvSpPr>
          <p:cNvPr id="787" name="Shape 787"/>
          <p:cNvSpPr/>
          <p:nvPr/>
        </p:nvSpPr>
        <p:spPr>
          <a:xfrm>
            <a:off x="56021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공개모집 설정</a:t>
            </a:r>
          </a:p>
        </p:txBody>
      </p:sp>
      <p:sp>
        <p:nvSpPr>
          <p:cNvPr id="788" name="Shape 788"/>
          <p:cNvSpPr/>
          <p:nvPr/>
        </p:nvSpPr>
        <p:spPr>
          <a:xfrm>
            <a:off x="66654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</a:t>
            </a:r>
          </a:p>
        </p:txBody>
      </p:sp>
      <p:sp>
        <p:nvSpPr>
          <p:cNvPr id="789" name="Shape 789"/>
          <p:cNvSpPr/>
          <p:nvPr/>
        </p:nvSpPr>
        <p:spPr>
          <a:xfrm>
            <a:off x="4548837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약칭</a:t>
            </a:r>
          </a:p>
        </p:txBody>
      </p:sp>
      <p:sp>
        <p:nvSpPr>
          <p:cNvPr id="790" name="Shape 790"/>
          <p:cNvSpPr/>
          <p:nvPr/>
        </p:nvSpPr>
        <p:spPr>
          <a:xfrm>
            <a:off x="56021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교류 언어</a:t>
            </a:r>
          </a:p>
        </p:txBody>
      </p:sp>
      <p:sp>
        <p:nvSpPr>
          <p:cNvPr id="791" name="Shape 791"/>
          <p:cNvSpPr/>
          <p:nvPr/>
        </p:nvSpPr>
        <p:spPr>
          <a:xfrm>
            <a:off x="66654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명칭</a:t>
            </a:r>
          </a:p>
        </p:txBody>
      </p:sp>
      <p:sp>
        <p:nvSpPr>
          <p:cNvPr id="792" name="Shape 792"/>
          <p:cNvSpPr/>
          <p:nvPr/>
        </p:nvSpPr>
        <p:spPr>
          <a:xfrm>
            <a:off x="4548837" y="294887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명칭</a:t>
            </a:r>
          </a:p>
        </p:txBody>
      </p:sp>
      <p:sp>
        <p:nvSpPr>
          <p:cNvPr id="793" name="Shape 793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4" name="Shape 794"/>
          <p:cNvGrpSpPr/>
          <p:nvPr/>
        </p:nvGrpSpPr>
        <p:grpSpPr>
          <a:xfrm>
            <a:off x="4483191" y="1504950"/>
            <a:ext cx="3222533" cy="3067049"/>
            <a:chOff x="4483191" y="1504950"/>
            <a:chExt cx="3222533" cy="3067049"/>
          </a:xfrm>
        </p:grpSpPr>
        <p:grpSp>
          <p:nvGrpSpPr>
            <p:cNvPr id="795" name="Shape 795"/>
            <p:cNvGrpSpPr/>
            <p:nvPr/>
          </p:nvGrpSpPr>
          <p:grpSpPr>
            <a:xfrm>
              <a:off x="4483191" y="1504950"/>
              <a:ext cx="3222533" cy="3067049"/>
              <a:chOff x="4483191" y="2143125"/>
              <a:chExt cx="3222533" cy="3067049"/>
            </a:xfrm>
          </p:grpSpPr>
          <p:grpSp>
            <p:nvGrpSpPr>
              <p:cNvPr id="796" name="Shape 796"/>
              <p:cNvGrpSpPr/>
              <p:nvPr/>
            </p:nvGrpSpPr>
            <p:grpSpPr>
              <a:xfrm>
                <a:off x="4483191" y="2143125"/>
                <a:ext cx="3222533" cy="3067049"/>
                <a:chOff x="4483191" y="2114550"/>
                <a:chExt cx="3222533" cy="3067049"/>
              </a:xfrm>
            </p:grpSpPr>
            <p:sp>
              <p:nvSpPr>
                <p:cNvPr id="797" name="Shape 797"/>
                <p:cNvSpPr/>
                <p:nvPr/>
              </p:nvSpPr>
              <p:spPr>
                <a:xfrm>
                  <a:off x="4483191" y="2114550"/>
                  <a:ext cx="3222533" cy="3067049"/>
                </a:xfrm>
                <a:prstGeom prst="roundRect">
                  <a:avLst>
                    <a:gd fmla="val 6442" name="adj"/>
                  </a:avLst>
                </a:prstGeom>
                <a:gradFill>
                  <a:gsLst>
                    <a:gs pos="0">
                      <a:srgbClr val="9A9A9A"/>
                    </a:gs>
                    <a:gs pos="50000">
                      <a:srgbClr val="8D8D8D"/>
                    </a:gs>
                    <a:gs pos="100000">
                      <a:srgbClr val="78787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연맹 요새 명칭 수정</a:t>
                  </a: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8" name="Shape 798"/>
                <p:cNvSpPr/>
                <p:nvPr/>
              </p:nvSpPr>
              <p:spPr>
                <a:xfrm>
                  <a:off x="4558876" y="2486024"/>
                  <a:ext cx="3061123" cy="1924050"/>
                </a:xfrm>
                <a:prstGeom prst="roundRect">
                  <a:avLst>
                    <a:gd fmla="val 2852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99" name="Shape 799"/>
              <p:cNvSpPr/>
              <p:nvPr/>
            </p:nvSpPr>
            <p:spPr>
              <a:xfrm>
                <a:off x="5465419" y="4749416"/>
                <a:ext cx="1200066" cy="370231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수정</a:t>
                </a:r>
              </a:p>
            </p:txBody>
          </p:sp>
          <p:sp>
            <p:nvSpPr>
              <p:cNvPr id="800" name="Shape 800"/>
              <p:cNvSpPr/>
              <p:nvPr/>
            </p:nvSpPr>
            <p:spPr>
              <a:xfrm>
                <a:off x="6335319" y="2826597"/>
                <a:ext cx="1204758" cy="22988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Input text</a:t>
                </a:r>
              </a:p>
            </p:txBody>
          </p:sp>
          <p:sp>
            <p:nvSpPr>
              <p:cNvPr id="801" name="Shape 801"/>
              <p:cNvSpPr/>
              <p:nvPr/>
            </p:nvSpPr>
            <p:spPr>
              <a:xfrm>
                <a:off x="6329516" y="3146802"/>
                <a:ext cx="1204758" cy="229885"/>
              </a:xfrm>
              <a:prstGeom prst="roundRect">
                <a:avLst>
                  <a:gd fmla="val 0" name="adj"/>
                </a:avLst>
              </a:prstGeom>
              <a:solidFill>
                <a:srgbClr val="7F7F7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Input text</a:t>
                </a:r>
              </a:p>
            </p:txBody>
          </p:sp>
          <p:sp>
            <p:nvSpPr>
              <p:cNvPr id="802" name="Shape 802"/>
              <p:cNvSpPr/>
              <p:nvPr/>
            </p:nvSpPr>
            <p:spPr>
              <a:xfrm>
                <a:off x="6329635" y="3491167"/>
                <a:ext cx="1204758" cy="229885"/>
              </a:xfrm>
              <a:prstGeom prst="roundRect">
                <a:avLst>
                  <a:gd fmla="val 0" name="adj"/>
                </a:avLst>
              </a:prstGeom>
              <a:solidFill>
                <a:srgbClr val="7F7F7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Input text</a:t>
                </a:r>
              </a:p>
            </p:txBody>
          </p:sp>
          <p:sp>
            <p:nvSpPr>
              <p:cNvPr id="803" name="Shape 803"/>
              <p:cNvSpPr/>
              <p:nvPr/>
            </p:nvSpPr>
            <p:spPr>
              <a:xfrm>
                <a:off x="6323832" y="3811373"/>
                <a:ext cx="1204758" cy="229885"/>
              </a:xfrm>
              <a:prstGeom prst="roundRect">
                <a:avLst>
                  <a:gd fmla="val 0" name="adj"/>
                </a:avLst>
              </a:prstGeom>
              <a:solidFill>
                <a:srgbClr val="7F7F7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Input text</a:t>
                </a:r>
              </a:p>
            </p:txBody>
          </p:sp>
          <p:sp>
            <p:nvSpPr>
              <p:cNvPr id="804" name="Shape 804"/>
              <p:cNvSpPr/>
              <p:nvPr/>
            </p:nvSpPr>
            <p:spPr>
              <a:xfrm>
                <a:off x="6324435" y="4123791"/>
                <a:ext cx="1204758" cy="229885"/>
              </a:xfrm>
              <a:prstGeom prst="roundRect">
                <a:avLst>
                  <a:gd fmla="val 0" name="adj"/>
                </a:avLst>
              </a:prstGeom>
              <a:solidFill>
                <a:srgbClr val="7F7F7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Input text</a:t>
                </a:r>
              </a:p>
            </p:txBody>
          </p:sp>
        </p:grpSp>
        <p:sp>
          <p:nvSpPr>
            <p:cNvPr id="805" name="Shape 805"/>
            <p:cNvSpPr txBox="1"/>
            <p:nvPr/>
          </p:nvSpPr>
          <p:spPr>
            <a:xfrm>
              <a:off x="4878028" y="2182607"/>
              <a:ext cx="85792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요새 1</a:t>
              </a:r>
            </a:p>
          </p:txBody>
        </p:sp>
        <p:sp>
          <p:nvSpPr>
            <p:cNvPr id="806" name="Shape 806"/>
            <p:cNvSpPr txBox="1"/>
            <p:nvPr/>
          </p:nvSpPr>
          <p:spPr>
            <a:xfrm>
              <a:off x="4872226" y="2502813"/>
              <a:ext cx="85792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요새 2</a:t>
              </a:r>
            </a:p>
          </p:txBody>
        </p:sp>
        <p:sp>
          <p:nvSpPr>
            <p:cNvPr id="807" name="Shape 807"/>
            <p:cNvSpPr txBox="1"/>
            <p:nvPr/>
          </p:nvSpPr>
          <p:spPr>
            <a:xfrm>
              <a:off x="4872346" y="2847177"/>
              <a:ext cx="85792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요새 3</a:t>
              </a:r>
            </a:p>
          </p:txBody>
        </p:sp>
        <p:sp>
          <p:nvSpPr>
            <p:cNvPr id="808" name="Shape 808"/>
            <p:cNvSpPr txBox="1"/>
            <p:nvPr/>
          </p:nvSpPr>
          <p:spPr>
            <a:xfrm>
              <a:off x="4866542" y="3186433"/>
              <a:ext cx="85792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요새 4</a:t>
              </a:r>
            </a:p>
          </p:txBody>
        </p:sp>
        <p:sp>
          <p:nvSpPr>
            <p:cNvPr id="809" name="Shape 809"/>
            <p:cNvSpPr txBox="1"/>
            <p:nvPr/>
          </p:nvSpPr>
          <p:spPr>
            <a:xfrm>
              <a:off x="4872226" y="3495141"/>
              <a:ext cx="85792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요새 5</a:t>
              </a:r>
            </a:p>
          </p:txBody>
        </p:sp>
      </p:grpSp>
      <p:cxnSp>
        <p:nvCxnSpPr>
          <p:cNvPr id="810" name="Shape 810"/>
          <p:cNvCxnSpPr/>
          <p:nvPr/>
        </p:nvCxnSpPr>
        <p:spPr>
          <a:xfrm>
            <a:off x="4655857" y="2138363"/>
            <a:ext cx="28671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11" name="Shape 811"/>
          <p:cNvSpPr txBox="1"/>
          <p:nvPr/>
        </p:nvSpPr>
        <p:spPr>
          <a:xfrm>
            <a:off x="4914900" y="1893213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이전 명칭</a:t>
            </a:r>
          </a:p>
        </p:txBody>
      </p:sp>
      <p:sp>
        <p:nvSpPr>
          <p:cNvPr id="812" name="Shape 812"/>
          <p:cNvSpPr txBox="1"/>
          <p:nvPr/>
        </p:nvSpPr>
        <p:spPr>
          <a:xfrm>
            <a:off x="6510376" y="1893813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 명칭</a:t>
            </a:r>
          </a:p>
        </p:txBody>
      </p:sp>
      <p:sp>
        <p:nvSpPr>
          <p:cNvPr id="813" name="Shape 813"/>
          <p:cNvSpPr txBox="1"/>
          <p:nvPr/>
        </p:nvSpPr>
        <p:spPr>
          <a:xfrm>
            <a:off x="5134101" y="3806732"/>
            <a:ext cx="19527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글자, 숫자 포함 3~10자 입력 가능</a:t>
            </a:r>
          </a:p>
        </p:txBody>
      </p:sp>
      <p:pic>
        <p:nvPicPr>
          <p:cNvPr descr="http://findicons.com/files/icons/772/token_light/128/lock.png" id="814" name="Shape 8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2826" y="2507480"/>
            <a:ext cx="241213" cy="2412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ndicons.com/files/icons/772/token_light/128/lock.png" id="815" name="Shape 8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2826" y="2840623"/>
            <a:ext cx="241213" cy="2412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ndicons.com/files/icons/772/token_light/128/lock.png" id="816" name="Shape 8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2826" y="3173416"/>
            <a:ext cx="241213" cy="2412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ndicons.com/files/icons/772/token_light/128/lock.png" id="817" name="Shape 8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3092" y="3483644"/>
            <a:ext cx="241213" cy="241213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Shape 818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819" name="Shape 819"/>
          <p:cNvSpPr txBox="1"/>
          <p:nvPr/>
        </p:nvSpPr>
        <p:spPr>
          <a:xfrm>
            <a:off x="1013629" y="667910"/>
            <a:ext cx="3206275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 화면 – 연맹 요새 명칭 수정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요새들의 명칭을 수정할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건설 완료/가능한 연맹 요새의 이름만 변경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단말기 키보드를 활용하여 입력</a:t>
            </a:r>
          </a:p>
        </p:txBody>
      </p:sp>
      <p:sp>
        <p:nvSpPr>
          <p:cNvPr id="820" name="Shape 820"/>
          <p:cNvSpPr/>
          <p:nvPr/>
        </p:nvSpPr>
        <p:spPr>
          <a:xfrm>
            <a:off x="5156975" y="59939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요새 명칭 수정 팝업</a:t>
            </a:r>
          </a:p>
        </p:txBody>
      </p:sp>
      <p:cxnSp>
        <p:nvCxnSpPr>
          <p:cNvPr id="821" name="Shape 821"/>
          <p:cNvCxnSpPr>
            <a:stCxn id="820" idx="2"/>
          </p:cNvCxnSpPr>
          <p:nvPr/>
        </p:nvCxnSpPr>
        <p:spPr>
          <a:xfrm>
            <a:off x="6139208" y="1045574"/>
            <a:ext cx="5400" cy="499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22" name="Shape 822"/>
          <p:cNvSpPr/>
          <p:nvPr/>
        </p:nvSpPr>
        <p:spPr>
          <a:xfrm>
            <a:off x="8157025" y="1491363"/>
            <a:ext cx="216091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새로운 명칭 입력 칸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※단말기 키보드를 활용하여 입력</a:t>
            </a:r>
          </a:p>
        </p:txBody>
      </p:sp>
      <p:cxnSp>
        <p:nvCxnSpPr>
          <p:cNvPr id="823" name="Shape 823"/>
          <p:cNvCxnSpPr>
            <a:stCxn id="822" idx="1"/>
          </p:cNvCxnSpPr>
          <p:nvPr/>
        </p:nvCxnSpPr>
        <p:spPr>
          <a:xfrm flipH="1">
            <a:off x="7540225" y="1714452"/>
            <a:ext cx="616800" cy="588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24" name="Shape 824"/>
          <p:cNvSpPr/>
          <p:nvPr/>
        </p:nvSpPr>
        <p:spPr>
          <a:xfrm>
            <a:off x="4436942" y="5011778"/>
            <a:ext cx="1341756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요새 명칭 수정 버튼</a:t>
            </a:r>
          </a:p>
        </p:txBody>
      </p:sp>
      <p:cxnSp>
        <p:nvCxnSpPr>
          <p:cNvPr id="825" name="Shape 825"/>
          <p:cNvCxnSpPr>
            <a:stCxn id="824" idx="0"/>
          </p:cNvCxnSpPr>
          <p:nvPr/>
        </p:nvCxnSpPr>
        <p:spPr>
          <a:xfrm flipH="1" rot="10800000">
            <a:off x="5107820" y="4490978"/>
            <a:ext cx="344100" cy="520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26" name="Shape 826"/>
          <p:cNvSpPr/>
          <p:nvPr/>
        </p:nvSpPr>
        <p:spPr>
          <a:xfrm>
            <a:off x="6696828" y="5011778"/>
            <a:ext cx="1341756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요새 명칭 변경 취소 버튼</a:t>
            </a:r>
          </a:p>
        </p:txBody>
      </p:sp>
      <p:cxnSp>
        <p:nvCxnSpPr>
          <p:cNvPr id="827" name="Shape 827"/>
          <p:cNvCxnSpPr>
            <a:stCxn id="826" idx="0"/>
          </p:cNvCxnSpPr>
          <p:nvPr/>
        </p:nvCxnSpPr>
        <p:spPr>
          <a:xfrm rot="10800000">
            <a:off x="6767707" y="4482578"/>
            <a:ext cx="600000" cy="529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28" name="Shape 828"/>
          <p:cNvSpPr/>
          <p:nvPr/>
        </p:nvSpPr>
        <p:spPr>
          <a:xfrm>
            <a:off x="4124662" y="5810019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터치 시 변경 내용 저장</a:t>
            </a:r>
          </a:p>
        </p:txBody>
      </p:sp>
      <p:cxnSp>
        <p:nvCxnSpPr>
          <p:cNvPr id="829" name="Shape 829"/>
          <p:cNvCxnSpPr>
            <a:stCxn id="828" idx="0"/>
            <a:endCxn id="824" idx="2"/>
          </p:cNvCxnSpPr>
          <p:nvPr/>
        </p:nvCxnSpPr>
        <p:spPr>
          <a:xfrm flipH="1" rot="10800000">
            <a:off x="5106895" y="5457819"/>
            <a:ext cx="900" cy="352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30" name="Shape 830"/>
          <p:cNvSpPr/>
          <p:nvPr/>
        </p:nvSpPr>
        <p:spPr>
          <a:xfrm>
            <a:off x="6453473" y="5811480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터치 시 변경 내용 모두 소멸</a:t>
            </a:r>
          </a:p>
        </p:txBody>
      </p:sp>
      <p:cxnSp>
        <p:nvCxnSpPr>
          <p:cNvPr id="831" name="Shape 831"/>
          <p:cNvCxnSpPr>
            <a:stCxn id="830" idx="0"/>
          </p:cNvCxnSpPr>
          <p:nvPr/>
        </p:nvCxnSpPr>
        <p:spPr>
          <a:xfrm flipH="1" rot="10800000">
            <a:off x="7435706" y="5459280"/>
            <a:ext cx="900" cy="352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32" name="Shape 832"/>
          <p:cNvSpPr/>
          <p:nvPr/>
        </p:nvSpPr>
        <p:spPr>
          <a:xfrm>
            <a:off x="8175981" y="2253566"/>
            <a:ext cx="216091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아직 사용할 수 없는 명칭 입력 칸</a:t>
            </a:r>
          </a:p>
        </p:txBody>
      </p:sp>
      <p:cxnSp>
        <p:nvCxnSpPr>
          <p:cNvPr id="833" name="Shape 833"/>
          <p:cNvCxnSpPr>
            <a:stCxn id="832" idx="1"/>
            <a:endCxn id="801" idx="3"/>
          </p:cNvCxnSpPr>
          <p:nvPr/>
        </p:nvCxnSpPr>
        <p:spPr>
          <a:xfrm flipH="1">
            <a:off x="7534281" y="2476655"/>
            <a:ext cx="641700" cy="147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34" name="Shape 834"/>
          <p:cNvSpPr/>
          <p:nvPr/>
        </p:nvSpPr>
        <p:spPr>
          <a:xfrm>
            <a:off x="8195590" y="3049225"/>
            <a:ext cx="2160914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레벨의 요새를 건설하거나 건설 가능 상태에서만 입력 가능</a:t>
            </a:r>
          </a:p>
        </p:txBody>
      </p:sp>
      <p:cxnSp>
        <p:nvCxnSpPr>
          <p:cNvPr id="835" name="Shape 835"/>
          <p:cNvCxnSpPr>
            <a:stCxn id="834" idx="0"/>
          </p:cNvCxnSpPr>
          <p:nvPr/>
        </p:nvCxnSpPr>
        <p:spPr>
          <a:xfrm flipH="1" rot="10800000">
            <a:off x="9276047" y="2697025"/>
            <a:ext cx="900" cy="352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836" name="Shape 836"/>
          <p:cNvGrpSpPr/>
          <p:nvPr/>
        </p:nvGrpSpPr>
        <p:grpSpPr>
          <a:xfrm>
            <a:off x="1932437" y="2817769"/>
            <a:ext cx="954837" cy="952506"/>
            <a:chOff x="4548837" y="2927874"/>
            <a:chExt cx="954837" cy="952506"/>
          </a:xfrm>
        </p:grpSpPr>
        <p:sp>
          <p:nvSpPr>
            <p:cNvPr id="837" name="Shape 837"/>
            <p:cNvSpPr/>
            <p:nvPr/>
          </p:nvSpPr>
          <p:spPr>
            <a:xfrm>
              <a:off x="4548837" y="2948878"/>
              <a:ext cx="954837" cy="931502"/>
            </a:xfrm>
            <a:prstGeom prst="roundRect">
              <a:avLst>
                <a:gd fmla="val 644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요새 명칭</a:t>
              </a:r>
            </a:p>
          </p:txBody>
        </p:sp>
        <p:pic>
          <p:nvPicPr>
            <p:cNvPr id="838" name="Shape 8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78444" y="2927874"/>
              <a:ext cx="765887" cy="7658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9" name="Shape 839"/>
            <p:cNvSpPr/>
            <p:nvPr/>
          </p:nvSpPr>
          <p:spPr>
            <a:xfrm>
              <a:off x="4670860" y="3414630"/>
              <a:ext cx="749193" cy="199689"/>
            </a:xfrm>
            <a:prstGeom prst="ribbon">
              <a:avLst>
                <a:gd fmla="val 16667" name="adj1"/>
                <a:gd fmla="val 50000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ㄱ</a:t>
              </a:r>
            </a:p>
          </p:txBody>
        </p:sp>
      </p:grpSp>
      <p:grpSp>
        <p:nvGrpSpPr>
          <p:cNvPr id="840" name="Shape 840"/>
          <p:cNvGrpSpPr/>
          <p:nvPr/>
        </p:nvGrpSpPr>
        <p:grpSpPr>
          <a:xfrm>
            <a:off x="263133" y="3049225"/>
            <a:ext cx="1642124" cy="465751"/>
            <a:chOff x="226772" y="2410633"/>
            <a:chExt cx="1642124" cy="465751"/>
          </a:xfrm>
        </p:grpSpPr>
        <p:sp>
          <p:nvSpPr>
            <p:cNvPr id="841" name="Shape 841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Shape 842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Shape 848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관리</a:t>
            </a:r>
          </a:p>
        </p:txBody>
      </p:sp>
      <p:sp>
        <p:nvSpPr>
          <p:cNvPr id="849" name="Shape 849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Shape 850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851" name="Shape 851"/>
          <p:cNvSpPr/>
          <p:nvPr/>
        </p:nvSpPr>
        <p:spPr>
          <a:xfrm>
            <a:off x="4608623" y="232145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Shape 852"/>
          <p:cNvSpPr/>
          <p:nvPr/>
        </p:nvSpPr>
        <p:spPr>
          <a:xfrm>
            <a:off x="5710044" y="232145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Shape 853"/>
          <p:cNvSpPr/>
          <p:nvPr/>
        </p:nvSpPr>
        <p:spPr>
          <a:xfrm>
            <a:off x="6806150" y="231036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Shape 854"/>
          <p:cNvSpPr/>
          <p:nvPr/>
        </p:nvSpPr>
        <p:spPr>
          <a:xfrm>
            <a:off x="4607962" y="3218857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Shape 855"/>
          <p:cNvSpPr/>
          <p:nvPr/>
        </p:nvSpPr>
        <p:spPr>
          <a:xfrm>
            <a:off x="5709383" y="3218857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Shape 856"/>
          <p:cNvSpPr/>
          <p:nvPr/>
        </p:nvSpPr>
        <p:spPr>
          <a:xfrm>
            <a:off x="4617242" y="2834094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깃발</a:t>
            </a:r>
          </a:p>
        </p:txBody>
      </p:sp>
      <p:sp>
        <p:nvSpPr>
          <p:cNvPr id="857" name="Shape 857"/>
          <p:cNvSpPr/>
          <p:nvPr/>
        </p:nvSpPr>
        <p:spPr>
          <a:xfrm>
            <a:off x="5734842" y="2829797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 연맹</a:t>
            </a:r>
          </a:p>
        </p:txBody>
      </p:sp>
      <p:sp>
        <p:nvSpPr>
          <p:cNvPr id="858" name="Shape 858"/>
          <p:cNvSpPr/>
          <p:nvPr/>
        </p:nvSpPr>
        <p:spPr>
          <a:xfrm>
            <a:off x="4626716" y="3738905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</a:t>
            </a:r>
          </a:p>
        </p:txBody>
      </p:sp>
      <p:sp>
        <p:nvSpPr>
          <p:cNvPr id="859" name="Shape 859"/>
          <p:cNvSpPr/>
          <p:nvPr/>
        </p:nvSpPr>
        <p:spPr>
          <a:xfrm>
            <a:off x="5730839" y="3742014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</a:t>
            </a:r>
          </a:p>
        </p:txBody>
      </p:sp>
      <p:sp>
        <p:nvSpPr>
          <p:cNvPr id="860" name="Shape 860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Shape 861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pic>
        <p:nvPicPr>
          <p:cNvPr descr="https://upload.wikimedia.org/wikipedia/commons/9/92/Battle_for_Wesnoth.png" id="862" name="Shape 8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863" name="Shape 8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864" name="Shape 8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865" name="Shape 86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6" name="Shape 86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31597" y="2300194"/>
            <a:ext cx="529739" cy="623546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Shape 867"/>
          <p:cNvSpPr/>
          <p:nvPr/>
        </p:nvSpPr>
        <p:spPr>
          <a:xfrm>
            <a:off x="6834542" y="2823773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보기</a:t>
            </a:r>
          </a:p>
        </p:txBody>
      </p:sp>
      <p:pic>
        <p:nvPicPr>
          <p:cNvPr id="868" name="Shape 86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36948" y="3201146"/>
            <a:ext cx="529739" cy="623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Shape 86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32094" y="2319697"/>
            <a:ext cx="529739" cy="623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Shape 87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18423" y="3195735"/>
            <a:ext cx="734459" cy="64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Shape 871"/>
          <p:cNvPicPr preferRelativeResize="0"/>
          <p:nvPr/>
        </p:nvPicPr>
        <p:blipFill rotWithShape="1">
          <a:blip r:embed="rId9">
            <a:alphaModFix/>
          </a:blip>
          <a:srcRect b="17729" l="8926" r="23580" t="24412"/>
          <a:stretch/>
        </p:blipFill>
        <p:spPr>
          <a:xfrm>
            <a:off x="5804194" y="2351800"/>
            <a:ext cx="573814" cy="505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Shape 87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flipH="1">
            <a:off x="6070980" y="3552317"/>
            <a:ext cx="360394" cy="20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Shape 87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85087" y="2641442"/>
            <a:ext cx="249006" cy="268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Shape 87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207989" y="2644375"/>
            <a:ext cx="249006" cy="268822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Shape 875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abard.gnomeregan.info/result/faction_Alliance_icon_emblem_00_border_border_00_iconcolor_ffffff_bgcolor_000000_bordercolor_ffffff.png" id="876" name="Shape 8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96242" y="1248937"/>
            <a:ext cx="1277484" cy="13484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tabard.php?icon=emblem_138&amp;border=border_03&amp;iconcolor=dfa55a&amp;bgcolor=232323&amp;bordercolor=f9cc30&amp;faction=Alliance" id="877" name="Shape 87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196050" y="3030410"/>
            <a:ext cx="793217" cy="837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henemeton.net/css/img/index.png" id="878" name="Shape 87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269607" y="3013792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tabard.php?icon=emblem_160&amp;border=border_05&amp;iconcolor=101517&amp;bgcolor=04c347&amp;bordercolor=670021&amp;faction=Alliance" id="879" name="Shape 87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418035" y="3035826"/>
            <a:ext cx="793217" cy="837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les1.guildlaunch.net/guild/library/230361/Tabard.png" id="880" name="Shape 88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034359" y="3027241"/>
            <a:ext cx="881350" cy="8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Shape 881"/>
          <p:cNvSpPr/>
          <p:nvPr/>
        </p:nvSpPr>
        <p:spPr>
          <a:xfrm>
            <a:off x="4402278" y="2995613"/>
            <a:ext cx="844433" cy="877076"/>
          </a:xfrm>
          <a:prstGeom prst="roundRect">
            <a:avLst>
              <a:gd fmla="val 7093" name="adj"/>
            </a:avLst>
          </a:prstGeom>
          <a:solidFill>
            <a:schemeClr val="accent1">
              <a:alpha val="0"/>
            </a:schemeClr>
          </a:solidFill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Shape 882"/>
          <p:cNvSpPr/>
          <p:nvPr/>
        </p:nvSpPr>
        <p:spPr>
          <a:xfrm>
            <a:off x="4896208" y="4003344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</a:p>
        </p:txBody>
      </p:sp>
      <p:sp>
        <p:nvSpPr>
          <p:cNvPr id="883" name="Shape 883"/>
          <p:cNvSpPr/>
          <p:nvPr/>
        </p:nvSpPr>
        <p:spPr>
          <a:xfrm>
            <a:off x="6146492" y="4003433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sp>
        <p:nvSpPr>
          <p:cNvPr id="884" name="Shape 884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885" name="Shape 885"/>
          <p:cNvSpPr txBox="1"/>
          <p:nvPr/>
        </p:nvSpPr>
        <p:spPr>
          <a:xfrm>
            <a:off x="1013629" y="667910"/>
            <a:ext cx="320627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깃발 보기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연맹의 깃발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제공되는 깃발 목록 중 원하는 깃발로 변경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깃발 변경 시 유료 재화 소모</a:t>
            </a:r>
          </a:p>
        </p:txBody>
      </p:sp>
      <p:pic>
        <p:nvPicPr>
          <p:cNvPr id="886" name="Shape 88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173092" y="4205189"/>
            <a:ext cx="151078" cy="151078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Shape 887"/>
          <p:cNvSpPr/>
          <p:nvPr/>
        </p:nvSpPr>
        <p:spPr>
          <a:xfrm>
            <a:off x="8078284" y="918153"/>
            <a:ext cx="216091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적용 or 선택되어 있는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깃발 이미지 표시</a:t>
            </a:r>
          </a:p>
        </p:txBody>
      </p:sp>
      <p:cxnSp>
        <p:nvCxnSpPr>
          <p:cNvPr id="888" name="Shape 888"/>
          <p:cNvCxnSpPr>
            <a:stCxn id="887" idx="1"/>
          </p:cNvCxnSpPr>
          <p:nvPr/>
        </p:nvCxnSpPr>
        <p:spPr>
          <a:xfrm flipH="1">
            <a:off x="6773584" y="1141242"/>
            <a:ext cx="1304700" cy="426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89" name="Shape 889"/>
          <p:cNvSpPr/>
          <p:nvPr/>
        </p:nvSpPr>
        <p:spPr>
          <a:xfrm>
            <a:off x="8435554" y="2641530"/>
            <a:ext cx="216091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가능한 연맹 깃발 이미지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좌우 스크롤</a:t>
            </a:r>
          </a:p>
        </p:txBody>
      </p:sp>
      <p:cxnSp>
        <p:nvCxnSpPr>
          <p:cNvPr id="890" name="Shape 890"/>
          <p:cNvCxnSpPr>
            <a:stCxn id="889" idx="1"/>
          </p:cNvCxnSpPr>
          <p:nvPr/>
        </p:nvCxnSpPr>
        <p:spPr>
          <a:xfrm flipH="1">
            <a:off x="7854754" y="2864619"/>
            <a:ext cx="580800" cy="203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91" name="Shape 891"/>
          <p:cNvSpPr/>
          <p:nvPr/>
        </p:nvSpPr>
        <p:spPr>
          <a:xfrm>
            <a:off x="2502243" y="3292728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선택한 연맹 깃발</a:t>
            </a:r>
          </a:p>
        </p:txBody>
      </p:sp>
      <p:cxnSp>
        <p:nvCxnSpPr>
          <p:cNvPr id="892" name="Shape 892"/>
          <p:cNvCxnSpPr>
            <a:stCxn id="891" idx="3"/>
            <a:endCxn id="881" idx="1"/>
          </p:cNvCxnSpPr>
          <p:nvPr/>
        </p:nvCxnSpPr>
        <p:spPr>
          <a:xfrm flipH="1" rot="10800000">
            <a:off x="4125769" y="3434217"/>
            <a:ext cx="276600" cy="81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93" name="Shape 893"/>
          <p:cNvSpPr/>
          <p:nvPr/>
        </p:nvSpPr>
        <p:spPr>
          <a:xfrm>
            <a:off x="3700644" y="4731517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깃발 변경하기</a:t>
            </a:r>
          </a:p>
        </p:txBody>
      </p:sp>
      <p:cxnSp>
        <p:nvCxnSpPr>
          <p:cNvPr id="894" name="Shape 894"/>
          <p:cNvCxnSpPr>
            <a:stCxn id="893" idx="0"/>
            <a:endCxn id="882" idx="2"/>
          </p:cNvCxnSpPr>
          <p:nvPr/>
        </p:nvCxnSpPr>
        <p:spPr>
          <a:xfrm flipH="1" rot="10800000">
            <a:off x="4512407" y="4373617"/>
            <a:ext cx="983700" cy="357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95" name="Shape 895"/>
          <p:cNvSpPr/>
          <p:nvPr/>
        </p:nvSpPr>
        <p:spPr>
          <a:xfrm>
            <a:off x="6989267" y="4731517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깃발 변경 취소</a:t>
            </a:r>
          </a:p>
        </p:txBody>
      </p:sp>
      <p:cxnSp>
        <p:nvCxnSpPr>
          <p:cNvPr id="896" name="Shape 896"/>
          <p:cNvCxnSpPr>
            <a:stCxn id="895" idx="0"/>
            <a:endCxn id="883" idx="2"/>
          </p:cNvCxnSpPr>
          <p:nvPr/>
        </p:nvCxnSpPr>
        <p:spPr>
          <a:xfrm rot="10800000">
            <a:off x="6746530" y="4373617"/>
            <a:ext cx="1054500" cy="357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97" name="Shape 897"/>
          <p:cNvSpPr/>
          <p:nvPr/>
        </p:nvSpPr>
        <p:spPr>
          <a:xfrm>
            <a:off x="3206656" y="5549280"/>
            <a:ext cx="2614706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유료 재화 부족 or 권한 부족 or 현재 적용 중인 깃발 선택할 경우 버튼 비활성화</a:t>
            </a:r>
          </a:p>
        </p:txBody>
      </p:sp>
      <p:cxnSp>
        <p:nvCxnSpPr>
          <p:cNvPr id="898" name="Shape 898"/>
          <p:cNvCxnSpPr>
            <a:stCxn id="897" idx="0"/>
          </p:cNvCxnSpPr>
          <p:nvPr/>
        </p:nvCxnSpPr>
        <p:spPr>
          <a:xfrm flipH="1" rot="10800000">
            <a:off x="4514009" y="5197080"/>
            <a:ext cx="900" cy="352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899" name="Shape 899"/>
          <p:cNvGrpSpPr/>
          <p:nvPr/>
        </p:nvGrpSpPr>
        <p:grpSpPr>
          <a:xfrm>
            <a:off x="1966041" y="2322307"/>
            <a:ext cx="772768" cy="782459"/>
            <a:chOff x="5710044" y="2300647"/>
            <a:chExt cx="772768" cy="782459"/>
          </a:xfrm>
        </p:grpSpPr>
        <p:sp>
          <p:nvSpPr>
            <p:cNvPr id="900" name="Shape 900"/>
            <p:cNvSpPr/>
            <p:nvPr/>
          </p:nvSpPr>
          <p:spPr>
            <a:xfrm>
              <a:off x="5710044" y="2321456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Shape 901"/>
            <p:cNvSpPr/>
            <p:nvPr/>
          </p:nvSpPr>
          <p:spPr>
            <a:xfrm>
              <a:off x="5725512" y="2829797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깃발</a:t>
              </a:r>
            </a:p>
          </p:txBody>
        </p:sp>
        <p:pic>
          <p:nvPicPr>
            <p:cNvPr id="902" name="Shape 90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808419" y="2300647"/>
              <a:ext cx="529739" cy="6235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3" name="Shape 90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161412" y="2622392"/>
              <a:ext cx="249006" cy="2688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4" name="Shape 904"/>
          <p:cNvGrpSpPr/>
          <p:nvPr/>
        </p:nvGrpSpPr>
        <p:grpSpPr>
          <a:xfrm>
            <a:off x="269948" y="2487155"/>
            <a:ext cx="1642124" cy="465751"/>
            <a:chOff x="226772" y="2410633"/>
            <a:chExt cx="1642124" cy="465751"/>
          </a:xfrm>
        </p:grpSpPr>
        <p:sp>
          <p:nvSpPr>
            <p:cNvPr id="905" name="Shape 905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Shape 906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Shape 912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관리</a:t>
            </a:r>
          </a:p>
        </p:txBody>
      </p:sp>
      <p:sp>
        <p:nvSpPr>
          <p:cNvPr id="913" name="Shape 913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Shape 914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915" name="Shape 915"/>
          <p:cNvSpPr/>
          <p:nvPr/>
        </p:nvSpPr>
        <p:spPr>
          <a:xfrm>
            <a:off x="4608623" y="232145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Shape 916"/>
          <p:cNvSpPr/>
          <p:nvPr/>
        </p:nvSpPr>
        <p:spPr>
          <a:xfrm>
            <a:off x="5710044" y="232145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Shape 917"/>
          <p:cNvSpPr/>
          <p:nvPr/>
        </p:nvSpPr>
        <p:spPr>
          <a:xfrm>
            <a:off x="6806150" y="231036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Shape 918"/>
          <p:cNvSpPr/>
          <p:nvPr/>
        </p:nvSpPr>
        <p:spPr>
          <a:xfrm>
            <a:off x="4607962" y="3218857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Shape 919"/>
          <p:cNvSpPr/>
          <p:nvPr/>
        </p:nvSpPr>
        <p:spPr>
          <a:xfrm>
            <a:off x="5709383" y="3218857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Shape 920"/>
          <p:cNvSpPr/>
          <p:nvPr/>
        </p:nvSpPr>
        <p:spPr>
          <a:xfrm>
            <a:off x="4617242" y="2834094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깃발</a:t>
            </a:r>
          </a:p>
        </p:txBody>
      </p:sp>
      <p:sp>
        <p:nvSpPr>
          <p:cNvPr id="921" name="Shape 921"/>
          <p:cNvSpPr/>
          <p:nvPr/>
        </p:nvSpPr>
        <p:spPr>
          <a:xfrm>
            <a:off x="5734842" y="2829797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 연맹</a:t>
            </a:r>
          </a:p>
        </p:txBody>
      </p:sp>
      <p:sp>
        <p:nvSpPr>
          <p:cNvPr id="922" name="Shape 922"/>
          <p:cNvSpPr/>
          <p:nvPr/>
        </p:nvSpPr>
        <p:spPr>
          <a:xfrm>
            <a:off x="4626716" y="3738905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</a:t>
            </a:r>
          </a:p>
        </p:txBody>
      </p:sp>
      <p:sp>
        <p:nvSpPr>
          <p:cNvPr id="923" name="Shape 923"/>
          <p:cNvSpPr/>
          <p:nvPr/>
        </p:nvSpPr>
        <p:spPr>
          <a:xfrm>
            <a:off x="5730839" y="3742014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</a:t>
            </a:r>
          </a:p>
        </p:txBody>
      </p:sp>
      <p:sp>
        <p:nvSpPr>
          <p:cNvPr id="924" name="Shape 924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Shape 925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pic>
        <p:nvPicPr>
          <p:cNvPr descr="https://upload.wikimedia.org/wikipedia/commons/9/92/Battle_for_Wesnoth.png" id="926" name="Shape 9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927" name="Shape 9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928" name="Shape 9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929" name="Shape 9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0" name="Shape 9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31597" y="2300194"/>
            <a:ext cx="529739" cy="623546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Shape 931"/>
          <p:cNvSpPr/>
          <p:nvPr/>
        </p:nvSpPr>
        <p:spPr>
          <a:xfrm>
            <a:off x="6834542" y="2823773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보기</a:t>
            </a:r>
          </a:p>
        </p:txBody>
      </p:sp>
      <p:pic>
        <p:nvPicPr>
          <p:cNvPr id="932" name="Shape 9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36948" y="3201146"/>
            <a:ext cx="529739" cy="623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Shape 9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32094" y="2319697"/>
            <a:ext cx="529739" cy="623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Shape 9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18423" y="3195735"/>
            <a:ext cx="734459" cy="64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5" name="Shape 935"/>
          <p:cNvPicPr preferRelativeResize="0"/>
          <p:nvPr/>
        </p:nvPicPr>
        <p:blipFill rotWithShape="1">
          <a:blip r:embed="rId9">
            <a:alphaModFix/>
          </a:blip>
          <a:srcRect b="17729" l="8926" r="23580" t="24412"/>
          <a:stretch/>
        </p:blipFill>
        <p:spPr>
          <a:xfrm>
            <a:off x="5804194" y="2351800"/>
            <a:ext cx="573814" cy="505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Shape 9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flipH="1">
            <a:off x="6070980" y="3552317"/>
            <a:ext cx="360394" cy="20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Shape 93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85087" y="2641442"/>
            <a:ext cx="249006" cy="268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Shape 93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207989" y="2644375"/>
            <a:ext cx="249006" cy="268822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Shape 939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abard.gnomeregan.info/result/faction_Alliance_icon_emblem_00_border_border_00_iconcolor_ffffff_bgcolor_000000_bordercolor_ffffff.png" id="940" name="Shape 9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96242" y="1248937"/>
            <a:ext cx="1277484" cy="13484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tabard.php?icon=emblem_138&amp;border=border_03&amp;iconcolor=dfa55a&amp;bgcolor=232323&amp;bordercolor=f9cc30&amp;faction=Alliance" id="941" name="Shape 94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196050" y="3030410"/>
            <a:ext cx="793217" cy="837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henemeton.net/css/img/index.png" id="942" name="Shape 94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269607" y="3013792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tabard.php?icon=emblem_160&amp;border=border_05&amp;iconcolor=101517&amp;bgcolor=04c347&amp;bordercolor=670021&amp;faction=Alliance" id="943" name="Shape 94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418035" y="3035826"/>
            <a:ext cx="793217" cy="837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les1.guildlaunch.net/guild/library/230361/Tabard.png" id="944" name="Shape 94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034359" y="3027241"/>
            <a:ext cx="881350" cy="8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Shape 945"/>
          <p:cNvSpPr/>
          <p:nvPr/>
        </p:nvSpPr>
        <p:spPr>
          <a:xfrm>
            <a:off x="4402278" y="2995613"/>
            <a:ext cx="844433" cy="877076"/>
          </a:xfrm>
          <a:prstGeom prst="roundRect">
            <a:avLst>
              <a:gd fmla="val 7093" name="adj"/>
            </a:avLst>
          </a:prstGeom>
          <a:solidFill>
            <a:schemeClr val="accent1">
              <a:alpha val="0"/>
            </a:schemeClr>
          </a:solidFill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Shape 946"/>
          <p:cNvSpPr/>
          <p:nvPr/>
        </p:nvSpPr>
        <p:spPr>
          <a:xfrm>
            <a:off x="4896208" y="4003344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</a:p>
        </p:txBody>
      </p:sp>
      <p:sp>
        <p:nvSpPr>
          <p:cNvPr id="947" name="Shape 947"/>
          <p:cNvSpPr/>
          <p:nvPr/>
        </p:nvSpPr>
        <p:spPr>
          <a:xfrm>
            <a:off x="6146492" y="4003433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sp>
        <p:nvSpPr>
          <p:cNvPr id="948" name="Shape 948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949" name="Shape 949"/>
          <p:cNvSpPr txBox="1"/>
          <p:nvPr/>
        </p:nvSpPr>
        <p:spPr>
          <a:xfrm>
            <a:off x="1013629" y="667910"/>
            <a:ext cx="32062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깃발 보기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깃발 변경 완료 알림</a:t>
            </a:r>
          </a:p>
        </p:txBody>
      </p:sp>
      <p:pic>
        <p:nvPicPr>
          <p:cNvPr id="950" name="Shape 95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173092" y="4205189"/>
            <a:ext cx="151078" cy="151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1" name="Shape 951"/>
          <p:cNvGrpSpPr/>
          <p:nvPr/>
        </p:nvGrpSpPr>
        <p:grpSpPr>
          <a:xfrm>
            <a:off x="4336028" y="2842589"/>
            <a:ext cx="3520799" cy="643816"/>
            <a:chOff x="4336028" y="2842589"/>
            <a:chExt cx="3520799" cy="643816"/>
          </a:xfrm>
        </p:grpSpPr>
        <p:sp>
          <p:nvSpPr>
            <p:cNvPr id="952" name="Shape 952"/>
            <p:cNvSpPr/>
            <p:nvPr/>
          </p:nvSpPr>
          <p:spPr>
            <a:xfrm>
              <a:off x="4336028" y="2854939"/>
              <a:ext cx="3520799" cy="62844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깃발이 변경되었습니다.</a:t>
              </a:r>
            </a:p>
          </p:txBody>
        </p:sp>
        <p:cxnSp>
          <p:nvCxnSpPr>
            <p:cNvPr id="953" name="Shape 953"/>
            <p:cNvCxnSpPr/>
            <p:nvPr/>
          </p:nvCxnSpPr>
          <p:spPr>
            <a:xfrm>
              <a:off x="4336028" y="2842589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954" name="Shape 954"/>
            <p:cNvCxnSpPr/>
            <p:nvPr/>
          </p:nvCxnSpPr>
          <p:spPr>
            <a:xfrm>
              <a:off x="4336028" y="3486405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955" name="Shape 955"/>
          <p:cNvSpPr/>
          <p:nvPr/>
        </p:nvSpPr>
        <p:spPr>
          <a:xfrm>
            <a:off x="8390418" y="2393386"/>
            <a:ext cx="216091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깃발 변경 완료 알림</a:t>
            </a:r>
          </a:p>
        </p:txBody>
      </p:sp>
      <p:cxnSp>
        <p:nvCxnSpPr>
          <p:cNvPr id="956" name="Shape 956"/>
          <p:cNvCxnSpPr>
            <a:stCxn id="955" idx="1"/>
          </p:cNvCxnSpPr>
          <p:nvPr/>
        </p:nvCxnSpPr>
        <p:spPr>
          <a:xfrm flipH="1">
            <a:off x="7809618" y="2616475"/>
            <a:ext cx="580800" cy="203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Shape 961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Shape 962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랭킹 보기</a:t>
            </a:r>
          </a:p>
        </p:txBody>
      </p:sp>
      <p:sp>
        <p:nvSpPr>
          <p:cNvPr id="963" name="Shape 963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Shape 964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965" name="Shape 965"/>
          <p:cNvSpPr/>
          <p:nvPr/>
        </p:nvSpPr>
        <p:spPr>
          <a:xfrm>
            <a:off x="4886912" y="6063401"/>
            <a:ext cx="2227027" cy="281466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Shape 966"/>
          <p:cNvSpPr/>
          <p:nvPr/>
        </p:nvSpPr>
        <p:spPr>
          <a:xfrm>
            <a:off x="7180481" y="6060489"/>
            <a:ext cx="639954" cy="294424"/>
          </a:xfrm>
          <a:prstGeom prst="roundRect">
            <a:avLst>
              <a:gd fmla="val 23015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</a:t>
            </a:r>
          </a:p>
        </p:txBody>
      </p:sp>
      <p:cxnSp>
        <p:nvCxnSpPr>
          <p:cNvPr id="967" name="Shape 967"/>
          <p:cNvCxnSpPr/>
          <p:nvPr/>
        </p:nvCxnSpPr>
        <p:spPr>
          <a:xfrm>
            <a:off x="4822644" y="154832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68" name="Shape 968"/>
          <p:cNvSpPr/>
          <p:nvPr/>
        </p:nvSpPr>
        <p:spPr>
          <a:xfrm>
            <a:off x="4383267" y="696137"/>
            <a:ext cx="3454445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abard.gnomeregan.info/result/faction_Alliance_icon_emblem_00_border_border_00_iconcolor_ffffff_bgcolor_000000_bordercolor_ffffff.png" id="969" name="Shape 9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1412" y="713214"/>
            <a:ext cx="817252" cy="862655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Shape 970"/>
          <p:cNvSpPr/>
          <p:nvPr/>
        </p:nvSpPr>
        <p:spPr>
          <a:xfrm>
            <a:off x="5221419" y="732799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971" name="Shape 9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8121" y="1276142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Shape 972"/>
          <p:cNvSpPr/>
          <p:nvPr/>
        </p:nvSpPr>
        <p:spPr>
          <a:xfrm>
            <a:off x="5410946" y="1273887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973" name="Shape 9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2571" y="1285567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974" name="Shape 974"/>
          <p:cNvSpPr/>
          <p:nvPr/>
        </p:nvSpPr>
        <p:spPr>
          <a:xfrm>
            <a:off x="6693825" y="1274858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975" name="Shape 975"/>
          <p:cNvCxnSpPr/>
          <p:nvPr/>
        </p:nvCxnSpPr>
        <p:spPr>
          <a:xfrm>
            <a:off x="4816421" y="2437838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76" name="Shape 976"/>
          <p:cNvSpPr/>
          <p:nvPr/>
        </p:nvSpPr>
        <p:spPr>
          <a:xfrm>
            <a:off x="4383267" y="1585654"/>
            <a:ext cx="3448222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Shape 977"/>
          <p:cNvSpPr/>
          <p:nvPr/>
        </p:nvSpPr>
        <p:spPr>
          <a:xfrm>
            <a:off x="5215196" y="1622316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978" name="Shape 9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1898" y="2165659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Shape 979"/>
          <p:cNvSpPr/>
          <p:nvPr/>
        </p:nvSpPr>
        <p:spPr>
          <a:xfrm>
            <a:off x="5404723" y="2163403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980" name="Shape 9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6348" y="2175084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Shape 981"/>
          <p:cNvSpPr/>
          <p:nvPr/>
        </p:nvSpPr>
        <p:spPr>
          <a:xfrm>
            <a:off x="6687603" y="2164375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982" name="Shape 982"/>
          <p:cNvCxnSpPr/>
          <p:nvPr/>
        </p:nvCxnSpPr>
        <p:spPr>
          <a:xfrm>
            <a:off x="4800867" y="3327355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83" name="Shape 983"/>
          <p:cNvSpPr/>
          <p:nvPr/>
        </p:nvSpPr>
        <p:spPr>
          <a:xfrm>
            <a:off x="4383267" y="2475172"/>
            <a:ext cx="343266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Shape 984"/>
          <p:cNvSpPr/>
          <p:nvPr/>
        </p:nvSpPr>
        <p:spPr>
          <a:xfrm>
            <a:off x="5199642" y="2511833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985" name="Shape 9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6344" y="3055177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Shape 986"/>
          <p:cNvSpPr/>
          <p:nvPr/>
        </p:nvSpPr>
        <p:spPr>
          <a:xfrm>
            <a:off x="5389169" y="3052922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987" name="Shape 9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0794" y="3064602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988" name="Shape 988"/>
          <p:cNvSpPr/>
          <p:nvPr/>
        </p:nvSpPr>
        <p:spPr>
          <a:xfrm>
            <a:off x="6672049" y="3053893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989" name="Shape 989"/>
          <p:cNvCxnSpPr/>
          <p:nvPr/>
        </p:nvCxnSpPr>
        <p:spPr>
          <a:xfrm>
            <a:off x="4803978" y="4216873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90" name="Shape 990"/>
          <p:cNvSpPr/>
          <p:nvPr/>
        </p:nvSpPr>
        <p:spPr>
          <a:xfrm>
            <a:off x="4383267" y="3364689"/>
            <a:ext cx="3435779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Shape 991"/>
          <p:cNvSpPr/>
          <p:nvPr/>
        </p:nvSpPr>
        <p:spPr>
          <a:xfrm>
            <a:off x="5202753" y="3401351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992" name="Shape 9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9455" y="3944694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993" name="Shape 993"/>
          <p:cNvSpPr/>
          <p:nvPr/>
        </p:nvSpPr>
        <p:spPr>
          <a:xfrm>
            <a:off x="5392280" y="3942439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994" name="Shape 9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3905" y="3954119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Shape 995"/>
          <p:cNvSpPr/>
          <p:nvPr/>
        </p:nvSpPr>
        <p:spPr>
          <a:xfrm>
            <a:off x="6675160" y="3943410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996" name="Shape 996"/>
          <p:cNvCxnSpPr/>
          <p:nvPr/>
        </p:nvCxnSpPr>
        <p:spPr>
          <a:xfrm>
            <a:off x="4798207" y="511023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97" name="Shape 997"/>
          <p:cNvSpPr/>
          <p:nvPr/>
        </p:nvSpPr>
        <p:spPr>
          <a:xfrm>
            <a:off x="4383267" y="4258046"/>
            <a:ext cx="343000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Shape 998"/>
          <p:cNvSpPr/>
          <p:nvPr/>
        </p:nvSpPr>
        <p:spPr>
          <a:xfrm>
            <a:off x="5196982" y="4294708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999" name="Shape 9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3685" y="4838053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Shape 1000"/>
          <p:cNvSpPr/>
          <p:nvPr/>
        </p:nvSpPr>
        <p:spPr>
          <a:xfrm>
            <a:off x="5386508" y="4835796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1001" name="Shape 10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8133" y="4847478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Shape 1002"/>
          <p:cNvSpPr/>
          <p:nvPr/>
        </p:nvSpPr>
        <p:spPr>
          <a:xfrm>
            <a:off x="6669389" y="4836769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sp>
        <p:nvSpPr>
          <p:cNvPr id="1003" name="Shape 1003"/>
          <p:cNvSpPr/>
          <p:nvPr/>
        </p:nvSpPr>
        <p:spPr>
          <a:xfrm>
            <a:off x="5158460" y="5663055"/>
            <a:ext cx="194155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위로 스크롤 하여 더 보기</a:t>
            </a:r>
          </a:p>
        </p:txBody>
      </p:sp>
      <p:grpSp>
        <p:nvGrpSpPr>
          <p:cNvPr id="1004" name="Shape 1004"/>
          <p:cNvGrpSpPr/>
          <p:nvPr/>
        </p:nvGrpSpPr>
        <p:grpSpPr>
          <a:xfrm>
            <a:off x="6894752" y="7609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1005" name="Shape 100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6" name="Shape 1006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1007" name="Shape 1007"/>
          <p:cNvGrpSpPr/>
          <p:nvPr/>
        </p:nvGrpSpPr>
        <p:grpSpPr>
          <a:xfrm>
            <a:off x="6894752" y="164427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1008" name="Shape 100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9" name="Shape 1009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1010" name="Shape 1010"/>
          <p:cNvGrpSpPr/>
          <p:nvPr/>
        </p:nvGrpSpPr>
        <p:grpSpPr>
          <a:xfrm>
            <a:off x="6914113" y="2518067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1011" name="Shape 10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2" name="Shape 1012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1013" name="Shape 1013"/>
          <p:cNvGrpSpPr/>
          <p:nvPr/>
        </p:nvGrpSpPr>
        <p:grpSpPr>
          <a:xfrm>
            <a:off x="6923389" y="3395783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1014" name="Shape 10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5" name="Shape 1015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1016" name="Shape 1016"/>
          <p:cNvGrpSpPr/>
          <p:nvPr/>
        </p:nvGrpSpPr>
        <p:grpSpPr>
          <a:xfrm>
            <a:off x="6927748" y="43013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1017" name="Shape 10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8" name="Shape 1018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pic>
        <p:nvPicPr>
          <p:cNvPr descr="http://tabard.gnomeregan.info/tabard.php?icon=emblem_138&amp;border=border_03&amp;iconcolor=dfa55a&amp;bgcolor=232323&amp;bordercolor=f9cc30&amp;faction=Alliance" id="1019" name="Shape 10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8683" y="3393437"/>
            <a:ext cx="793217" cy="837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henemeton.net/css/img/index.png" id="1020" name="Shape 10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90548" y="1586554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les1.guildlaunch.net/guild/library/230361/Tabard.png" id="1021" name="Shape 10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16812" y="2486157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tabard.php?icon=emblem_160&amp;border=border_05&amp;iconcolor=101517&amp;bgcolor=04c347&amp;bordercolor=670021&amp;faction=Alliance" id="1022" name="Shape 10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16351" y="4273932"/>
            <a:ext cx="793217" cy="837284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Shape 1023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1024" name="Shape 1024"/>
          <p:cNvSpPr txBox="1"/>
          <p:nvPr/>
        </p:nvSpPr>
        <p:spPr>
          <a:xfrm>
            <a:off x="1013629" y="667910"/>
            <a:ext cx="32062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 연맹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연맹 목록 확인 및 검색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시 나오는 연맹 목록 및 검색 화면과 동일한 기능</a:t>
            </a:r>
          </a:p>
        </p:txBody>
      </p:sp>
      <p:grpSp>
        <p:nvGrpSpPr>
          <p:cNvPr id="1025" name="Shape 1025"/>
          <p:cNvGrpSpPr/>
          <p:nvPr/>
        </p:nvGrpSpPr>
        <p:grpSpPr>
          <a:xfrm>
            <a:off x="1912845" y="2339205"/>
            <a:ext cx="772768" cy="761650"/>
            <a:chOff x="6806150" y="2310366"/>
            <a:chExt cx="772768" cy="761650"/>
          </a:xfrm>
        </p:grpSpPr>
        <p:sp>
          <p:nvSpPr>
            <p:cNvPr id="1026" name="Shape 1026"/>
            <p:cNvSpPr/>
            <p:nvPr/>
          </p:nvSpPr>
          <p:spPr>
            <a:xfrm>
              <a:off x="6806150" y="2310366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Shape 1027"/>
            <p:cNvSpPr/>
            <p:nvPr/>
          </p:nvSpPr>
          <p:spPr>
            <a:xfrm>
              <a:off x="6834542" y="2814441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기타연맹</a:t>
              </a:r>
            </a:p>
          </p:txBody>
        </p:sp>
        <p:pic>
          <p:nvPicPr>
            <p:cNvPr id="1028" name="Shape 1028"/>
            <p:cNvPicPr preferRelativeResize="0"/>
            <p:nvPr/>
          </p:nvPicPr>
          <p:blipFill rotWithShape="1">
            <a:blip r:embed="rId11">
              <a:alphaModFix/>
            </a:blip>
            <a:srcRect b="17729" l="8926" r="23580" t="24412"/>
            <a:stretch/>
          </p:blipFill>
          <p:spPr>
            <a:xfrm>
              <a:off x="6898482" y="2349709"/>
              <a:ext cx="556940" cy="4906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9" name="Shape 102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284314" y="2625325"/>
              <a:ext cx="249006" cy="2688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0" name="Shape 1030"/>
          <p:cNvGrpSpPr/>
          <p:nvPr/>
        </p:nvGrpSpPr>
        <p:grpSpPr>
          <a:xfrm>
            <a:off x="269948" y="2487155"/>
            <a:ext cx="1642124" cy="465751"/>
            <a:chOff x="226772" y="2410633"/>
            <a:chExt cx="1642124" cy="465751"/>
          </a:xfrm>
        </p:grpSpPr>
        <p:sp>
          <p:nvSpPr>
            <p:cNvPr id="1031" name="Shape 1031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Shape 1032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1033" name="Shape 1033"/>
          <p:cNvSpPr/>
          <p:nvPr/>
        </p:nvSpPr>
        <p:spPr>
          <a:xfrm>
            <a:off x="8465650" y="264314"/>
            <a:ext cx="216091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동일 국가(왕국)에 소속되어 있는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목록</a:t>
            </a:r>
          </a:p>
        </p:txBody>
      </p:sp>
      <p:cxnSp>
        <p:nvCxnSpPr>
          <p:cNvPr id="1034" name="Shape 1034"/>
          <p:cNvCxnSpPr>
            <a:stCxn id="1033" idx="1"/>
          </p:cNvCxnSpPr>
          <p:nvPr/>
        </p:nvCxnSpPr>
        <p:spPr>
          <a:xfrm flipH="1">
            <a:off x="7884850" y="487403"/>
            <a:ext cx="580800" cy="203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35" name="Shape 1035"/>
          <p:cNvSpPr/>
          <p:nvPr/>
        </p:nvSpPr>
        <p:spPr>
          <a:xfrm>
            <a:off x="7972953" y="5388319"/>
            <a:ext cx="1332970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탐색 단어 입력 칸</a:t>
            </a:r>
          </a:p>
        </p:txBody>
      </p:sp>
      <p:cxnSp>
        <p:nvCxnSpPr>
          <p:cNvPr id="1036" name="Shape 1036"/>
          <p:cNvCxnSpPr>
            <a:stCxn id="1035" idx="1"/>
          </p:cNvCxnSpPr>
          <p:nvPr/>
        </p:nvCxnSpPr>
        <p:spPr>
          <a:xfrm flipH="1">
            <a:off x="6676053" y="5611408"/>
            <a:ext cx="1296900" cy="587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37" name="Shape 1037"/>
          <p:cNvSpPr/>
          <p:nvPr/>
        </p:nvSpPr>
        <p:spPr>
          <a:xfrm>
            <a:off x="8294110" y="5979073"/>
            <a:ext cx="135200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탐색 수행 버튼</a:t>
            </a:r>
          </a:p>
        </p:txBody>
      </p:sp>
      <p:cxnSp>
        <p:nvCxnSpPr>
          <p:cNvPr id="1038" name="Shape 1038"/>
          <p:cNvCxnSpPr>
            <a:stCxn id="1037" idx="1"/>
            <a:endCxn id="966" idx="3"/>
          </p:cNvCxnSpPr>
          <p:nvPr/>
        </p:nvCxnSpPr>
        <p:spPr>
          <a:xfrm flipH="1">
            <a:off x="7820410" y="6202162"/>
            <a:ext cx="473700" cy="5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39" name="Shape 1039"/>
          <p:cNvSpPr/>
          <p:nvPr/>
        </p:nvSpPr>
        <p:spPr>
          <a:xfrm>
            <a:off x="9936436" y="5962303"/>
            <a:ext cx="1799521" cy="490796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탐색에 실패했을 경우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➔ 탐색 실패와 동일하게 처리</a:t>
            </a:r>
          </a:p>
        </p:txBody>
      </p:sp>
      <p:sp>
        <p:nvSpPr>
          <p:cNvPr id="1040" name="Shape 1040"/>
          <p:cNvSpPr/>
          <p:nvPr/>
        </p:nvSpPr>
        <p:spPr>
          <a:xfrm>
            <a:off x="8465650" y="1085075"/>
            <a:ext cx="2160914" cy="490796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최초 8개의 연맹 제공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이후 스크롤 로딩으로 8개씩 추가</a:t>
            </a:r>
          </a:p>
        </p:txBody>
      </p:sp>
      <p:cxnSp>
        <p:nvCxnSpPr>
          <p:cNvPr id="1041" name="Shape 1041"/>
          <p:cNvCxnSpPr>
            <a:stCxn id="1040" idx="0"/>
            <a:endCxn id="1033" idx="2"/>
          </p:cNvCxnSpPr>
          <p:nvPr/>
        </p:nvCxnSpPr>
        <p:spPr>
          <a:xfrm rot="10800000">
            <a:off x="9546107" y="710375"/>
            <a:ext cx="0" cy="374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42" name="Shape 1042"/>
          <p:cNvCxnSpPr>
            <a:stCxn id="1039" idx="1"/>
            <a:endCxn id="1037" idx="3"/>
          </p:cNvCxnSpPr>
          <p:nvPr/>
        </p:nvCxnSpPr>
        <p:spPr>
          <a:xfrm rot="10800000">
            <a:off x="9646036" y="6202301"/>
            <a:ext cx="290400" cy="54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43" name="Shape 1043"/>
          <p:cNvSpPr/>
          <p:nvPr/>
        </p:nvSpPr>
        <p:spPr>
          <a:xfrm>
            <a:off x="8351428" y="2599351"/>
            <a:ext cx="2160914" cy="539876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원하는 연맹 터치 시, 해당 연맹의 상세 정보 화면으로 이동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연맹 가입 화면과 동일한 기능</a:t>
            </a:r>
          </a:p>
        </p:txBody>
      </p:sp>
      <p:cxnSp>
        <p:nvCxnSpPr>
          <p:cNvPr id="1044" name="Shape 1044"/>
          <p:cNvCxnSpPr>
            <a:stCxn id="1043" idx="1"/>
          </p:cNvCxnSpPr>
          <p:nvPr/>
        </p:nvCxnSpPr>
        <p:spPr>
          <a:xfrm flipH="1">
            <a:off x="7376428" y="2869289"/>
            <a:ext cx="975000" cy="315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Shape 1049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Shape 1050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보기</a:t>
            </a:r>
          </a:p>
        </p:txBody>
      </p:sp>
      <p:sp>
        <p:nvSpPr>
          <p:cNvPr id="1051" name="Shape 1051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Shape 1052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053" name="Shape 1053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Shape 1054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pic>
        <p:nvPicPr>
          <p:cNvPr descr="https://upload.wikimedia.org/wikipedia/commons/9/92/Battle_for_Wesnoth.png" id="1055" name="Shape 10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1056" name="Shape 10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1057" name="Shape 10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1058" name="Shape 10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1059" name="Shape 1059"/>
          <p:cNvSpPr/>
          <p:nvPr/>
        </p:nvSpPr>
        <p:spPr>
          <a:xfrm>
            <a:off x="4401012" y="2705875"/>
            <a:ext cx="3390047" cy="3195692"/>
          </a:xfrm>
          <a:prstGeom prst="roundRect">
            <a:avLst>
              <a:gd fmla="val 2234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Shape 1060"/>
          <p:cNvSpPr/>
          <p:nvPr/>
        </p:nvSpPr>
        <p:spPr>
          <a:xfrm>
            <a:off x="4380592" y="2721814"/>
            <a:ext cx="238238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소개 메시지가 표시됩니다.</a:t>
            </a:r>
          </a:p>
        </p:txBody>
      </p:sp>
      <p:sp>
        <p:nvSpPr>
          <p:cNvPr id="1061" name="Shape 1061"/>
          <p:cNvSpPr/>
          <p:nvPr/>
        </p:nvSpPr>
        <p:spPr>
          <a:xfrm>
            <a:off x="4383580" y="2282580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</a:t>
            </a:r>
          </a:p>
        </p:txBody>
      </p:sp>
      <p:sp>
        <p:nvSpPr>
          <p:cNvPr id="1062" name="Shape 1062"/>
          <p:cNvSpPr/>
          <p:nvPr/>
        </p:nvSpPr>
        <p:spPr>
          <a:xfrm>
            <a:off x="5540621" y="2285348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연락하기</a:t>
            </a:r>
          </a:p>
        </p:txBody>
      </p:sp>
      <p:sp>
        <p:nvSpPr>
          <p:cNvPr id="1063" name="Shape 1063"/>
          <p:cNvSpPr/>
          <p:nvPr/>
        </p:nvSpPr>
        <p:spPr>
          <a:xfrm>
            <a:off x="6688329" y="2285348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성원</a:t>
            </a:r>
          </a:p>
        </p:txBody>
      </p:sp>
      <p:sp>
        <p:nvSpPr>
          <p:cNvPr id="1064" name="Shape 1064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1065" name="Shape 1065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연맹 보기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플레이어(유저)들에게 노출되는 연맹 상세 정보 화면 보기</a:t>
            </a:r>
          </a:p>
        </p:txBody>
      </p:sp>
      <p:grpSp>
        <p:nvGrpSpPr>
          <p:cNvPr id="1066" name="Shape 1066"/>
          <p:cNvGrpSpPr/>
          <p:nvPr/>
        </p:nvGrpSpPr>
        <p:grpSpPr>
          <a:xfrm>
            <a:off x="2110070" y="1955544"/>
            <a:ext cx="772768" cy="766269"/>
            <a:chOff x="4607962" y="3218857"/>
            <a:chExt cx="772768" cy="766269"/>
          </a:xfrm>
        </p:grpSpPr>
        <p:sp>
          <p:nvSpPr>
            <p:cNvPr id="1067" name="Shape 1067"/>
            <p:cNvSpPr/>
            <p:nvPr/>
          </p:nvSpPr>
          <p:spPr>
            <a:xfrm>
              <a:off x="4607962" y="3218857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Shape 1068"/>
            <p:cNvSpPr/>
            <p:nvPr/>
          </p:nvSpPr>
          <p:spPr>
            <a:xfrm>
              <a:off x="4626716" y="3738905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정보</a:t>
              </a:r>
            </a:p>
          </p:txBody>
        </p:sp>
        <p:pic>
          <p:nvPicPr>
            <p:cNvPr id="1069" name="Shape 106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31323" y="3224119"/>
              <a:ext cx="529739" cy="6235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0" name="Shape 1070"/>
          <p:cNvGrpSpPr/>
          <p:nvPr/>
        </p:nvGrpSpPr>
        <p:grpSpPr>
          <a:xfrm>
            <a:off x="451005" y="2097421"/>
            <a:ext cx="1642124" cy="465751"/>
            <a:chOff x="226772" y="2410633"/>
            <a:chExt cx="1642124" cy="465751"/>
          </a:xfrm>
        </p:grpSpPr>
        <p:sp>
          <p:nvSpPr>
            <p:cNvPr id="1071" name="Shape 1071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Shape 1072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1073" name="Shape 1073"/>
          <p:cNvSpPr/>
          <p:nvPr/>
        </p:nvSpPr>
        <p:spPr>
          <a:xfrm>
            <a:off x="8437525" y="349933"/>
            <a:ext cx="216091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자신의 연맹 상세 정보 화면</a:t>
            </a:r>
          </a:p>
        </p:txBody>
      </p:sp>
      <p:cxnSp>
        <p:nvCxnSpPr>
          <p:cNvPr id="1074" name="Shape 1074"/>
          <p:cNvCxnSpPr>
            <a:stCxn id="1073" idx="1"/>
          </p:cNvCxnSpPr>
          <p:nvPr/>
        </p:nvCxnSpPr>
        <p:spPr>
          <a:xfrm flipH="1">
            <a:off x="7856725" y="573022"/>
            <a:ext cx="580800" cy="203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75" name="Shape 1075"/>
          <p:cNvSpPr/>
          <p:nvPr/>
        </p:nvSpPr>
        <p:spPr>
          <a:xfrm>
            <a:off x="8437525" y="1174324"/>
            <a:ext cx="2160914" cy="490796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및 다른 플레이어(유저)에게 노출되는 화면과 동일</a:t>
            </a:r>
          </a:p>
        </p:txBody>
      </p:sp>
      <p:cxnSp>
        <p:nvCxnSpPr>
          <p:cNvPr id="1076" name="Shape 1076"/>
          <p:cNvCxnSpPr>
            <a:stCxn id="1075" idx="0"/>
          </p:cNvCxnSpPr>
          <p:nvPr/>
        </p:nvCxnSpPr>
        <p:spPr>
          <a:xfrm rot="10800000">
            <a:off x="9517982" y="799624"/>
            <a:ext cx="0" cy="374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Shape 1081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Shape 1082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 랭킹</a:t>
            </a:r>
          </a:p>
        </p:txBody>
      </p:sp>
      <p:sp>
        <p:nvSpPr>
          <p:cNvPr id="1083" name="Shape 1083"/>
          <p:cNvSpPr/>
          <p:nvPr/>
        </p:nvSpPr>
        <p:spPr>
          <a:xfrm>
            <a:off x="4383769" y="694727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일일 랭킹</a:t>
            </a:r>
          </a:p>
        </p:txBody>
      </p:sp>
      <p:sp>
        <p:nvSpPr>
          <p:cNvPr id="1084" name="Shape 1084"/>
          <p:cNvSpPr/>
          <p:nvPr/>
        </p:nvSpPr>
        <p:spPr>
          <a:xfrm>
            <a:off x="5540808" y="697495"/>
            <a:ext cx="1116000" cy="37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주간 랭킹</a:t>
            </a:r>
          </a:p>
        </p:txBody>
      </p:sp>
      <p:sp>
        <p:nvSpPr>
          <p:cNvPr id="1085" name="Shape 1085"/>
          <p:cNvSpPr/>
          <p:nvPr/>
        </p:nvSpPr>
        <p:spPr>
          <a:xfrm>
            <a:off x="6688517" y="697495"/>
            <a:ext cx="1116000" cy="37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누적 랭킹</a:t>
            </a:r>
          </a:p>
        </p:txBody>
      </p:sp>
      <p:grpSp>
        <p:nvGrpSpPr>
          <p:cNvPr id="1086" name="Shape 1086"/>
          <p:cNvGrpSpPr/>
          <p:nvPr/>
        </p:nvGrpSpPr>
        <p:grpSpPr>
          <a:xfrm>
            <a:off x="4383769" y="1431490"/>
            <a:ext cx="3444615" cy="490615"/>
            <a:chOff x="4383769" y="1431490"/>
            <a:chExt cx="3444615" cy="490615"/>
          </a:xfrm>
        </p:grpSpPr>
        <p:sp>
          <p:nvSpPr>
            <p:cNvPr id="1087" name="Shape 1087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pic>
          <p:nvPicPr>
            <p:cNvPr id="1088" name="Shape 108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23969" y="1528741"/>
              <a:ext cx="302280" cy="29220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9" name="Shape 1089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090" name="Shape 1090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091" name="Shape 1091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2" name="Shape 1092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093" name="Shape 1093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094" name="Shape 1094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095" name="Shape 109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096" name="Shape 109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7" name="Shape 1097"/>
          <p:cNvGrpSpPr/>
          <p:nvPr/>
        </p:nvGrpSpPr>
        <p:grpSpPr>
          <a:xfrm>
            <a:off x="4383769" y="1938761"/>
            <a:ext cx="3444615" cy="490615"/>
            <a:chOff x="4383769" y="1938761"/>
            <a:chExt cx="3444615" cy="490615"/>
          </a:xfrm>
        </p:grpSpPr>
        <p:grpSp>
          <p:nvGrpSpPr>
            <p:cNvPr id="1098" name="Shape 1098"/>
            <p:cNvGrpSpPr/>
            <p:nvPr/>
          </p:nvGrpSpPr>
          <p:grpSpPr>
            <a:xfrm>
              <a:off x="4383769" y="1938761"/>
              <a:ext cx="3444615" cy="490615"/>
              <a:chOff x="4383769" y="1431490"/>
              <a:chExt cx="3444615" cy="490615"/>
            </a:xfrm>
          </p:grpSpPr>
          <p:sp>
            <p:nvSpPr>
              <p:cNvPr id="1099" name="Shape 1099"/>
              <p:cNvSpPr/>
              <p:nvPr/>
            </p:nvSpPr>
            <p:spPr>
              <a:xfrm>
                <a:off x="4383769" y="1436913"/>
                <a:ext cx="3444615" cy="48519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756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호롤룰루        999,999,999         99,999,999</a:t>
                </a:r>
              </a:p>
            </p:txBody>
          </p:sp>
          <p:grpSp>
            <p:nvGrpSpPr>
              <p:cNvPr id="1100" name="Shape 1100"/>
              <p:cNvGrpSpPr/>
              <p:nvPr/>
            </p:nvGrpSpPr>
            <p:grpSpPr>
              <a:xfrm>
                <a:off x="4758114" y="1431490"/>
                <a:ext cx="343313" cy="487291"/>
                <a:chOff x="4898079" y="1431490"/>
                <a:chExt cx="343313" cy="487291"/>
              </a:xfrm>
            </p:grpSpPr>
            <p:grpSp>
              <p:nvGrpSpPr>
                <p:cNvPr id="1101" name="Shape 1101"/>
                <p:cNvGrpSpPr/>
                <p:nvPr/>
              </p:nvGrpSpPr>
              <p:grpSpPr>
                <a:xfrm>
                  <a:off x="4898079" y="1431490"/>
                  <a:ext cx="343313" cy="487291"/>
                  <a:chOff x="4873843" y="1446023"/>
                  <a:chExt cx="343313" cy="487291"/>
                </a:xfrm>
              </p:grpSpPr>
              <p:sp>
                <p:nvSpPr>
                  <p:cNvPr id="1102" name="Shape 1102"/>
                  <p:cNvSpPr/>
                  <p:nvPr/>
                </p:nvSpPr>
                <p:spPr>
                  <a:xfrm rot="5400000">
                    <a:off x="4804746" y="1515120"/>
                    <a:ext cx="481508" cy="343313"/>
                  </a:xfrm>
                  <a:prstGeom prst="homePlate">
                    <a:avLst>
                      <a:gd fmla="val 19170" name="adj"/>
                    </a:avLst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03" name="Shape 1103"/>
                  <p:cNvSpPr txBox="1"/>
                  <p:nvPr/>
                </p:nvSpPr>
                <p:spPr>
                  <a:xfrm>
                    <a:off x="4980292" y="1810203"/>
                    <a:ext cx="118622" cy="123111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ko-KR" sz="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R1</a:t>
                    </a:r>
                  </a:p>
                </p:txBody>
              </p:sp>
              <p:sp>
                <p:nvSpPr>
                  <p:cNvPr id="1104" name="Shape 1104"/>
                  <p:cNvSpPr/>
                  <p:nvPr/>
                </p:nvSpPr>
                <p:spPr>
                  <a:xfrm>
                    <a:off x="4893321" y="1470600"/>
                    <a:ext cx="297520" cy="29752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1105" name="Shape 110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50356" l="12607" r="51682" t="7860"/>
                <a:stretch/>
              </p:blipFill>
              <p:spPr>
                <a:xfrm>
                  <a:off x="4926889" y="1453345"/>
                  <a:ext cx="297520" cy="2998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descr="http://vignette1.wikia.nocookie.net/the-lost-tower/images/4/44/Icon_honor_icon_ms_coin@2x.png/revision/latest?cb=20140727074215" id="1106" name="Shape 110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812271" y="1530412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://www.i2clipart.com/cliparts/e/f/f/b/clipart-flask-icon-effb.png" id="1107" name="Shape 110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779439" y="1548980"/>
                <a:ext cx="219285" cy="2192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08" name="Shape 110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23175" y="2023135"/>
              <a:ext cx="291599" cy="291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9" name="Shape 1109"/>
          <p:cNvGrpSpPr/>
          <p:nvPr/>
        </p:nvGrpSpPr>
        <p:grpSpPr>
          <a:xfrm>
            <a:off x="4387328" y="2436701"/>
            <a:ext cx="3444615" cy="490615"/>
            <a:chOff x="4387328" y="2436701"/>
            <a:chExt cx="3444615" cy="490615"/>
          </a:xfrm>
        </p:grpSpPr>
        <p:grpSp>
          <p:nvGrpSpPr>
            <p:cNvPr id="1110" name="Shape 1110"/>
            <p:cNvGrpSpPr/>
            <p:nvPr/>
          </p:nvGrpSpPr>
          <p:grpSpPr>
            <a:xfrm>
              <a:off x="4387328" y="2436701"/>
              <a:ext cx="3444615" cy="490615"/>
              <a:chOff x="4383769" y="1431490"/>
              <a:chExt cx="3444615" cy="490615"/>
            </a:xfrm>
          </p:grpSpPr>
          <p:sp>
            <p:nvSpPr>
              <p:cNvPr id="1111" name="Shape 1111"/>
              <p:cNvSpPr/>
              <p:nvPr/>
            </p:nvSpPr>
            <p:spPr>
              <a:xfrm>
                <a:off x="4383769" y="1436913"/>
                <a:ext cx="3444615" cy="48519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756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호롤룰루        999,999,999         99,999,999</a:t>
                </a:r>
              </a:p>
            </p:txBody>
          </p:sp>
          <p:grpSp>
            <p:nvGrpSpPr>
              <p:cNvPr id="1112" name="Shape 1112"/>
              <p:cNvGrpSpPr/>
              <p:nvPr/>
            </p:nvGrpSpPr>
            <p:grpSpPr>
              <a:xfrm>
                <a:off x="4758114" y="1431490"/>
                <a:ext cx="343313" cy="487291"/>
                <a:chOff x="4898079" y="1431490"/>
                <a:chExt cx="343313" cy="487291"/>
              </a:xfrm>
            </p:grpSpPr>
            <p:grpSp>
              <p:nvGrpSpPr>
                <p:cNvPr id="1113" name="Shape 1113"/>
                <p:cNvGrpSpPr/>
                <p:nvPr/>
              </p:nvGrpSpPr>
              <p:grpSpPr>
                <a:xfrm>
                  <a:off x="4898079" y="1431490"/>
                  <a:ext cx="343313" cy="487291"/>
                  <a:chOff x="4873843" y="1446023"/>
                  <a:chExt cx="343313" cy="487291"/>
                </a:xfrm>
              </p:grpSpPr>
              <p:sp>
                <p:nvSpPr>
                  <p:cNvPr id="1114" name="Shape 1114"/>
                  <p:cNvSpPr/>
                  <p:nvPr/>
                </p:nvSpPr>
                <p:spPr>
                  <a:xfrm rot="5400000">
                    <a:off x="4804746" y="1515120"/>
                    <a:ext cx="481508" cy="343313"/>
                  </a:xfrm>
                  <a:prstGeom prst="homePlate">
                    <a:avLst>
                      <a:gd fmla="val 19170" name="adj"/>
                    </a:avLst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15" name="Shape 1115"/>
                  <p:cNvSpPr txBox="1"/>
                  <p:nvPr/>
                </p:nvSpPr>
                <p:spPr>
                  <a:xfrm>
                    <a:off x="4980292" y="1810203"/>
                    <a:ext cx="118622" cy="123111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ko-KR" sz="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R1</a:t>
                    </a:r>
                  </a:p>
                </p:txBody>
              </p:sp>
              <p:sp>
                <p:nvSpPr>
                  <p:cNvPr id="1116" name="Shape 1116"/>
                  <p:cNvSpPr/>
                  <p:nvPr/>
                </p:nvSpPr>
                <p:spPr>
                  <a:xfrm>
                    <a:off x="4893321" y="1470600"/>
                    <a:ext cx="297520" cy="29752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1117" name="Shape 111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50356" l="12607" r="51682" t="7860"/>
                <a:stretch/>
              </p:blipFill>
              <p:spPr>
                <a:xfrm>
                  <a:off x="4926889" y="1453345"/>
                  <a:ext cx="297520" cy="2998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descr="http://vignette1.wikia.nocookie.net/the-lost-tower/images/4/44/Icon_honor_icon_ms_coin@2x.png/revision/latest?cb=20140727074215" id="1118" name="Shape 111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812271" y="1530412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://www.i2clipart.com/cliparts/e/f/f/b/clipart-flask-icon-effb.png" id="1119" name="Shape 111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779439" y="1548980"/>
                <a:ext cx="219285" cy="2192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20" name="Shape 112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418242" y="2531541"/>
              <a:ext cx="299480" cy="291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1" name="Shape 1121"/>
          <p:cNvGrpSpPr/>
          <p:nvPr/>
        </p:nvGrpSpPr>
        <p:grpSpPr>
          <a:xfrm>
            <a:off x="4383769" y="2943049"/>
            <a:ext cx="3444615" cy="490615"/>
            <a:chOff x="4383769" y="1431490"/>
            <a:chExt cx="3444615" cy="490615"/>
          </a:xfrm>
        </p:grpSpPr>
        <p:sp>
          <p:nvSpPr>
            <p:cNvPr id="1122" name="Shape 1122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123" name="Shape 1123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124" name="Shape 1124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125" name="Shape 1125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6" name="Shape 1126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127" name="Shape 1127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128" name="Shape 1128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129" name="Shape 11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130" name="Shape 113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1" name="Shape 1131"/>
          <p:cNvGrpSpPr/>
          <p:nvPr/>
        </p:nvGrpSpPr>
        <p:grpSpPr>
          <a:xfrm>
            <a:off x="4383769" y="3450320"/>
            <a:ext cx="3444615" cy="490615"/>
            <a:chOff x="4383769" y="1431490"/>
            <a:chExt cx="3444615" cy="490615"/>
          </a:xfrm>
        </p:grpSpPr>
        <p:sp>
          <p:nvSpPr>
            <p:cNvPr id="1132" name="Shape 1132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133" name="Shape 1133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134" name="Shape 1134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135" name="Shape 1135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6" name="Shape 1136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137" name="Shape 1137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138" name="Shape 1138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139" name="Shape 11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140" name="Shape 114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1" name="Shape 1141"/>
          <p:cNvGrpSpPr/>
          <p:nvPr/>
        </p:nvGrpSpPr>
        <p:grpSpPr>
          <a:xfrm>
            <a:off x="4387328" y="3948259"/>
            <a:ext cx="3444615" cy="490615"/>
            <a:chOff x="4383769" y="1431490"/>
            <a:chExt cx="3444615" cy="490615"/>
          </a:xfrm>
        </p:grpSpPr>
        <p:sp>
          <p:nvSpPr>
            <p:cNvPr id="1142" name="Shape 1142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143" name="Shape 1143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144" name="Shape 1144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145" name="Shape 1145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6" name="Shape 1146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147" name="Shape 1147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148" name="Shape 1148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149" name="Shape 114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150" name="Shape 115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1" name="Shape 1151"/>
          <p:cNvGrpSpPr/>
          <p:nvPr/>
        </p:nvGrpSpPr>
        <p:grpSpPr>
          <a:xfrm>
            <a:off x="4383769" y="4458248"/>
            <a:ext cx="3444615" cy="490615"/>
            <a:chOff x="4383769" y="1431490"/>
            <a:chExt cx="3444615" cy="490615"/>
          </a:xfrm>
        </p:grpSpPr>
        <p:sp>
          <p:nvSpPr>
            <p:cNvPr id="1152" name="Shape 1152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153" name="Shape 1153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154" name="Shape 1154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155" name="Shape 1155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6" name="Shape 1156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157" name="Shape 1157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158" name="Shape 1158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159" name="Shape 115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160" name="Shape 116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1" name="Shape 1161"/>
          <p:cNvGrpSpPr/>
          <p:nvPr/>
        </p:nvGrpSpPr>
        <p:grpSpPr>
          <a:xfrm>
            <a:off x="4383769" y="4965518"/>
            <a:ext cx="3444615" cy="490615"/>
            <a:chOff x="4383769" y="1431490"/>
            <a:chExt cx="3444615" cy="490615"/>
          </a:xfrm>
        </p:grpSpPr>
        <p:sp>
          <p:nvSpPr>
            <p:cNvPr id="1162" name="Shape 1162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163" name="Shape 1163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164" name="Shape 1164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165" name="Shape 1165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6" name="Shape 1166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167" name="Shape 1167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168" name="Shape 1168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169" name="Shape 116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170" name="Shape 117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1" name="Shape 1171"/>
          <p:cNvGrpSpPr/>
          <p:nvPr/>
        </p:nvGrpSpPr>
        <p:grpSpPr>
          <a:xfrm>
            <a:off x="4387328" y="5463459"/>
            <a:ext cx="3444615" cy="490615"/>
            <a:chOff x="4383769" y="1431490"/>
            <a:chExt cx="3444615" cy="490615"/>
          </a:xfrm>
        </p:grpSpPr>
        <p:sp>
          <p:nvSpPr>
            <p:cNvPr id="1172" name="Shape 1172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173" name="Shape 1173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174" name="Shape 1174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175" name="Shape 1175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6" name="Shape 1176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177" name="Shape 1177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178" name="Shape 1178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179" name="Shape 117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180" name="Shape 118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1" name="Shape 1181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Shape 1182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183" name="Shape 1183"/>
          <p:cNvSpPr/>
          <p:nvPr/>
        </p:nvSpPr>
        <p:spPr>
          <a:xfrm>
            <a:off x="6096428" y="6062828"/>
            <a:ext cx="780559" cy="281466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17:17:13</a:t>
            </a:r>
          </a:p>
        </p:txBody>
      </p:sp>
      <p:sp>
        <p:nvSpPr>
          <p:cNvPr id="1184" name="Shape 1184"/>
          <p:cNvSpPr txBox="1"/>
          <p:nvPr/>
        </p:nvSpPr>
        <p:spPr>
          <a:xfrm>
            <a:off x="5296210" y="6067296"/>
            <a:ext cx="80021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업데이트</a:t>
            </a:r>
          </a:p>
        </p:txBody>
      </p:sp>
      <p:sp>
        <p:nvSpPr>
          <p:cNvPr id="1185" name="Shape 1185"/>
          <p:cNvSpPr txBox="1"/>
          <p:nvPr/>
        </p:nvSpPr>
        <p:spPr>
          <a:xfrm>
            <a:off x="4432882" y="3025065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186" name="Shape 1186"/>
          <p:cNvSpPr txBox="1"/>
          <p:nvPr/>
        </p:nvSpPr>
        <p:spPr>
          <a:xfrm>
            <a:off x="4444837" y="3531462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187" name="Shape 1187"/>
          <p:cNvSpPr txBox="1"/>
          <p:nvPr/>
        </p:nvSpPr>
        <p:spPr>
          <a:xfrm>
            <a:off x="4444837" y="4035446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1188" name="Shape 1188"/>
          <p:cNvSpPr txBox="1"/>
          <p:nvPr/>
        </p:nvSpPr>
        <p:spPr>
          <a:xfrm>
            <a:off x="4444837" y="4540151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1189" name="Shape 1189"/>
          <p:cNvSpPr txBox="1"/>
          <p:nvPr/>
        </p:nvSpPr>
        <p:spPr>
          <a:xfrm>
            <a:off x="4433182" y="5043858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1190" name="Shape 1190"/>
          <p:cNvSpPr txBox="1"/>
          <p:nvPr/>
        </p:nvSpPr>
        <p:spPr>
          <a:xfrm>
            <a:off x="4444294" y="5539035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id="1191" name="Shape 1191"/>
          <p:cNvSpPr/>
          <p:nvPr/>
        </p:nvSpPr>
        <p:spPr>
          <a:xfrm>
            <a:off x="4374121" y="1147511"/>
            <a:ext cx="3444615" cy="24898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이름                       공헌              연맹명예</a:t>
            </a:r>
          </a:p>
        </p:txBody>
      </p:sp>
      <p:sp>
        <p:nvSpPr>
          <p:cNvPr id="1192" name="Shape 1192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1193" name="Shape 1193"/>
          <p:cNvSpPr txBox="1"/>
          <p:nvPr/>
        </p:nvSpPr>
        <p:spPr>
          <a:xfrm>
            <a:off x="1013629" y="667910"/>
            <a:ext cx="320627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 – 일일/주간 랭킹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일일 랭킹 ➔ 하루 단위로 집계되는 공헌도 랭킹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주간 랭킹 ➔ 주간 단위로 집계되는 공헌도 랭킹</a:t>
            </a:r>
          </a:p>
        </p:txBody>
      </p:sp>
      <p:grpSp>
        <p:nvGrpSpPr>
          <p:cNvPr id="1194" name="Shape 1194"/>
          <p:cNvGrpSpPr/>
          <p:nvPr/>
        </p:nvGrpSpPr>
        <p:grpSpPr>
          <a:xfrm>
            <a:off x="1943728" y="2279341"/>
            <a:ext cx="772768" cy="810759"/>
            <a:chOff x="5709383" y="3177475"/>
            <a:chExt cx="772768" cy="810759"/>
          </a:xfrm>
        </p:grpSpPr>
        <p:sp>
          <p:nvSpPr>
            <p:cNvPr id="1195" name="Shape 1195"/>
            <p:cNvSpPr/>
            <p:nvPr/>
          </p:nvSpPr>
          <p:spPr>
            <a:xfrm>
              <a:off x="5709383" y="3218857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Shape 1196"/>
            <p:cNvSpPr/>
            <p:nvPr/>
          </p:nvSpPr>
          <p:spPr>
            <a:xfrm>
              <a:off x="5730839" y="3742014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공헌 랭킹</a:t>
              </a:r>
            </a:p>
          </p:txBody>
        </p:sp>
        <p:pic>
          <p:nvPicPr>
            <p:cNvPr id="1197" name="Shape 119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725512" y="3177475"/>
              <a:ext cx="734459" cy="64765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8" name="Shape 1198"/>
          <p:cNvGrpSpPr/>
          <p:nvPr/>
        </p:nvGrpSpPr>
        <p:grpSpPr>
          <a:xfrm>
            <a:off x="282140" y="2458556"/>
            <a:ext cx="1642124" cy="465751"/>
            <a:chOff x="226772" y="2410633"/>
            <a:chExt cx="1642124" cy="465751"/>
          </a:xfrm>
        </p:grpSpPr>
        <p:sp>
          <p:nvSpPr>
            <p:cNvPr id="1199" name="Shape 1199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Shape 1200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1201" name="Shape 1201"/>
          <p:cNvSpPr/>
          <p:nvPr/>
        </p:nvSpPr>
        <p:spPr>
          <a:xfrm>
            <a:off x="1756623" y="3227530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일일 랭킹</a:t>
            </a:r>
          </a:p>
        </p:txBody>
      </p:sp>
      <p:sp>
        <p:nvSpPr>
          <p:cNvPr id="1202" name="Shape 1202"/>
          <p:cNvSpPr/>
          <p:nvPr/>
        </p:nvSpPr>
        <p:spPr>
          <a:xfrm>
            <a:off x="1756623" y="3742960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주간 랭킹</a:t>
            </a:r>
          </a:p>
        </p:txBody>
      </p:sp>
      <p:sp>
        <p:nvSpPr>
          <p:cNvPr id="1203" name="Shape 1203"/>
          <p:cNvSpPr/>
          <p:nvPr/>
        </p:nvSpPr>
        <p:spPr>
          <a:xfrm>
            <a:off x="8437525" y="349933"/>
            <a:ext cx="216091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랭킹 정보 변경 Tap</a:t>
            </a:r>
          </a:p>
        </p:txBody>
      </p:sp>
      <p:cxnSp>
        <p:nvCxnSpPr>
          <p:cNvPr id="1204" name="Shape 1204"/>
          <p:cNvCxnSpPr>
            <a:stCxn id="1203" idx="1"/>
          </p:cNvCxnSpPr>
          <p:nvPr/>
        </p:nvCxnSpPr>
        <p:spPr>
          <a:xfrm flipH="1">
            <a:off x="7856725" y="573022"/>
            <a:ext cx="580800" cy="203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05" name="Shape 1205"/>
          <p:cNvSpPr/>
          <p:nvPr/>
        </p:nvSpPr>
        <p:spPr>
          <a:xfrm>
            <a:off x="8428242" y="1075495"/>
            <a:ext cx="216091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랭킹 목록</a:t>
            </a:r>
          </a:p>
        </p:txBody>
      </p:sp>
      <p:cxnSp>
        <p:nvCxnSpPr>
          <p:cNvPr id="1206" name="Shape 1206"/>
          <p:cNvCxnSpPr>
            <a:stCxn id="1205" idx="1"/>
          </p:cNvCxnSpPr>
          <p:nvPr/>
        </p:nvCxnSpPr>
        <p:spPr>
          <a:xfrm flipH="1">
            <a:off x="7847442" y="1298584"/>
            <a:ext cx="580800" cy="203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07" name="Shape 1207"/>
          <p:cNvSpPr/>
          <p:nvPr/>
        </p:nvSpPr>
        <p:spPr>
          <a:xfrm>
            <a:off x="7972953" y="1741960"/>
            <a:ext cx="134728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영주 이미지</a:t>
            </a:r>
          </a:p>
        </p:txBody>
      </p:sp>
      <p:cxnSp>
        <p:nvCxnSpPr>
          <p:cNvPr id="1208" name="Shape 1208"/>
          <p:cNvCxnSpPr>
            <a:stCxn id="1207" idx="1"/>
          </p:cNvCxnSpPr>
          <p:nvPr/>
        </p:nvCxnSpPr>
        <p:spPr>
          <a:xfrm flipH="1">
            <a:off x="5114853" y="1965049"/>
            <a:ext cx="2858100" cy="6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09" name="Shape 1209"/>
          <p:cNvSpPr/>
          <p:nvPr/>
        </p:nvSpPr>
        <p:spPr>
          <a:xfrm>
            <a:off x="7963278" y="2302841"/>
            <a:ext cx="134728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닉네임</a:t>
            </a:r>
          </a:p>
        </p:txBody>
      </p:sp>
      <p:cxnSp>
        <p:nvCxnSpPr>
          <p:cNvPr id="1210" name="Shape 1210"/>
          <p:cNvCxnSpPr>
            <a:stCxn id="1209" idx="1"/>
          </p:cNvCxnSpPr>
          <p:nvPr/>
        </p:nvCxnSpPr>
        <p:spPr>
          <a:xfrm rot="10800000">
            <a:off x="5601378" y="2265230"/>
            <a:ext cx="2361900" cy="260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11" name="Shape 1211"/>
          <p:cNvSpPr/>
          <p:nvPr/>
        </p:nvSpPr>
        <p:spPr>
          <a:xfrm>
            <a:off x="7947599" y="2875672"/>
            <a:ext cx="134728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일일/주간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획득 공헌도</a:t>
            </a:r>
          </a:p>
        </p:txBody>
      </p:sp>
      <p:cxnSp>
        <p:nvCxnSpPr>
          <p:cNvPr id="1212" name="Shape 1212"/>
          <p:cNvCxnSpPr>
            <a:stCxn id="1211" idx="1"/>
          </p:cNvCxnSpPr>
          <p:nvPr/>
        </p:nvCxnSpPr>
        <p:spPr>
          <a:xfrm flipH="1">
            <a:off x="6706499" y="3098761"/>
            <a:ext cx="1241100" cy="74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13" name="Shape 1213"/>
          <p:cNvSpPr/>
          <p:nvPr/>
        </p:nvSpPr>
        <p:spPr>
          <a:xfrm>
            <a:off x="7995253" y="3560412"/>
            <a:ext cx="134728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일일/주간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획득 연맹 명예</a:t>
            </a:r>
          </a:p>
        </p:txBody>
      </p:sp>
      <p:cxnSp>
        <p:nvCxnSpPr>
          <p:cNvPr id="1214" name="Shape 1214"/>
          <p:cNvCxnSpPr>
            <a:stCxn id="1213" idx="1"/>
          </p:cNvCxnSpPr>
          <p:nvPr/>
        </p:nvCxnSpPr>
        <p:spPr>
          <a:xfrm rot="10800000">
            <a:off x="7681153" y="3724401"/>
            <a:ext cx="314100" cy="59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15" name="Shape 1215"/>
          <p:cNvSpPr/>
          <p:nvPr/>
        </p:nvSpPr>
        <p:spPr>
          <a:xfrm>
            <a:off x="8016007" y="5952932"/>
            <a:ext cx="134728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랭킹 업데이트 시간 표시</a:t>
            </a:r>
          </a:p>
        </p:txBody>
      </p:sp>
      <p:cxnSp>
        <p:nvCxnSpPr>
          <p:cNvPr id="1216" name="Shape 1216"/>
          <p:cNvCxnSpPr>
            <a:stCxn id="1215" idx="1"/>
            <a:endCxn id="1183" idx="3"/>
          </p:cNvCxnSpPr>
          <p:nvPr/>
        </p:nvCxnSpPr>
        <p:spPr>
          <a:xfrm flipH="1">
            <a:off x="6876907" y="6176021"/>
            <a:ext cx="1139100" cy="27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17" name="Shape 1217"/>
          <p:cNvSpPr txBox="1"/>
          <p:nvPr/>
        </p:nvSpPr>
        <p:spPr>
          <a:xfrm>
            <a:off x="261197" y="5846812"/>
            <a:ext cx="40655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일일 / 주간 랭킹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UI 구성은 동일 업데이트 시간만 다름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Shape 1222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Shape 1223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 랭킹</a:t>
            </a:r>
          </a:p>
        </p:txBody>
      </p:sp>
      <p:sp>
        <p:nvSpPr>
          <p:cNvPr id="1224" name="Shape 1224"/>
          <p:cNvSpPr/>
          <p:nvPr/>
        </p:nvSpPr>
        <p:spPr>
          <a:xfrm>
            <a:off x="4383769" y="694727"/>
            <a:ext cx="1116000" cy="37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일일 랭킹</a:t>
            </a:r>
          </a:p>
        </p:txBody>
      </p:sp>
      <p:sp>
        <p:nvSpPr>
          <p:cNvPr id="1225" name="Shape 1225"/>
          <p:cNvSpPr/>
          <p:nvPr/>
        </p:nvSpPr>
        <p:spPr>
          <a:xfrm>
            <a:off x="5540808" y="697495"/>
            <a:ext cx="1116000" cy="37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주간 랭킹</a:t>
            </a:r>
          </a:p>
        </p:txBody>
      </p:sp>
      <p:sp>
        <p:nvSpPr>
          <p:cNvPr id="1226" name="Shape 1226"/>
          <p:cNvSpPr/>
          <p:nvPr/>
        </p:nvSpPr>
        <p:spPr>
          <a:xfrm>
            <a:off x="6688517" y="697495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누적 랭킹</a:t>
            </a:r>
          </a:p>
        </p:txBody>
      </p:sp>
      <p:grpSp>
        <p:nvGrpSpPr>
          <p:cNvPr id="1227" name="Shape 1227"/>
          <p:cNvGrpSpPr/>
          <p:nvPr/>
        </p:nvGrpSpPr>
        <p:grpSpPr>
          <a:xfrm>
            <a:off x="4383769" y="1431490"/>
            <a:ext cx="3444615" cy="490615"/>
            <a:chOff x="4383769" y="1431490"/>
            <a:chExt cx="3444615" cy="490615"/>
          </a:xfrm>
        </p:grpSpPr>
        <p:sp>
          <p:nvSpPr>
            <p:cNvPr id="1228" name="Shape 1228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pic>
          <p:nvPicPr>
            <p:cNvPr id="1229" name="Shape 12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23969" y="1528741"/>
              <a:ext cx="302280" cy="29220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0" name="Shape 1230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231" name="Shape 1231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232" name="Shape 1232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3" name="Shape 1233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234" name="Shape 1234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235" name="Shape 1235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236" name="Shape 123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237" name="Shape 123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38" name="Shape 1238"/>
          <p:cNvGrpSpPr/>
          <p:nvPr/>
        </p:nvGrpSpPr>
        <p:grpSpPr>
          <a:xfrm>
            <a:off x="4383769" y="1938761"/>
            <a:ext cx="3444615" cy="490615"/>
            <a:chOff x="4383769" y="1938761"/>
            <a:chExt cx="3444615" cy="490615"/>
          </a:xfrm>
        </p:grpSpPr>
        <p:grpSp>
          <p:nvGrpSpPr>
            <p:cNvPr id="1239" name="Shape 1239"/>
            <p:cNvGrpSpPr/>
            <p:nvPr/>
          </p:nvGrpSpPr>
          <p:grpSpPr>
            <a:xfrm>
              <a:off x="4383769" y="1938761"/>
              <a:ext cx="3444615" cy="490615"/>
              <a:chOff x="4383769" y="1431490"/>
              <a:chExt cx="3444615" cy="490615"/>
            </a:xfrm>
          </p:grpSpPr>
          <p:sp>
            <p:nvSpPr>
              <p:cNvPr id="1240" name="Shape 1240"/>
              <p:cNvSpPr/>
              <p:nvPr/>
            </p:nvSpPr>
            <p:spPr>
              <a:xfrm>
                <a:off x="4383769" y="1436913"/>
                <a:ext cx="3444615" cy="48519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756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호롤룰루        999,999,999         99,999,999</a:t>
                </a:r>
              </a:p>
            </p:txBody>
          </p:sp>
          <p:grpSp>
            <p:nvGrpSpPr>
              <p:cNvPr id="1241" name="Shape 1241"/>
              <p:cNvGrpSpPr/>
              <p:nvPr/>
            </p:nvGrpSpPr>
            <p:grpSpPr>
              <a:xfrm>
                <a:off x="4758114" y="1431490"/>
                <a:ext cx="343313" cy="487291"/>
                <a:chOff x="4898079" y="1431490"/>
                <a:chExt cx="343313" cy="487291"/>
              </a:xfrm>
            </p:grpSpPr>
            <p:grpSp>
              <p:nvGrpSpPr>
                <p:cNvPr id="1242" name="Shape 1242"/>
                <p:cNvGrpSpPr/>
                <p:nvPr/>
              </p:nvGrpSpPr>
              <p:grpSpPr>
                <a:xfrm>
                  <a:off x="4898079" y="1431490"/>
                  <a:ext cx="343313" cy="487291"/>
                  <a:chOff x="4873843" y="1446023"/>
                  <a:chExt cx="343313" cy="487291"/>
                </a:xfrm>
              </p:grpSpPr>
              <p:sp>
                <p:nvSpPr>
                  <p:cNvPr id="1243" name="Shape 1243"/>
                  <p:cNvSpPr/>
                  <p:nvPr/>
                </p:nvSpPr>
                <p:spPr>
                  <a:xfrm rot="5400000">
                    <a:off x="4804746" y="1515120"/>
                    <a:ext cx="481508" cy="343313"/>
                  </a:xfrm>
                  <a:prstGeom prst="homePlate">
                    <a:avLst>
                      <a:gd fmla="val 19170" name="adj"/>
                    </a:avLst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44" name="Shape 1244"/>
                  <p:cNvSpPr txBox="1"/>
                  <p:nvPr/>
                </p:nvSpPr>
                <p:spPr>
                  <a:xfrm>
                    <a:off x="4980292" y="1810203"/>
                    <a:ext cx="118622" cy="123111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ko-KR" sz="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R1</a:t>
                    </a:r>
                  </a:p>
                </p:txBody>
              </p:sp>
              <p:sp>
                <p:nvSpPr>
                  <p:cNvPr id="1245" name="Shape 1245"/>
                  <p:cNvSpPr/>
                  <p:nvPr/>
                </p:nvSpPr>
                <p:spPr>
                  <a:xfrm>
                    <a:off x="4893321" y="1470600"/>
                    <a:ext cx="297520" cy="29752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1246" name="Shape 124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50356" l="12607" r="51682" t="7860"/>
                <a:stretch/>
              </p:blipFill>
              <p:spPr>
                <a:xfrm>
                  <a:off x="4926889" y="1453345"/>
                  <a:ext cx="297520" cy="2998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descr="http://vignette1.wikia.nocookie.net/the-lost-tower/images/4/44/Icon_honor_icon_ms_coin@2x.png/revision/latest?cb=20140727074215" id="1247" name="Shape 124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812271" y="1530412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://www.i2clipart.com/cliparts/e/f/f/b/clipart-flask-icon-effb.png" id="1248" name="Shape 124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779439" y="1548980"/>
                <a:ext cx="219285" cy="2192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249" name="Shape 124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23175" y="2023135"/>
              <a:ext cx="291599" cy="291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0" name="Shape 1250"/>
          <p:cNvGrpSpPr/>
          <p:nvPr/>
        </p:nvGrpSpPr>
        <p:grpSpPr>
          <a:xfrm>
            <a:off x="4387328" y="2436701"/>
            <a:ext cx="3444615" cy="490615"/>
            <a:chOff x="4387328" y="2436701"/>
            <a:chExt cx="3444615" cy="490615"/>
          </a:xfrm>
        </p:grpSpPr>
        <p:grpSp>
          <p:nvGrpSpPr>
            <p:cNvPr id="1251" name="Shape 1251"/>
            <p:cNvGrpSpPr/>
            <p:nvPr/>
          </p:nvGrpSpPr>
          <p:grpSpPr>
            <a:xfrm>
              <a:off x="4387328" y="2436701"/>
              <a:ext cx="3444615" cy="490615"/>
              <a:chOff x="4383769" y="1431490"/>
              <a:chExt cx="3444615" cy="490615"/>
            </a:xfrm>
          </p:grpSpPr>
          <p:sp>
            <p:nvSpPr>
              <p:cNvPr id="1252" name="Shape 1252"/>
              <p:cNvSpPr/>
              <p:nvPr/>
            </p:nvSpPr>
            <p:spPr>
              <a:xfrm>
                <a:off x="4383769" y="1436913"/>
                <a:ext cx="3444615" cy="48519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756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호롤룰루        999,999,999         99,999,999</a:t>
                </a:r>
              </a:p>
            </p:txBody>
          </p:sp>
          <p:grpSp>
            <p:nvGrpSpPr>
              <p:cNvPr id="1253" name="Shape 1253"/>
              <p:cNvGrpSpPr/>
              <p:nvPr/>
            </p:nvGrpSpPr>
            <p:grpSpPr>
              <a:xfrm>
                <a:off x="4758114" y="1431490"/>
                <a:ext cx="343313" cy="487291"/>
                <a:chOff x="4898079" y="1431490"/>
                <a:chExt cx="343313" cy="487291"/>
              </a:xfrm>
            </p:grpSpPr>
            <p:grpSp>
              <p:nvGrpSpPr>
                <p:cNvPr id="1254" name="Shape 1254"/>
                <p:cNvGrpSpPr/>
                <p:nvPr/>
              </p:nvGrpSpPr>
              <p:grpSpPr>
                <a:xfrm>
                  <a:off x="4898079" y="1431490"/>
                  <a:ext cx="343313" cy="487291"/>
                  <a:chOff x="4873843" y="1446023"/>
                  <a:chExt cx="343313" cy="487291"/>
                </a:xfrm>
              </p:grpSpPr>
              <p:sp>
                <p:nvSpPr>
                  <p:cNvPr id="1255" name="Shape 1255"/>
                  <p:cNvSpPr/>
                  <p:nvPr/>
                </p:nvSpPr>
                <p:spPr>
                  <a:xfrm rot="5400000">
                    <a:off x="4804746" y="1515120"/>
                    <a:ext cx="481508" cy="343313"/>
                  </a:xfrm>
                  <a:prstGeom prst="homePlate">
                    <a:avLst>
                      <a:gd fmla="val 19170" name="adj"/>
                    </a:avLst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56" name="Shape 1256"/>
                  <p:cNvSpPr txBox="1"/>
                  <p:nvPr/>
                </p:nvSpPr>
                <p:spPr>
                  <a:xfrm>
                    <a:off x="4980292" y="1810203"/>
                    <a:ext cx="118622" cy="123111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ko-KR" sz="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R1</a:t>
                    </a:r>
                  </a:p>
                </p:txBody>
              </p:sp>
              <p:sp>
                <p:nvSpPr>
                  <p:cNvPr id="1257" name="Shape 1257"/>
                  <p:cNvSpPr/>
                  <p:nvPr/>
                </p:nvSpPr>
                <p:spPr>
                  <a:xfrm>
                    <a:off x="4893321" y="1470600"/>
                    <a:ext cx="297520" cy="29752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1258" name="Shape 125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50356" l="12607" r="51682" t="7860"/>
                <a:stretch/>
              </p:blipFill>
              <p:spPr>
                <a:xfrm>
                  <a:off x="4926889" y="1453345"/>
                  <a:ext cx="297520" cy="2998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descr="http://vignette1.wikia.nocookie.net/the-lost-tower/images/4/44/Icon_honor_icon_ms_coin@2x.png/revision/latest?cb=20140727074215" id="1259" name="Shape 125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812271" y="1530412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://www.i2clipart.com/cliparts/e/f/f/b/clipart-flask-icon-effb.png" id="1260" name="Shape 126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779439" y="1548980"/>
                <a:ext cx="219285" cy="2192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261" name="Shape 126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418242" y="2531541"/>
              <a:ext cx="299480" cy="291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62" name="Shape 1262"/>
          <p:cNvGrpSpPr/>
          <p:nvPr/>
        </p:nvGrpSpPr>
        <p:grpSpPr>
          <a:xfrm>
            <a:off x="4383769" y="2943049"/>
            <a:ext cx="3444615" cy="490615"/>
            <a:chOff x="4383769" y="1431490"/>
            <a:chExt cx="3444615" cy="490615"/>
          </a:xfrm>
        </p:grpSpPr>
        <p:sp>
          <p:nvSpPr>
            <p:cNvPr id="1263" name="Shape 1263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264" name="Shape 1264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265" name="Shape 1265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266" name="Shape 1266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7" name="Shape 1267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268" name="Shape 1268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269" name="Shape 1269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270" name="Shape 127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271" name="Shape 127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2" name="Shape 1272"/>
          <p:cNvGrpSpPr/>
          <p:nvPr/>
        </p:nvGrpSpPr>
        <p:grpSpPr>
          <a:xfrm>
            <a:off x="4383769" y="3450320"/>
            <a:ext cx="3444615" cy="490615"/>
            <a:chOff x="4383769" y="1431490"/>
            <a:chExt cx="3444615" cy="490615"/>
          </a:xfrm>
        </p:grpSpPr>
        <p:sp>
          <p:nvSpPr>
            <p:cNvPr id="1273" name="Shape 1273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274" name="Shape 1274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275" name="Shape 1275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276" name="Shape 1276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7" name="Shape 1277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278" name="Shape 1278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279" name="Shape 1279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280" name="Shape 128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281" name="Shape 128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2" name="Shape 1282"/>
          <p:cNvGrpSpPr/>
          <p:nvPr/>
        </p:nvGrpSpPr>
        <p:grpSpPr>
          <a:xfrm>
            <a:off x="4387328" y="3948259"/>
            <a:ext cx="3444615" cy="490615"/>
            <a:chOff x="4383769" y="1431490"/>
            <a:chExt cx="3444615" cy="490615"/>
          </a:xfrm>
        </p:grpSpPr>
        <p:sp>
          <p:nvSpPr>
            <p:cNvPr id="1283" name="Shape 1283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284" name="Shape 1284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285" name="Shape 1285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286" name="Shape 1286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7" name="Shape 1287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288" name="Shape 1288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289" name="Shape 1289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290" name="Shape 129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291" name="Shape 129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92" name="Shape 1292"/>
          <p:cNvGrpSpPr/>
          <p:nvPr/>
        </p:nvGrpSpPr>
        <p:grpSpPr>
          <a:xfrm>
            <a:off x="4383769" y="4458248"/>
            <a:ext cx="3444615" cy="490615"/>
            <a:chOff x="4383769" y="1431490"/>
            <a:chExt cx="3444615" cy="490615"/>
          </a:xfrm>
        </p:grpSpPr>
        <p:sp>
          <p:nvSpPr>
            <p:cNvPr id="1293" name="Shape 1293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294" name="Shape 1294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295" name="Shape 1295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296" name="Shape 1296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7" name="Shape 1297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298" name="Shape 1298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299" name="Shape 1299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300" name="Shape 130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301" name="Shape 130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2" name="Shape 1302"/>
          <p:cNvGrpSpPr/>
          <p:nvPr/>
        </p:nvGrpSpPr>
        <p:grpSpPr>
          <a:xfrm>
            <a:off x="4383769" y="4965518"/>
            <a:ext cx="3444615" cy="490615"/>
            <a:chOff x="4383769" y="1431490"/>
            <a:chExt cx="3444615" cy="490615"/>
          </a:xfrm>
        </p:grpSpPr>
        <p:sp>
          <p:nvSpPr>
            <p:cNvPr id="1303" name="Shape 1303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304" name="Shape 1304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305" name="Shape 1305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306" name="Shape 1306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7" name="Shape 1307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308" name="Shape 1308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309" name="Shape 1309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310" name="Shape 13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311" name="Shape 13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2" name="Shape 1312"/>
          <p:cNvGrpSpPr/>
          <p:nvPr/>
        </p:nvGrpSpPr>
        <p:grpSpPr>
          <a:xfrm>
            <a:off x="4387328" y="5463459"/>
            <a:ext cx="3444615" cy="490615"/>
            <a:chOff x="4383769" y="1431490"/>
            <a:chExt cx="3444615" cy="490615"/>
          </a:xfrm>
        </p:grpSpPr>
        <p:sp>
          <p:nvSpPr>
            <p:cNvPr id="1313" name="Shape 1313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314" name="Shape 1314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315" name="Shape 1315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316" name="Shape 1316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7" name="Shape 1317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318" name="Shape 1318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319" name="Shape 1319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320" name="Shape 13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321" name="Shape 13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22" name="Shape 1322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누적 공헌도에 따른 랭킹입니다.</a:t>
            </a:r>
          </a:p>
        </p:txBody>
      </p:sp>
      <p:sp>
        <p:nvSpPr>
          <p:cNvPr id="1323" name="Shape 1323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324" name="Shape 1324"/>
          <p:cNvSpPr txBox="1"/>
          <p:nvPr/>
        </p:nvSpPr>
        <p:spPr>
          <a:xfrm>
            <a:off x="4432882" y="3025065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325" name="Shape 1325"/>
          <p:cNvSpPr txBox="1"/>
          <p:nvPr/>
        </p:nvSpPr>
        <p:spPr>
          <a:xfrm>
            <a:off x="4444837" y="3531462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326" name="Shape 1326"/>
          <p:cNvSpPr txBox="1"/>
          <p:nvPr/>
        </p:nvSpPr>
        <p:spPr>
          <a:xfrm>
            <a:off x="4444837" y="4035446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1327" name="Shape 1327"/>
          <p:cNvSpPr txBox="1"/>
          <p:nvPr/>
        </p:nvSpPr>
        <p:spPr>
          <a:xfrm>
            <a:off x="4444837" y="4540151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1328" name="Shape 1328"/>
          <p:cNvSpPr txBox="1"/>
          <p:nvPr/>
        </p:nvSpPr>
        <p:spPr>
          <a:xfrm>
            <a:off x="4433182" y="5043858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1329" name="Shape 1329"/>
          <p:cNvSpPr txBox="1"/>
          <p:nvPr/>
        </p:nvSpPr>
        <p:spPr>
          <a:xfrm>
            <a:off x="4444294" y="5539035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id="1330" name="Shape 1330"/>
          <p:cNvSpPr/>
          <p:nvPr/>
        </p:nvSpPr>
        <p:spPr>
          <a:xfrm>
            <a:off x="4374121" y="1147511"/>
            <a:ext cx="3444615" cy="24898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이름                       공헌              연맹명예</a:t>
            </a:r>
          </a:p>
        </p:txBody>
      </p:sp>
      <p:sp>
        <p:nvSpPr>
          <p:cNvPr id="1331" name="Shape 1331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1332" name="Shape 1332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 – 누적 랭킹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현재까지 누적되어 온 총 공헌도 랭킹</a:t>
            </a:r>
          </a:p>
        </p:txBody>
      </p:sp>
      <p:sp>
        <p:nvSpPr>
          <p:cNvPr id="1333" name="Shape 1333"/>
          <p:cNvSpPr/>
          <p:nvPr/>
        </p:nvSpPr>
        <p:spPr>
          <a:xfrm>
            <a:off x="1890563" y="1999832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누적 랭킹</a:t>
            </a:r>
          </a:p>
        </p:txBody>
      </p:sp>
      <p:grpSp>
        <p:nvGrpSpPr>
          <p:cNvPr id="1334" name="Shape 1334"/>
          <p:cNvGrpSpPr/>
          <p:nvPr/>
        </p:nvGrpSpPr>
        <p:grpSpPr>
          <a:xfrm>
            <a:off x="255952" y="1953904"/>
            <a:ext cx="1642124" cy="465751"/>
            <a:chOff x="226772" y="2410633"/>
            <a:chExt cx="1642124" cy="465751"/>
          </a:xfrm>
        </p:grpSpPr>
        <p:sp>
          <p:nvSpPr>
            <p:cNvPr id="1335" name="Shape 1335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Shape 1336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1337" name="Shape 1337"/>
          <p:cNvSpPr/>
          <p:nvPr/>
        </p:nvSpPr>
        <p:spPr>
          <a:xfrm>
            <a:off x="7929609" y="1323465"/>
            <a:ext cx="134728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누적된 총 획득 공헌도</a:t>
            </a:r>
          </a:p>
        </p:txBody>
      </p:sp>
      <p:cxnSp>
        <p:nvCxnSpPr>
          <p:cNvPr id="1338" name="Shape 1338"/>
          <p:cNvCxnSpPr>
            <a:stCxn id="1337" idx="1"/>
          </p:cNvCxnSpPr>
          <p:nvPr/>
        </p:nvCxnSpPr>
        <p:spPr>
          <a:xfrm flipH="1">
            <a:off x="6688509" y="1546554"/>
            <a:ext cx="1241100" cy="74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39" name="Shape 1339"/>
          <p:cNvSpPr/>
          <p:nvPr/>
        </p:nvSpPr>
        <p:spPr>
          <a:xfrm>
            <a:off x="7977263" y="2008206"/>
            <a:ext cx="134728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누적된 총 획득 연맹 명예</a:t>
            </a:r>
          </a:p>
        </p:txBody>
      </p:sp>
      <p:cxnSp>
        <p:nvCxnSpPr>
          <p:cNvPr id="1340" name="Shape 1340"/>
          <p:cNvCxnSpPr>
            <a:stCxn id="1339" idx="1"/>
          </p:cNvCxnSpPr>
          <p:nvPr/>
        </p:nvCxnSpPr>
        <p:spPr>
          <a:xfrm rot="10800000">
            <a:off x="7663163" y="2172195"/>
            <a:ext cx="314100" cy="59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41" name="Shape 1341"/>
          <p:cNvSpPr/>
          <p:nvPr/>
        </p:nvSpPr>
        <p:spPr>
          <a:xfrm>
            <a:off x="8802186" y="5944967"/>
            <a:ext cx="134728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랭킹 업데이트 시간 표시 안함</a:t>
            </a:r>
          </a:p>
        </p:txBody>
      </p:sp>
      <p:cxnSp>
        <p:nvCxnSpPr>
          <p:cNvPr id="1342" name="Shape 1342"/>
          <p:cNvCxnSpPr>
            <a:stCxn id="1341" idx="1"/>
          </p:cNvCxnSpPr>
          <p:nvPr/>
        </p:nvCxnSpPr>
        <p:spPr>
          <a:xfrm flipH="1">
            <a:off x="7663086" y="6168056"/>
            <a:ext cx="1139100" cy="27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43" name="Shape 1343"/>
          <p:cNvSpPr txBox="1"/>
          <p:nvPr/>
        </p:nvSpPr>
        <p:spPr>
          <a:xfrm>
            <a:off x="1537548" y="5846812"/>
            <a:ext cx="27735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누적 랭킹은 따로 랭킹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갱신을 하지 않음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Shape 1348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Shape 1349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 랭킹</a:t>
            </a:r>
          </a:p>
        </p:txBody>
      </p:sp>
      <p:sp>
        <p:nvSpPr>
          <p:cNvPr id="1350" name="Shape 1350"/>
          <p:cNvSpPr/>
          <p:nvPr/>
        </p:nvSpPr>
        <p:spPr>
          <a:xfrm>
            <a:off x="4383769" y="694727"/>
            <a:ext cx="1116000" cy="37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일일 랭킹</a:t>
            </a:r>
          </a:p>
        </p:txBody>
      </p:sp>
      <p:sp>
        <p:nvSpPr>
          <p:cNvPr id="1351" name="Shape 1351"/>
          <p:cNvSpPr/>
          <p:nvPr/>
        </p:nvSpPr>
        <p:spPr>
          <a:xfrm>
            <a:off x="5540808" y="697495"/>
            <a:ext cx="1116000" cy="37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주간 랭킹</a:t>
            </a:r>
          </a:p>
        </p:txBody>
      </p:sp>
      <p:sp>
        <p:nvSpPr>
          <p:cNvPr id="1352" name="Shape 1352"/>
          <p:cNvSpPr/>
          <p:nvPr/>
        </p:nvSpPr>
        <p:spPr>
          <a:xfrm>
            <a:off x="6688517" y="697495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누적 랭킹</a:t>
            </a:r>
          </a:p>
        </p:txBody>
      </p:sp>
      <p:grpSp>
        <p:nvGrpSpPr>
          <p:cNvPr id="1353" name="Shape 1353"/>
          <p:cNvGrpSpPr/>
          <p:nvPr/>
        </p:nvGrpSpPr>
        <p:grpSpPr>
          <a:xfrm>
            <a:off x="4383769" y="1431490"/>
            <a:ext cx="3444615" cy="490615"/>
            <a:chOff x="4383769" y="1431490"/>
            <a:chExt cx="3444615" cy="490615"/>
          </a:xfrm>
        </p:grpSpPr>
        <p:sp>
          <p:nvSpPr>
            <p:cNvPr id="1354" name="Shape 1354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pic>
          <p:nvPicPr>
            <p:cNvPr id="1355" name="Shape 13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23969" y="1528741"/>
              <a:ext cx="302280" cy="29220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56" name="Shape 1356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357" name="Shape 1357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358" name="Shape 1358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9" name="Shape 1359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360" name="Shape 1360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361" name="Shape 1361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362" name="Shape 136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363" name="Shape 136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4" name="Shape 1364"/>
          <p:cNvGrpSpPr/>
          <p:nvPr/>
        </p:nvGrpSpPr>
        <p:grpSpPr>
          <a:xfrm>
            <a:off x="4383769" y="1938761"/>
            <a:ext cx="3444615" cy="490615"/>
            <a:chOff x="4383769" y="1938761"/>
            <a:chExt cx="3444615" cy="490615"/>
          </a:xfrm>
        </p:grpSpPr>
        <p:grpSp>
          <p:nvGrpSpPr>
            <p:cNvPr id="1365" name="Shape 1365"/>
            <p:cNvGrpSpPr/>
            <p:nvPr/>
          </p:nvGrpSpPr>
          <p:grpSpPr>
            <a:xfrm>
              <a:off x="4383769" y="1938761"/>
              <a:ext cx="3444615" cy="490615"/>
              <a:chOff x="4383769" y="1431490"/>
              <a:chExt cx="3444615" cy="490615"/>
            </a:xfrm>
          </p:grpSpPr>
          <p:sp>
            <p:nvSpPr>
              <p:cNvPr id="1366" name="Shape 1366"/>
              <p:cNvSpPr/>
              <p:nvPr/>
            </p:nvSpPr>
            <p:spPr>
              <a:xfrm>
                <a:off x="4383769" y="1436913"/>
                <a:ext cx="3444615" cy="48519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756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호롤룰루        999,999,999         99,999,999</a:t>
                </a:r>
              </a:p>
            </p:txBody>
          </p:sp>
          <p:grpSp>
            <p:nvGrpSpPr>
              <p:cNvPr id="1367" name="Shape 1367"/>
              <p:cNvGrpSpPr/>
              <p:nvPr/>
            </p:nvGrpSpPr>
            <p:grpSpPr>
              <a:xfrm>
                <a:off x="4758114" y="1431490"/>
                <a:ext cx="343313" cy="487291"/>
                <a:chOff x="4898079" y="1431490"/>
                <a:chExt cx="343313" cy="487291"/>
              </a:xfrm>
            </p:grpSpPr>
            <p:grpSp>
              <p:nvGrpSpPr>
                <p:cNvPr id="1368" name="Shape 1368"/>
                <p:cNvGrpSpPr/>
                <p:nvPr/>
              </p:nvGrpSpPr>
              <p:grpSpPr>
                <a:xfrm>
                  <a:off x="4898079" y="1431490"/>
                  <a:ext cx="343313" cy="487291"/>
                  <a:chOff x="4873843" y="1446023"/>
                  <a:chExt cx="343313" cy="487291"/>
                </a:xfrm>
              </p:grpSpPr>
              <p:sp>
                <p:nvSpPr>
                  <p:cNvPr id="1369" name="Shape 1369"/>
                  <p:cNvSpPr/>
                  <p:nvPr/>
                </p:nvSpPr>
                <p:spPr>
                  <a:xfrm rot="5400000">
                    <a:off x="4804746" y="1515120"/>
                    <a:ext cx="481508" cy="343313"/>
                  </a:xfrm>
                  <a:prstGeom prst="homePlate">
                    <a:avLst>
                      <a:gd fmla="val 19170" name="adj"/>
                    </a:avLst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70" name="Shape 1370"/>
                  <p:cNvSpPr txBox="1"/>
                  <p:nvPr/>
                </p:nvSpPr>
                <p:spPr>
                  <a:xfrm>
                    <a:off x="4980292" y="1810203"/>
                    <a:ext cx="118622" cy="123111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ko-KR" sz="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R1</a:t>
                    </a:r>
                  </a:p>
                </p:txBody>
              </p:sp>
              <p:sp>
                <p:nvSpPr>
                  <p:cNvPr id="1371" name="Shape 1371"/>
                  <p:cNvSpPr/>
                  <p:nvPr/>
                </p:nvSpPr>
                <p:spPr>
                  <a:xfrm>
                    <a:off x="4893321" y="1470600"/>
                    <a:ext cx="297520" cy="29752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1372" name="Shape 1372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50356" l="12607" r="51682" t="7860"/>
                <a:stretch/>
              </p:blipFill>
              <p:spPr>
                <a:xfrm>
                  <a:off x="4926889" y="1453345"/>
                  <a:ext cx="297520" cy="2998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descr="http://vignette1.wikia.nocookie.net/the-lost-tower/images/4/44/Icon_honor_icon_ms_coin@2x.png/revision/latest?cb=20140727074215" id="1373" name="Shape 137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812271" y="1530412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://www.i2clipart.com/cliparts/e/f/f/b/clipart-flask-icon-effb.png" id="1374" name="Shape 137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779439" y="1548980"/>
                <a:ext cx="219285" cy="2192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75" name="Shape 137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23175" y="2023135"/>
              <a:ext cx="291599" cy="291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6" name="Shape 1376"/>
          <p:cNvGrpSpPr/>
          <p:nvPr/>
        </p:nvGrpSpPr>
        <p:grpSpPr>
          <a:xfrm>
            <a:off x="4387328" y="2436701"/>
            <a:ext cx="3444615" cy="490615"/>
            <a:chOff x="4387328" y="2436701"/>
            <a:chExt cx="3444615" cy="490615"/>
          </a:xfrm>
        </p:grpSpPr>
        <p:grpSp>
          <p:nvGrpSpPr>
            <p:cNvPr id="1377" name="Shape 1377"/>
            <p:cNvGrpSpPr/>
            <p:nvPr/>
          </p:nvGrpSpPr>
          <p:grpSpPr>
            <a:xfrm>
              <a:off x="4387328" y="2436701"/>
              <a:ext cx="3444615" cy="490615"/>
              <a:chOff x="4383769" y="1431490"/>
              <a:chExt cx="3444615" cy="490615"/>
            </a:xfrm>
          </p:grpSpPr>
          <p:sp>
            <p:nvSpPr>
              <p:cNvPr id="1378" name="Shape 1378"/>
              <p:cNvSpPr/>
              <p:nvPr/>
            </p:nvSpPr>
            <p:spPr>
              <a:xfrm>
                <a:off x="4383769" y="1436913"/>
                <a:ext cx="3444615" cy="48519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756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호롤룰루        999,999,999         99,999,999</a:t>
                </a:r>
              </a:p>
            </p:txBody>
          </p:sp>
          <p:grpSp>
            <p:nvGrpSpPr>
              <p:cNvPr id="1379" name="Shape 1379"/>
              <p:cNvGrpSpPr/>
              <p:nvPr/>
            </p:nvGrpSpPr>
            <p:grpSpPr>
              <a:xfrm>
                <a:off x="4758114" y="1431490"/>
                <a:ext cx="343313" cy="487291"/>
                <a:chOff x="4898079" y="1431490"/>
                <a:chExt cx="343313" cy="487291"/>
              </a:xfrm>
            </p:grpSpPr>
            <p:grpSp>
              <p:nvGrpSpPr>
                <p:cNvPr id="1380" name="Shape 1380"/>
                <p:cNvGrpSpPr/>
                <p:nvPr/>
              </p:nvGrpSpPr>
              <p:grpSpPr>
                <a:xfrm>
                  <a:off x="4898079" y="1431490"/>
                  <a:ext cx="343313" cy="487291"/>
                  <a:chOff x="4873843" y="1446023"/>
                  <a:chExt cx="343313" cy="487291"/>
                </a:xfrm>
              </p:grpSpPr>
              <p:sp>
                <p:nvSpPr>
                  <p:cNvPr id="1381" name="Shape 1381"/>
                  <p:cNvSpPr/>
                  <p:nvPr/>
                </p:nvSpPr>
                <p:spPr>
                  <a:xfrm rot="5400000">
                    <a:off x="4804746" y="1515120"/>
                    <a:ext cx="481508" cy="343313"/>
                  </a:xfrm>
                  <a:prstGeom prst="homePlate">
                    <a:avLst>
                      <a:gd fmla="val 19170" name="adj"/>
                    </a:avLst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2" name="Shape 1382"/>
                  <p:cNvSpPr txBox="1"/>
                  <p:nvPr/>
                </p:nvSpPr>
                <p:spPr>
                  <a:xfrm>
                    <a:off x="4980292" y="1810203"/>
                    <a:ext cx="118622" cy="123111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ko-KR" sz="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R1</a:t>
                    </a:r>
                  </a:p>
                </p:txBody>
              </p:sp>
              <p:sp>
                <p:nvSpPr>
                  <p:cNvPr id="1383" name="Shape 1383"/>
                  <p:cNvSpPr/>
                  <p:nvPr/>
                </p:nvSpPr>
                <p:spPr>
                  <a:xfrm>
                    <a:off x="4893321" y="1470600"/>
                    <a:ext cx="297520" cy="29752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1384" name="Shape 138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50356" l="12607" r="51682" t="7860"/>
                <a:stretch/>
              </p:blipFill>
              <p:spPr>
                <a:xfrm>
                  <a:off x="4926889" y="1453345"/>
                  <a:ext cx="297520" cy="2998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descr="http://vignette1.wikia.nocookie.net/the-lost-tower/images/4/44/Icon_honor_icon_ms_coin@2x.png/revision/latest?cb=20140727074215" id="1385" name="Shape 138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812271" y="1530412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://www.i2clipart.com/cliparts/e/f/f/b/clipart-flask-icon-effb.png" id="1386" name="Shape 138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779439" y="1548980"/>
                <a:ext cx="219285" cy="2192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87" name="Shape 138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418242" y="2531541"/>
              <a:ext cx="299480" cy="291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88" name="Shape 1388"/>
          <p:cNvGrpSpPr/>
          <p:nvPr/>
        </p:nvGrpSpPr>
        <p:grpSpPr>
          <a:xfrm>
            <a:off x="4383769" y="2943049"/>
            <a:ext cx="3444615" cy="490615"/>
            <a:chOff x="4383769" y="1431490"/>
            <a:chExt cx="3444615" cy="490615"/>
          </a:xfrm>
        </p:grpSpPr>
        <p:sp>
          <p:nvSpPr>
            <p:cNvPr id="1389" name="Shape 1389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390" name="Shape 1390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391" name="Shape 1391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392" name="Shape 1392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3" name="Shape 1393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394" name="Shape 1394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395" name="Shape 1395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396" name="Shape 139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397" name="Shape 139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8" name="Shape 1398"/>
          <p:cNvGrpSpPr/>
          <p:nvPr/>
        </p:nvGrpSpPr>
        <p:grpSpPr>
          <a:xfrm>
            <a:off x="4383769" y="3450320"/>
            <a:ext cx="3444615" cy="490615"/>
            <a:chOff x="4383769" y="1431490"/>
            <a:chExt cx="3444615" cy="490615"/>
          </a:xfrm>
        </p:grpSpPr>
        <p:sp>
          <p:nvSpPr>
            <p:cNvPr id="1399" name="Shape 1399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400" name="Shape 1400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401" name="Shape 1401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402" name="Shape 1402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3" name="Shape 1403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404" name="Shape 1404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405" name="Shape 1405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406" name="Shape 140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407" name="Shape 140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8" name="Shape 1408"/>
          <p:cNvGrpSpPr/>
          <p:nvPr/>
        </p:nvGrpSpPr>
        <p:grpSpPr>
          <a:xfrm>
            <a:off x="4387328" y="3948259"/>
            <a:ext cx="3444615" cy="490615"/>
            <a:chOff x="4383769" y="1431490"/>
            <a:chExt cx="3444615" cy="490615"/>
          </a:xfrm>
        </p:grpSpPr>
        <p:sp>
          <p:nvSpPr>
            <p:cNvPr id="1409" name="Shape 1409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410" name="Shape 1410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411" name="Shape 1411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412" name="Shape 1412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3" name="Shape 1413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414" name="Shape 1414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415" name="Shape 1415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416" name="Shape 14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417" name="Shape 14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8" name="Shape 1418"/>
          <p:cNvGrpSpPr/>
          <p:nvPr/>
        </p:nvGrpSpPr>
        <p:grpSpPr>
          <a:xfrm>
            <a:off x="4383769" y="4458248"/>
            <a:ext cx="3444615" cy="490615"/>
            <a:chOff x="4383769" y="1431490"/>
            <a:chExt cx="3444615" cy="490615"/>
          </a:xfrm>
        </p:grpSpPr>
        <p:sp>
          <p:nvSpPr>
            <p:cNvPr id="1419" name="Shape 1419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420" name="Shape 1420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421" name="Shape 1421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422" name="Shape 1422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3" name="Shape 1423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424" name="Shape 1424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425" name="Shape 1425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426" name="Shape 14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427" name="Shape 14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28" name="Shape 1428"/>
          <p:cNvGrpSpPr/>
          <p:nvPr/>
        </p:nvGrpSpPr>
        <p:grpSpPr>
          <a:xfrm>
            <a:off x="4383769" y="4965518"/>
            <a:ext cx="3444615" cy="490615"/>
            <a:chOff x="4383769" y="1431490"/>
            <a:chExt cx="3444615" cy="490615"/>
          </a:xfrm>
        </p:grpSpPr>
        <p:sp>
          <p:nvSpPr>
            <p:cNvPr id="1429" name="Shape 1429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430" name="Shape 1430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431" name="Shape 1431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432" name="Shape 1432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3" name="Shape 1433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434" name="Shape 1434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435" name="Shape 1435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436" name="Shape 143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437" name="Shape 143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8" name="Shape 1438"/>
          <p:cNvGrpSpPr/>
          <p:nvPr/>
        </p:nvGrpSpPr>
        <p:grpSpPr>
          <a:xfrm>
            <a:off x="4387328" y="5463459"/>
            <a:ext cx="3444615" cy="490615"/>
            <a:chOff x="4383769" y="1431490"/>
            <a:chExt cx="3444615" cy="490615"/>
          </a:xfrm>
        </p:grpSpPr>
        <p:sp>
          <p:nvSpPr>
            <p:cNvPr id="1439" name="Shape 1439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440" name="Shape 1440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441" name="Shape 1441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442" name="Shape 1442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3" name="Shape 1443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444" name="Shape 1444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445" name="Shape 1445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446" name="Shape 144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447" name="Shape 144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8" name="Shape 1448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누적 공헌도에 따른 랭킹입니다.</a:t>
            </a:r>
          </a:p>
        </p:txBody>
      </p:sp>
      <p:sp>
        <p:nvSpPr>
          <p:cNvPr id="1449" name="Shape 1449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450" name="Shape 1450"/>
          <p:cNvSpPr txBox="1"/>
          <p:nvPr/>
        </p:nvSpPr>
        <p:spPr>
          <a:xfrm>
            <a:off x="4432882" y="3025065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451" name="Shape 1451"/>
          <p:cNvSpPr txBox="1"/>
          <p:nvPr/>
        </p:nvSpPr>
        <p:spPr>
          <a:xfrm>
            <a:off x="4444837" y="3531462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452" name="Shape 1452"/>
          <p:cNvSpPr txBox="1"/>
          <p:nvPr/>
        </p:nvSpPr>
        <p:spPr>
          <a:xfrm>
            <a:off x="4444837" y="4035446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1453" name="Shape 1453"/>
          <p:cNvSpPr txBox="1"/>
          <p:nvPr/>
        </p:nvSpPr>
        <p:spPr>
          <a:xfrm>
            <a:off x="4444837" y="4540151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1454" name="Shape 1454"/>
          <p:cNvSpPr txBox="1"/>
          <p:nvPr/>
        </p:nvSpPr>
        <p:spPr>
          <a:xfrm>
            <a:off x="4433182" y="5043858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1455" name="Shape 1455"/>
          <p:cNvSpPr txBox="1"/>
          <p:nvPr/>
        </p:nvSpPr>
        <p:spPr>
          <a:xfrm>
            <a:off x="4444294" y="5539035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id="1456" name="Shape 1456"/>
          <p:cNvSpPr/>
          <p:nvPr/>
        </p:nvSpPr>
        <p:spPr>
          <a:xfrm>
            <a:off x="4374121" y="1147511"/>
            <a:ext cx="3444615" cy="24898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이름                       공헌              연맹명예</a:t>
            </a:r>
          </a:p>
        </p:txBody>
      </p:sp>
      <p:sp>
        <p:nvSpPr>
          <p:cNvPr id="1457" name="Shape 1457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8" name="Shape 1458"/>
          <p:cNvGrpSpPr/>
          <p:nvPr/>
        </p:nvGrpSpPr>
        <p:grpSpPr>
          <a:xfrm>
            <a:off x="4465935" y="4364554"/>
            <a:ext cx="3289197" cy="2108028"/>
            <a:chOff x="4451401" y="2052564"/>
            <a:chExt cx="3289197" cy="2108028"/>
          </a:xfrm>
        </p:grpSpPr>
        <p:sp>
          <p:nvSpPr>
            <p:cNvPr id="1459" name="Shape 1459"/>
            <p:cNvSpPr/>
            <p:nvPr/>
          </p:nvSpPr>
          <p:spPr>
            <a:xfrm>
              <a:off x="4451401" y="2271639"/>
              <a:ext cx="3289197" cy="1888953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451401" y="2052564"/>
              <a:ext cx="3289197" cy="275618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</p:grpSp>
      <p:sp>
        <p:nvSpPr>
          <p:cNvPr id="1461" name="Shape 1461"/>
          <p:cNvSpPr/>
          <p:nvPr/>
        </p:nvSpPr>
        <p:spPr>
          <a:xfrm>
            <a:off x="5134396" y="4764973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발송</a:t>
            </a:r>
          </a:p>
        </p:txBody>
      </p:sp>
      <p:sp>
        <p:nvSpPr>
          <p:cNvPr id="1462" name="Shape 1462"/>
          <p:cNvSpPr/>
          <p:nvPr/>
        </p:nvSpPr>
        <p:spPr>
          <a:xfrm>
            <a:off x="5134396" y="5194925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보기</a:t>
            </a:r>
          </a:p>
        </p:txBody>
      </p:sp>
      <p:sp>
        <p:nvSpPr>
          <p:cNvPr id="1463" name="Shape 1463"/>
          <p:cNvSpPr/>
          <p:nvPr/>
        </p:nvSpPr>
        <p:spPr>
          <a:xfrm>
            <a:off x="5134396" y="5626660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</p:txBody>
      </p:sp>
      <p:sp>
        <p:nvSpPr>
          <p:cNvPr id="1464" name="Shape 1464"/>
          <p:cNvSpPr/>
          <p:nvPr/>
        </p:nvSpPr>
        <p:spPr>
          <a:xfrm>
            <a:off x="5134396" y="6074032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강퇴</a:t>
            </a:r>
          </a:p>
        </p:txBody>
      </p:sp>
      <p:sp>
        <p:nvSpPr>
          <p:cNvPr id="1465" name="Shape 1465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1466" name="Shape 1466"/>
          <p:cNvSpPr txBox="1"/>
          <p:nvPr/>
        </p:nvSpPr>
        <p:spPr>
          <a:xfrm>
            <a:off x="1013629" y="667910"/>
            <a:ext cx="3206275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 – 부가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발송 ➔ 선택 연맹원에게 개인 메일 발송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보기 ➔ 선택 연맹원의 영주 정보 상세 보기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 ➔ 해당 연맹원 차단하기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강퇴 ➔ 해당 연맹원 강퇴 시키기</a:t>
            </a: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(※ 맹주 or 권한이 있는 연맹원에게만 표시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grpSp>
        <p:nvGrpSpPr>
          <p:cNvPr id="1467" name="Shape 1467"/>
          <p:cNvGrpSpPr/>
          <p:nvPr/>
        </p:nvGrpSpPr>
        <p:grpSpPr>
          <a:xfrm>
            <a:off x="690320" y="5477547"/>
            <a:ext cx="3444615" cy="490615"/>
            <a:chOff x="4383769" y="1431490"/>
            <a:chExt cx="3444615" cy="490615"/>
          </a:xfrm>
        </p:grpSpPr>
        <p:sp>
          <p:nvSpPr>
            <p:cNvPr id="1468" name="Shape 1468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pic>
          <p:nvPicPr>
            <p:cNvPr id="1469" name="Shape 146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23969" y="1528741"/>
              <a:ext cx="302280" cy="29220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0" name="Shape 1470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471" name="Shape 1471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472" name="Shape 1472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3" name="Shape 1473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474" name="Shape 1474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475" name="Shape 1475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476" name="Shape 147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477" name="Shape 147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78" name="Shape 1478"/>
          <p:cNvSpPr/>
          <p:nvPr/>
        </p:nvSpPr>
        <p:spPr>
          <a:xfrm>
            <a:off x="2195633" y="5137303"/>
            <a:ext cx="421133" cy="45773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9" name="Shape 1479"/>
          <p:cNvSpPr txBox="1"/>
          <p:nvPr/>
        </p:nvSpPr>
        <p:spPr>
          <a:xfrm>
            <a:off x="1308783" y="4733351"/>
            <a:ext cx="21948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원하는 연맹원 터치</a:t>
            </a:r>
          </a:p>
        </p:txBody>
      </p:sp>
      <p:sp>
        <p:nvSpPr>
          <p:cNvPr id="1480" name="Shape 1480"/>
          <p:cNvSpPr/>
          <p:nvPr/>
        </p:nvSpPr>
        <p:spPr>
          <a:xfrm>
            <a:off x="8412452" y="3591412"/>
            <a:ext cx="148200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세부 메뉴 표시</a:t>
            </a:r>
          </a:p>
        </p:txBody>
      </p:sp>
      <p:cxnSp>
        <p:nvCxnSpPr>
          <p:cNvPr id="1481" name="Shape 1481"/>
          <p:cNvCxnSpPr>
            <a:stCxn id="1480" idx="1"/>
          </p:cNvCxnSpPr>
          <p:nvPr/>
        </p:nvCxnSpPr>
        <p:spPr>
          <a:xfrm flipH="1">
            <a:off x="7713152" y="3814501"/>
            <a:ext cx="699300" cy="570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82" name="Shape 1482"/>
          <p:cNvSpPr/>
          <p:nvPr/>
        </p:nvSpPr>
        <p:spPr>
          <a:xfrm>
            <a:off x="7892638" y="4743171"/>
            <a:ext cx="2169808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연맹원에게 개인 메일 발송 화면으로 이동</a:t>
            </a:r>
          </a:p>
        </p:txBody>
      </p:sp>
      <p:cxnSp>
        <p:nvCxnSpPr>
          <p:cNvPr id="1483" name="Shape 1483"/>
          <p:cNvCxnSpPr>
            <a:stCxn id="1482" idx="1"/>
            <a:endCxn id="1461" idx="3"/>
          </p:cNvCxnSpPr>
          <p:nvPr/>
        </p:nvCxnSpPr>
        <p:spPr>
          <a:xfrm flipH="1">
            <a:off x="7238338" y="4927542"/>
            <a:ext cx="654300" cy="1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84" name="Shape 1484"/>
          <p:cNvSpPr/>
          <p:nvPr/>
        </p:nvSpPr>
        <p:spPr>
          <a:xfrm>
            <a:off x="7883242" y="5212207"/>
            <a:ext cx="2169808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연맹원의 영주 정보 상세 보기 화면으로 이동</a:t>
            </a:r>
          </a:p>
        </p:txBody>
      </p:sp>
      <p:cxnSp>
        <p:nvCxnSpPr>
          <p:cNvPr id="1485" name="Shape 1485"/>
          <p:cNvCxnSpPr>
            <a:stCxn id="1484" idx="1"/>
          </p:cNvCxnSpPr>
          <p:nvPr/>
        </p:nvCxnSpPr>
        <p:spPr>
          <a:xfrm flipH="1">
            <a:off x="7228942" y="5396578"/>
            <a:ext cx="654300" cy="1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86" name="Shape 1486"/>
          <p:cNvSpPr/>
          <p:nvPr/>
        </p:nvSpPr>
        <p:spPr>
          <a:xfrm>
            <a:off x="7892638" y="5648960"/>
            <a:ext cx="2169808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연맹원 채팅 / 메일 차단하기</a:t>
            </a:r>
          </a:p>
        </p:txBody>
      </p:sp>
      <p:cxnSp>
        <p:nvCxnSpPr>
          <p:cNvPr id="1487" name="Shape 1487"/>
          <p:cNvCxnSpPr>
            <a:stCxn id="1486" idx="1"/>
          </p:cNvCxnSpPr>
          <p:nvPr/>
        </p:nvCxnSpPr>
        <p:spPr>
          <a:xfrm flipH="1">
            <a:off x="7238338" y="5833331"/>
            <a:ext cx="654300" cy="1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88" name="Shape 1488"/>
          <p:cNvSpPr/>
          <p:nvPr/>
        </p:nvSpPr>
        <p:spPr>
          <a:xfrm>
            <a:off x="7892638" y="6076966"/>
            <a:ext cx="2169808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연맹원 연맹 강퇴 시키지</a:t>
            </a:r>
          </a:p>
        </p:txBody>
      </p:sp>
      <p:cxnSp>
        <p:nvCxnSpPr>
          <p:cNvPr id="1489" name="Shape 1489"/>
          <p:cNvCxnSpPr>
            <a:stCxn id="1488" idx="1"/>
          </p:cNvCxnSpPr>
          <p:nvPr/>
        </p:nvCxnSpPr>
        <p:spPr>
          <a:xfrm flipH="1">
            <a:off x="7238338" y="6261337"/>
            <a:ext cx="654300" cy="1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Shape 1494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Shape 1495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 랭킹</a:t>
            </a:r>
          </a:p>
        </p:txBody>
      </p:sp>
      <p:sp>
        <p:nvSpPr>
          <p:cNvPr id="1496" name="Shape 1496"/>
          <p:cNvSpPr/>
          <p:nvPr/>
        </p:nvSpPr>
        <p:spPr>
          <a:xfrm>
            <a:off x="4383769" y="694727"/>
            <a:ext cx="1116000" cy="37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일일 랭킹</a:t>
            </a:r>
          </a:p>
        </p:txBody>
      </p:sp>
      <p:sp>
        <p:nvSpPr>
          <p:cNvPr id="1497" name="Shape 1497"/>
          <p:cNvSpPr/>
          <p:nvPr/>
        </p:nvSpPr>
        <p:spPr>
          <a:xfrm>
            <a:off x="5540808" y="697495"/>
            <a:ext cx="1116000" cy="37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주간 랭킹</a:t>
            </a:r>
          </a:p>
        </p:txBody>
      </p:sp>
      <p:sp>
        <p:nvSpPr>
          <p:cNvPr id="1498" name="Shape 1498"/>
          <p:cNvSpPr/>
          <p:nvPr/>
        </p:nvSpPr>
        <p:spPr>
          <a:xfrm>
            <a:off x="6688517" y="697495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누적 랭킹</a:t>
            </a:r>
          </a:p>
        </p:txBody>
      </p:sp>
      <p:grpSp>
        <p:nvGrpSpPr>
          <p:cNvPr id="1499" name="Shape 1499"/>
          <p:cNvGrpSpPr/>
          <p:nvPr/>
        </p:nvGrpSpPr>
        <p:grpSpPr>
          <a:xfrm>
            <a:off x="4383769" y="1431490"/>
            <a:ext cx="3444615" cy="490615"/>
            <a:chOff x="4383769" y="1431490"/>
            <a:chExt cx="3444615" cy="490615"/>
          </a:xfrm>
        </p:grpSpPr>
        <p:sp>
          <p:nvSpPr>
            <p:cNvPr id="1500" name="Shape 1500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pic>
          <p:nvPicPr>
            <p:cNvPr id="1501" name="Shape 150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23969" y="1528741"/>
              <a:ext cx="302280" cy="29220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2" name="Shape 1502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503" name="Shape 1503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504" name="Shape 1504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5" name="Shape 1505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506" name="Shape 1506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507" name="Shape 1507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508" name="Shape 150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509" name="Shape 150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10" name="Shape 1510"/>
          <p:cNvGrpSpPr/>
          <p:nvPr/>
        </p:nvGrpSpPr>
        <p:grpSpPr>
          <a:xfrm>
            <a:off x="4383769" y="1938761"/>
            <a:ext cx="3444615" cy="490615"/>
            <a:chOff x="4383769" y="1938761"/>
            <a:chExt cx="3444615" cy="490615"/>
          </a:xfrm>
        </p:grpSpPr>
        <p:grpSp>
          <p:nvGrpSpPr>
            <p:cNvPr id="1511" name="Shape 1511"/>
            <p:cNvGrpSpPr/>
            <p:nvPr/>
          </p:nvGrpSpPr>
          <p:grpSpPr>
            <a:xfrm>
              <a:off x="4383769" y="1938761"/>
              <a:ext cx="3444615" cy="490615"/>
              <a:chOff x="4383769" y="1431490"/>
              <a:chExt cx="3444615" cy="490615"/>
            </a:xfrm>
          </p:grpSpPr>
          <p:sp>
            <p:nvSpPr>
              <p:cNvPr id="1512" name="Shape 1512"/>
              <p:cNvSpPr/>
              <p:nvPr/>
            </p:nvSpPr>
            <p:spPr>
              <a:xfrm>
                <a:off x="4383769" y="1436913"/>
                <a:ext cx="3444615" cy="48519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756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호롤룰루        999,999,999         99,999,999</a:t>
                </a:r>
              </a:p>
            </p:txBody>
          </p:sp>
          <p:grpSp>
            <p:nvGrpSpPr>
              <p:cNvPr id="1513" name="Shape 1513"/>
              <p:cNvGrpSpPr/>
              <p:nvPr/>
            </p:nvGrpSpPr>
            <p:grpSpPr>
              <a:xfrm>
                <a:off x="4758114" y="1431490"/>
                <a:ext cx="343313" cy="487291"/>
                <a:chOff x="4898079" y="1431490"/>
                <a:chExt cx="343313" cy="487291"/>
              </a:xfrm>
            </p:grpSpPr>
            <p:grpSp>
              <p:nvGrpSpPr>
                <p:cNvPr id="1514" name="Shape 1514"/>
                <p:cNvGrpSpPr/>
                <p:nvPr/>
              </p:nvGrpSpPr>
              <p:grpSpPr>
                <a:xfrm>
                  <a:off x="4898079" y="1431490"/>
                  <a:ext cx="343313" cy="487291"/>
                  <a:chOff x="4873843" y="1446023"/>
                  <a:chExt cx="343313" cy="487291"/>
                </a:xfrm>
              </p:grpSpPr>
              <p:sp>
                <p:nvSpPr>
                  <p:cNvPr id="1515" name="Shape 1515"/>
                  <p:cNvSpPr/>
                  <p:nvPr/>
                </p:nvSpPr>
                <p:spPr>
                  <a:xfrm rot="5400000">
                    <a:off x="4804746" y="1515120"/>
                    <a:ext cx="481508" cy="343313"/>
                  </a:xfrm>
                  <a:prstGeom prst="homePlate">
                    <a:avLst>
                      <a:gd fmla="val 19170" name="adj"/>
                    </a:avLst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16" name="Shape 1516"/>
                  <p:cNvSpPr txBox="1"/>
                  <p:nvPr/>
                </p:nvSpPr>
                <p:spPr>
                  <a:xfrm>
                    <a:off x="4980292" y="1810203"/>
                    <a:ext cx="118622" cy="123111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ko-KR" sz="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R1</a:t>
                    </a:r>
                  </a:p>
                </p:txBody>
              </p:sp>
              <p:sp>
                <p:nvSpPr>
                  <p:cNvPr id="1517" name="Shape 1517"/>
                  <p:cNvSpPr/>
                  <p:nvPr/>
                </p:nvSpPr>
                <p:spPr>
                  <a:xfrm>
                    <a:off x="4893321" y="1470600"/>
                    <a:ext cx="297520" cy="29752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1518" name="Shape 151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50356" l="12607" r="51682" t="7860"/>
                <a:stretch/>
              </p:blipFill>
              <p:spPr>
                <a:xfrm>
                  <a:off x="4926889" y="1453345"/>
                  <a:ext cx="297520" cy="2998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descr="http://vignette1.wikia.nocookie.net/the-lost-tower/images/4/44/Icon_honor_icon_ms_coin@2x.png/revision/latest?cb=20140727074215" id="1519" name="Shape 151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812271" y="1530412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://www.i2clipart.com/cliparts/e/f/f/b/clipart-flask-icon-effb.png" id="1520" name="Shape 152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779439" y="1548980"/>
                <a:ext cx="219285" cy="2192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21" name="Shape 152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23175" y="2023135"/>
              <a:ext cx="291599" cy="291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22" name="Shape 1522"/>
          <p:cNvGrpSpPr/>
          <p:nvPr/>
        </p:nvGrpSpPr>
        <p:grpSpPr>
          <a:xfrm>
            <a:off x="4387328" y="2436701"/>
            <a:ext cx="3444615" cy="490615"/>
            <a:chOff x="4387328" y="2436701"/>
            <a:chExt cx="3444615" cy="490615"/>
          </a:xfrm>
        </p:grpSpPr>
        <p:grpSp>
          <p:nvGrpSpPr>
            <p:cNvPr id="1523" name="Shape 1523"/>
            <p:cNvGrpSpPr/>
            <p:nvPr/>
          </p:nvGrpSpPr>
          <p:grpSpPr>
            <a:xfrm>
              <a:off x="4387328" y="2436701"/>
              <a:ext cx="3444615" cy="490615"/>
              <a:chOff x="4383769" y="1431490"/>
              <a:chExt cx="3444615" cy="490615"/>
            </a:xfrm>
          </p:grpSpPr>
          <p:sp>
            <p:nvSpPr>
              <p:cNvPr id="1524" name="Shape 1524"/>
              <p:cNvSpPr/>
              <p:nvPr/>
            </p:nvSpPr>
            <p:spPr>
              <a:xfrm>
                <a:off x="4383769" y="1436913"/>
                <a:ext cx="3444615" cy="48519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756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호롤룰루        999,999,999         99,999,999</a:t>
                </a:r>
              </a:p>
            </p:txBody>
          </p:sp>
          <p:grpSp>
            <p:nvGrpSpPr>
              <p:cNvPr id="1525" name="Shape 1525"/>
              <p:cNvGrpSpPr/>
              <p:nvPr/>
            </p:nvGrpSpPr>
            <p:grpSpPr>
              <a:xfrm>
                <a:off x="4758114" y="1431490"/>
                <a:ext cx="343313" cy="487291"/>
                <a:chOff x="4898079" y="1431490"/>
                <a:chExt cx="343313" cy="487291"/>
              </a:xfrm>
            </p:grpSpPr>
            <p:grpSp>
              <p:nvGrpSpPr>
                <p:cNvPr id="1526" name="Shape 1526"/>
                <p:cNvGrpSpPr/>
                <p:nvPr/>
              </p:nvGrpSpPr>
              <p:grpSpPr>
                <a:xfrm>
                  <a:off x="4898079" y="1431490"/>
                  <a:ext cx="343313" cy="487291"/>
                  <a:chOff x="4873843" y="1446023"/>
                  <a:chExt cx="343313" cy="487291"/>
                </a:xfrm>
              </p:grpSpPr>
              <p:sp>
                <p:nvSpPr>
                  <p:cNvPr id="1527" name="Shape 1527"/>
                  <p:cNvSpPr/>
                  <p:nvPr/>
                </p:nvSpPr>
                <p:spPr>
                  <a:xfrm rot="5400000">
                    <a:off x="4804746" y="1515120"/>
                    <a:ext cx="481508" cy="343313"/>
                  </a:xfrm>
                  <a:prstGeom prst="homePlate">
                    <a:avLst>
                      <a:gd fmla="val 19170" name="adj"/>
                    </a:avLst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28" name="Shape 1528"/>
                  <p:cNvSpPr txBox="1"/>
                  <p:nvPr/>
                </p:nvSpPr>
                <p:spPr>
                  <a:xfrm>
                    <a:off x="4980292" y="1810203"/>
                    <a:ext cx="118622" cy="123111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ko-KR" sz="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R1</a:t>
                    </a:r>
                  </a:p>
                </p:txBody>
              </p:sp>
              <p:sp>
                <p:nvSpPr>
                  <p:cNvPr id="1529" name="Shape 1529"/>
                  <p:cNvSpPr/>
                  <p:nvPr/>
                </p:nvSpPr>
                <p:spPr>
                  <a:xfrm>
                    <a:off x="4893321" y="1470600"/>
                    <a:ext cx="297520" cy="29752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1530" name="Shape 153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50356" l="12607" r="51682" t="7860"/>
                <a:stretch/>
              </p:blipFill>
              <p:spPr>
                <a:xfrm>
                  <a:off x="4926889" y="1453345"/>
                  <a:ext cx="297520" cy="2998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descr="http://vignette1.wikia.nocookie.net/the-lost-tower/images/4/44/Icon_honor_icon_ms_coin@2x.png/revision/latest?cb=20140727074215" id="1531" name="Shape 153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812271" y="1530412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://www.i2clipart.com/cliparts/e/f/f/b/clipart-flask-icon-effb.png" id="1532" name="Shape 153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779439" y="1548980"/>
                <a:ext cx="219285" cy="2192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33" name="Shape 153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418242" y="2531541"/>
              <a:ext cx="299480" cy="291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4" name="Shape 1534"/>
          <p:cNvGrpSpPr/>
          <p:nvPr/>
        </p:nvGrpSpPr>
        <p:grpSpPr>
          <a:xfrm>
            <a:off x="4383769" y="2943049"/>
            <a:ext cx="3444615" cy="490615"/>
            <a:chOff x="4383769" y="1431490"/>
            <a:chExt cx="3444615" cy="490615"/>
          </a:xfrm>
        </p:grpSpPr>
        <p:sp>
          <p:nvSpPr>
            <p:cNvPr id="1535" name="Shape 1535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536" name="Shape 1536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537" name="Shape 1537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538" name="Shape 1538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9" name="Shape 1539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540" name="Shape 1540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541" name="Shape 1541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542" name="Shape 154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543" name="Shape 154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4" name="Shape 1544"/>
          <p:cNvGrpSpPr/>
          <p:nvPr/>
        </p:nvGrpSpPr>
        <p:grpSpPr>
          <a:xfrm>
            <a:off x="4383769" y="3450320"/>
            <a:ext cx="3444615" cy="490615"/>
            <a:chOff x="4383769" y="1431490"/>
            <a:chExt cx="3444615" cy="490615"/>
          </a:xfrm>
        </p:grpSpPr>
        <p:sp>
          <p:nvSpPr>
            <p:cNvPr id="1545" name="Shape 1545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546" name="Shape 1546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547" name="Shape 1547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548" name="Shape 1548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9" name="Shape 1549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550" name="Shape 1550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551" name="Shape 1551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552" name="Shape 155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553" name="Shape 155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4" name="Shape 1554"/>
          <p:cNvGrpSpPr/>
          <p:nvPr/>
        </p:nvGrpSpPr>
        <p:grpSpPr>
          <a:xfrm>
            <a:off x="4387328" y="3948259"/>
            <a:ext cx="3444615" cy="490615"/>
            <a:chOff x="4383769" y="1431490"/>
            <a:chExt cx="3444615" cy="490615"/>
          </a:xfrm>
        </p:grpSpPr>
        <p:sp>
          <p:nvSpPr>
            <p:cNvPr id="1555" name="Shape 1555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556" name="Shape 1556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557" name="Shape 1557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558" name="Shape 1558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9" name="Shape 1559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560" name="Shape 1560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561" name="Shape 1561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562" name="Shape 156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563" name="Shape 156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64" name="Shape 1564"/>
          <p:cNvGrpSpPr/>
          <p:nvPr/>
        </p:nvGrpSpPr>
        <p:grpSpPr>
          <a:xfrm>
            <a:off x="4383769" y="4458248"/>
            <a:ext cx="3444615" cy="490615"/>
            <a:chOff x="4383769" y="1431490"/>
            <a:chExt cx="3444615" cy="490615"/>
          </a:xfrm>
        </p:grpSpPr>
        <p:sp>
          <p:nvSpPr>
            <p:cNvPr id="1565" name="Shape 1565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566" name="Shape 1566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567" name="Shape 1567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568" name="Shape 1568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9" name="Shape 1569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570" name="Shape 1570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571" name="Shape 1571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572" name="Shape 157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573" name="Shape 157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4" name="Shape 1574"/>
          <p:cNvGrpSpPr/>
          <p:nvPr/>
        </p:nvGrpSpPr>
        <p:grpSpPr>
          <a:xfrm>
            <a:off x="4383769" y="4965518"/>
            <a:ext cx="3444615" cy="490615"/>
            <a:chOff x="4383769" y="1431490"/>
            <a:chExt cx="3444615" cy="490615"/>
          </a:xfrm>
        </p:grpSpPr>
        <p:sp>
          <p:nvSpPr>
            <p:cNvPr id="1575" name="Shape 1575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576" name="Shape 1576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577" name="Shape 1577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578" name="Shape 1578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9" name="Shape 1579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580" name="Shape 1580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581" name="Shape 1581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582" name="Shape 158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583" name="Shape 158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4" name="Shape 1584"/>
          <p:cNvGrpSpPr/>
          <p:nvPr/>
        </p:nvGrpSpPr>
        <p:grpSpPr>
          <a:xfrm>
            <a:off x="4387328" y="5463459"/>
            <a:ext cx="3444615" cy="490615"/>
            <a:chOff x="4383769" y="1431490"/>
            <a:chExt cx="3444615" cy="490615"/>
          </a:xfrm>
        </p:grpSpPr>
        <p:sp>
          <p:nvSpPr>
            <p:cNvPr id="1585" name="Shape 1585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586" name="Shape 1586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587" name="Shape 1587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588" name="Shape 1588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9" name="Shape 1589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590" name="Shape 1590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591" name="Shape 1591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592" name="Shape 159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593" name="Shape 159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4" name="Shape 1594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누적 공헌도에 따른 랭킹입니다.</a:t>
            </a:r>
          </a:p>
        </p:txBody>
      </p:sp>
      <p:sp>
        <p:nvSpPr>
          <p:cNvPr id="1595" name="Shape 1595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596" name="Shape 1596"/>
          <p:cNvSpPr txBox="1"/>
          <p:nvPr/>
        </p:nvSpPr>
        <p:spPr>
          <a:xfrm>
            <a:off x="4432882" y="3025065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597" name="Shape 1597"/>
          <p:cNvSpPr txBox="1"/>
          <p:nvPr/>
        </p:nvSpPr>
        <p:spPr>
          <a:xfrm>
            <a:off x="4444837" y="3531462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598" name="Shape 1598"/>
          <p:cNvSpPr txBox="1"/>
          <p:nvPr/>
        </p:nvSpPr>
        <p:spPr>
          <a:xfrm>
            <a:off x="4444837" y="4035446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1599" name="Shape 1599"/>
          <p:cNvSpPr txBox="1"/>
          <p:nvPr/>
        </p:nvSpPr>
        <p:spPr>
          <a:xfrm>
            <a:off x="4444837" y="4540151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1600" name="Shape 1600"/>
          <p:cNvSpPr txBox="1"/>
          <p:nvPr/>
        </p:nvSpPr>
        <p:spPr>
          <a:xfrm>
            <a:off x="4433182" y="5043858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1601" name="Shape 1601"/>
          <p:cNvSpPr txBox="1"/>
          <p:nvPr/>
        </p:nvSpPr>
        <p:spPr>
          <a:xfrm>
            <a:off x="4444294" y="5539035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id="1602" name="Shape 1602"/>
          <p:cNvSpPr/>
          <p:nvPr/>
        </p:nvSpPr>
        <p:spPr>
          <a:xfrm>
            <a:off x="4374121" y="1147511"/>
            <a:ext cx="3444615" cy="24898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이름                       공헌              연맹명예</a:t>
            </a:r>
          </a:p>
        </p:txBody>
      </p:sp>
      <p:sp>
        <p:nvSpPr>
          <p:cNvPr id="1603" name="Shape 1603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4" name="Shape 1604"/>
          <p:cNvGrpSpPr/>
          <p:nvPr/>
        </p:nvGrpSpPr>
        <p:grpSpPr>
          <a:xfrm>
            <a:off x="4465935" y="4583629"/>
            <a:ext cx="3289197" cy="1888953"/>
            <a:chOff x="4451401" y="2271639"/>
            <a:chExt cx="3289197" cy="1888953"/>
          </a:xfrm>
        </p:grpSpPr>
        <p:sp>
          <p:nvSpPr>
            <p:cNvPr id="1605" name="Shape 1605"/>
            <p:cNvSpPr/>
            <p:nvPr/>
          </p:nvSpPr>
          <p:spPr>
            <a:xfrm>
              <a:off x="4451401" y="2271639"/>
              <a:ext cx="3289197" cy="1888953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Shape 1606"/>
            <p:cNvSpPr/>
            <p:nvPr/>
          </p:nvSpPr>
          <p:spPr>
            <a:xfrm>
              <a:off x="4451401" y="2271639"/>
              <a:ext cx="3289197" cy="275618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</p:grpSp>
      <p:sp>
        <p:nvSpPr>
          <p:cNvPr id="1607" name="Shape 1607"/>
          <p:cNvSpPr/>
          <p:nvPr/>
        </p:nvSpPr>
        <p:spPr>
          <a:xfrm>
            <a:off x="5134396" y="5088823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발송</a:t>
            </a:r>
          </a:p>
        </p:txBody>
      </p:sp>
      <p:sp>
        <p:nvSpPr>
          <p:cNvPr id="1608" name="Shape 1608"/>
          <p:cNvSpPr/>
          <p:nvPr/>
        </p:nvSpPr>
        <p:spPr>
          <a:xfrm>
            <a:off x="5134396" y="5518775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보기</a:t>
            </a:r>
          </a:p>
        </p:txBody>
      </p:sp>
      <p:sp>
        <p:nvSpPr>
          <p:cNvPr id="1609" name="Shape 1609"/>
          <p:cNvSpPr/>
          <p:nvPr/>
        </p:nvSpPr>
        <p:spPr>
          <a:xfrm>
            <a:off x="5134396" y="5950510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</p:txBody>
      </p:sp>
      <p:sp>
        <p:nvSpPr>
          <p:cNvPr id="1610" name="Shape 1610"/>
          <p:cNvSpPr/>
          <p:nvPr/>
        </p:nvSpPr>
        <p:spPr>
          <a:xfrm>
            <a:off x="4345676" y="293153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1" name="Shape 1611"/>
          <p:cNvSpPr/>
          <p:nvPr/>
        </p:nvSpPr>
        <p:spPr>
          <a:xfrm>
            <a:off x="4643037" y="2385923"/>
            <a:ext cx="2944591" cy="1701203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선택 플레이어</a:t>
            </a: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을/를 차단하시겠습니까?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 후 해당 영주님의 채팅 혹은 메일을 받지 않게 됩니다. 설정 – 이미차단한 영주 를 통하여 해당 영주님에 대한 차단을 해제할 수 있습니다.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2" name="Shape 1612"/>
          <p:cNvSpPr/>
          <p:nvPr/>
        </p:nvSpPr>
        <p:spPr>
          <a:xfrm>
            <a:off x="4914144" y="3585005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sp>
        <p:nvSpPr>
          <p:cNvPr id="1613" name="Shape 1613"/>
          <p:cNvSpPr/>
          <p:nvPr/>
        </p:nvSpPr>
        <p:spPr>
          <a:xfrm>
            <a:off x="6164428" y="3585094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sp>
        <p:nvSpPr>
          <p:cNvPr id="1614" name="Shape 1614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1615" name="Shape 1615"/>
          <p:cNvSpPr txBox="1"/>
          <p:nvPr/>
        </p:nvSpPr>
        <p:spPr>
          <a:xfrm>
            <a:off x="1013629" y="667910"/>
            <a:ext cx="3206275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 – 부가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/ 메일에 있는 플레이어(유저) 차단과 동일한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플레이어(유저)의 채팅 및 메일 보지 않음</a:t>
            </a:r>
          </a:p>
        </p:txBody>
      </p:sp>
      <p:sp>
        <p:nvSpPr>
          <p:cNvPr id="1616" name="Shape 1616"/>
          <p:cNvSpPr/>
          <p:nvPr/>
        </p:nvSpPr>
        <p:spPr>
          <a:xfrm>
            <a:off x="8186789" y="1683649"/>
            <a:ext cx="148200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연맹원 차단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최종 확인 팝업</a:t>
            </a:r>
          </a:p>
        </p:txBody>
      </p:sp>
      <p:cxnSp>
        <p:nvCxnSpPr>
          <p:cNvPr id="1617" name="Shape 1617"/>
          <p:cNvCxnSpPr>
            <a:stCxn id="1616" idx="1"/>
          </p:cNvCxnSpPr>
          <p:nvPr/>
        </p:nvCxnSpPr>
        <p:spPr>
          <a:xfrm flipH="1">
            <a:off x="7487489" y="1906738"/>
            <a:ext cx="699300" cy="570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18" name="Shape 1618"/>
          <p:cNvSpPr/>
          <p:nvPr/>
        </p:nvSpPr>
        <p:spPr>
          <a:xfrm>
            <a:off x="1768141" y="3227009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</p:txBody>
      </p:sp>
      <p:grpSp>
        <p:nvGrpSpPr>
          <p:cNvPr id="1619" name="Shape 1619"/>
          <p:cNvGrpSpPr/>
          <p:nvPr/>
        </p:nvGrpSpPr>
        <p:grpSpPr>
          <a:xfrm>
            <a:off x="133532" y="3167383"/>
            <a:ext cx="1642124" cy="465751"/>
            <a:chOff x="226772" y="2410633"/>
            <a:chExt cx="1642124" cy="465751"/>
          </a:xfrm>
        </p:grpSpPr>
        <p:sp>
          <p:nvSpPr>
            <p:cNvPr id="1620" name="Shape 1620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Shape 1621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1622" name="Shape 1622"/>
          <p:cNvSpPr/>
          <p:nvPr/>
        </p:nvSpPr>
        <p:spPr>
          <a:xfrm>
            <a:off x="4179466" y="4455719"/>
            <a:ext cx="148200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플레이어(유저) 차단 진행</a:t>
            </a:r>
          </a:p>
        </p:txBody>
      </p:sp>
      <p:cxnSp>
        <p:nvCxnSpPr>
          <p:cNvPr id="1623" name="Shape 1623"/>
          <p:cNvCxnSpPr>
            <a:stCxn id="1622" idx="0"/>
            <a:endCxn id="1612" idx="2"/>
          </p:cNvCxnSpPr>
          <p:nvPr/>
        </p:nvCxnSpPr>
        <p:spPr>
          <a:xfrm flipH="1" rot="10800000">
            <a:off x="4920470" y="3955319"/>
            <a:ext cx="593700" cy="500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24" name="Shape 1624"/>
          <p:cNvSpPr/>
          <p:nvPr/>
        </p:nvSpPr>
        <p:spPr>
          <a:xfrm>
            <a:off x="6589061" y="4437633"/>
            <a:ext cx="148200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플레이어(유저) 차단 취소</a:t>
            </a:r>
          </a:p>
        </p:txBody>
      </p:sp>
      <p:cxnSp>
        <p:nvCxnSpPr>
          <p:cNvPr id="1625" name="Shape 1625"/>
          <p:cNvCxnSpPr>
            <a:stCxn id="1624" idx="0"/>
            <a:endCxn id="1613" idx="2"/>
          </p:cNvCxnSpPr>
          <p:nvPr/>
        </p:nvCxnSpPr>
        <p:spPr>
          <a:xfrm rot="10800000">
            <a:off x="6764566" y="3955233"/>
            <a:ext cx="565500" cy="482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690464" y="289248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013629" y="667910"/>
            <a:ext cx="11178369" cy="424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정의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각종 연맹 설정을 통해 연맹 정보를 변경하거나 관리하는 기능 메뉴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 ➔ 맹주 및 일부 권한을 지닌 연맹원만 사용할 수 있는 기능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연맹의 가장 기본적은 정보 및 설정들을 수정할 수 잇는 기능들로 구성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깃발 ➔ 연맹 깃발 목록을 열람하거나 변경할 수 있는 기능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연맹원이 접근 가능하나 연맹 깃발의 변경 및 적용은 맹주 또는 일부 권한을 지닌 연맹원만 가능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 연맹 ➔ 같은 국가(왕국)에 소속되어 있는 다른 연맹 정보 열람 기능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정보 ➔ 현재 자신이 소속되어 있는 연맹의 정보 화면 보기 기능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 ➔ 현재 연맹의 연맹원들간 획득 공헌 및 연맹 명예 보유 랭킹 열람 기능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및 일부 권한을 지닌 연맹원은 랭킹에서 연맹원 관리 기능 중 일부분 사용할 수 있음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해지 ➔ 연맹 메시지 관리에 있어 채팅 차단이 된 플레이어(유저) or 타 연맹에 대한 차단 설정을 해제하는 기능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출전 관리 ➔ COK의 거대 드래곤 전쟁에 연맹원 출전 관리 기능(</a:t>
            </a: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컨텐츠 확인이 어려워 일단 배제되었음, S2 기획팀 보강 필요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 ➔ 현재 소속되어 있는 연맹을 탈퇴하는 기능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맹주의 경우 연맹 탈퇴 기능 사용 불가능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Shape 1630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1" name="Shape 1631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 랭킹</a:t>
            </a:r>
          </a:p>
        </p:txBody>
      </p:sp>
      <p:sp>
        <p:nvSpPr>
          <p:cNvPr id="1632" name="Shape 1632"/>
          <p:cNvSpPr/>
          <p:nvPr/>
        </p:nvSpPr>
        <p:spPr>
          <a:xfrm>
            <a:off x="4383769" y="694727"/>
            <a:ext cx="1116000" cy="37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일일 랭킹</a:t>
            </a:r>
          </a:p>
        </p:txBody>
      </p:sp>
      <p:sp>
        <p:nvSpPr>
          <p:cNvPr id="1633" name="Shape 1633"/>
          <p:cNvSpPr/>
          <p:nvPr/>
        </p:nvSpPr>
        <p:spPr>
          <a:xfrm>
            <a:off x="5540808" y="697495"/>
            <a:ext cx="1116000" cy="37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주간 랭킹</a:t>
            </a:r>
          </a:p>
        </p:txBody>
      </p:sp>
      <p:sp>
        <p:nvSpPr>
          <p:cNvPr id="1634" name="Shape 1634"/>
          <p:cNvSpPr/>
          <p:nvPr/>
        </p:nvSpPr>
        <p:spPr>
          <a:xfrm>
            <a:off x="6688517" y="697495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누적 랭킹</a:t>
            </a:r>
          </a:p>
        </p:txBody>
      </p:sp>
      <p:grpSp>
        <p:nvGrpSpPr>
          <p:cNvPr id="1635" name="Shape 1635"/>
          <p:cNvGrpSpPr/>
          <p:nvPr/>
        </p:nvGrpSpPr>
        <p:grpSpPr>
          <a:xfrm>
            <a:off x="4383769" y="1431490"/>
            <a:ext cx="3444615" cy="490615"/>
            <a:chOff x="4383769" y="1431490"/>
            <a:chExt cx="3444615" cy="490615"/>
          </a:xfrm>
        </p:grpSpPr>
        <p:sp>
          <p:nvSpPr>
            <p:cNvPr id="1636" name="Shape 1636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pic>
          <p:nvPicPr>
            <p:cNvPr id="1637" name="Shape 16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23969" y="1528741"/>
              <a:ext cx="302280" cy="29220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38" name="Shape 1638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639" name="Shape 1639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640" name="Shape 1640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1" name="Shape 1641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642" name="Shape 1642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643" name="Shape 1643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644" name="Shape 164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645" name="Shape 164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46" name="Shape 1646"/>
          <p:cNvGrpSpPr/>
          <p:nvPr/>
        </p:nvGrpSpPr>
        <p:grpSpPr>
          <a:xfrm>
            <a:off x="4383769" y="1938761"/>
            <a:ext cx="3444615" cy="490615"/>
            <a:chOff x="4383769" y="1938761"/>
            <a:chExt cx="3444615" cy="490615"/>
          </a:xfrm>
        </p:grpSpPr>
        <p:grpSp>
          <p:nvGrpSpPr>
            <p:cNvPr id="1647" name="Shape 1647"/>
            <p:cNvGrpSpPr/>
            <p:nvPr/>
          </p:nvGrpSpPr>
          <p:grpSpPr>
            <a:xfrm>
              <a:off x="4383769" y="1938761"/>
              <a:ext cx="3444615" cy="490615"/>
              <a:chOff x="4383769" y="1431490"/>
              <a:chExt cx="3444615" cy="490615"/>
            </a:xfrm>
          </p:grpSpPr>
          <p:sp>
            <p:nvSpPr>
              <p:cNvPr id="1648" name="Shape 1648"/>
              <p:cNvSpPr/>
              <p:nvPr/>
            </p:nvSpPr>
            <p:spPr>
              <a:xfrm>
                <a:off x="4383769" y="1436913"/>
                <a:ext cx="3444615" cy="48519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756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호롤룰루        999,999,999         99,999,999</a:t>
                </a:r>
              </a:p>
            </p:txBody>
          </p:sp>
          <p:grpSp>
            <p:nvGrpSpPr>
              <p:cNvPr id="1649" name="Shape 1649"/>
              <p:cNvGrpSpPr/>
              <p:nvPr/>
            </p:nvGrpSpPr>
            <p:grpSpPr>
              <a:xfrm>
                <a:off x="4758114" y="1431490"/>
                <a:ext cx="343313" cy="487291"/>
                <a:chOff x="4898079" y="1431490"/>
                <a:chExt cx="343313" cy="487291"/>
              </a:xfrm>
            </p:grpSpPr>
            <p:grpSp>
              <p:nvGrpSpPr>
                <p:cNvPr id="1650" name="Shape 1650"/>
                <p:cNvGrpSpPr/>
                <p:nvPr/>
              </p:nvGrpSpPr>
              <p:grpSpPr>
                <a:xfrm>
                  <a:off x="4898079" y="1431490"/>
                  <a:ext cx="343313" cy="487291"/>
                  <a:chOff x="4873843" y="1446023"/>
                  <a:chExt cx="343313" cy="487291"/>
                </a:xfrm>
              </p:grpSpPr>
              <p:sp>
                <p:nvSpPr>
                  <p:cNvPr id="1651" name="Shape 1651"/>
                  <p:cNvSpPr/>
                  <p:nvPr/>
                </p:nvSpPr>
                <p:spPr>
                  <a:xfrm rot="5400000">
                    <a:off x="4804746" y="1515120"/>
                    <a:ext cx="481508" cy="343313"/>
                  </a:xfrm>
                  <a:prstGeom prst="homePlate">
                    <a:avLst>
                      <a:gd fmla="val 19170" name="adj"/>
                    </a:avLst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52" name="Shape 1652"/>
                  <p:cNvSpPr txBox="1"/>
                  <p:nvPr/>
                </p:nvSpPr>
                <p:spPr>
                  <a:xfrm>
                    <a:off x="4980292" y="1810203"/>
                    <a:ext cx="118622" cy="123111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ko-KR" sz="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R1</a:t>
                    </a:r>
                  </a:p>
                </p:txBody>
              </p:sp>
              <p:sp>
                <p:nvSpPr>
                  <p:cNvPr id="1653" name="Shape 1653"/>
                  <p:cNvSpPr/>
                  <p:nvPr/>
                </p:nvSpPr>
                <p:spPr>
                  <a:xfrm>
                    <a:off x="4893321" y="1470600"/>
                    <a:ext cx="297520" cy="29752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1654" name="Shape 165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50356" l="12607" r="51682" t="7860"/>
                <a:stretch/>
              </p:blipFill>
              <p:spPr>
                <a:xfrm>
                  <a:off x="4926889" y="1453345"/>
                  <a:ext cx="297520" cy="2998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descr="http://vignette1.wikia.nocookie.net/the-lost-tower/images/4/44/Icon_honor_icon_ms_coin@2x.png/revision/latest?cb=20140727074215" id="1655" name="Shape 165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812271" y="1530412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://www.i2clipart.com/cliparts/e/f/f/b/clipart-flask-icon-effb.png" id="1656" name="Shape 165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779439" y="1548980"/>
                <a:ext cx="219285" cy="2192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57" name="Shape 165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23175" y="2023135"/>
              <a:ext cx="291599" cy="291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58" name="Shape 1658"/>
          <p:cNvGrpSpPr/>
          <p:nvPr/>
        </p:nvGrpSpPr>
        <p:grpSpPr>
          <a:xfrm>
            <a:off x="4387328" y="2436701"/>
            <a:ext cx="3444615" cy="490615"/>
            <a:chOff x="4387328" y="2436701"/>
            <a:chExt cx="3444615" cy="490615"/>
          </a:xfrm>
        </p:grpSpPr>
        <p:grpSp>
          <p:nvGrpSpPr>
            <p:cNvPr id="1659" name="Shape 1659"/>
            <p:cNvGrpSpPr/>
            <p:nvPr/>
          </p:nvGrpSpPr>
          <p:grpSpPr>
            <a:xfrm>
              <a:off x="4387328" y="2436701"/>
              <a:ext cx="3444615" cy="490615"/>
              <a:chOff x="4383769" y="1431490"/>
              <a:chExt cx="3444615" cy="490615"/>
            </a:xfrm>
          </p:grpSpPr>
          <p:sp>
            <p:nvSpPr>
              <p:cNvPr id="1660" name="Shape 1660"/>
              <p:cNvSpPr/>
              <p:nvPr/>
            </p:nvSpPr>
            <p:spPr>
              <a:xfrm>
                <a:off x="4383769" y="1436913"/>
                <a:ext cx="3444615" cy="48519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756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호롤룰루        999,999,999         99,999,999</a:t>
                </a:r>
              </a:p>
            </p:txBody>
          </p:sp>
          <p:grpSp>
            <p:nvGrpSpPr>
              <p:cNvPr id="1661" name="Shape 1661"/>
              <p:cNvGrpSpPr/>
              <p:nvPr/>
            </p:nvGrpSpPr>
            <p:grpSpPr>
              <a:xfrm>
                <a:off x="4758114" y="1431490"/>
                <a:ext cx="343313" cy="487291"/>
                <a:chOff x="4898079" y="1431490"/>
                <a:chExt cx="343313" cy="487291"/>
              </a:xfrm>
            </p:grpSpPr>
            <p:grpSp>
              <p:nvGrpSpPr>
                <p:cNvPr id="1662" name="Shape 1662"/>
                <p:cNvGrpSpPr/>
                <p:nvPr/>
              </p:nvGrpSpPr>
              <p:grpSpPr>
                <a:xfrm>
                  <a:off x="4898079" y="1431490"/>
                  <a:ext cx="343313" cy="487291"/>
                  <a:chOff x="4873843" y="1446023"/>
                  <a:chExt cx="343313" cy="487291"/>
                </a:xfrm>
              </p:grpSpPr>
              <p:sp>
                <p:nvSpPr>
                  <p:cNvPr id="1663" name="Shape 1663"/>
                  <p:cNvSpPr/>
                  <p:nvPr/>
                </p:nvSpPr>
                <p:spPr>
                  <a:xfrm rot="5400000">
                    <a:off x="4804746" y="1515120"/>
                    <a:ext cx="481508" cy="343313"/>
                  </a:xfrm>
                  <a:prstGeom prst="homePlate">
                    <a:avLst>
                      <a:gd fmla="val 19170" name="adj"/>
                    </a:avLst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64" name="Shape 1664"/>
                  <p:cNvSpPr txBox="1"/>
                  <p:nvPr/>
                </p:nvSpPr>
                <p:spPr>
                  <a:xfrm>
                    <a:off x="4980292" y="1810203"/>
                    <a:ext cx="118622" cy="123111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ko-KR" sz="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R1</a:t>
                    </a:r>
                  </a:p>
                </p:txBody>
              </p:sp>
              <p:sp>
                <p:nvSpPr>
                  <p:cNvPr id="1665" name="Shape 1665"/>
                  <p:cNvSpPr/>
                  <p:nvPr/>
                </p:nvSpPr>
                <p:spPr>
                  <a:xfrm>
                    <a:off x="4893321" y="1470600"/>
                    <a:ext cx="297520" cy="29752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1666" name="Shape 166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50356" l="12607" r="51682" t="7860"/>
                <a:stretch/>
              </p:blipFill>
              <p:spPr>
                <a:xfrm>
                  <a:off x="4926889" y="1453345"/>
                  <a:ext cx="297520" cy="2998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descr="http://vignette1.wikia.nocookie.net/the-lost-tower/images/4/44/Icon_honor_icon_ms_coin@2x.png/revision/latest?cb=20140727074215" id="1667" name="Shape 166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812271" y="1530412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://www.i2clipart.com/cliparts/e/f/f/b/clipart-flask-icon-effb.png" id="1668" name="Shape 166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779439" y="1548980"/>
                <a:ext cx="219285" cy="2192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69" name="Shape 166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418242" y="2531541"/>
              <a:ext cx="299480" cy="291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70" name="Shape 1670"/>
          <p:cNvGrpSpPr/>
          <p:nvPr/>
        </p:nvGrpSpPr>
        <p:grpSpPr>
          <a:xfrm>
            <a:off x="4383769" y="2943049"/>
            <a:ext cx="3444615" cy="490615"/>
            <a:chOff x="4383769" y="1431490"/>
            <a:chExt cx="3444615" cy="490615"/>
          </a:xfrm>
        </p:grpSpPr>
        <p:sp>
          <p:nvSpPr>
            <p:cNvPr id="1671" name="Shape 1671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672" name="Shape 1672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673" name="Shape 1673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674" name="Shape 1674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5" name="Shape 1675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676" name="Shape 1676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677" name="Shape 1677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678" name="Shape 167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679" name="Shape 167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0" name="Shape 1680"/>
          <p:cNvGrpSpPr/>
          <p:nvPr/>
        </p:nvGrpSpPr>
        <p:grpSpPr>
          <a:xfrm>
            <a:off x="4383769" y="3450320"/>
            <a:ext cx="3444615" cy="490615"/>
            <a:chOff x="4383769" y="1431490"/>
            <a:chExt cx="3444615" cy="490615"/>
          </a:xfrm>
        </p:grpSpPr>
        <p:sp>
          <p:nvSpPr>
            <p:cNvPr id="1681" name="Shape 1681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682" name="Shape 1682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683" name="Shape 1683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684" name="Shape 1684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5" name="Shape 1685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686" name="Shape 1686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687" name="Shape 1687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688" name="Shape 168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689" name="Shape 168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0" name="Shape 1690"/>
          <p:cNvGrpSpPr/>
          <p:nvPr/>
        </p:nvGrpSpPr>
        <p:grpSpPr>
          <a:xfrm>
            <a:off x="4387328" y="3948259"/>
            <a:ext cx="3444615" cy="490615"/>
            <a:chOff x="4383769" y="1431490"/>
            <a:chExt cx="3444615" cy="490615"/>
          </a:xfrm>
        </p:grpSpPr>
        <p:sp>
          <p:nvSpPr>
            <p:cNvPr id="1691" name="Shape 1691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692" name="Shape 1692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693" name="Shape 1693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694" name="Shape 1694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5" name="Shape 1695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696" name="Shape 1696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697" name="Shape 1697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698" name="Shape 169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699" name="Shape 169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00" name="Shape 1700"/>
          <p:cNvGrpSpPr/>
          <p:nvPr/>
        </p:nvGrpSpPr>
        <p:grpSpPr>
          <a:xfrm>
            <a:off x="4383769" y="4458248"/>
            <a:ext cx="3444615" cy="490615"/>
            <a:chOff x="4383769" y="1431490"/>
            <a:chExt cx="3444615" cy="490615"/>
          </a:xfrm>
        </p:grpSpPr>
        <p:sp>
          <p:nvSpPr>
            <p:cNvPr id="1701" name="Shape 1701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702" name="Shape 1702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703" name="Shape 1703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704" name="Shape 1704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5" name="Shape 1705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706" name="Shape 1706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707" name="Shape 1707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708" name="Shape 170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709" name="Shape 170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0" name="Shape 1710"/>
          <p:cNvGrpSpPr/>
          <p:nvPr/>
        </p:nvGrpSpPr>
        <p:grpSpPr>
          <a:xfrm>
            <a:off x="4383769" y="4965518"/>
            <a:ext cx="3444615" cy="490615"/>
            <a:chOff x="4383769" y="1431490"/>
            <a:chExt cx="3444615" cy="490615"/>
          </a:xfrm>
        </p:grpSpPr>
        <p:sp>
          <p:nvSpPr>
            <p:cNvPr id="1711" name="Shape 1711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712" name="Shape 1712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713" name="Shape 1713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714" name="Shape 1714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5" name="Shape 1715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716" name="Shape 1716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717" name="Shape 1717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718" name="Shape 17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719" name="Shape 17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20" name="Shape 1720"/>
          <p:cNvGrpSpPr/>
          <p:nvPr/>
        </p:nvGrpSpPr>
        <p:grpSpPr>
          <a:xfrm>
            <a:off x="4387328" y="5463459"/>
            <a:ext cx="3444615" cy="490615"/>
            <a:chOff x="4383769" y="1431490"/>
            <a:chExt cx="3444615" cy="490615"/>
          </a:xfrm>
        </p:grpSpPr>
        <p:sp>
          <p:nvSpPr>
            <p:cNvPr id="1721" name="Shape 1721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722" name="Shape 1722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723" name="Shape 1723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724" name="Shape 1724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5" name="Shape 1725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726" name="Shape 1726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727" name="Shape 1727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728" name="Shape 17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729" name="Shape 17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30" name="Shape 1730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누적 공헌도에 따른 랭킹입니다.</a:t>
            </a:r>
          </a:p>
        </p:txBody>
      </p:sp>
      <p:sp>
        <p:nvSpPr>
          <p:cNvPr id="1731" name="Shape 1731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732" name="Shape 1732"/>
          <p:cNvSpPr txBox="1"/>
          <p:nvPr/>
        </p:nvSpPr>
        <p:spPr>
          <a:xfrm>
            <a:off x="4432882" y="3025065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733" name="Shape 1733"/>
          <p:cNvSpPr txBox="1"/>
          <p:nvPr/>
        </p:nvSpPr>
        <p:spPr>
          <a:xfrm>
            <a:off x="4444837" y="3531462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734" name="Shape 1734"/>
          <p:cNvSpPr txBox="1"/>
          <p:nvPr/>
        </p:nvSpPr>
        <p:spPr>
          <a:xfrm>
            <a:off x="4444837" y="4035446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1735" name="Shape 1735"/>
          <p:cNvSpPr txBox="1"/>
          <p:nvPr/>
        </p:nvSpPr>
        <p:spPr>
          <a:xfrm>
            <a:off x="4444837" y="4540151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1736" name="Shape 1736"/>
          <p:cNvSpPr txBox="1"/>
          <p:nvPr/>
        </p:nvSpPr>
        <p:spPr>
          <a:xfrm>
            <a:off x="4433182" y="5043858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1737" name="Shape 1737"/>
          <p:cNvSpPr txBox="1"/>
          <p:nvPr/>
        </p:nvSpPr>
        <p:spPr>
          <a:xfrm>
            <a:off x="4444294" y="5539035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id="1738" name="Shape 1738"/>
          <p:cNvSpPr/>
          <p:nvPr/>
        </p:nvSpPr>
        <p:spPr>
          <a:xfrm>
            <a:off x="4374121" y="1147511"/>
            <a:ext cx="3444615" cy="24898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이름                       공헌              연맹명예</a:t>
            </a:r>
          </a:p>
        </p:txBody>
      </p:sp>
      <p:sp>
        <p:nvSpPr>
          <p:cNvPr id="1739" name="Shape 1739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0" name="Shape 1740"/>
          <p:cNvGrpSpPr/>
          <p:nvPr/>
        </p:nvGrpSpPr>
        <p:grpSpPr>
          <a:xfrm>
            <a:off x="4465935" y="4583629"/>
            <a:ext cx="3289197" cy="1888953"/>
            <a:chOff x="4451401" y="2271639"/>
            <a:chExt cx="3289197" cy="1888953"/>
          </a:xfrm>
        </p:grpSpPr>
        <p:sp>
          <p:nvSpPr>
            <p:cNvPr id="1741" name="Shape 1741"/>
            <p:cNvSpPr/>
            <p:nvPr/>
          </p:nvSpPr>
          <p:spPr>
            <a:xfrm>
              <a:off x="4451401" y="2271639"/>
              <a:ext cx="3289197" cy="1888953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Shape 1742"/>
            <p:cNvSpPr/>
            <p:nvPr/>
          </p:nvSpPr>
          <p:spPr>
            <a:xfrm>
              <a:off x="4451401" y="2271639"/>
              <a:ext cx="3289197" cy="275618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</p:grpSp>
      <p:sp>
        <p:nvSpPr>
          <p:cNvPr id="1743" name="Shape 1743"/>
          <p:cNvSpPr/>
          <p:nvPr/>
        </p:nvSpPr>
        <p:spPr>
          <a:xfrm>
            <a:off x="5134396" y="5088823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발송</a:t>
            </a:r>
          </a:p>
        </p:txBody>
      </p:sp>
      <p:sp>
        <p:nvSpPr>
          <p:cNvPr id="1744" name="Shape 1744"/>
          <p:cNvSpPr/>
          <p:nvPr/>
        </p:nvSpPr>
        <p:spPr>
          <a:xfrm>
            <a:off x="5134396" y="5518775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보기</a:t>
            </a:r>
          </a:p>
        </p:txBody>
      </p:sp>
      <p:sp>
        <p:nvSpPr>
          <p:cNvPr id="1745" name="Shape 1745"/>
          <p:cNvSpPr/>
          <p:nvPr/>
        </p:nvSpPr>
        <p:spPr>
          <a:xfrm>
            <a:off x="5134396" y="5950510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</p:txBody>
      </p:sp>
      <p:sp>
        <p:nvSpPr>
          <p:cNvPr id="1746" name="Shape 1746"/>
          <p:cNvSpPr/>
          <p:nvPr/>
        </p:nvSpPr>
        <p:spPr>
          <a:xfrm>
            <a:off x="4345676" y="293153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7" name="Shape 1747"/>
          <p:cNvSpPr/>
          <p:nvPr/>
        </p:nvSpPr>
        <p:spPr>
          <a:xfrm>
            <a:off x="4643037" y="2385923"/>
            <a:ext cx="2944591" cy="1701203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선택 플레이어</a:t>
            </a: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을/를 연맹 강퇴하시겠습니까?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8" name="Shape 1748"/>
          <p:cNvSpPr/>
          <p:nvPr/>
        </p:nvSpPr>
        <p:spPr>
          <a:xfrm>
            <a:off x="4914144" y="3585005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sp>
        <p:nvSpPr>
          <p:cNvPr id="1749" name="Shape 1749"/>
          <p:cNvSpPr/>
          <p:nvPr/>
        </p:nvSpPr>
        <p:spPr>
          <a:xfrm>
            <a:off x="6164428" y="3585094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sp>
        <p:nvSpPr>
          <p:cNvPr id="1750" name="Shape 1750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1751" name="Shape 1751"/>
          <p:cNvSpPr txBox="1"/>
          <p:nvPr/>
        </p:nvSpPr>
        <p:spPr>
          <a:xfrm>
            <a:off x="1013629" y="667910"/>
            <a:ext cx="32062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 – 부가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강퇴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연맹원을 연맹에서 강제로 탈퇴 처리 시킴</a:t>
            </a:r>
          </a:p>
        </p:txBody>
      </p:sp>
      <p:sp>
        <p:nvSpPr>
          <p:cNvPr id="1752" name="Shape 1752"/>
          <p:cNvSpPr/>
          <p:nvPr/>
        </p:nvSpPr>
        <p:spPr>
          <a:xfrm>
            <a:off x="1819385" y="2275536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강퇴</a:t>
            </a:r>
          </a:p>
        </p:txBody>
      </p:sp>
      <p:grpSp>
        <p:nvGrpSpPr>
          <p:cNvPr id="1753" name="Shape 1753"/>
          <p:cNvGrpSpPr/>
          <p:nvPr/>
        </p:nvGrpSpPr>
        <p:grpSpPr>
          <a:xfrm>
            <a:off x="192565" y="2225680"/>
            <a:ext cx="1642124" cy="465751"/>
            <a:chOff x="226772" y="2410633"/>
            <a:chExt cx="1642124" cy="465751"/>
          </a:xfrm>
        </p:grpSpPr>
        <p:sp>
          <p:nvSpPr>
            <p:cNvPr id="1754" name="Shape 1754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Shape 1755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1756" name="Shape 1756"/>
          <p:cNvSpPr/>
          <p:nvPr/>
        </p:nvSpPr>
        <p:spPr>
          <a:xfrm>
            <a:off x="8031178" y="1683649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연맹원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강퇴 최종 확인 팝업</a:t>
            </a:r>
          </a:p>
        </p:txBody>
      </p:sp>
      <p:cxnSp>
        <p:nvCxnSpPr>
          <p:cNvPr id="1757" name="Shape 1757"/>
          <p:cNvCxnSpPr>
            <a:stCxn id="1756" idx="1"/>
          </p:cNvCxnSpPr>
          <p:nvPr/>
        </p:nvCxnSpPr>
        <p:spPr>
          <a:xfrm flipH="1">
            <a:off x="7487578" y="1906738"/>
            <a:ext cx="543600" cy="570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58" name="Shape 1758"/>
          <p:cNvSpPr/>
          <p:nvPr/>
        </p:nvSpPr>
        <p:spPr>
          <a:xfrm>
            <a:off x="4179466" y="4455719"/>
            <a:ext cx="148200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강퇴 진행</a:t>
            </a:r>
          </a:p>
        </p:txBody>
      </p:sp>
      <p:cxnSp>
        <p:nvCxnSpPr>
          <p:cNvPr id="1759" name="Shape 1759"/>
          <p:cNvCxnSpPr>
            <a:stCxn id="1758" idx="0"/>
          </p:cNvCxnSpPr>
          <p:nvPr/>
        </p:nvCxnSpPr>
        <p:spPr>
          <a:xfrm flipH="1" rot="10800000">
            <a:off x="4920470" y="3955319"/>
            <a:ext cx="593700" cy="500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60" name="Shape 1760"/>
          <p:cNvSpPr/>
          <p:nvPr/>
        </p:nvSpPr>
        <p:spPr>
          <a:xfrm>
            <a:off x="6589061" y="4437633"/>
            <a:ext cx="148200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강퇴 취소</a:t>
            </a:r>
          </a:p>
        </p:txBody>
      </p:sp>
      <p:cxnSp>
        <p:nvCxnSpPr>
          <p:cNvPr id="1761" name="Shape 1761"/>
          <p:cNvCxnSpPr>
            <a:stCxn id="1760" idx="0"/>
          </p:cNvCxnSpPr>
          <p:nvPr/>
        </p:nvCxnSpPr>
        <p:spPr>
          <a:xfrm rot="10800000">
            <a:off x="6764566" y="3955233"/>
            <a:ext cx="565500" cy="482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Shape 1766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1767" name="Shape 1767"/>
          <p:cNvSpPr txBox="1"/>
          <p:nvPr/>
        </p:nvSpPr>
        <p:spPr>
          <a:xfrm>
            <a:off x="1013629" y="667910"/>
            <a:ext cx="32062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 해제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플레이어의 메시지를 차단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메시지 작성이 차단된 플레이어(유저)의 차단 설정 해제</a:t>
            </a:r>
          </a:p>
        </p:txBody>
      </p:sp>
      <p:sp>
        <p:nvSpPr>
          <p:cNvPr id="1768" name="Shape 1768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9" name="Shape 1769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차단</a:t>
            </a:r>
          </a:p>
        </p:txBody>
      </p:sp>
      <p:sp>
        <p:nvSpPr>
          <p:cNvPr id="1770" name="Shape 1770"/>
          <p:cNvSpPr/>
          <p:nvPr/>
        </p:nvSpPr>
        <p:spPr>
          <a:xfrm>
            <a:off x="4370307" y="694727"/>
            <a:ext cx="1729628" cy="378000"/>
          </a:xfrm>
          <a:prstGeom prst="roundRect">
            <a:avLst>
              <a:gd fmla="val 910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플레이어의 메시지를 차단</a:t>
            </a:r>
          </a:p>
        </p:txBody>
      </p:sp>
      <p:sp>
        <p:nvSpPr>
          <p:cNvPr id="1771" name="Shape 1771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2" name="Shape 1772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1773" name="Shape 1773"/>
          <p:cNvCxnSpPr/>
          <p:nvPr/>
        </p:nvCxnSpPr>
        <p:spPr>
          <a:xfrm>
            <a:off x="4434839" y="1152525"/>
            <a:ext cx="337091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1774" name="Shape 1774"/>
          <p:cNvGrpSpPr/>
          <p:nvPr/>
        </p:nvGrpSpPr>
        <p:grpSpPr>
          <a:xfrm>
            <a:off x="4383769" y="1236888"/>
            <a:ext cx="3444615" cy="485191"/>
            <a:chOff x="4383769" y="1436913"/>
            <a:chExt cx="3444615" cy="485191"/>
          </a:xfrm>
        </p:grpSpPr>
        <p:grpSp>
          <p:nvGrpSpPr>
            <p:cNvPr id="1775" name="Shape 1775"/>
            <p:cNvGrpSpPr/>
            <p:nvPr/>
          </p:nvGrpSpPr>
          <p:grpSpPr>
            <a:xfrm>
              <a:off x="4383769" y="1436913"/>
              <a:ext cx="3444615" cy="485191"/>
              <a:chOff x="4383769" y="1436913"/>
              <a:chExt cx="3444615" cy="485191"/>
            </a:xfrm>
          </p:grpSpPr>
          <p:sp>
            <p:nvSpPr>
              <p:cNvPr id="1776" name="Shape 1776"/>
              <p:cNvSpPr/>
              <p:nvPr/>
            </p:nvSpPr>
            <p:spPr>
              <a:xfrm>
                <a:off x="4383769" y="1436913"/>
                <a:ext cx="3444615" cy="48519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발랑발랑</a:t>
                </a:r>
              </a:p>
            </p:txBody>
          </p:sp>
          <p:grpSp>
            <p:nvGrpSpPr>
              <p:cNvPr id="1777" name="Shape 1777"/>
              <p:cNvGrpSpPr/>
              <p:nvPr/>
            </p:nvGrpSpPr>
            <p:grpSpPr>
              <a:xfrm>
                <a:off x="4456255" y="1497290"/>
                <a:ext cx="343313" cy="359209"/>
                <a:chOff x="4596220" y="1497290"/>
                <a:chExt cx="343313" cy="359209"/>
              </a:xfrm>
            </p:grpSpPr>
            <p:grpSp>
              <p:nvGrpSpPr>
                <p:cNvPr id="1778" name="Shape 1778"/>
                <p:cNvGrpSpPr/>
                <p:nvPr/>
              </p:nvGrpSpPr>
              <p:grpSpPr>
                <a:xfrm>
                  <a:off x="4596220" y="1497290"/>
                  <a:ext cx="343313" cy="359209"/>
                  <a:chOff x="4571984" y="1511823"/>
                  <a:chExt cx="343313" cy="359209"/>
                </a:xfrm>
              </p:grpSpPr>
              <p:sp>
                <p:nvSpPr>
                  <p:cNvPr id="1779" name="Shape 1779"/>
                  <p:cNvSpPr/>
                  <p:nvPr/>
                </p:nvSpPr>
                <p:spPr>
                  <a:xfrm rot="5400000">
                    <a:off x="4564036" y="1519771"/>
                    <a:ext cx="359209" cy="343313"/>
                  </a:xfrm>
                  <a:prstGeom prst="homePlate">
                    <a:avLst>
                      <a:gd fmla="val 0" name="adj"/>
                    </a:avLst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0" name="Shape 1780"/>
                  <p:cNvSpPr/>
                  <p:nvPr/>
                </p:nvSpPr>
                <p:spPr>
                  <a:xfrm>
                    <a:off x="4598046" y="1537275"/>
                    <a:ext cx="297520" cy="29752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1781" name="Shape 1781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50356" l="12607" r="51682" t="7860"/>
                <a:stretch/>
              </p:blipFill>
              <p:spPr>
                <a:xfrm>
                  <a:off x="4625028" y="1519145"/>
                  <a:ext cx="297520" cy="2998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1782" name="Shape 1782"/>
            <p:cNvSpPr/>
            <p:nvPr/>
          </p:nvSpPr>
          <p:spPr>
            <a:xfrm>
              <a:off x="6656809" y="1547805"/>
              <a:ext cx="1116000" cy="258177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차단 해제</a:t>
              </a:r>
            </a:p>
          </p:txBody>
        </p:sp>
      </p:grpSp>
      <p:sp>
        <p:nvSpPr>
          <p:cNvPr id="1783" name="Shape 1783"/>
          <p:cNvSpPr/>
          <p:nvPr/>
        </p:nvSpPr>
        <p:spPr>
          <a:xfrm>
            <a:off x="6110773" y="694727"/>
            <a:ext cx="1729628" cy="378000"/>
          </a:xfrm>
          <a:prstGeom prst="roundRect">
            <a:avLst>
              <a:gd fmla="val 910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연맹의 메시지를 차단</a:t>
            </a:r>
          </a:p>
        </p:txBody>
      </p:sp>
      <p:grpSp>
        <p:nvGrpSpPr>
          <p:cNvPr id="1784" name="Shape 1784"/>
          <p:cNvGrpSpPr/>
          <p:nvPr/>
        </p:nvGrpSpPr>
        <p:grpSpPr>
          <a:xfrm>
            <a:off x="2110070" y="2188591"/>
            <a:ext cx="772768" cy="761650"/>
            <a:chOff x="6805489" y="3207766"/>
            <a:chExt cx="772768" cy="761650"/>
          </a:xfrm>
        </p:grpSpPr>
        <p:sp>
          <p:nvSpPr>
            <p:cNvPr id="1785" name="Shape 1785"/>
            <p:cNvSpPr/>
            <p:nvPr/>
          </p:nvSpPr>
          <p:spPr>
            <a:xfrm>
              <a:off x="6805489" y="3207766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814525" y="3721132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채팅 해지</a:t>
              </a:r>
            </a:p>
          </p:txBody>
        </p:sp>
        <p:pic>
          <p:nvPicPr>
            <p:cNvPr descr="https://openclipart.org/image/2400px/svg_to_png/221940/scrollicon.png" id="1787" name="Shape 178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32007" y="3306039"/>
              <a:ext cx="340727" cy="417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blog.gosocket.net/wp-content/uploads/2015/07/sign-ban.png" id="1788" name="Shape 178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57977" y="3534825"/>
              <a:ext cx="254074" cy="2540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9" name="Shape 1789"/>
          <p:cNvGrpSpPr/>
          <p:nvPr/>
        </p:nvGrpSpPr>
        <p:grpSpPr>
          <a:xfrm>
            <a:off x="448719" y="2336540"/>
            <a:ext cx="1642124" cy="465751"/>
            <a:chOff x="226772" y="2410633"/>
            <a:chExt cx="1642124" cy="465751"/>
          </a:xfrm>
        </p:grpSpPr>
        <p:sp>
          <p:nvSpPr>
            <p:cNvPr id="1790" name="Shape 1790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Shape 1791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1792" name="Shape 1792"/>
          <p:cNvSpPr/>
          <p:nvPr/>
        </p:nvSpPr>
        <p:spPr>
          <a:xfrm>
            <a:off x="8418520" y="163952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차단 세부 관리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</a:t>
            </a:r>
          </a:p>
        </p:txBody>
      </p:sp>
      <p:cxnSp>
        <p:nvCxnSpPr>
          <p:cNvPr id="1793" name="Shape 1793"/>
          <p:cNvCxnSpPr>
            <a:stCxn id="1792" idx="1"/>
          </p:cNvCxnSpPr>
          <p:nvPr/>
        </p:nvCxnSpPr>
        <p:spPr>
          <a:xfrm flipH="1">
            <a:off x="7856920" y="387041"/>
            <a:ext cx="561600" cy="307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94" name="Shape 1794"/>
          <p:cNvSpPr/>
          <p:nvPr/>
        </p:nvSpPr>
        <p:spPr>
          <a:xfrm>
            <a:off x="8418520" y="901603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차단된 플레이어(유저) 목록</a:t>
            </a:r>
          </a:p>
        </p:txBody>
      </p:sp>
      <p:cxnSp>
        <p:nvCxnSpPr>
          <p:cNvPr id="1795" name="Shape 1795"/>
          <p:cNvCxnSpPr>
            <a:stCxn id="1794" idx="1"/>
          </p:cNvCxnSpPr>
          <p:nvPr/>
        </p:nvCxnSpPr>
        <p:spPr>
          <a:xfrm flipH="1">
            <a:off x="7856920" y="1124692"/>
            <a:ext cx="561600" cy="108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96" name="Shape 1796"/>
          <p:cNvSpPr/>
          <p:nvPr/>
        </p:nvSpPr>
        <p:spPr>
          <a:xfrm>
            <a:off x="8402093" y="1570870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차단 해제 버튼</a:t>
            </a:r>
          </a:p>
        </p:txBody>
      </p:sp>
      <p:cxnSp>
        <p:nvCxnSpPr>
          <p:cNvPr id="1797" name="Shape 1797"/>
          <p:cNvCxnSpPr>
            <a:stCxn id="1796" idx="1"/>
            <a:endCxn id="1782" idx="3"/>
          </p:cNvCxnSpPr>
          <p:nvPr/>
        </p:nvCxnSpPr>
        <p:spPr>
          <a:xfrm rot="10800000">
            <a:off x="7772693" y="1476859"/>
            <a:ext cx="629400" cy="317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98" name="Shape 1798"/>
          <p:cNvSpPr/>
          <p:nvPr/>
        </p:nvSpPr>
        <p:spPr>
          <a:xfrm>
            <a:off x="8402092" y="2245252"/>
            <a:ext cx="1793231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터치 시 차단 해제 즉시 수행</a:t>
            </a:r>
          </a:p>
        </p:txBody>
      </p:sp>
      <p:cxnSp>
        <p:nvCxnSpPr>
          <p:cNvPr id="1799" name="Shape 1799"/>
          <p:cNvCxnSpPr>
            <a:stCxn id="1798" idx="0"/>
            <a:endCxn id="1796" idx="2"/>
          </p:cNvCxnSpPr>
          <p:nvPr/>
        </p:nvCxnSpPr>
        <p:spPr>
          <a:xfrm rot="10800000">
            <a:off x="9298708" y="2016952"/>
            <a:ext cx="0" cy="2283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00" name="Shape 1800"/>
          <p:cNvSpPr/>
          <p:nvPr/>
        </p:nvSpPr>
        <p:spPr>
          <a:xfrm>
            <a:off x="4434839" y="1972735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차단된 플레이어(유저) 영우 이미지 및 닉네임 표시</a:t>
            </a:r>
          </a:p>
        </p:txBody>
      </p:sp>
      <p:cxnSp>
        <p:nvCxnSpPr>
          <p:cNvPr id="1801" name="Shape 1801"/>
          <p:cNvCxnSpPr>
            <a:stCxn id="1800" idx="0"/>
          </p:cNvCxnSpPr>
          <p:nvPr/>
        </p:nvCxnSpPr>
        <p:spPr>
          <a:xfrm rot="10800000">
            <a:off x="4872155" y="1619035"/>
            <a:ext cx="459300" cy="353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Shape 1806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1807" name="Shape 1807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 해제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플레이어의 메시지를 차단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차단된 플레이어 없음</a:t>
            </a:r>
          </a:p>
        </p:txBody>
      </p:sp>
      <p:sp>
        <p:nvSpPr>
          <p:cNvPr id="1808" name="Shape 1808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차단된 플레이어가 없습니다.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9" name="Shape 1809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차단</a:t>
            </a:r>
          </a:p>
        </p:txBody>
      </p:sp>
      <p:sp>
        <p:nvSpPr>
          <p:cNvPr id="1810" name="Shape 1810"/>
          <p:cNvSpPr/>
          <p:nvPr/>
        </p:nvSpPr>
        <p:spPr>
          <a:xfrm>
            <a:off x="4370307" y="694727"/>
            <a:ext cx="1729628" cy="378000"/>
          </a:xfrm>
          <a:prstGeom prst="roundRect">
            <a:avLst>
              <a:gd fmla="val 910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플레이어의 메시지를 차단</a:t>
            </a:r>
          </a:p>
        </p:txBody>
      </p:sp>
      <p:sp>
        <p:nvSpPr>
          <p:cNvPr id="1811" name="Shape 1811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Shape 1812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1813" name="Shape 1813"/>
          <p:cNvCxnSpPr/>
          <p:nvPr/>
        </p:nvCxnSpPr>
        <p:spPr>
          <a:xfrm>
            <a:off x="4434839" y="1152525"/>
            <a:ext cx="337091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14" name="Shape 1814"/>
          <p:cNvSpPr/>
          <p:nvPr/>
        </p:nvSpPr>
        <p:spPr>
          <a:xfrm>
            <a:off x="6110773" y="694727"/>
            <a:ext cx="1729628" cy="378000"/>
          </a:xfrm>
          <a:prstGeom prst="roundRect">
            <a:avLst>
              <a:gd fmla="val 910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연맹의 메시지를 차단</a:t>
            </a:r>
          </a:p>
        </p:txBody>
      </p:sp>
      <p:sp>
        <p:nvSpPr>
          <p:cNvPr id="1815" name="Shape 1815"/>
          <p:cNvSpPr/>
          <p:nvPr/>
        </p:nvSpPr>
        <p:spPr>
          <a:xfrm>
            <a:off x="8418520" y="901603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차단된 플레이어(유저)가 없을 경우 표시</a:t>
            </a:r>
          </a:p>
        </p:txBody>
      </p:sp>
      <p:cxnSp>
        <p:nvCxnSpPr>
          <p:cNvPr id="1816" name="Shape 1816"/>
          <p:cNvCxnSpPr>
            <a:stCxn id="1815" idx="1"/>
          </p:cNvCxnSpPr>
          <p:nvPr/>
        </p:nvCxnSpPr>
        <p:spPr>
          <a:xfrm flipH="1">
            <a:off x="7856920" y="1124692"/>
            <a:ext cx="561600" cy="108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Shape 1821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1822" name="Shape 1822"/>
          <p:cNvSpPr txBox="1"/>
          <p:nvPr/>
        </p:nvSpPr>
        <p:spPr>
          <a:xfrm>
            <a:off x="1013629" y="667910"/>
            <a:ext cx="3206275" cy="1164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 해제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연맹의 메시지를 차단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메시지 작성이 차단된 연맹의 차단 설정 해제</a:t>
            </a:r>
          </a:p>
        </p:txBody>
      </p:sp>
      <p:sp>
        <p:nvSpPr>
          <p:cNvPr id="1823" name="Shape 1823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4" name="Shape 1824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차단</a:t>
            </a:r>
          </a:p>
        </p:txBody>
      </p:sp>
      <p:sp>
        <p:nvSpPr>
          <p:cNvPr id="1825" name="Shape 1825"/>
          <p:cNvSpPr/>
          <p:nvPr/>
        </p:nvSpPr>
        <p:spPr>
          <a:xfrm>
            <a:off x="4370307" y="694727"/>
            <a:ext cx="1729628" cy="378000"/>
          </a:xfrm>
          <a:prstGeom prst="roundRect">
            <a:avLst>
              <a:gd fmla="val 910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플레이어의 메시지를 차단</a:t>
            </a:r>
          </a:p>
        </p:txBody>
      </p:sp>
      <p:sp>
        <p:nvSpPr>
          <p:cNvPr id="1826" name="Shape 1826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7" name="Shape 1827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1828" name="Shape 1828"/>
          <p:cNvCxnSpPr/>
          <p:nvPr/>
        </p:nvCxnSpPr>
        <p:spPr>
          <a:xfrm>
            <a:off x="4434839" y="1152525"/>
            <a:ext cx="337091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1829" name="Shape 1829"/>
          <p:cNvGrpSpPr/>
          <p:nvPr/>
        </p:nvGrpSpPr>
        <p:grpSpPr>
          <a:xfrm>
            <a:off x="4383769" y="1236888"/>
            <a:ext cx="3444615" cy="485191"/>
            <a:chOff x="4383769" y="1436913"/>
            <a:chExt cx="3444615" cy="485191"/>
          </a:xfrm>
        </p:grpSpPr>
        <p:grpSp>
          <p:nvGrpSpPr>
            <p:cNvPr id="1830" name="Shape 1830"/>
            <p:cNvGrpSpPr/>
            <p:nvPr/>
          </p:nvGrpSpPr>
          <p:grpSpPr>
            <a:xfrm>
              <a:off x="4383769" y="1436913"/>
              <a:ext cx="3444615" cy="485191"/>
              <a:chOff x="4383769" y="1436913"/>
              <a:chExt cx="3444615" cy="485191"/>
            </a:xfrm>
          </p:grpSpPr>
          <p:sp>
            <p:nvSpPr>
              <p:cNvPr id="1831" name="Shape 1831"/>
              <p:cNvSpPr/>
              <p:nvPr/>
            </p:nvSpPr>
            <p:spPr>
              <a:xfrm>
                <a:off x="4383769" y="1436913"/>
                <a:ext cx="3444615" cy="48519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(Grr)Grrrrrrrrrrrr</a:t>
                </a:r>
              </a:p>
            </p:txBody>
          </p:sp>
          <p:grpSp>
            <p:nvGrpSpPr>
              <p:cNvPr id="1832" name="Shape 1832"/>
              <p:cNvGrpSpPr/>
              <p:nvPr/>
            </p:nvGrpSpPr>
            <p:grpSpPr>
              <a:xfrm>
                <a:off x="4456255" y="1497290"/>
                <a:ext cx="343313" cy="359209"/>
                <a:chOff x="4571984" y="1511823"/>
                <a:chExt cx="343313" cy="359209"/>
              </a:xfrm>
            </p:grpSpPr>
            <p:sp>
              <p:nvSpPr>
                <p:cNvPr id="1833" name="Shape 1833"/>
                <p:cNvSpPr/>
                <p:nvPr/>
              </p:nvSpPr>
              <p:spPr>
                <a:xfrm rot="5400000">
                  <a:off x="4564036" y="1519771"/>
                  <a:ext cx="359209" cy="343313"/>
                </a:xfrm>
                <a:prstGeom prst="homePlate">
                  <a:avLst>
                    <a:gd fmla="val 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4" name="Shape 1834"/>
                <p:cNvSpPr/>
                <p:nvPr/>
              </p:nvSpPr>
              <p:spPr>
                <a:xfrm>
                  <a:off x="4588521" y="1537275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835" name="Shape 1835"/>
            <p:cNvSpPr/>
            <p:nvPr/>
          </p:nvSpPr>
          <p:spPr>
            <a:xfrm>
              <a:off x="6656809" y="1547805"/>
              <a:ext cx="1116000" cy="258177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차단 해제</a:t>
              </a:r>
            </a:p>
          </p:txBody>
        </p:sp>
      </p:grpSp>
      <p:sp>
        <p:nvSpPr>
          <p:cNvPr id="1836" name="Shape 1836"/>
          <p:cNvSpPr/>
          <p:nvPr/>
        </p:nvSpPr>
        <p:spPr>
          <a:xfrm>
            <a:off x="6110773" y="694727"/>
            <a:ext cx="1729628" cy="378000"/>
          </a:xfrm>
          <a:prstGeom prst="roundRect">
            <a:avLst>
              <a:gd fmla="val 910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연맹의 메시지를 차단</a:t>
            </a:r>
          </a:p>
        </p:txBody>
      </p:sp>
      <p:pic>
        <p:nvPicPr>
          <p:cNvPr descr="http://files1.guildlaunch.net/guild/library/230361/Tabard.png" id="1837" name="Shape 18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8880" y="1331065"/>
            <a:ext cx="280825" cy="28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8" name="Shape 1838"/>
          <p:cNvSpPr/>
          <p:nvPr/>
        </p:nvSpPr>
        <p:spPr>
          <a:xfrm>
            <a:off x="8418520" y="901603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차단된 연맹 목록</a:t>
            </a:r>
          </a:p>
        </p:txBody>
      </p:sp>
      <p:cxnSp>
        <p:nvCxnSpPr>
          <p:cNvPr id="1839" name="Shape 1839"/>
          <p:cNvCxnSpPr>
            <a:stCxn id="1838" idx="1"/>
          </p:cNvCxnSpPr>
          <p:nvPr/>
        </p:nvCxnSpPr>
        <p:spPr>
          <a:xfrm flipH="1">
            <a:off x="7856920" y="1124692"/>
            <a:ext cx="561600" cy="108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40" name="Shape 1840"/>
          <p:cNvSpPr/>
          <p:nvPr/>
        </p:nvSpPr>
        <p:spPr>
          <a:xfrm>
            <a:off x="8402093" y="1570870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차단 해제 버튼</a:t>
            </a:r>
          </a:p>
        </p:txBody>
      </p:sp>
      <p:cxnSp>
        <p:nvCxnSpPr>
          <p:cNvPr id="1841" name="Shape 1841"/>
          <p:cNvCxnSpPr>
            <a:stCxn id="1840" idx="1"/>
          </p:cNvCxnSpPr>
          <p:nvPr/>
        </p:nvCxnSpPr>
        <p:spPr>
          <a:xfrm rot="10800000">
            <a:off x="7772693" y="1476859"/>
            <a:ext cx="629400" cy="317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42" name="Shape 1842"/>
          <p:cNvSpPr/>
          <p:nvPr/>
        </p:nvSpPr>
        <p:spPr>
          <a:xfrm>
            <a:off x="8402092" y="2245252"/>
            <a:ext cx="1793231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터치 시 차단 해제 즉시 수행</a:t>
            </a:r>
          </a:p>
        </p:txBody>
      </p:sp>
      <p:cxnSp>
        <p:nvCxnSpPr>
          <p:cNvPr id="1843" name="Shape 1843"/>
          <p:cNvCxnSpPr>
            <a:stCxn id="1842" idx="0"/>
            <a:endCxn id="1840" idx="2"/>
          </p:cNvCxnSpPr>
          <p:nvPr/>
        </p:nvCxnSpPr>
        <p:spPr>
          <a:xfrm rot="10800000">
            <a:off x="9298708" y="2016952"/>
            <a:ext cx="0" cy="2283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44" name="Shape 1844"/>
          <p:cNvSpPr/>
          <p:nvPr/>
        </p:nvSpPr>
        <p:spPr>
          <a:xfrm>
            <a:off x="4434839" y="1972735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차단된 연맹의 깃발 이미지 및 연맹 명칭 표시</a:t>
            </a:r>
          </a:p>
        </p:txBody>
      </p:sp>
      <p:cxnSp>
        <p:nvCxnSpPr>
          <p:cNvPr id="1845" name="Shape 1845"/>
          <p:cNvCxnSpPr>
            <a:stCxn id="1844" idx="0"/>
          </p:cNvCxnSpPr>
          <p:nvPr/>
        </p:nvCxnSpPr>
        <p:spPr>
          <a:xfrm rot="10800000">
            <a:off x="4872155" y="1619035"/>
            <a:ext cx="459300" cy="353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Shape 1850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1851" name="Shape 1851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 해제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연맹의 메시지를 차단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차단된 연맹 없음</a:t>
            </a:r>
          </a:p>
        </p:txBody>
      </p:sp>
      <p:sp>
        <p:nvSpPr>
          <p:cNvPr id="1852" name="Shape 1852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차단된 연맹이 없습니다.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3" name="Shape 1853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차단</a:t>
            </a:r>
          </a:p>
        </p:txBody>
      </p:sp>
      <p:sp>
        <p:nvSpPr>
          <p:cNvPr id="1854" name="Shape 1854"/>
          <p:cNvSpPr/>
          <p:nvPr/>
        </p:nvSpPr>
        <p:spPr>
          <a:xfrm>
            <a:off x="4370307" y="694727"/>
            <a:ext cx="1729628" cy="378000"/>
          </a:xfrm>
          <a:prstGeom prst="roundRect">
            <a:avLst>
              <a:gd fmla="val 910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플레이어의 메시지를 차단</a:t>
            </a:r>
          </a:p>
        </p:txBody>
      </p:sp>
      <p:sp>
        <p:nvSpPr>
          <p:cNvPr id="1855" name="Shape 1855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6" name="Shape 1856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1857" name="Shape 1857"/>
          <p:cNvCxnSpPr/>
          <p:nvPr/>
        </p:nvCxnSpPr>
        <p:spPr>
          <a:xfrm>
            <a:off x="4434839" y="1152525"/>
            <a:ext cx="337091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58" name="Shape 1858"/>
          <p:cNvSpPr/>
          <p:nvPr/>
        </p:nvSpPr>
        <p:spPr>
          <a:xfrm>
            <a:off x="6110773" y="694727"/>
            <a:ext cx="1729628" cy="378000"/>
          </a:xfrm>
          <a:prstGeom prst="roundRect">
            <a:avLst>
              <a:gd fmla="val 910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연맹의 메시지를 차단</a:t>
            </a:r>
          </a:p>
        </p:txBody>
      </p:sp>
      <p:sp>
        <p:nvSpPr>
          <p:cNvPr id="1859" name="Shape 1859"/>
          <p:cNvSpPr/>
          <p:nvPr/>
        </p:nvSpPr>
        <p:spPr>
          <a:xfrm>
            <a:off x="8418520" y="901603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차단된 플레이어(유저)가 없을 경우 표시</a:t>
            </a:r>
          </a:p>
        </p:txBody>
      </p:sp>
      <p:cxnSp>
        <p:nvCxnSpPr>
          <p:cNvPr id="1860" name="Shape 1860"/>
          <p:cNvCxnSpPr>
            <a:stCxn id="1859" idx="1"/>
          </p:cNvCxnSpPr>
          <p:nvPr/>
        </p:nvCxnSpPr>
        <p:spPr>
          <a:xfrm flipH="1">
            <a:off x="7856920" y="1124692"/>
            <a:ext cx="561600" cy="108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Shape 1865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6" name="Shape 1866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관리</a:t>
            </a:r>
          </a:p>
        </p:txBody>
      </p:sp>
      <p:sp>
        <p:nvSpPr>
          <p:cNvPr id="1867" name="Shape 1867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8" name="Shape 1868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869" name="Shape 1869"/>
          <p:cNvSpPr/>
          <p:nvPr/>
        </p:nvSpPr>
        <p:spPr>
          <a:xfrm>
            <a:off x="4608623" y="232145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0" name="Shape 1870"/>
          <p:cNvSpPr/>
          <p:nvPr/>
        </p:nvSpPr>
        <p:spPr>
          <a:xfrm>
            <a:off x="5710044" y="232145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1" name="Shape 1871"/>
          <p:cNvSpPr/>
          <p:nvPr/>
        </p:nvSpPr>
        <p:spPr>
          <a:xfrm>
            <a:off x="6806150" y="231036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2" name="Shape 1872"/>
          <p:cNvSpPr/>
          <p:nvPr/>
        </p:nvSpPr>
        <p:spPr>
          <a:xfrm>
            <a:off x="4607962" y="3218857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3" name="Shape 1873"/>
          <p:cNvSpPr/>
          <p:nvPr/>
        </p:nvSpPr>
        <p:spPr>
          <a:xfrm>
            <a:off x="5709383" y="3218857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4" name="Shape 1874"/>
          <p:cNvSpPr/>
          <p:nvPr/>
        </p:nvSpPr>
        <p:spPr>
          <a:xfrm>
            <a:off x="4617242" y="2834094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깃발</a:t>
            </a:r>
          </a:p>
        </p:txBody>
      </p:sp>
      <p:sp>
        <p:nvSpPr>
          <p:cNvPr id="1875" name="Shape 1875"/>
          <p:cNvSpPr/>
          <p:nvPr/>
        </p:nvSpPr>
        <p:spPr>
          <a:xfrm>
            <a:off x="5734842" y="2829797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 연맹</a:t>
            </a:r>
          </a:p>
        </p:txBody>
      </p:sp>
      <p:sp>
        <p:nvSpPr>
          <p:cNvPr id="1876" name="Shape 1876"/>
          <p:cNvSpPr/>
          <p:nvPr/>
        </p:nvSpPr>
        <p:spPr>
          <a:xfrm>
            <a:off x="4626716" y="3738905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</a:t>
            </a:r>
          </a:p>
        </p:txBody>
      </p:sp>
      <p:sp>
        <p:nvSpPr>
          <p:cNvPr id="1877" name="Shape 1877"/>
          <p:cNvSpPr/>
          <p:nvPr/>
        </p:nvSpPr>
        <p:spPr>
          <a:xfrm>
            <a:off x="5730839" y="3742014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</a:t>
            </a:r>
          </a:p>
        </p:txBody>
      </p:sp>
      <p:sp>
        <p:nvSpPr>
          <p:cNvPr id="1878" name="Shape 1878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9" name="Shape 1879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pic>
        <p:nvPicPr>
          <p:cNvPr descr="https://upload.wikimedia.org/wikipedia/commons/9/92/Battle_for_Wesnoth.png" id="1880" name="Shape 18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1881" name="Shape 18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1882" name="Shape 18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1883" name="Shape 188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4" name="Shape 188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31597" y="2300194"/>
            <a:ext cx="529739" cy="623546"/>
          </a:xfrm>
          <a:prstGeom prst="rect">
            <a:avLst/>
          </a:prstGeom>
          <a:noFill/>
          <a:ln>
            <a:noFill/>
          </a:ln>
        </p:spPr>
      </p:pic>
      <p:sp>
        <p:nvSpPr>
          <p:cNvPr id="1885" name="Shape 1885"/>
          <p:cNvSpPr/>
          <p:nvPr/>
        </p:nvSpPr>
        <p:spPr>
          <a:xfrm>
            <a:off x="6834542" y="2823773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보기</a:t>
            </a:r>
          </a:p>
        </p:txBody>
      </p:sp>
      <p:pic>
        <p:nvPicPr>
          <p:cNvPr id="1886" name="Shape 188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36948" y="3201146"/>
            <a:ext cx="529739" cy="623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7" name="Shape 188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32094" y="2319697"/>
            <a:ext cx="529739" cy="623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8" name="Shape 188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18423" y="3195735"/>
            <a:ext cx="734459" cy="64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9" name="Shape 1889"/>
          <p:cNvPicPr preferRelativeResize="0"/>
          <p:nvPr/>
        </p:nvPicPr>
        <p:blipFill rotWithShape="1">
          <a:blip r:embed="rId9">
            <a:alphaModFix/>
          </a:blip>
          <a:srcRect b="17729" l="8926" r="23580" t="24412"/>
          <a:stretch/>
        </p:blipFill>
        <p:spPr>
          <a:xfrm>
            <a:off x="5804194" y="2351800"/>
            <a:ext cx="573814" cy="505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0" name="Shape 189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flipH="1">
            <a:off x="6070980" y="3552317"/>
            <a:ext cx="360394" cy="20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1" name="Shape 189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85087" y="2641442"/>
            <a:ext cx="249006" cy="268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2" name="Shape 189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207989" y="2644375"/>
            <a:ext cx="249006" cy="268822"/>
          </a:xfrm>
          <a:prstGeom prst="rect">
            <a:avLst/>
          </a:prstGeom>
          <a:noFill/>
          <a:ln>
            <a:noFill/>
          </a:ln>
        </p:spPr>
      </p:pic>
      <p:sp>
        <p:nvSpPr>
          <p:cNvPr id="1893" name="Shape 1893"/>
          <p:cNvSpPr/>
          <p:nvPr/>
        </p:nvSpPr>
        <p:spPr>
          <a:xfrm>
            <a:off x="4345676" y="293153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4" name="Shape 1894"/>
          <p:cNvSpPr/>
          <p:nvPr/>
        </p:nvSpPr>
        <p:spPr>
          <a:xfrm>
            <a:off x="4643037" y="2385923"/>
            <a:ext cx="2944591" cy="1701203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연맹에서 탈퇴하시겠습니까?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5" name="Shape 1895"/>
          <p:cNvSpPr/>
          <p:nvPr/>
        </p:nvSpPr>
        <p:spPr>
          <a:xfrm>
            <a:off x="4914144" y="3585005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sp>
        <p:nvSpPr>
          <p:cNvPr id="1896" name="Shape 1896"/>
          <p:cNvSpPr/>
          <p:nvPr/>
        </p:nvSpPr>
        <p:spPr>
          <a:xfrm>
            <a:off x="6164428" y="3585094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sp>
        <p:nvSpPr>
          <p:cNvPr id="1897" name="Shape 1897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1898" name="Shape 1898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소속되어 있는 연맹에서 탈퇴하기</a:t>
            </a:r>
          </a:p>
        </p:txBody>
      </p:sp>
      <p:grpSp>
        <p:nvGrpSpPr>
          <p:cNvPr id="1899" name="Shape 1899"/>
          <p:cNvGrpSpPr/>
          <p:nvPr/>
        </p:nvGrpSpPr>
        <p:grpSpPr>
          <a:xfrm>
            <a:off x="1925772" y="2041332"/>
            <a:ext cx="772768" cy="782440"/>
            <a:chOff x="5703164" y="4096917"/>
            <a:chExt cx="772768" cy="782440"/>
          </a:xfrm>
        </p:grpSpPr>
        <p:sp>
          <p:nvSpPr>
            <p:cNvPr id="1900" name="Shape 1900"/>
            <p:cNvSpPr/>
            <p:nvPr/>
          </p:nvSpPr>
          <p:spPr>
            <a:xfrm>
              <a:off x="5703164" y="4117707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Shape 1901"/>
            <p:cNvSpPr/>
            <p:nvPr/>
          </p:nvSpPr>
          <p:spPr>
            <a:xfrm>
              <a:off x="5733951" y="4631535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연맹탈퇴</a:t>
              </a:r>
            </a:p>
          </p:txBody>
        </p:sp>
        <p:pic>
          <p:nvPicPr>
            <p:cNvPr id="1902" name="Shape 190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797907" y="4096917"/>
              <a:ext cx="529739" cy="6235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3" name="Shape 190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6031941" y="4448089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04" name="Shape 1904"/>
          <p:cNvGrpSpPr/>
          <p:nvPr/>
        </p:nvGrpSpPr>
        <p:grpSpPr>
          <a:xfrm>
            <a:off x="294576" y="2189825"/>
            <a:ext cx="1642124" cy="465751"/>
            <a:chOff x="226772" y="2410633"/>
            <a:chExt cx="1642124" cy="465751"/>
          </a:xfrm>
        </p:grpSpPr>
        <p:sp>
          <p:nvSpPr>
            <p:cNvPr id="1905" name="Shape 1905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Shape 1906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1907" name="Shape 1907"/>
          <p:cNvSpPr/>
          <p:nvPr/>
        </p:nvSpPr>
        <p:spPr>
          <a:xfrm>
            <a:off x="8129424" y="2079956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탈퇴 최종 확인 팝업</a:t>
            </a:r>
          </a:p>
        </p:txBody>
      </p:sp>
      <p:cxnSp>
        <p:nvCxnSpPr>
          <p:cNvPr id="1908" name="Shape 1908"/>
          <p:cNvCxnSpPr>
            <a:stCxn id="1907" idx="1"/>
          </p:cNvCxnSpPr>
          <p:nvPr/>
        </p:nvCxnSpPr>
        <p:spPr>
          <a:xfrm flipH="1">
            <a:off x="7567824" y="2303045"/>
            <a:ext cx="561600" cy="108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09" name="Shape 1909"/>
          <p:cNvSpPr/>
          <p:nvPr/>
        </p:nvSpPr>
        <p:spPr>
          <a:xfrm>
            <a:off x="3835478" y="4467703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연맹에서 탈퇴</a:t>
            </a:r>
          </a:p>
        </p:txBody>
      </p:sp>
      <p:cxnSp>
        <p:nvCxnSpPr>
          <p:cNvPr id="1910" name="Shape 1910"/>
          <p:cNvCxnSpPr>
            <a:stCxn id="1909" idx="0"/>
            <a:endCxn id="1895" idx="2"/>
          </p:cNvCxnSpPr>
          <p:nvPr/>
        </p:nvCxnSpPr>
        <p:spPr>
          <a:xfrm flipH="1" rot="10800000">
            <a:off x="4732093" y="3955303"/>
            <a:ext cx="782100" cy="512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11" name="Shape 1911"/>
          <p:cNvSpPr/>
          <p:nvPr/>
        </p:nvSpPr>
        <p:spPr>
          <a:xfrm>
            <a:off x="6522651" y="4453364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탈퇴 취소 및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 닫기 버튼</a:t>
            </a:r>
          </a:p>
        </p:txBody>
      </p:sp>
      <p:cxnSp>
        <p:nvCxnSpPr>
          <p:cNvPr id="1912" name="Shape 1912"/>
          <p:cNvCxnSpPr>
            <a:stCxn id="1911" idx="0"/>
            <a:endCxn id="1896" idx="2"/>
          </p:cNvCxnSpPr>
          <p:nvPr/>
        </p:nvCxnSpPr>
        <p:spPr>
          <a:xfrm rot="10800000">
            <a:off x="6764367" y="3955364"/>
            <a:ext cx="654900" cy="498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13" name="Shape 1913"/>
          <p:cNvSpPr/>
          <p:nvPr/>
        </p:nvSpPr>
        <p:spPr>
          <a:xfrm>
            <a:off x="3835478" y="5345698"/>
            <a:ext cx="1793231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연맹에서 탈퇴하면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목록 및 가입 화면으로 이동</a:t>
            </a:r>
          </a:p>
        </p:txBody>
      </p:sp>
      <p:cxnSp>
        <p:nvCxnSpPr>
          <p:cNvPr id="1914" name="Shape 1914"/>
          <p:cNvCxnSpPr>
            <a:stCxn id="1913" idx="0"/>
            <a:endCxn id="1909" idx="2"/>
          </p:cNvCxnSpPr>
          <p:nvPr/>
        </p:nvCxnSpPr>
        <p:spPr>
          <a:xfrm rot="10800000">
            <a:off x="4732093" y="4913998"/>
            <a:ext cx="0" cy="431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Shape 1919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0" name="Shape 1920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관리</a:t>
            </a:r>
          </a:p>
        </p:txBody>
      </p:sp>
      <p:sp>
        <p:nvSpPr>
          <p:cNvPr id="1921" name="Shape 1921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2" name="Shape 1922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923" name="Shape 1923"/>
          <p:cNvSpPr/>
          <p:nvPr/>
        </p:nvSpPr>
        <p:spPr>
          <a:xfrm>
            <a:off x="4608623" y="232145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4" name="Shape 1924"/>
          <p:cNvSpPr/>
          <p:nvPr/>
        </p:nvSpPr>
        <p:spPr>
          <a:xfrm>
            <a:off x="6805489" y="320776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5" name="Shape 1925"/>
          <p:cNvSpPr/>
          <p:nvPr/>
        </p:nvSpPr>
        <p:spPr>
          <a:xfrm>
            <a:off x="4645235" y="2834094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</a:t>
            </a:r>
          </a:p>
        </p:txBody>
      </p:sp>
      <p:sp>
        <p:nvSpPr>
          <p:cNvPr id="1926" name="Shape 1926"/>
          <p:cNvSpPr/>
          <p:nvPr/>
        </p:nvSpPr>
        <p:spPr>
          <a:xfrm>
            <a:off x="6814525" y="3721132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해지</a:t>
            </a:r>
          </a:p>
        </p:txBody>
      </p:sp>
      <p:sp>
        <p:nvSpPr>
          <p:cNvPr id="1927" name="Shape 1927"/>
          <p:cNvSpPr/>
          <p:nvPr/>
        </p:nvSpPr>
        <p:spPr>
          <a:xfrm>
            <a:off x="4601744" y="4117707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8" name="Shape 1928"/>
          <p:cNvSpPr/>
          <p:nvPr/>
        </p:nvSpPr>
        <p:spPr>
          <a:xfrm>
            <a:off x="5703164" y="4117707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9" name="Shape 1929"/>
          <p:cNvSpPr/>
          <p:nvPr/>
        </p:nvSpPr>
        <p:spPr>
          <a:xfrm>
            <a:off x="4629828" y="4628428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출전 관리</a:t>
            </a:r>
          </a:p>
        </p:txBody>
      </p:sp>
      <p:sp>
        <p:nvSpPr>
          <p:cNvPr id="1930" name="Shape 1930"/>
          <p:cNvSpPr/>
          <p:nvPr/>
        </p:nvSpPr>
        <p:spPr>
          <a:xfrm>
            <a:off x="5733951" y="4631535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연맹탈퇴</a:t>
            </a:r>
          </a:p>
        </p:txBody>
      </p:sp>
      <p:sp>
        <p:nvSpPr>
          <p:cNvPr id="1931" name="Shape 1931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2" name="Shape 1932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pic>
        <p:nvPicPr>
          <p:cNvPr descr="https://upload.wikimedia.org/wikipedia/commons/9/92/Battle_for_Wesnoth.png" id="1933" name="Shape 19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1934" name="Shape 19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1935" name="Shape 19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1936" name="Shape 19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7" name="Shape 1937"/>
          <p:cNvGrpSpPr/>
          <p:nvPr/>
        </p:nvGrpSpPr>
        <p:grpSpPr>
          <a:xfrm>
            <a:off x="4607962" y="3218857"/>
            <a:ext cx="772768" cy="766269"/>
            <a:chOff x="4607962" y="3218857"/>
            <a:chExt cx="772768" cy="766269"/>
          </a:xfrm>
        </p:grpSpPr>
        <p:sp>
          <p:nvSpPr>
            <p:cNvPr id="1938" name="Shape 1938"/>
            <p:cNvSpPr/>
            <p:nvPr/>
          </p:nvSpPr>
          <p:spPr>
            <a:xfrm>
              <a:off x="4607962" y="3218857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Shape 1939"/>
            <p:cNvSpPr/>
            <p:nvPr/>
          </p:nvSpPr>
          <p:spPr>
            <a:xfrm>
              <a:off x="4626716" y="3738905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정보</a:t>
              </a:r>
            </a:p>
          </p:txBody>
        </p:sp>
        <p:pic>
          <p:nvPicPr>
            <p:cNvPr id="1940" name="Shape 194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31323" y="3224119"/>
              <a:ext cx="529739" cy="6235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41" name="Shape 1941"/>
          <p:cNvGrpSpPr/>
          <p:nvPr/>
        </p:nvGrpSpPr>
        <p:grpSpPr>
          <a:xfrm>
            <a:off x="5710044" y="2300647"/>
            <a:ext cx="772768" cy="782459"/>
            <a:chOff x="5710044" y="2300647"/>
            <a:chExt cx="772768" cy="782459"/>
          </a:xfrm>
        </p:grpSpPr>
        <p:sp>
          <p:nvSpPr>
            <p:cNvPr id="1942" name="Shape 1942"/>
            <p:cNvSpPr/>
            <p:nvPr/>
          </p:nvSpPr>
          <p:spPr>
            <a:xfrm>
              <a:off x="5710044" y="2321456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Shape 1943"/>
            <p:cNvSpPr/>
            <p:nvPr/>
          </p:nvSpPr>
          <p:spPr>
            <a:xfrm>
              <a:off x="5725512" y="2829797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깃발</a:t>
              </a:r>
            </a:p>
          </p:txBody>
        </p:sp>
        <p:pic>
          <p:nvPicPr>
            <p:cNvPr id="1944" name="Shape 194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808419" y="2300647"/>
              <a:ext cx="529739" cy="6235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5" name="Shape 194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1412" y="2622392"/>
              <a:ext cx="249006" cy="2688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46" name="Shape 1946"/>
          <p:cNvGrpSpPr/>
          <p:nvPr/>
        </p:nvGrpSpPr>
        <p:grpSpPr>
          <a:xfrm>
            <a:off x="6806150" y="2310366"/>
            <a:ext cx="772768" cy="761650"/>
            <a:chOff x="6806150" y="2310366"/>
            <a:chExt cx="772768" cy="761650"/>
          </a:xfrm>
        </p:grpSpPr>
        <p:sp>
          <p:nvSpPr>
            <p:cNvPr id="1947" name="Shape 1947"/>
            <p:cNvSpPr/>
            <p:nvPr/>
          </p:nvSpPr>
          <p:spPr>
            <a:xfrm>
              <a:off x="6806150" y="2310366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Shape 1948"/>
            <p:cNvSpPr/>
            <p:nvPr/>
          </p:nvSpPr>
          <p:spPr>
            <a:xfrm>
              <a:off x="6834542" y="2814441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기타연맹</a:t>
              </a:r>
            </a:p>
          </p:txBody>
        </p:sp>
        <p:pic>
          <p:nvPicPr>
            <p:cNvPr id="1949" name="Shape 1949"/>
            <p:cNvPicPr preferRelativeResize="0"/>
            <p:nvPr/>
          </p:nvPicPr>
          <p:blipFill rotWithShape="1">
            <a:blip r:embed="rId9">
              <a:alphaModFix/>
            </a:blip>
            <a:srcRect b="17729" l="8926" r="23580" t="24412"/>
            <a:stretch/>
          </p:blipFill>
          <p:spPr>
            <a:xfrm>
              <a:off x="6898482" y="2349709"/>
              <a:ext cx="556940" cy="4906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0" name="Shape 195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284314" y="2625325"/>
              <a:ext cx="249006" cy="26882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51" name="Shape 19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97907" y="4096917"/>
            <a:ext cx="529739" cy="6235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2" name="Shape 1952"/>
          <p:cNvGrpSpPr/>
          <p:nvPr/>
        </p:nvGrpSpPr>
        <p:grpSpPr>
          <a:xfrm>
            <a:off x="5709383" y="3177475"/>
            <a:ext cx="772768" cy="810759"/>
            <a:chOff x="5709383" y="3177475"/>
            <a:chExt cx="772768" cy="810759"/>
          </a:xfrm>
        </p:grpSpPr>
        <p:sp>
          <p:nvSpPr>
            <p:cNvPr id="1953" name="Shape 1953"/>
            <p:cNvSpPr/>
            <p:nvPr/>
          </p:nvSpPr>
          <p:spPr>
            <a:xfrm>
              <a:off x="5709383" y="3218857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Shape 1954"/>
            <p:cNvSpPr/>
            <p:nvPr/>
          </p:nvSpPr>
          <p:spPr>
            <a:xfrm>
              <a:off x="5730839" y="3742014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공헌 랭킹</a:t>
              </a:r>
            </a:p>
          </p:txBody>
        </p:sp>
        <p:pic>
          <p:nvPicPr>
            <p:cNvPr id="1955" name="Shape 195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725512" y="3177475"/>
              <a:ext cx="734459" cy="64765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56" name="Shape 195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flipH="1">
            <a:off x="6031941" y="4448089"/>
            <a:ext cx="360394" cy="209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humbs.dreamstime.com/t/business-card-icons-set-black-reflection-businessman-businesswoman-company-31722592.jpg" id="1957" name="Shape 1957"/>
          <p:cNvPicPr preferRelativeResize="0"/>
          <p:nvPr/>
        </p:nvPicPr>
        <p:blipFill rotWithShape="1">
          <a:blip r:embed="rId13">
            <a:alphaModFix/>
          </a:blip>
          <a:srcRect b="63205" l="8103" r="67365" t="13381"/>
          <a:stretch/>
        </p:blipFill>
        <p:spPr>
          <a:xfrm>
            <a:off x="4725355" y="2489152"/>
            <a:ext cx="484339" cy="324375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pic>
        <p:nvPicPr>
          <p:cNvPr id="1958" name="Shape 195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62448" y="2622392"/>
            <a:ext cx="249006" cy="2688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21940/scrollicon.png" id="1959" name="Shape 195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032007" y="3306039"/>
            <a:ext cx="340727" cy="4174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blog.gosocket.net/wp-content/uploads/2015/07/sign-ban.png" id="1960" name="Shape 196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257977" y="3534825"/>
            <a:ext cx="254074" cy="254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9/92/Battle_for_Wesnoth.png" id="1961" name="Shape 19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2914" y="4205853"/>
            <a:ext cx="427323" cy="427323"/>
          </a:xfrm>
          <a:prstGeom prst="rect">
            <a:avLst/>
          </a:prstGeom>
          <a:noFill/>
          <a:ln>
            <a:noFill/>
          </a:ln>
        </p:spPr>
      </p:pic>
      <p:sp>
        <p:nvSpPr>
          <p:cNvPr id="1962" name="Shape 1962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1963" name="Shape 1963"/>
          <p:cNvSpPr txBox="1"/>
          <p:nvPr/>
        </p:nvSpPr>
        <p:spPr>
          <a:xfrm>
            <a:off x="1013629" y="667910"/>
            <a:ext cx="32062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탈퇴 불가 알림</a:t>
            </a:r>
          </a:p>
        </p:txBody>
      </p:sp>
      <p:grpSp>
        <p:nvGrpSpPr>
          <p:cNvPr id="1964" name="Shape 1964"/>
          <p:cNvGrpSpPr/>
          <p:nvPr/>
        </p:nvGrpSpPr>
        <p:grpSpPr>
          <a:xfrm>
            <a:off x="4336028" y="2842589"/>
            <a:ext cx="3520799" cy="643816"/>
            <a:chOff x="4336028" y="2842589"/>
            <a:chExt cx="3520799" cy="643816"/>
          </a:xfrm>
        </p:grpSpPr>
        <p:sp>
          <p:nvSpPr>
            <p:cNvPr id="1965" name="Shape 1965"/>
            <p:cNvSpPr/>
            <p:nvPr/>
          </p:nvSpPr>
          <p:spPr>
            <a:xfrm>
              <a:off x="4336028" y="2854939"/>
              <a:ext cx="3520799" cy="62844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맹주는 연맹 탈퇴가 불가능합니다.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맹주 이양 후 탈퇴해 주십시오.</a:t>
              </a:r>
            </a:p>
          </p:txBody>
        </p:sp>
        <p:cxnSp>
          <p:nvCxnSpPr>
            <p:cNvPr id="1966" name="Shape 1966"/>
            <p:cNvCxnSpPr/>
            <p:nvPr/>
          </p:nvCxnSpPr>
          <p:spPr>
            <a:xfrm>
              <a:off x="4336028" y="2842589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967" name="Shape 1967"/>
            <p:cNvCxnSpPr/>
            <p:nvPr/>
          </p:nvCxnSpPr>
          <p:spPr>
            <a:xfrm>
              <a:off x="4336028" y="3486405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968" name="Shape 1968"/>
          <p:cNvGrpSpPr/>
          <p:nvPr/>
        </p:nvGrpSpPr>
        <p:grpSpPr>
          <a:xfrm>
            <a:off x="1925772" y="2041332"/>
            <a:ext cx="772768" cy="782440"/>
            <a:chOff x="5703164" y="4096917"/>
            <a:chExt cx="772768" cy="782440"/>
          </a:xfrm>
        </p:grpSpPr>
        <p:sp>
          <p:nvSpPr>
            <p:cNvPr id="1969" name="Shape 1969"/>
            <p:cNvSpPr/>
            <p:nvPr/>
          </p:nvSpPr>
          <p:spPr>
            <a:xfrm>
              <a:off x="5703164" y="4117707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Shape 1970"/>
            <p:cNvSpPr/>
            <p:nvPr/>
          </p:nvSpPr>
          <p:spPr>
            <a:xfrm>
              <a:off x="5733951" y="4631535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연맹탈퇴</a:t>
              </a:r>
            </a:p>
          </p:txBody>
        </p:sp>
        <p:pic>
          <p:nvPicPr>
            <p:cNvPr id="1971" name="Shape 197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797907" y="4096917"/>
              <a:ext cx="529739" cy="6235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2" name="Shape 197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flipH="1">
              <a:off x="6031941" y="4448089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3" name="Shape 1973"/>
          <p:cNvGrpSpPr/>
          <p:nvPr/>
        </p:nvGrpSpPr>
        <p:grpSpPr>
          <a:xfrm>
            <a:off x="294576" y="2189825"/>
            <a:ext cx="1642124" cy="465751"/>
            <a:chOff x="226772" y="2410633"/>
            <a:chExt cx="1642124" cy="465751"/>
          </a:xfrm>
        </p:grpSpPr>
        <p:sp>
          <p:nvSpPr>
            <p:cNvPr id="1974" name="Shape 1974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Shape 1975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1976" name="Shape 1976"/>
          <p:cNvSpPr/>
          <p:nvPr/>
        </p:nvSpPr>
        <p:spPr>
          <a:xfrm>
            <a:off x="8371413" y="2279414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탈퇴 불가 알림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2초 후 자동 소멸</a:t>
            </a:r>
          </a:p>
        </p:txBody>
      </p:sp>
      <p:cxnSp>
        <p:nvCxnSpPr>
          <p:cNvPr id="1977" name="Shape 1977"/>
          <p:cNvCxnSpPr>
            <a:stCxn id="1976" idx="1"/>
          </p:cNvCxnSpPr>
          <p:nvPr/>
        </p:nvCxnSpPr>
        <p:spPr>
          <a:xfrm flipH="1">
            <a:off x="7856913" y="2502503"/>
            <a:ext cx="514500" cy="33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Shape 1982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3" name="Shape 1983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관리</a:t>
            </a:r>
          </a:p>
        </p:txBody>
      </p:sp>
      <p:sp>
        <p:nvSpPr>
          <p:cNvPr id="1984" name="Shape 1984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5" name="Shape 1985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986" name="Shape 1986"/>
          <p:cNvSpPr/>
          <p:nvPr/>
        </p:nvSpPr>
        <p:spPr>
          <a:xfrm>
            <a:off x="4608623" y="232145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7" name="Shape 1987"/>
          <p:cNvSpPr/>
          <p:nvPr/>
        </p:nvSpPr>
        <p:spPr>
          <a:xfrm>
            <a:off x="6805489" y="320776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8" name="Shape 1988"/>
          <p:cNvSpPr/>
          <p:nvPr/>
        </p:nvSpPr>
        <p:spPr>
          <a:xfrm>
            <a:off x="4645235" y="2834094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</a:t>
            </a:r>
          </a:p>
        </p:txBody>
      </p:sp>
      <p:sp>
        <p:nvSpPr>
          <p:cNvPr id="1989" name="Shape 1989"/>
          <p:cNvSpPr/>
          <p:nvPr/>
        </p:nvSpPr>
        <p:spPr>
          <a:xfrm>
            <a:off x="6814525" y="3721132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해지</a:t>
            </a:r>
          </a:p>
        </p:txBody>
      </p:sp>
      <p:sp>
        <p:nvSpPr>
          <p:cNvPr id="1990" name="Shape 1990"/>
          <p:cNvSpPr/>
          <p:nvPr/>
        </p:nvSpPr>
        <p:spPr>
          <a:xfrm>
            <a:off x="4601744" y="4117707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1" name="Shape 1991"/>
          <p:cNvSpPr/>
          <p:nvPr/>
        </p:nvSpPr>
        <p:spPr>
          <a:xfrm>
            <a:off x="5703164" y="4117707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Shape 1992"/>
          <p:cNvSpPr/>
          <p:nvPr/>
        </p:nvSpPr>
        <p:spPr>
          <a:xfrm>
            <a:off x="4629828" y="4628428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출전 관리</a:t>
            </a:r>
          </a:p>
        </p:txBody>
      </p:sp>
      <p:sp>
        <p:nvSpPr>
          <p:cNvPr id="1993" name="Shape 1993"/>
          <p:cNvSpPr/>
          <p:nvPr/>
        </p:nvSpPr>
        <p:spPr>
          <a:xfrm>
            <a:off x="5733951" y="4631535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연맹해산</a:t>
            </a:r>
          </a:p>
        </p:txBody>
      </p:sp>
      <p:sp>
        <p:nvSpPr>
          <p:cNvPr id="1994" name="Shape 1994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5" name="Shape 1995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pic>
        <p:nvPicPr>
          <p:cNvPr descr="https://upload.wikimedia.org/wikipedia/commons/9/92/Battle_for_Wesnoth.png" id="1996" name="Shape 19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1997" name="Shape 19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1998" name="Shape 19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1999" name="Shape 19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0" name="Shape 2000"/>
          <p:cNvGrpSpPr/>
          <p:nvPr/>
        </p:nvGrpSpPr>
        <p:grpSpPr>
          <a:xfrm>
            <a:off x="4607962" y="3218857"/>
            <a:ext cx="772768" cy="766269"/>
            <a:chOff x="4607962" y="3218857"/>
            <a:chExt cx="772768" cy="766269"/>
          </a:xfrm>
        </p:grpSpPr>
        <p:sp>
          <p:nvSpPr>
            <p:cNvPr id="2001" name="Shape 2001"/>
            <p:cNvSpPr/>
            <p:nvPr/>
          </p:nvSpPr>
          <p:spPr>
            <a:xfrm>
              <a:off x="4607962" y="3218857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Shape 2002"/>
            <p:cNvSpPr/>
            <p:nvPr/>
          </p:nvSpPr>
          <p:spPr>
            <a:xfrm>
              <a:off x="4626716" y="3738905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정보</a:t>
              </a:r>
            </a:p>
          </p:txBody>
        </p:sp>
        <p:pic>
          <p:nvPicPr>
            <p:cNvPr id="2003" name="Shape 200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31323" y="3224119"/>
              <a:ext cx="529739" cy="6235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4" name="Shape 2004"/>
          <p:cNvGrpSpPr/>
          <p:nvPr/>
        </p:nvGrpSpPr>
        <p:grpSpPr>
          <a:xfrm>
            <a:off x="5710044" y="2300647"/>
            <a:ext cx="772768" cy="782459"/>
            <a:chOff x="5710044" y="2300647"/>
            <a:chExt cx="772768" cy="782459"/>
          </a:xfrm>
        </p:grpSpPr>
        <p:sp>
          <p:nvSpPr>
            <p:cNvPr id="2005" name="Shape 2005"/>
            <p:cNvSpPr/>
            <p:nvPr/>
          </p:nvSpPr>
          <p:spPr>
            <a:xfrm>
              <a:off x="5710044" y="2321456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Shape 2006"/>
            <p:cNvSpPr/>
            <p:nvPr/>
          </p:nvSpPr>
          <p:spPr>
            <a:xfrm>
              <a:off x="5725512" y="2829797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깃발</a:t>
              </a:r>
            </a:p>
          </p:txBody>
        </p:sp>
        <p:pic>
          <p:nvPicPr>
            <p:cNvPr id="2007" name="Shape 200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808419" y="2300647"/>
              <a:ext cx="529739" cy="6235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8" name="Shape 200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1412" y="2622392"/>
              <a:ext cx="249006" cy="2688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9" name="Shape 2009"/>
          <p:cNvGrpSpPr/>
          <p:nvPr/>
        </p:nvGrpSpPr>
        <p:grpSpPr>
          <a:xfrm>
            <a:off x="6806150" y="2310366"/>
            <a:ext cx="772768" cy="761650"/>
            <a:chOff x="6806150" y="2310366"/>
            <a:chExt cx="772768" cy="761650"/>
          </a:xfrm>
        </p:grpSpPr>
        <p:sp>
          <p:nvSpPr>
            <p:cNvPr id="2010" name="Shape 2010"/>
            <p:cNvSpPr/>
            <p:nvPr/>
          </p:nvSpPr>
          <p:spPr>
            <a:xfrm>
              <a:off x="6806150" y="2310366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Shape 2011"/>
            <p:cNvSpPr/>
            <p:nvPr/>
          </p:nvSpPr>
          <p:spPr>
            <a:xfrm>
              <a:off x="6834542" y="2814441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기타연맹</a:t>
              </a:r>
            </a:p>
          </p:txBody>
        </p:sp>
        <p:pic>
          <p:nvPicPr>
            <p:cNvPr id="2012" name="Shape 2012"/>
            <p:cNvPicPr preferRelativeResize="0"/>
            <p:nvPr/>
          </p:nvPicPr>
          <p:blipFill rotWithShape="1">
            <a:blip r:embed="rId9">
              <a:alphaModFix/>
            </a:blip>
            <a:srcRect b="17729" l="8926" r="23580" t="24412"/>
            <a:stretch/>
          </p:blipFill>
          <p:spPr>
            <a:xfrm>
              <a:off x="6898482" y="2349709"/>
              <a:ext cx="556940" cy="4906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3" name="Shape 201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284314" y="2625325"/>
              <a:ext cx="249006" cy="26882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14" name="Shape 20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97907" y="4096917"/>
            <a:ext cx="529739" cy="6235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5" name="Shape 2015"/>
          <p:cNvGrpSpPr/>
          <p:nvPr/>
        </p:nvGrpSpPr>
        <p:grpSpPr>
          <a:xfrm>
            <a:off x="5709383" y="3177475"/>
            <a:ext cx="772768" cy="810759"/>
            <a:chOff x="5709383" y="3177475"/>
            <a:chExt cx="772768" cy="810759"/>
          </a:xfrm>
        </p:grpSpPr>
        <p:sp>
          <p:nvSpPr>
            <p:cNvPr id="2016" name="Shape 2016"/>
            <p:cNvSpPr/>
            <p:nvPr/>
          </p:nvSpPr>
          <p:spPr>
            <a:xfrm>
              <a:off x="5709383" y="3218857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Shape 2017"/>
            <p:cNvSpPr/>
            <p:nvPr/>
          </p:nvSpPr>
          <p:spPr>
            <a:xfrm>
              <a:off x="5730839" y="3742014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공헌 랭킹</a:t>
              </a:r>
            </a:p>
          </p:txBody>
        </p:sp>
        <p:pic>
          <p:nvPicPr>
            <p:cNvPr id="2018" name="Shape 201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725512" y="3177475"/>
              <a:ext cx="734459" cy="64765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19" name="Shape 201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flipH="1">
            <a:off x="6031941" y="4448089"/>
            <a:ext cx="360394" cy="209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humbs.dreamstime.com/t/business-card-icons-set-black-reflection-businessman-businesswoman-company-31722592.jpg" id="2020" name="Shape 2020"/>
          <p:cNvPicPr preferRelativeResize="0"/>
          <p:nvPr/>
        </p:nvPicPr>
        <p:blipFill rotWithShape="1">
          <a:blip r:embed="rId13">
            <a:alphaModFix/>
          </a:blip>
          <a:srcRect b="63205" l="8103" r="67365" t="13381"/>
          <a:stretch/>
        </p:blipFill>
        <p:spPr>
          <a:xfrm>
            <a:off x="4725355" y="2489152"/>
            <a:ext cx="484339" cy="324375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pic>
        <p:nvPicPr>
          <p:cNvPr id="2021" name="Shape 20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62448" y="2622392"/>
            <a:ext cx="249006" cy="2688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21940/scrollicon.png" id="2022" name="Shape 202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032007" y="3306039"/>
            <a:ext cx="340727" cy="4174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blog.gosocket.net/wp-content/uploads/2015/07/sign-ban.png" id="2023" name="Shape 202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257977" y="3534825"/>
            <a:ext cx="254074" cy="254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9/92/Battle_for_Wesnoth.png" id="2024" name="Shape 20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2914" y="4205853"/>
            <a:ext cx="427323" cy="427323"/>
          </a:xfrm>
          <a:prstGeom prst="rect">
            <a:avLst/>
          </a:prstGeom>
          <a:noFill/>
          <a:ln>
            <a:noFill/>
          </a:ln>
        </p:spPr>
      </p:pic>
      <p:sp>
        <p:nvSpPr>
          <p:cNvPr id="2025" name="Shape 2025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2026" name="Shape 2026"/>
          <p:cNvSpPr txBox="1"/>
          <p:nvPr/>
        </p:nvSpPr>
        <p:spPr>
          <a:xfrm>
            <a:off x="1013629" y="667910"/>
            <a:ext cx="320627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해산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연맹원이 맹주밖에 없을 경우 사용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탈퇴가 연맹 해산으로 변경 표시 됨</a:t>
            </a:r>
          </a:p>
        </p:txBody>
      </p:sp>
      <p:grpSp>
        <p:nvGrpSpPr>
          <p:cNvPr id="2027" name="Shape 2027"/>
          <p:cNvGrpSpPr/>
          <p:nvPr/>
        </p:nvGrpSpPr>
        <p:grpSpPr>
          <a:xfrm>
            <a:off x="1925772" y="2241357"/>
            <a:ext cx="772768" cy="782440"/>
            <a:chOff x="5703164" y="4096917"/>
            <a:chExt cx="772768" cy="782440"/>
          </a:xfrm>
        </p:grpSpPr>
        <p:sp>
          <p:nvSpPr>
            <p:cNvPr id="2028" name="Shape 2028"/>
            <p:cNvSpPr/>
            <p:nvPr/>
          </p:nvSpPr>
          <p:spPr>
            <a:xfrm>
              <a:off x="5703164" y="4117707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Shape 2029"/>
            <p:cNvSpPr/>
            <p:nvPr/>
          </p:nvSpPr>
          <p:spPr>
            <a:xfrm>
              <a:off x="5733951" y="4631535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연맹해산</a:t>
              </a:r>
            </a:p>
          </p:txBody>
        </p:sp>
        <p:pic>
          <p:nvPicPr>
            <p:cNvPr id="2030" name="Shape 203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797907" y="4096917"/>
              <a:ext cx="529739" cy="6235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1" name="Shape 203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flipH="1">
              <a:off x="6031941" y="4448089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32" name="Shape 2032"/>
          <p:cNvGrpSpPr/>
          <p:nvPr/>
        </p:nvGrpSpPr>
        <p:grpSpPr>
          <a:xfrm>
            <a:off x="294576" y="2389850"/>
            <a:ext cx="1642124" cy="465751"/>
            <a:chOff x="226772" y="2410633"/>
            <a:chExt cx="1642124" cy="465751"/>
          </a:xfrm>
        </p:grpSpPr>
        <p:sp>
          <p:nvSpPr>
            <p:cNvPr id="2033" name="Shape 2033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Shape 2034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2035" name="Shape 2035"/>
          <p:cNvSpPr/>
          <p:nvPr/>
        </p:nvSpPr>
        <p:spPr>
          <a:xfrm>
            <a:off x="4345676" y="293153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6" name="Shape 2036"/>
          <p:cNvSpPr/>
          <p:nvPr/>
        </p:nvSpPr>
        <p:spPr>
          <a:xfrm>
            <a:off x="4643037" y="2385923"/>
            <a:ext cx="2944591" cy="1701203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연맹을 해산 하시겠습니까?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7" name="Shape 2037"/>
          <p:cNvSpPr/>
          <p:nvPr/>
        </p:nvSpPr>
        <p:spPr>
          <a:xfrm>
            <a:off x="4914144" y="3585005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sp>
        <p:nvSpPr>
          <p:cNvPr id="2038" name="Shape 2038"/>
          <p:cNvSpPr/>
          <p:nvPr/>
        </p:nvSpPr>
        <p:spPr>
          <a:xfrm>
            <a:off x="6164428" y="3585094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sp>
        <p:nvSpPr>
          <p:cNvPr id="2039" name="Shape 2039"/>
          <p:cNvSpPr/>
          <p:nvPr/>
        </p:nvSpPr>
        <p:spPr>
          <a:xfrm>
            <a:off x="8129424" y="1805061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해산 최종 확인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</a:t>
            </a:r>
          </a:p>
        </p:txBody>
      </p:sp>
      <p:cxnSp>
        <p:nvCxnSpPr>
          <p:cNvPr id="2040" name="Shape 2040"/>
          <p:cNvCxnSpPr>
            <a:stCxn id="2039" idx="1"/>
          </p:cNvCxnSpPr>
          <p:nvPr/>
        </p:nvCxnSpPr>
        <p:spPr>
          <a:xfrm flipH="1">
            <a:off x="7614924" y="2028150"/>
            <a:ext cx="514500" cy="33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41" name="Shape 2041"/>
          <p:cNvSpPr/>
          <p:nvPr/>
        </p:nvSpPr>
        <p:spPr>
          <a:xfrm>
            <a:off x="3823142" y="4640551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해산 수행 버튼</a:t>
            </a:r>
          </a:p>
        </p:txBody>
      </p:sp>
      <p:cxnSp>
        <p:nvCxnSpPr>
          <p:cNvPr id="2042" name="Shape 2042"/>
          <p:cNvCxnSpPr>
            <a:stCxn id="2041" idx="0"/>
            <a:endCxn id="2037" idx="2"/>
          </p:cNvCxnSpPr>
          <p:nvPr/>
        </p:nvCxnSpPr>
        <p:spPr>
          <a:xfrm flipH="1" rot="10800000">
            <a:off x="4719757" y="3955351"/>
            <a:ext cx="794400" cy="685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43" name="Shape 2043"/>
          <p:cNvSpPr/>
          <p:nvPr/>
        </p:nvSpPr>
        <p:spPr>
          <a:xfrm>
            <a:off x="6907674" y="4655103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해산 취소 버튼</a:t>
            </a:r>
          </a:p>
        </p:txBody>
      </p:sp>
      <p:cxnSp>
        <p:nvCxnSpPr>
          <p:cNvPr id="2044" name="Shape 2044"/>
          <p:cNvCxnSpPr>
            <a:stCxn id="2043" idx="0"/>
            <a:endCxn id="2038" idx="2"/>
          </p:cNvCxnSpPr>
          <p:nvPr/>
        </p:nvCxnSpPr>
        <p:spPr>
          <a:xfrm rot="10800000">
            <a:off x="6764489" y="3955203"/>
            <a:ext cx="1039800" cy="699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45" name="Shape 2045"/>
          <p:cNvSpPr/>
          <p:nvPr/>
        </p:nvSpPr>
        <p:spPr>
          <a:xfrm>
            <a:off x="3835478" y="5345698"/>
            <a:ext cx="1793231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연맹이 해산되며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메인 도시 화면으로 이동</a:t>
            </a:r>
          </a:p>
        </p:txBody>
      </p:sp>
      <p:cxnSp>
        <p:nvCxnSpPr>
          <p:cNvPr id="2046" name="Shape 2046"/>
          <p:cNvCxnSpPr>
            <a:stCxn id="2045" idx="0"/>
            <a:endCxn id="2041" idx="2"/>
          </p:cNvCxnSpPr>
          <p:nvPr/>
        </p:nvCxnSpPr>
        <p:spPr>
          <a:xfrm rot="10800000">
            <a:off x="4719793" y="5086798"/>
            <a:ext cx="12300" cy="2589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hape 2051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2052" name="Shape 2052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해산 알림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연맹을 해산시키면서 도시 화면으로 이동 시 표시되는 알림</a:t>
            </a:r>
          </a:p>
        </p:txBody>
      </p:sp>
      <p:pic>
        <p:nvPicPr>
          <p:cNvPr id="2053" name="Shape 20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2532" y="311728"/>
            <a:ext cx="3506932" cy="62345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4.wikia.nocookie.net/farmville/images/9/9b/Horse_%26_Carriage-icon.png/revision/latest?cb=20100212164722" id="2054" name="Shape 20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4525" y="4713632"/>
            <a:ext cx="650570" cy="6505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5" name="Shape 2055"/>
          <p:cNvGrpSpPr/>
          <p:nvPr/>
        </p:nvGrpSpPr>
        <p:grpSpPr>
          <a:xfrm>
            <a:off x="4336028" y="2842589"/>
            <a:ext cx="3520799" cy="643816"/>
            <a:chOff x="4336028" y="2842589"/>
            <a:chExt cx="3520799" cy="643816"/>
          </a:xfrm>
        </p:grpSpPr>
        <p:sp>
          <p:nvSpPr>
            <p:cNvPr id="2056" name="Shape 2056"/>
            <p:cNvSpPr/>
            <p:nvPr/>
          </p:nvSpPr>
          <p:spPr>
            <a:xfrm>
              <a:off x="4336028" y="2854939"/>
              <a:ext cx="3520799" cy="62844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연맹이 해산되었습니다.</a:t>
              </a:r>
            </a:p>
          </p:txBody>
        </p:sp>
        <p:cxnSp>
          <p:nvCxnSpPr>
            <p:cNvPr id="2057" name="Shape 2057"/>
            <p:cNvCxnSpPr/>
            <p:nvPr/>
          </p:nvCxnSpPr>
          <p:spPr>
            <a:xfrm>
              <a:off x="4336028" y="2842589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058" name="Shape 2058"/>
            <p:cNvCxnSpPr/>
            <p:nvPr/>
          </p:nvCxnSpPr>
          <p:spPr>
            <a:xfrm>
              <a:off x="4336028" y="3486405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2059" name="Shape 2059"/>
          <p:cNvSpPr/>
          <p:nvPr/>
        </p:nvSpPr>
        <p:spPr>
          <a:xfrm>
            <a:off x="8371413" y="2279414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해산 알림 팝업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2초 후 자동 소멸</a:t>
            </a:r>
          </a:p>
        </p:txBody>
      </p:sp>
      <p:cxnSp>
        <p:nvCxnSpPr>
          <p:cNvPr id="2060" name="Shape 2060"/>
          <p:cNvCxnSpPr>
            <a:stCxn id="2059" idx="1"/>
          </p:cNvCxnSpPr>
          <p:nvPr/>
        </p:nvCxnSpPr>
        <p:spPr>
          <a:xfrm flipH="1">
            <a:off x="7856913" y="2502503"/>
            <a:ext cx="514500" cy="33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013629" y="667910"/>
            <a:ext cx="11178369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연맹의 가장 기초적인 정보 및 설정을 확인하고 변경할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연맹원들에게는 표시되지 않음 ➔ 맹주 및 일부 권한이 있는 연맹원들에게만 표시됨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및 R4 등급 연맹원 사용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당시 입력했던 연맹 선언(※ 일종의 소개글)을 확인하고 수정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글자, 숫자, 띄어쓰기 포함 최대 500자까지 입력 가능 / 금칙어 규칙 적용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공개 모집 수정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및 R4 등급 연맹원 사용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방식을 공개 / 비공개 중 1개를 선택하여 설정하는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공개 가입 ➔ 아무런 제약 없이 가입 신청과 동시에 연맹 가입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비공개 가입 ➔ 가입 신청 조건 및 맹주(or R4 연맹원)의 가입 승인에 의해서만 연맹에 가입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신청 조건 ➔ 도시 캐슬 레벨과 전투력 모두 충족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신청 조건은 최소 1 ~ 각각 최대 캐슬 레벨 / 최대 전투력까지 입력 가능(※ 숫자만 입력 가능)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 수정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연맹원만 사용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연맹의 명칭을 수정할 수 잇는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글자, 숫자, 띄어쓰기 포함 최소 3자 ~ 최대 10자까지 입력 가능 / 금칙어 규칙 적용 / 중복 불가 규칙 적용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 변경 시 유료 재화 소모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유료 재화가 부족할 경우 연맹 명칭 수정 불가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 조건만 충족한다면 횟수 제약 없이 연맹 명칭 수정 가능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013629" y="667910"/>
            <a:ext cx="11178369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설정(계속)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약칭 수정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연맹원만 사용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 앞에 표시되는 약칭을 변경할 수 있는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글자, 숫자 포함 3자 입력 가능 / 금칙어 규칙 적용 / 중복 불가 규칙 적용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약칭 변경 시 유료 재화 소모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유료 재화가 부족할 경우 연맹 명칭 수정 불가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 조건만 충족한다면 횟수 제약 없이 연맹 약칭 수정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교류 언어 수정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및 R4 연맹원만 사용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내 대표적으로 사용되는 교류 언어 정보를 변경할 수 있는 기능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상 표기되는 정보 표시만 변경될 뿐 실제 게임 언어에 영향을 주지는 않음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총 제공 언어 중 1개의 언어만 선택 가능 ➔ 새로운 언어 선택 시 즉시 변경 적용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교유 언어 종류는 게임 지원 언어와 동일하게 처리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명칭 수정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연맹원만 사용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레벨(등급)에 대한 명칭을 수정할 수 있는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 ~ R5 까지 개별적으로 수정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글자, 숫자, 띄어쓰기 포함 최소 3 ~ 최대 10자 까지 입력 가능 / 금칙어 규칙 적용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재화 소모 없이 수정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 조건만 충족한다면 횟수 제약 없이 연맹 약칭 수정 가능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1013629" y="667910"/>
            <a:ext cx="11178369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설정(계속)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명칭 수정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연맹원만 사용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건물인 연맹 요새의 명칭을 수정할 수 있는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건설 완료 or 건설이 가능한 연맹 요새의 명칭만 수정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글자, 숫자, 띄어쓰기 포함 최소 3 ~ 최대 10자 까지 입력 가능 / 금칙어 규칙 적용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재화 소모 없이 수정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 조건만 충족한다면 횟수 제약 없이 연맹 약칭 수정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깃발 보기(수정)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및 R4 레벨의 연맹원은 열람 및 변경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 이하 레벨의 연맹원은 단순 열람만 가능 ➔ 수정 버튼이 동작하지 않음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적용되어 있는 연맹 깃발 및 선택 가능한 연맹 깃발 목록을 열람하고 변경할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변경을 원하는 깃발 선택 ➔ 유료 재화를 지불하여 연맹 깃발 변경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 연맹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연맹원이 사용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 국가(왕국)에 소속되어 있는 다른 연맹 목록 확인 및 특정 연맹 검색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및 창설 화면과 동일한 구조의 기능(</a:t>
            </a: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단, 가입 및 창설 기능 제공 없이 연맹 목록 및 세부 정보만 제공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 연맹 화면 최초 진입 시 8개의 연맹 제공 ➔ 이후 스크롤 로드를 통해 8개의 연맹 단위로 추가 로딩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전투력 기준으로 내림차순 정렬하여 목록 제공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상세 정보를 원하는 연맹 터치 시 ➔ 해당 연맹의 상세 정보 화면으로 이동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013629" y="667910"/>
            <a:ext cx="11178369" cy="5632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 연맹(계속)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검색 수행 시 ➔ 입력한 단어가 포함된 모든 연맹 검색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없을 경우 검색 실패로 표시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 결과 역시 8개 단위로 분할하여 로딩(※ 최초 최대 8개의 목록 제공 후 스크롤 로딩으로 8개씩 추가)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연맹 보기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자신이 소속되어 있는 연맹의 상세 정보 화면➔연맹 가입 신청을 위한 연맹 상세 정보 화면과 동일한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기본 정보 / 연맹 메시지 작성 / 맹주 연락하기 / 연맹 성원 정보 보기 기능 제공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선언(소개글) 및 가입 조건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기능 없음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기술 연구를 통해 연맹원들이 획득한 공헌 및 연맹 명예에 따른 랭킹 제공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누적 획득한 공헌 포인트가 랭킹의 기준 ➔ 내림차순 랭킹 부여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누적 획득 공헌이 동일한 경우 ➔ 획득 연맹 명예를 2차 기준으로 하여 랭킹 부여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공험 / 연맹 명예가 모두 동일한 경우 연맹 가입 빠른 순으로 랭킹 부여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랭킹은 일일 / 주간 / 누적 세 종류의 랭킹으로 구성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일일 랭킹 ➔ 1일 단위로 누적된 공헌 및 연맹 명예 랭킹(※ 1일 단위로 지정된 시간에 랭킹 초기화)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주간 랭킹 ➔ 7일 단위로 누적된 공헌 및 연맹 명예 랭킹(※ 7일 단위로 지정된 시간에 랭킹 초기화)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누적 랭킹 ➔ 랭킹 초기화 없이 지속적으로 누적된 총 공헌 및 연맹 명예 랭킹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013629" y="667910"/>
            <a:ext cx="11178369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금지 해제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or R4 레벨의 연맹원만 사용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 내에 설정되어 있는 채팅 금지 플레이어(유저) or 타 연맹의 제한을 해제시켜주는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특별한 제약 없이 자유롭게 채팅 금지 해제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금지 해제 후 다시 채팅 금지 설정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출전 관리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COK 컨텐츠인 거대 드래곤 전쟁과 연관되는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확인이 불가능하여 일단 해당 컨텐츠는 배제하고 진행 ➔ S2 기획팀에서 추가 검토 후 진행 필요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연맹원을 제외한 모든 연맹원이 사용 가능한 기능 ➔ 맹주는 연맹을 탈퇴 할 수 없음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COK의 연맹 해산 기능은 업데이트 이수 없어짐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맹주가 연맹을 떠나기 위해서는 반드시 다른 연맹원에게 맹주 이양을 수행 해야 함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 시 연맹 가입 및 창설 화면으로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탈퇴한 연맹도 다시 가입 가능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해산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연맹의 맹주만 사용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맹주를 제외한 연맹원이 1명도 없을 경우 활성화 ➔ </a:t>
            </a: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연맹원이 1명이라도 있을 경우 사용 불가(노출 안됨)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현재의 연맹을 해산시키고, 자신 또한 소속 연맹이 없는 상태로 변경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1013629" y="667910"/>
            <a:ext cx="32062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관리(옵션) 진입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버튼 터치</a:t>
            </a:r>
          </a:p>
        </p:txBody>
      </p:sp>
      <p:sp>
        <p:nvSpPr>
          <p:cNvPr id="137" name="Shape 137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4962525" y="2465332"/>
            <a:ext cx="2838450" cy="412094"/>
          </a:xfrm>
          <a:prstGeom prst="wedgeRectCallout">
            <a:avLst>
              <a:gd fmla="val -51814" name="adj1"/>
              <a:gd fmla="val -2394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연맹 공지(or 인사글)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svsfsfsfsdfsddddddddddddd</a:t>
            </a:r>
          </a:p>
        </p:txBody>
      </p:sp>
      <p:sp>
        <p:nvSpPr>
          <p:cNvPr id="140" name="Shape 140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5486400" y="2255482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2016.03.03  23:23</a:t>
            </a:r>
          </a:p>
        </p:txBody>
      </p:sp>
      <p:grpSp>
        <p:nvGrpSpPr>
          <p:cNvPr id="142" name="Shape 142"/>
          <p:cNvGrpSpPr/>
          <p:nvPr/>
        </p:nvGrpSpPr>
        <p:grpSpPr>
          <a:xfrm>
            <a:off x="4433885" y="2428113"/>
            <a:ext cx="437906" cy="428289"/>
            <a:chOff x="4433885" y="2820000"/>
            <a:chExt cx="437906" cy="428289"/>
          </a:xfrm>
        </p:grpSpPr>
        <p:sp>
          <p:nvSpPr>
            <p:cNvPr id="143" name="Shape 143"/>
            <p:cNvSpPr/>
            <p:nvPr/>
          </p:nvSpPr>
          <p:spPr>
            <a:xfrm>
              <a:off x="4433885" y="2839958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orig06.deviantart.net/d4b0/f/2015/269/4/7/spike_s__scroll_and_quill__icon_by_janswer-d9b1mdl.png" id="144" name="Shape 1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3503" y="2820000"/>
              <a:ext cx="428289" cy="42828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s://upload.wikimedia.org/wikipedia/commons/9/92/Battle_for_Wesnoth.png" id="145" name="Shape 1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146" name="Shape 1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147" name="Shape 1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148" name="Shape 14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4343575" y="596506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pic>
        <p:nvPicPr>
          <p:cNvPr descr="http://icons.iconarchive.com/icons/hopstarter/scrap/256/Mail-icon.png" id="151" name="Shape 15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16101" y="6001864"/>
            <a:ext cx="36245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4946183" y="6303544"/>
            <a:ext cx="51296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전체메일</a:t>
            </a:r>
          </a:p>
        </p:txBody>
      </p:sp>
      <p:pic>
        <p:nvPicPr>
          <p:cNvPr descr="https://unitedteach.com/assets/people-icon-17a98255a47fa3723a771aed932867ef.png" id="153" name="Shape 15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64880" y="6018548"/>
            <a:ext cx="376893" cy="28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x="6000937" y="6129650"/>
            <a:ext cx="198999" cy="198999"/>
          </a:xfrm>
          <a:prstGeom prst="mathPlus">
            <a:avLst>
              <a:gd fmla="val 23520" name="adj1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5812301" y="6303544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</a:t>
            </a:r>
          </a:p>
        </p:txBody>
      </p:sp>
      <p:pic>
        <p:nvPicPr>
          <p:cNvPr descr="https://s-media-cache-ak0.pinimg.com/564x/9e/32/f6/9e32f602e2869e809d46c2d1b1a5da88.jpg" id="156" name="Shape 15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72440" y="5970844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6525730" y="6297321"/>
            <a:ext cx="384721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pic>
        <p:nvPicPr>
          <p:cNvPr descr="https://unitedteach.com/assets/people-icon-17a98255a47fa3723a771aed932867ef.png" id="158" name="Shape 158"/>
          <p:cNvPicPr preferRelativeResize="0"/>
          <p:nvPr/>
        </p:nvPicPr>
        <p:blipFill rotWithShape="1">
          <a:blip r:embed="rId11">
            <a:alphaModFix/>
          </a:blip>
          <a:srcRect b="11062" l="0" r="0" t="13343"/>
          <a:stretch/>
        </p:blipFill>
        <p:spPr>
          <a:xfrm>
            <a:off x="6724060" y="6141789"/>
            <a:ext cx="234021" cy="1769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-media-cache-ak0.pinimg.com/564x/9e/32/f6/9e32f602e2869e809d46c2d1b1a5da88.jpg" id="159" name="Shape 15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99234" y="5973871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7311418" y="6300430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</a:p>
        </p:txBody>
      </p:sp>
      <p:pic>
        <p:nvPicPr>
          <p:cNvPr descr="http://icons.iconarchive.com/icons/hydrattz/multipurpose-alphabet/256/Letter-M-black-icon.png" id="161" name="Shape 16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99164" y="6174837"/>
            <a:ext cx="139740" cy="13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/>
          <p:nvPr/>
        </p:nvSpPr>
        <p:spPr>
          <a:xfrm>
            <a:off x="4527482" y="296926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5628903" y="296926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6725010" y="295817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4526821" y="3987967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628242" y="3987967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6724349" y="397687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4645235" y="3645858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연맹전쟁</a:t>
            </a:r>
          </a:p>
        </p:txBody>
      </p:sp>
      <p:sp>
        <p:nvSpPr>
          <p:cNvPr id="169" name="Shape 169"/>
          <p:cNvSpPr/>
          <p:nvPr/>
        </p:nvSpPr>
        <p:spPr>
          <a:xfrm>
            <a:off x="5725512" y="3641560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170" name="Shape 170"/>
          <p:cNvSpPr/>
          <p:nvPr/>
        </p:nvSpPr>
        <p:spPr>
          <a:xfrm>
            <a:off x="6834542" y="3626205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</a:t>
            </a:r>
          </a:p>
        </p:txBody>
      </p:sp>
      <p:sp>
        <p:nvSpPr>
          <p:cNvPr id="171" name="Shape 171"/>
          <p:cNvSpPr/>
          <p:nvPr/>
        </p:nvSpPr>
        <p:spPr>
          <a:xfrm>
            <a:off x="4626716" y="4662637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</a:t>
            </a:r>
          </a:p>
        </p:txBody>
      </p:sp>
      <p:sp>
        <p:nvSpPr>
          <p:cNvPr id="172" name="Shape 172"/>
          <p:cNvSpPr/>
          <p:nvPr/>
        </p:nvSpPr>
        <p:spPr>
          <a:xfrm>
            <a:off x="5730839" y="4665746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</a:t>
            </a:r>
          </a:p>
        </p:txBody>
      </p:sp>
      <p:sp>
        <p:nvSpPr>
          <p:cNvPr id="173" name="Shape 173"/>
          <p:cNvSpPr/>
          <p:nvPr/>
        </p:nvSpPr>
        <p:spPr>
          <a:xfrm>
            <a:off x="6758542" y="4654196"/>
            <a:ext cx="87075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</a:t>
            </a: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596089" y="3001409"/>
            <a:ext cx="810255" cy="733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49178" y="2999375"/>
            <a:ext cx="694064" cy="697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791057" y="2975257"/>
            <a:ext cx="609883" cy="6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626175" y="4016098"/>
            <a:ext cx="755391" cy="724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 rotWithShape="1">
          <a:blip r:embed="rId17">
            <a:alphaModFix/>
          </a:blip>
          <a:srcRect b="13811" l="0" r="23580" t="24413"/>
          <a:stretch/>
        </p:blipFill>
        <p:spPr>
          <a:xfrm>
            <a:off x="5642800" y="4073478"/>
            <a:ext cx="786134" cy="653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820479" y="4008232"/>
            <a:ext cx="772877" cy="70847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/>
          <p:nvPr/>
        </p:nvSpPr>
        <p:spPr>
          <a:xfrm>
            <a:off x="4383755" y="286211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81" name="Shape 181"/>
          <p:cNvSpPr/>
          <p:nvPr/>
        </p:nvSpPr>
        <p:spPr>
          <a:xfrm>
            <a:off x="6122637" y="281072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82" name="Shape 182"/>
          <p:cNvSpPr/>
          <p:nvPr/>
        </p:nvSpPr>
        <p:spPr>
          <a:xfrm rot="10800000">
            <a:off x="7197785" y="5541538"/>
            <a:ext cx="484631" cy="50373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6828860" y="5179314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버튼 터치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