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" name="Shape 95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" name="Shape 104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" name="Shape 10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9" name="Shape 12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Shape 13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5" name="Shape 13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Shape 14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3" name="Shape 14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9" name="Shape 162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Shape 17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5" name="Shape 17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Shape 18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5" name="Shape 18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0" name="Shape 18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Shape 18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9" name="Shape 184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Shape 18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4" name="Shape 18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Shape 19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8" name="Shape 19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Shape 19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1" name="Shape 198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Shape 20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0" name="Shape 20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01.png"/><Relationship Id="rId10" Type="http://schemas.openxmlformats.org/officeDocument/2006/relationships/image" Target="../media/image04.jpg"/><Relationship Id="rId13" Type="http://schemas.openxmlformats.org/officeDocument/2006/relationships/image" Target="../media/image07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Relationship Id="rId9" Type="http://schemas.openxmlformats.org/officeDocument/2006/relationships/image" Target="../media/image05.png"/><Relationship Id="rId15" Type="http://schemas.openxmlformats.org/officeDocument/2006/relationships/image" Target="../media/image09.png"/><Relationship Id="rId14" Type="http://schemas.openxmlformats.org/officeDocument/2006/relationships/image" Target="../media/image11.png"/><Relationship Id="rId17" Type="http://schemas.openxmlformats.org/officeDocument/2006/relationships/image" Target="../media/image14.png"/><Relationship Id="rId16" Type="http://schemas.openxmlformats.org/officeDocument/2006/relationships/image" Target="../media/image12.png"/><Relationship Id="rId5" Type="http://schemas.openxmlformats.org/officeDocument/2006/relationships/image" Target="../media/image03.png"/><Relationship Id="rId6" Type="http://schemas.openxmlformats.org/officeDocument/2006/relationships/image" Target="../media/image02.png"/><Relationship Id="rId18" Type="http://schemas.openxmlformats.org/officeDocument/2006/relationships/image" Target="../media/image15.png"/><Relationship Id="rId7" Type="http://schemas.openxmlformats.org/officeDocument/2006/relationships/image" Target="../media/image06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3" Type="http://schemas.openxmlformats.org/officeDocument/2006/relationships/image" Target="../media/image18.jp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Relationship Id="rId9" Type="http://schemas.openxmlformats.org/officeDocument/2006/relationships/image" Target="../media/image1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5" Type="http://schemas.openxmlformats.org/officeDocument/2006/relationships/image" Target="../media/image02.png"/><Relationship Id="rId6" Type="http://schemas.openxmlformats.org/officeDocument/2006/relationships/image" Target="../media/image06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6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Relationship Id="rId9" Type="http://schemas.openxmlformats.org/officeDocument/2006/relationships/image" Target="../media/image14.png"/><Relationship Id="rId5" Type="http://schemas.openxmlformats.org/officeDocument/2006/relationships/image" Target="../media/image02.png"/><Relationship Id="rId6" Type="http://schemas.openxmlformats.org/officeDocument/2006/relationships/image" Target="../media/image06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31.png"/><Relationship Id="rId7" Type="http://schemas.openxmlformats.org/officeDocument/2006/relationships/image" Target="../media/image18.jpg"/><Relationship Id="rId8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03.png"/><Relationship Id="rId5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8.jpg"/><Relationship Id="rId6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6.png"/><Relationship Id="rId13" Type="http://schemas.openxmlformats.org/officeDocument/2006/relationships/image" Target="../media/image33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Relationship Id="rId9" Type="http://schemas.openxmlformats.org/officeDocument/2006/relationships/image" Target="../media/image14.png"/><Relationship Id="rId15" Type="http://schemas.openxmlformats.org/officeDocument/2006/relationships/image" Target="../media/image29.png"/><Relationship Id="rId14" Type="http://schemas.openxmlformats.org/officeDocument/2006/relationships/image" Target="../media/image30.png"/><Relationship Id="rId17" Type="http://schemas.openxmlformats.org/officeDocument/2006/relationships/image" Target="../media/image32.png"/><Relationship Id="rId16" Type="http://schemas.openxmlformats.org/officeDocument/2006/relationships/image" Target="../media/image28.png"/><Relationship Id="rId5" Type="http://schemas.openxmlformats.org/officeDocument/2006/relationships/image" Target="../media/image02.png"/><Relationship Id="rId6" Type="http://schemas.openxmlformats.org/officeDocument/2006/relationships/image" Target="../media/image06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6.png"/><Relationship Id="rId13" Type="http://schemas.openxmlformats.org/officeDocument/2006/relationships/image" Target="../media/image33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Relationship Id="rId9" Type="http://schemas.openxmlformats.org/officeDocument/2006/relationships/image" Target="../media/image14.png"/><Relationship Id="rId15" Type="http://schemas.openxmlformats.org/officeDocument/2006/relationships/image" Target="../media/image29.png"/><Relationship Id="rId14" Type="http://schemas.openxmlformats.org/officeDocument/2006/relationships/image" Target="../media/image30.png"/><Relationship Id="rId17" Type="http://schemas.openxmlformats.org/officeDocument/2006/relationships/image" Target="../media/image32.png"/><Relationship Id="rId16" Type="http://schemas.openxmlformats.org/officeDocument/2006/relationships/image" Target="../media/image28.png"/><Relationship Id="rId5" Type="http://schemas.openxmlformats.org/officeDocument/2006/relationships/image" Target="../media/image02.png"/><Relationship Id="rId6" Type="http://schemas.openxmlformats.org/officeDocument/2006/relationships/image" Target="../media/image06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29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6.png"/><Relationship Id="rId4" Type="http://schemas.openxmlformats.org/officeDocument/2006/relationships/image" Target="../media/image34.png"/><Relationship Id="rId9" Type="http://schemas.openxmlformats.org/officeDocument/2006/relationships/image" Target="../media/image28.png"/><Relationship Id="rId5" Type="http://schemas.openxmlformats.org/officeDocument/2006/relationships/image" Target="../media/image35.png"/><Relationship Id="rId6" Type="http://schemas.openxmlformats.org/officeDocument/2006/relationships/image" Target="../media/image02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6.png"/><Relationship Id="rId7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jpg"/><Relationship Id="rId4" Type="http://schemas.openxmlformats.org/officeDocument/2006/relationships/image" Target="../media/image39.jpg"/><Relationship Id="rId9" Type="http://schemas.openxmlformats.org/officeDocument/2006/relationships/image" Target="../media/image20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7" Type="http://schemas.openxmlformats.org/officeDocument/2006/relationships/image" Target="../media/image37.jpg"/><Relationship Id="rId8" Type="http://schemas.openxmlformats.org/officeDocument/2006/relationships/image" Target="../media/image4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jpg"/><Relationship Id="rId4" Type="http://schemas.openxmlformats.org/officeDocument/2006/relationships/image" Target="../media/image39.jpg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7" Type="http://schemas.openxmlformats.org/officeDocument/2006/relationships/image" Target="../media/image37.jpg"/><Relationship Id="rId8" Type="http://schemas.openxmlformats.org/officeDocument/2006/relationships/image" Target="../media/image4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jpg"/><Relationship Id="rId4" Type="http://schemas.openxmlformats.org/officeDocument/2006/relationships/image" Target="../media/image39.jpg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7" Type="http://schemas.openxmlformats.org/officeDocument/2006/relationships/image" Target="../media/image37.jpg"/><Relationship Id="rId8" Type="http://schemas.openxmlformats.org/officeDocument/2006/relationships/image" Target="../media/image4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jpg"/><Relationship Id="rId4" Type="http://schemas.openxmlformats.org/officeDocument/2006/relationships/image" Target="../media/image39.jpg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7" Type="http://schemas.openxmlformats.org/officeDocument/2006/relationships/image" Target="../media/image37.jpg"/><Relationship Id="rId8" Type="http://schemas.openxmlformats.org/officeDocument/2006/relationships/image" Target="../media/image4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jpg"/><Relationship Id="rId4" Type="http://schemas.openxmlformats.org/officeDocument/2006/relationships/image" Target="../media/image39.jpg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7" Type="http://schemas.openxmlformats.org/officeDocument/2006/relationships/image" Target="../media/image37.jpg"/><Relationship Id="rId8" Type="http://schemas.openxmlformats.org/officeDocument/2006/relationships/image" Target="../media/image4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jp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6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Relationship Id="rId9" Type="http://schemas.openxmlformats.org/officeDocument/2006/relationships/image" Target="../media/image14.png"/><Relationship Id="rId5" Type="http://schemas.openxmlformats.org/officeDocument/2006/relationships/image" Target="../media/image02.png"/><Relationship Id="rId6" Type="http://schemas.openxmlformats.org/officeDocument/2006/relationships/image" Target="../media/image06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3" Type="http://schemas.openxmlformats.org/officeDocument/2006/relationships/image" Target="../media/image18.jp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Relationship Id="rId9" Type="http://schemas.openxmlformats.org/officeDocument/2006/relationships/image" Target="../media/image1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5" Type="http://schemas.openxmlformats.org/officeDocument/2006/relationships/image" Target="../media/image02.png"/><Relationship Id="rId6" Type="http://schemas.openxmlformats.org/officeDocument/2006/relationships/image" Target="../media/image06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3" Type="http://schemas.openxmlformats.org/officeDocument/2006/relationships/image" Target="../media/image18.jp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Relationship Id="rId9" Type="http://schemas.openxmlformats.org/officeDocument/2006/relationships/image" Target="../media/image1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5" Type="http://schemas.openxmlformats.org/officeDocument/2006/relationships/image" Target="../media/image02.png"/><Relationship Id="rId6" Type="http://schemas.openxmlformats.org/officeDocument/2006/relationships/image" Target="../media/image06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jpg"/><Relationship Id="rId4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연맹_관리 1.0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관리(옵션) 진입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버튼 터치</a:t>
            </a:r>
          </a:p>
        </p:txBody>
      </p:sp>
      <p:sp>
        <p:nvSpPr>
          <p:cNvPr id="143" name="Shape 143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46" name="Shape 146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48" name="Shape 148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49" name="Shape 149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50" name="Shape 1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51" name="Shape 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52" name="Shape 1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53" name="Shape 1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54" name="Shape 1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57" name="Shape 1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59" name="Shape 15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62" name="Shape 16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64" name="Shape 164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65" name="Shape 16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67" name="Shape 16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75" name="Shape 175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76" name="Shape 176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77" name="Shape 177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78" name="Shape 178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79" name="Shape 179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87" name="Shape 187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88" name="Shape 188"/>
          <p:cNvSpPr/>
          <p:nvPr/>
        </p:nvSpPr>
        <p:spPr>
          <a:xfrm rot="10800000">
            <a:off x="7197785" y="5541538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6828860" y="5179314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197" name="Shape 197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9" name="Shape 199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4645235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</a:t>
            </a:r>
          </a:p>
        </p:txBody>
      </p:sp>
      <p:sp>
        <p:nvSpPr>
          <p:cNvPr id="201" name="Shape 201"/>
          <p:cNvSpPr/>
          <p:nvPr/>
        </p:nvSpPr>
        <p:spPr>
          <a:xfrm>
            <a:off x="4601744" y="411770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4629828" y="4628428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출전 관리</a:t>
            </a:r>
          </a:p>
        </p:txBody>
      </p:sp>
      <p:sp>
        <p:nvSpPr>
          <p:cNvPr id="203" name="Shape 203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207" name="Shape 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208" name="Shape 2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Shape 209"/>
          <p:cNvGrpSpPr/>
          <p:nvPr/>
        </p:nvGrpSpPr>
        <p:grpSpPr>
          <a:xfrm>
            <a:off x="4607962" y="3218857"/>
            <a:ext cx="772768" cy="766269"/>
            <a:chOff x="4607962" y="3218857"/>
            <a:chExt cx="772768" cy="766269"/>
          </a:xfrm>
        </p:grpSpPr>
        <p:sp>
          <p:nvSpPr>
            <p:cNvPr id="210" name="Shape 210"/>
            <p:cNvSpPr/>
            <p:nvPr/>
          </p:nvSpPr>
          <p:spPr>
            <a:xfrm>
              <a:off x="4607962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626716" y="373890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정보</a:t>
              </a:r>
            </a:p>
          </p:txBody>
        </p:sp>
        <p:pic>
          <p:nvPicPr>
            <p:cNvPr id="212" name="Shape 2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31323" y="3224119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Shape 213"/>
          <p:cNvGrpSpPr/>
          <p:nvPr/>
        </p:nvGrpSpPr>
        <p:grpSpPr>
          <a:xfrm>
            <a:off x="5710044" y="2300647"/>
            <a:ext cx="772768" cy="782459"/>
            <a:chOff x="5710044" y="2300647"/>
            <a:chExt cx="772768" cy="782459"/>
          </a:xfrm>
        </p:grpSpPr>
        <p:sp>
          <p:nvSpPr>
            <p:cNvPr id="214" name="Shape 214"/>
            <p:cNvSpPr/>
            <p:nvPr/>
          </p:nvSpPr>
          <p:spPr>
            <a:xfrm>
              <a:off x="5710044" y="232145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725512" y="2829797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깃발</a:t>
              </a:r>
            </a:p>
          </p:txBody>
        </p:sp>
        <p:pic>
          <p:nvPicPr>
            <p:cNvPr id="216" name="Shape 2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08419" y="230064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Shape 2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1412" y="2622392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" name="Shape 218"/>
          <p:cNvGrpSpPr/>
          <p:nvPr/>
        </p:nvGrpSpPr>
        <p:grpSpPr>
          <a:xfrm>
            <a:off x="6806150" y="2310366"/>
            <a:ext cx="772768" cy="761650"/>
            <a:chOff x="6806150" y="2310366"/>
            <a:chExt cx="772768" cy="761650"/>
          </a:xfrm>
        </p:grpSpPr>
        <p:sp>
          <p:nvSpPr>
            <p:cNvPr id="219" name="Shape 219"/>
            <p:cNvSpPr/>
            <p:nvPr/>
          </p:nvSpPr>
          <p:spPr>
            <a:xfrm>
              <a:off x="6806150" y="23103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834542" y="2814441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기타연맹</a:t>
              </a:r>
            </a:p>
          </p:txBody>
        </p:sp>
        <p:pic>
          <p:nvPicPr>
            <p:cNvPr id="221" name="Shape 221"/>
            <p:cNvPicPr preferRelativeResize="0"/>
            <p:nvPr/>
          </p:nvPicPr>
          <p:blipFill rotWithShape="1">
            <a:blip r:embed="rId9">
              <a:alphaModFix/>
            </a:blip>
            <a:srcRect b="17729" l="8926" r="23580" t="24412"/>
            <a:stretch/>
          </p:blipFill>
          <p:spPr>
            <a:xfrm>
              <a:off x="6898482" y="2349709"/>
              <a:ext cx="556940" cy="49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Shape 2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84314" y="2625325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" name="Shape 223"/>
          <p:cNvGrpSpPr/>
          <p:nvPr/>
        </p:nvGrpSpPr>
        <p:grpSpPr>
          <a:xfrm>
            <a:off x="5709383" y="3177475"/>
            <a:ext cx="772768" cy="810759"/>
            <a:chOff x="5709383" y="3177475"/>
            <a:chExt cx="772768" cy="810759"/>
          </a:xfrm>
        </p:grpSpPr>
        <p:sp>
          <p:nvSpPr>
            <p:cNvPr id="224" name="Shape 224"/>
            <p:cNvSpPr/>
            <p:nvPr/>
          </p:nvSpPr>
          <p:spPr>
            <a:xfrm>
              <a:off x="5709383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5730839" y="3742014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공헌 랭킹</a:t>
              </a:r>
            </a:p>
          </p:txBody>
        </p:sp>
        <p:pic>
          <p:nvPicPr>
            <p:cNvPr id="226" name="Shape 2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25512" y="3177475"/>
              <a:ext cx="734459" cy="6476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Shape 227"/>
          <p:cNvGrpSpPr/>
          <p:nvPr/>
        </p:nvGrpSpPr>
        <p:grpSpPr>
          <a:xfrm>
            <a:off x="5703164" y="4096917"/>
            <a:ext cx="772768" cy="782440"/>
            <a:chOff x="5703164" y="4096917"/>
            <a:chExt cx="772768" cy="782440"/>
          </a:xfrm>
        </p:grpSpPr>
        <p:sp>
          <p:nvSpPr>
            <p:cNvPr id="228" name="Shape 228"/>
            <p:cNvSpPr/>
            <p:nvPr/>
          </p:nvSpPr>
          <p:spPr>
            <a:xfrm>
              <a:off x="5703164" y="411770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5733951" y="4631535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연맹탈퇴</a:t>
              </a:r>
            </a:p>
          </p:txBody>
        </p:sp>
        <p:pic>
          <p:nvPicPr>
            <p:cNvPr id="230" name="Shape 2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97907" y="409691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Shape 23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031941" y="444808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thumbs.dreamstime.com/t/business-card-icons-set-black-reflection-businessman-businesswoman-company-31722592.jpg" id="232" name="Shape 232"/>
          <p:cNvPicPr preferRelativeResize="0"/>
          <p:nvPr/>
        </p:nvPicPr>
        <p:blipFill rotWithShape="1">
          <a:blip r:embed="rId13">
            <a:alphaModFix/>
          </a:blip>
          <a:srcRect b="63205" l="8103" r="67365" t="13381"/>
          <a:stretch/>
        </p:blipFill>
        <p:spPr>
          <a:xfrm>
            <a:off x="4725355" y="2489152"/>
            <a:ext cx="484339" cy="324375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62448" y="2622392"/>
            <a:ext cx="249006" cy="2688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Shape 234"/>
          <p:cNvGrpSpPr/>
          <p:nvPr/>
        </p:nvGrpSpPr>
        <p:grpSpPr>
          <a:xfrm>
            <a:off x="6805489" y="3207766"/>
            <a:ext cx="772768" cy="761650"/>
            <a:chOff x="6805489" y="3207766"/>
            <a:chExt cx="772768" cy="761650"/>
          </a:xfrm>
        </p:grpSpPr>
        <p:sp>
          <p:nvSpPr>
            <p:cNvPr id="235" name="Shape 235"/>
            <p:cNvSpPr/>
            <p:nvPr/>
          </p:nvSpPr>
          <p:spPr>
            <a:xfrm>
              <a:off x="6805489" y="32077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6814525" y="3721132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채팅 해지</a:t>
              </a:r>
            </a:p>
          </p:txBody>
        </p:sp>
        <p:pic>
          <p:nvPicPr>
            <p:cNvPr descr="https://openclipart.org/image/2400px/svg_to_png/221940/scrollicon.png" id="237" name="Shape 23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032007" y="3306039"/>
              <a:ext cx="340727" cy="417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blog.gosocket.net/wp-content/uploads/2015/07/sign-ban.png" id="238" name="Shape 23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57977" y="3534825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914" y="4205853"/>
            <a:ext cx="427323" cy="42732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기능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설정 권한이 있는 연맹원</a:t>
            </a:r>
          </a:p>
        </p:txBody>
      </p:sp>
      <p:sp>
        <p:nvSpPr>
          <p:cNvPr id="242" name="Shape 242"/>
          <p:cNvSpPr/>
          <p:nvPr/>
        </p:nvSpPr>
        <p:spPr>
          <a:xfrm>
            <a:off x="8677247" y="254351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 기능 메뉴</a:t>
            </a:r>
          </a:p>
        </p:txBody>
      </p:sp>
      <p:cxnSp>
        <p:nvCxnSpPr>
          <p:cNvPr id="243" name="Shape 243"/>
          <p:cNvCxnSpPr>
            <a:stCxn id="242" idx="1"/>
          </p:cNvCxnSpPr>
          <p:nvPr/>
        </p:nvCxnSpPr>
        <p:spPr>
          <a:xfrm flipH="1">
            <a:off x="7752947" y="2766607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4" name="Shape 244"/>
          <p:cNvSpPr/>
          <p:nvPr/>
        </p:nvSpPr>
        <p:spPr>
          <a:xfrm>
            <a:off x="8677247" y="3218857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or 권한이 있는 연맹원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화면 구성</a:t>
            </a:r>
          </a:p>
        </p:txBody>
      </p:sp>
      <p:cxnSp>
        <p:nvCxnSpPr>
          <p:cNvPr id="245" name="Shape 245"/>
          <p:cNvCxnSpPr>
            <a:stCxn id="244" idx="0"/>
            <a:endCxn id="242" idx="2"/>
          </p:cNvCxnSpPr>
          <p:nvPr/>
        </p:nvCxnSpPr>
        <p:spPr>
          <a:xfrm rot="10800000">
            <a:off x="9659481" y="2989657"/>
            <a:ext cx="0" cy="229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6" name="Shape 246"/>
          <p:cNvSpPr/>
          <p:nvPr/>
        </p:nvSpPr>
        <p:spPr>
          <a:xfrm>
            <a:off x="991857" y="4177978"/>
            <a:ext cx="3163794" cy="65324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거대 드래곤 전장 관련 메뉴입니다.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컨텐츠 확인이 어려워 UI에만 포함되었습니다.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S2 기획 팀에서 판단하여 추가 구성 및 삭제 부탁드립니다.</a:t>
            </a:r>
          </a:p>
        </p:txBody>
      </p:sp>
      <p:cxnSp>
        <p:nvCxnSpPr>
          <p:cNvPr id="247" name="Shape 247"/>
          <p:cNvCxnSpPr>
            <a:stCxn id="246" idx="3"/>
            <a:endCxn id="201" idx="1"/>
          </p:cNvCxnSpPr>
          <p:nvPr/>
        </p:nvCxnSpPr>
        <p:spPr>
          <a:xfrm flipH="1" rot="10800000">
            <a:off x="4155652" y="4498603"/>
            <a:ext cx="446100" cy="6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48" name="Shape 248"/>
          <p:cNvGrpSpPr/>
          <p:nvPr/>
        </p:nvGrpSpPr>
        <p:grpSpPr>
          <a:xfrm>
            <a:off x="5715986" y="5421084"/>
            <a:ext cx="772768" cy="782440"/>
            <a:chOff x="5703164" y="4096917"/>
            <a:chExt cx="772768" cy="782440"/>
          </a:xfrm>
        </p:grpSpPr>
        <p:sp>
          <p:nvSpPr>
            <p:cNvPr id="249" name="Shape 249"/>
            <p:cNvSpPr/>
            <p:nvPr/>
          </p:nvSpPr>
          <p:spPr>
            <a:xfrm>
              <a:off x="5703164" y="411770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5733951" y="4631535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연맹해산</a:t>
              </a:r>
            </a:p>
          </p:txBody>
        </p:sp>
        <p:pic>
          <p:nvPicPr>
            <p:cNvPr id="251" name="Shape 2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97907" y="409691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Shape 25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031941" y="444808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Shape 253"/>
          <p:cNvSpPr/>
          <p:nvPr/>
        </p:nvSpPr>
        <p:spPr>
          <a:xfrm>
            <a:off x="5879839" y="4981535"/>
            <a:ext cx="419418" cy="37362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7400084" y="5076487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연맹원이 맹주밖에 없을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탈퇴가 아닌 연맹 해산 기능 활성화됨</a:t>
            </a:r>
          </a:p>
        </p:txBody>
      </p:sp>
      <p:cxnSp>
        <p:nvCxnSpPr>
          <p:cNvPr id="255" name="Shape 255"/>
          <p:cNvCxnSpPr>
            <a:stCxn id="254" idx="1"/>
          </p:cNvCxnSpPr>
          <p:nvPr/>
        </p:nvCxnSpPr>
        <p:spPr>
          <a:xfrm flipH="1">
            <a:off x="6475784" y="5299576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262" name="Shape 262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64" name="Shape 264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5710044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6806150" y="23103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607962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709383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4617242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</a:t>
            </a:r>
          </a:p>
        </p:txBody>
      </p:sp>
      <p:sp>
        <p:nvSpPr>
          <p:cNvPr id="270" name="Shape 270"/>
          <p:cNvSpPr/>
          <p:nvPr/>
        </p:nvSpPr>
        <p:spPr>
          <a:xfrm>
            <a:off x="5734842" y="282979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</p:txBody>
      </p:sp>
      <p:sp>
        <p:nvSpPr>
          <p:cNvPr id="271" name="Shape 271"/>
          <p:cNvSpPr/>
          <p:nvPr/>
        </p:nvSpPr>
        <p:spPr>
          <a:xfrm>
            <a:off x="4626716" y="37389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272" name="Shape 272"/>
          <p:cNvSpPr/>
          <p:nvPr/>
        </p:nvSpPr>
        <p:spPr>
          <a:xfrm>
            <a:off x="5730839" y="374201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</p:txBody>
      </p:sp>
      <p:sp>
        <p:nvSpPr>
          <p:cNvPr id="273" name="Shape 273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276" name="Shape 2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277" name="Shape 2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278" name="Shape 2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1597" y="2300194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x="6834542" y="282377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보기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6948" y="3201146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32094" y="2319697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8423" y="3195735"/>
            <a:ext cx="734459" cy="64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9">
            <a:alphaModFix/>
          </a:blip>
          <a:srcRect b="17729" l="8926" r="23580" t="24412"/>
          <a:stretch/>
        </p:blipFill>
        <p:spPr>
          <a:xfrm>
            <a:off x="5804194" y="2351800"/>
            <a:ext cx="573814" cy="50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6070980" y="3552317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5087" y="264144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07989" y="2644375"/>
            <a:ext cx="249006" cy="2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기능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연맹원</a:t>
            </a:r>
          </a:p>
        </p:txBody>
      </p:sp>
      <p:sp>
        <p:nvSpPr>
          <p:cNvPr id="290" name="Shape 290"/>
          <p:cNvSpPr/>
          <p:nvPr/>
        </p:nvSpPr>
        <p:spPr>
          <a:xfrm>
            <a:off x="8677247" y="254351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연맹원 메뉴 구성</a:t>
            </a:r>
          </a:p>
        </p:txBody>
      </p:sp>
      <p:cxnSp>
        <p:nvCxnSpPr>
          <p:cNvPr id="291" name="Shape 291"/>
          <p:cNvCxnSpPr>
            <a:stCxn id="290" idx="1"/>
          </p:cNvCxnSpPr>
          <p:nvPr/>
        </p:nvCxnSpPr>
        <p:spPr>
          <a:xfrm flipH="1">
            <a:off x="7752947" y="2766607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298" name="Shape 298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각종 설정을 조정할 수 있는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or 일부 권한이 있는 연맹만 이용 가능</a:t>
            </a:r>
          </a:p>
        </p:txBody>
      </p:sp>
      <p:grpSp>
        <p:nvGrpSpPr>
          <p:cNvPr id="302" name="Shape 302"/>
          <p:cNvGrpSpPr/>
          <p:nvPr/>
        </p:nvGrpSpPr>
        <p:grpSpPr>
          <a:xfrm>
            <a:off x="4548837" y="862687"/>
            <a:ext cx="954837" cy="931503"/>
            <a:chOff x="4548837" y="862687"/>
            <a:chExt cx="954837" cy="931503"/>
          </a:xfrm>
        </p:grpSpPr>
        <p:sp>
          <p:nvSpPr>
            <p:cNvPr id="303" name="Shape 303"/>
            <p:cNvSpPr/>
            <p:nvPr/>
          </p:nvSpPr>
          <p:spPr>
            <a:xfrm>
              <a:off x="4548837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선언</a:t>
              </a:r>
            </a:p>
          </p:txBody>
        </p:sp>
        <p:pic>
          <p:nvPicPr>
            <p:cNvPr id="304" name="Shape 3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9817" y="862687"/>
              <a:ext cx="772877" cy="7084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Shape 305"/>
          <p:cNvGrpSpPr/>
          <p:nvPr/>
        </p:nvGrpSpPr>
        <p:grpSpPr>
          <a:xfrm>
            <a:off x="5602185" y="862688"/>
            <a:ext cx="954837" cy="931502"/>
            <a:chOff x="5602185" y="862688"/>
            <a:chExt cx="954837" cy="931502"/>
          </a:xfrm>
        </p:grpSpPr>
        <p:sp>
          <p:nvSpPr>
            <p:cNvPr id="306" name="Shape 306"/>
            <p:cNvSpPr/>
            <p:nvPr/>
          </p:nvSpPr>
          <p:spPr>
            <a:xfrm>
              <a:off x="5602185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공개모집 설정</a:t>
              </a:r>
            </a:p>
          </p:txBody>
        </p:sp>
        <p:pic>
          <p:nvPicPr>
            <p:cNvPr descr="https://openclipart.org/image/2400px/svg_to_png/221940/scrollicon.png" id="307" name="Shape 30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17582" y="1039090"/>
              <a:ext cx="340727" cy="417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308" name="Shape 30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06521" y="1318058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309" name="Shape 30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15005" y="1299470"/>
              <a:ext cx="166189" cy="2142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0" name="Shape 310"/>
          <p:cNvGrpSpPr/>
          <p:nvPr/>
        </p:nvGrpSpPr>
        <p:grpSpPr>
          <a:xfrm>
            <a:off x="6665485" y="862688"/>
            <a:ext cx="954837" cy="931502"/>
            <a:chOff x="6665485" y="862688"/>
            <a:chExt cx="954837" cy="931502"/>
          </a:xfrm>
        </p:grpSpPr>
        <p:sp>
          <p:nvSpPr>
            <p:cNvPr id="311" name="Shape 311"/>
            <p:cNvSpPr/>
            <p:nvPr/>
          </p:nvSpPr>
          <p:spPr>
            <a:xfrm>
              <a:off x="6665485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</a:t>
              </a:r>
            </a:p>
          </p:txBody>
        </p:sp>
        <p:pic>
          <p:nvPicPr>
            <p:cNvPr descr="http://thumbs.dreamstime.com/t/business-card-icons-set-black-reflection-businessman-businesswoman-company-31722592.jpg" id="312" name="Shape 312"/>
            <p:cNvPicPr preferRelativeResize="0"/>
            <p:nvPr/>
          </p:nvPicPr>
          <p:blipFill rotWithShape="1">
            <a:blip r:embed="rId7">
              <a:alphaModFix/>
            </a:blip>
            <a:srcRect b="63205" l="8103" r="67365" t="13381"/>
            <a:stretch/>
          </p:blipFill>
          <p:spPr>
            <a:xfrm>
              <a:off x="6871129" y="1078430"/>
              <a:ext cx="484339" cy="324375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pic>
          <p:nvPicPr>
            <p:cNvPr id="313" name="Shape 3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208222" y="1211670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" name="Shape 314"/>
          <p:cNvGrpSpPr/>
          <p:nvPr/>
        </p:nvGrpSpPr>
        <p:grpSpPr>
          <a:xfrm>
            <a:off x="4548837" y="1905783"/>
            <a:ext cx="954837" cy="931503"/>
            <a:chOff x="4548837" y="1905783"/>
            <a:chExt cx="954837" cy="931503"/>
          </a:xfrm>
        </p:grpSpPr>
        <p:sp>
          <p:nvSpPr>
            <p:cNvPr id="315" name="Shape 315"/>
            <p:cNvSpPr/>
            <p:nvPr/>
          </p:nvSpPr>
          <p:spPr>
            <a:xfrm>
              <a:off x="4548837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약칭</a:t>
              </a:r>
            </a:p>
          </p:txBody>
        </p:sp>
        <p:pic>
          <p:nvPicPr>
            <p:cNvPr id="316" name="Shape 3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9817" y="1905783"/>
              <a:ext cx="772877" cy="7084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" name="Shape 317"/>
          <p:cNvGrpSpPr/>
          <p:nvPr/>
        </p:nvGrpSpPr>
        <p:grpSpPr>
          <a:xfrm>
            <a:off x="5602185" y="1905783"/>
            <a:ext cx="954837" cy="931502"/>
            <a:chOff x="5602185" y="1905783"/>
            <a:chExt cx="954837" cy="931502"/>
          </a:xfrm>
        </p:grpSpPr>
        <p:sp>
          <p:nvSpPr>
            <p:cNvPr id="318" name="Shape 318"/>
            <p:cNvSpPr/>
            <p:nvPr/>
          </p:nvSpPr>
          <p:spPr>
            <a:xfrm>
              <a:off x="5602185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</a:t>
              </a:r>
            </a:p>
          </p:txBody>
        </p:sp>
        <p:pic>
          <p:nvPicPr>
            <p:cNvPr descr="http://www.acelloria.com/wp-content/themes/twentytwelve/images/partner/communicate.png" id="319" name="Shape 3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783532" y="2003738"/>
              <a:ext cx="567486" cy="5674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0" name="Shape 320"/>
          <p:cNvGrpSpPr/>
          <p:nvPr/>
        </p:nvGrpSpPr>
        <p:grpSpPr>
          <a:xfrm>
            <a:off x="6665485" y="1905783"/>
            <a:ext cx="954837" cy="931502"/>
            <a:chOff x="6665485" y="1905783"/>
            <a:chExt cx="954837" cy="931502"/>
          </a:xfrm>
        </p:grpSpPr>
        <p:sp>
          <p:nvSpPr>
            <p:cNvPr id="321" name="Shape 321"/>
            <p:cNvSpPr/>
            <p:nvPr/>
          </p:nvSpPr>
          <p:spPr>
            <a:xfrm>
              <a:off x="6665485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명칭</a:t>
              </a:r>
            </a:p>
          </p:txBody>
        </p:sp>
        <p:pic>
          <p:nvPicPr>
            <p:cNvPr descr="http://vignette1.wikia.nocookie.net/unisonleague/images/b/ba/Gear-Sea_Dragon_Circlet_Render.png/revision/latest?cb=20150928021712" id="322" name="Shape 322"/>
            <p:cNvPicPr preferRelativeResize="0"/>
            <p:nvPr/>
          </p:nvPicPr>
          <p:blipFill rotWithShape="1">
            <a:blip r:embed="rId10">
              <a:alphaModFix/>
            </a:blip>
            <a:srcRect b="30362" l="8747" r="7728" t="27876"/>
            <a:stretch/>
          </p:blipFill>
          <p:spPr>
            <a:xfrm>
              <a:off x="6861570" y="2094425"/>
              <a:ext cx="657919" cy="3289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Shape 323"/>
            <p:cNvSpPr/>
            <p:nvPr/>
          </p:nvSpPr>
          <p:spPr>
            <a:xfrm>
              <a:off x="6762178" y="2371534"/>
              <a:ext cx="749193" cy="199689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4548837" y="2927874"/>
            <a:ext cx="954837" cy="952506"/>
            <a:chOff x="4548837" y="2927874"/>
            <a:chExt cx="954837" cy="952506"/>
          </a:xfrm>
        </p:grpSpPr>
        <p:sp>
          <p:nvSpPr>
            <p:cNvPr id="325" name="Shape 325"/>
            <p:cNvSpPr/>
            <p:nvPr/>
          </p:nvSpPr>
          <p:spPr>
            <a:xfrm>
              <a:off x="4548837" y="294887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명칭</a:t>
              </a:r>
            </a:p>
          </p:txBody>
        </p:sp>
        <p:pic>
          <p:nvPicPr>
            <p:cNvPr id="326" name="Shape 3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78444" y="2927874"/>
              <a:ext cx="765887" cy="765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Shape 327"/>
            <p:cNvSpPr/>
            <p:nvPr/>
          </p:nvSpPr>
          <p:spPr>
            <a:xfrm>
              <a:off x="4670860" y="3414630"/>
              <a:ext cx="749193" cy="199689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ㄱ</a:t>
              </a:r>
            </a:p>
          </p:txBody>
        </p:sp>
      </p:grpSp>
      <p:sp>
        <p:nvSpPr>
          <p:cNvPr id="328" name="Shape 328"/>
          <p:cNvSpPr/>
          <p:nvPr/>
        </p:nvSpPr>
        <p:spPr>
          <a:xfrm>
            <a:off x="8652938" y="51994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설정 메뉴 구성</a:t>
            </a:r>
          </a:p>
        </p:txBody>
      </p:sp>
      <p:cxnSp>
        <p:nvCxnSpPr>
          <p:cNvPr id="329" name="Shape 329"/>
          <p:cNvCxnSpPr>
            <a:stCxn id="328" idx="1"/>
          </p:cNvCxnSpPr>
          <p:nvPr/>
        </p:nvCxnSpPr>
        <p:spPr>
          <a:xfrm flipH="1">
            <a:off x="7728638" y="74303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336" name="Shape 336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38" name="Shape 338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339" name="Shape 339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340" name="Shape 340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341" name="Shape 341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342" name="Shape 342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343" name="Shape 343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344" name="Shape 344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345" name="Shape 345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4701751" y="2288382"/>
            <a:ext cx="2785412" cy="1978817"/>
          </a:xfrm>
          <a:prstGeom prst="roundRect">
            <a:avLst>
              <a:gd fmla="val 6442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 수정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4768426" y="2631283"/>
            <a:ext cx="2642023" cy="1137505"/>
          </a:xfrm>
          <a:prstGeom prst="roundRect">
            <a:avLst>
              <a:gd fmla="val 2852" name="adj"/>
            </a:avLst>
          </a:prstGeom>
          <a:solidFill>
            <a:srgbClr val="833C0B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선언(안내글) 입니다.</a:t>
            </a:r>
          </a:p>
        </p:txBody>
      </p:sp>
      <p:sp>
        <p:nvSpPr>
          <p:cNvPr id="348" name="Shape 348"/>
          <p:cNvSpPr/>
          <p:nvPr/>
        </p:nvSpPr>
        <p:spPr>
          <a:xfrm>
            <a:off x="4829533" y="38318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편집</a:t>
            </a:r>
          </a:p>
        </p:txBody>
      </p:sp>
      <p:sp>
        <p:nvSpPr>
          <p:cNvPr id="349" name="Shape 349"/>
          <p:cNvSpPr/>
          <p:nvPr/>
        </p:nvSpPr>
        <p:spPr>
          <a:xfrm>
            <a:off x="6079817" y="3831983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선언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소개글이라 할 수 있는 연맹 선언을 편집할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상태</a:t>
            </a:r>
          </a:p>
        </p:txBody>
      </p:sp>
      <p:grpSp>
        <p:nvGrpSpPr>
          <p:cNvPr id="352" name="Shape 352"/>
          <p:cNvGrpSpPr/>
          <p:nvPr/>
        </p:nvGrpSpPr>
        <p:grpSpPr>
          <a:xfrm>
            <a:off x="1834994" y="2165530"/>
            <a:ext cx="954837" cy="931503"/>
            <a:chOff x="4548837" y="862687"/>
            <a:chExt cx="954837" cy="931503"/>
          </a:xfrm>
        </p:grpSpPr>
        <p:sp>
          <p:nvSpPr>
            <p:cNvPr id="353" name="Shape 353"/>
            <p:cNvSpPr/>
            <p:nvPr/>
          </p:nvSpPr>
          <p:spPr>
            <a:xfrm>
              <a:off x="4548837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선언</a:t>
              </a:r>
            </a:p>
          </p:txBody>
        </p:sp>
        <p:pic>
          <p:nvPicPr>
            <p:cNvPr id="354" name="Shape 3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9817" y="862687"/>
              <a:ext cx="772877" cy="7084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" name="Shape 355"/>
          <p:cNvGrpSpPr/>
          <p:nvPr/>
        </p:nvGrpSpPr>
        <p:grpSpPr>
          <a:xfrm>
            <a:off x="226772" y="2410633"/>
            <a:ext cx="1642124" cy="465751"/>
            <a:chOff x="226772" y="2410633"/>
            <a:chExt cx="1642124" cy="465751"/>
          </a:xfrm>
        </p:grpSpPr>
        <p:sp>
          <p:nvSpPr>
            <p:cNvPr id="356" name="Shape 356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58" name="Shape 358"/>
          <p:cNvSpPr/>
          <p:nvPr/>
        </p:nvSpPr>
        <p:spPr>
          <a:xfrm>
            <a:off x="8220581" y="178064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선언 열람 및 편집 팝업</a:t>
            </a:r>
          </a:p>
        </p:txBody>
      </p:sp>
      <p:cxnSp>
        <p:nvCxnSpPr>
          <p:cNvPr id="359" name="Shape 359"/>
          <p:cNvCxnSpPr>
            <a:stCxn id="358" idx="1"/>
          </p:cNvCxnSpPr>
          <p:nvPr/>
        </p:nvCxnSpPr>
        <p:spPr>
          <a:xfrm flipH="1">
            <a:off x="7296281" y="200373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0" name="Shape 360"/>
          <p:cNvSpPr/>
          <p:nvPr/>
        </p:nvSpPr>
        <p:spPr>
          <a:xfrm>
            <a:off x="8220581" y="2505283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열람만 가능한 상태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다소 어두운 배경 색</a:t>
            </a:r>
          </a:p>
        </p:txBody>
      </p:sp>
      <p:cxnSp>
        <p:nvCxnSpPr>
          <p:cNvPr id="361" name="Shape 361"/>
          <p:cNvCxnSpPr>
            <a:stCxn id="360" idx="1"/>
          </p:cNvCxnSpPr>
          <p:nvPr/>
        </p:nvCxnSpPr>
        <p:spPr>
          <a:xfrm flipH="1">
            <a:off x="7187981" y="2728372"/>
            <a:ext cx="1032600" cy="368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2" name="Shape 362"/>
          <p:cNvSpPr/>
          <p:nvPr/>
        </p:nvSpPr>
        <p:spPr>
          <a:xfrm>
            <a:off x="3847300" y="47613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선언 편집하기 버튼</a:t>
            </a:r>
          </a:p>
        </p:txBody>
      </p:sp>
      <p:cxnSp>
        <p:nvCxnSpPr>
          <p:cNvPr id="363" name="Shape 363"/>
          <p:cNvCxnSpPr>
            <a:stCxn id="362" idx="0"/>
            <a:endCxn id="348" idx="2"/>
          </p:cNvCxnSpPr>
          <p:nvPr/>
        </p:nvCxnSpPr>
        <p:spPr>
          <a:xfrm flipH="1" rot="10800000">
            <a:off x="4829533" y="4202189"/>
            <a:ext cx="600000" cy="55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4" name="Shape 364"/>
          <p:cNvSpPr/>
          <p:nvPr/>
        </p:nvSpPr>
        <p:spPr>
          <a:xfrm>
            <a:off x="3851021" y="5506753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편집 모드로 변경됨</a:t>
            </a:r>
          </a:p>
        </p:txBody>
      </p:sp>
      <p:cxnSp>
        <p:nvCxnSpPr>
          <p:cNvPr id="365" name="Shape 365"/>
          <p:cNvCxnSpPr>
            <a:stCxn id="364" idx="0"/>
            <a:endCxn id="362" idx="2"/>
          </p:cNvCxnSpPr>
          <p:nvPr/>
        </p:nvCxnSpPr>
        <p:spPr>
          <a:xfrm rot="10800000">
            <a:off x="4829655" y="5207653"/>
            <a:ext cx="3600" cy="299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6" name="Shape 366"/>
          <p:cNvSpPr/>
          <p:nvPr/>
        </p:nvSpPr>
        <p:spPr>
          <a:xfrm>
            <a:off x="6462017" y="47613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367" name="Shape 367"/>
          <p:cNvCxnSpPr>
            <a:stCxn id="366" idx="0"/>
            <a:endCxn id="349" idx="2"/>
          </p:cNvCxnSpPr>
          <p:nvPr/>
        </p:nvCxnSpPr>
        <p:spPr>
          <a:xfrm rot="10800000">
            <a:off x="6679850" y="4202189"/>
            <a:ext cx="764400" cy="55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374" name="Shape 374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76" name="Shape 376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377" name="Shape 377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378" name="Shape 378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379" name="Shape 379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380" name="Shape 380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381" name="Shape 381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382" name="Shape 382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383" name="Shape 383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4701751" y="2288382"/>
            <a:ext cx="2785412" cy="1978817"/>
          </a:xfrm>
          <a:prstGeom prst="roundRect">
            <a:avLst>
              <a:gd fmla="val 6442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 수정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768426" y="2631283"/>
            <a:ext cx="2642023" cy="1137505"/>
          </a:xfrm>
          <a:prstGeom prst="roundRect">
            <a:avLst>
              <a:gd fmla="val 2852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선언(안내글) 입니다.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편집 모드 입니다.</a:t>
            </a:r>
          </a:p>
        </p:txBody>
      </p:sp>
      <p:sp>
        <p:nvSpPr>
          <p:cNvPr id="386" name="Shape 386"/>
          <p:cNvSpPr/>
          <p:nvPr/>
        </p:nvSpPr>
        <p:spPr>
          <a:xfrm>
            <a:off x="4829533" y="38318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</a:p>
        </p:txBody>
      </p:sp>
      <p:sp>
        <p:nvSpPr>
          <p:cNvPr id="387" name="Shape 387"/>
          <p:cNvSpPr/>
          <p:nvPr/>
        </p:nvSpPr>
        <p:spPr>
          <a:xfrm>
            <a:off x="6079817" y="3831983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선언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소개글이라 할 수 있는 연맹 선언을 편집할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편집 상태</a:t>
            </a:r>
          </a:p>
        </p:txBody>
      </p:sp>
      <p:sp>
        <p:nvSpPr>
          <p:cNvPr id="390" name="Shape 390"/>
          <p:cNvSpPr/>
          <p:nvPr/>
        </p:nvSpPr>
        <p:spPr>
          <a:xfrm>
            <a:off x="1905358" y="227057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편집</a:t>
            </a:r>
          </a:p>
        </p:txBody>
      </p:sp>
      <p:grpSp>
        <p:nvGrpSpPr>
          <p:cNvPr id="391" name="Shape 391"/>
          <p:cNvGrpSpPr/>
          <p:nvPr/>
        </p:nvGrpSpPr>
        <p:grpSpPr>
          <a:xfrm>
            <a:off x="262247" y="2222814"/>
            <a:ext cx="1642124" cy="465751"/>
            <a:chOff x="226772" y="2410633"/>
            <a:chExt cx="1642124" cy="465751"/>
          </a:xfrm>
        </p:grpSpPr>
        <p:sp>
          <p:nvSpPr>
            <p:cNvPr id="392" name="Shape 392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94" name="Shape 394"/>
          <p:cNvSpPr/>
          <p:nvPr/>
        </p:nvSpPr>
        <p:spPr>
          <a:xfrm>
            <a:off x="8220581" y="178064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선언 열람 및 편집 팝업</a:t>
            </a:r>
          </a:p>
        </p:txBody>
      </p:sp>
      <p:cxnSp>
        <p:nvCxnSpPr>
          <p:cNvPr id="395" name="Shape 395"/>
          <p:cNvCxnSpPr>
            <a:stCxn id="394" idx="1"/>
          </p:cNvCxnSpPr>
          <p:nvPr/>
        </p:nvCxnSpPr>
        <p:spPr>
          <a:xfrm flipH="1">
            <a:off x="7296281" y="200373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6" name="Shape 396"/>
          <p:cNvSpPr/>
          <p:nvPr/>
        </p:nvSpPr>
        <p:spPr>
          <a:xfrm>
            <a:off x="8220581" y="2505283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 편집 가능한 상태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흰색 배경 색</a:t>
            </a:r>
          </a:p>
        </p:txBody>
      </p:sp>
      <p:cxnSp>
        <p:nvCxnSpPr>
          <p:cNvPr id="397" name="Shape 397"/>
          <p:cNvCxnSpPr>
            <a:stCxn id="396" idx="1"/>
          </p:cNvCxnSpPr>
          <p:nvPr/>
        </p:nvCxnSpPr>
        <p:spPr>
          <a:xfrm flipH="1">
            <a:off x="7187981" y="2728372"/>
            <a:ext cx="1032600" cy="368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8" name="Shape 398"/>
          <p:cNvSpPr/>
          <p:nvPr/>
        </p:nvSpPr>
        <p:spPr>
          <a:xfrm>
            <a:off x="8016817" y="3316310"/>
            <a:ext cx="2377004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편집 가능 상태에서 입력칸 터치 후 단말기 키보드를 활용하여 내용 입력</a:t>
            </a:r>
          </a:p>
        </p:txBody>
      </p:sp>
      <p:cxnSp>
        <p:nvCxnSpPr>
          <p:cNvPr id="399" name="Shape 399"/>
          <p:cNvCxnSpPr>
            <a:stCxn id="398" idx="0"/>
            <a:endCxn id="396" idx="2"/>
          </p:cNvCxnSpPr>
          <p:nvPr/>
        </p:nvCxnSpPr>
        <p:spPr>
          <a:xfrm rot="10800000">
            <a:off x="9202919" y="2951510"/>
            <a:ext cx="2400" cy="3648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0" name="Shape 400"/>
          <p:cNvSpPr/>
          <p:nvPr/>
        </p:nvSpPr>
        <p:spPr>
          <a:xfrm>
            <a:off x="4029576" y="472801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편집 내용 저장하기 버튼</a:t>
            </a:r>
          </a:p>
        </p:txBody>
      </p:sp>
      <p:cxnSp>
        <p:nvCxnSpPr>
          <p:cNvPr id="401" name="Shape 401"/>
          <p:cNvCxnSpPr>
            <a:stCxn id="400" idx="0"/>
            <a:endCxn id="386" idx="2"/>
          </p:cNvCxnSpPr>
          <p:nvPr/>
        </p:nvCxnSpPr>
        <p:spPr>
          <a:xfrm flipH="1" rot="10800000">
            <a:off x="5011810" y="4202117"/>
            <a:ext cx="417900" cy="525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2" name="Shape 402"/>
          <p:cNvSpPr/>
          <p:nvPr/>
        </p:nvSpPr>
        <p:spPr>
          <a:xfrm>
            <a:off x="6314196" y="472801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(편집 내용 취소)</a:t>
            </a:r>
          </a:p>
        </p:txBody>
      </p:sp>
      <p:cxnSp>
        <p:nvCxnSpPr>
          <p:cNvPr id="403" name="Shape 403"/>
          <p:cNvCxnSpPr>
            <a:stCxn id="402" idx="0"/>
            <a:endCxn id="387" idx="2"/>
          </p:cNvCxnSpPr>
          <p:nvPr/>
        </p:nvCxnSpPr>
        <p:spPr>
          <a:xfrm rot="10800000">
            <a:off x="6679929" y="4202117"/>
            <a:ext cx="616500" cy="525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4" name="Shape 404"/>
          <p:cNvSpPr/>
          <p:nvPr/>
        </p:nvSpPr>
        <p:spPr>
          <a:xfrm>
            <a:off x="4029576" y="5451271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편집 내용 저장 후 열람 모드로 변경</a:t>
            </a:r>
          </a:p>
        </p:txBody>
      </p:sp>
      <p:cxnSp>
        <p:nvCxnSpPr>
          <p:cNvPr id="405" name="Shape 405"/>
          <p:cNvCxnSpPr>
            <a:stCxn id="404" idx="0"/>
            <a:endCxn id="400" idx="2"/>
          </p:cNvCxnSpPr>
          <p:nvPr/>
        </p:nvCxnSpPr>
        <p:spPr>
          <a:xfrm rot="10800000">
            <a:off x="5011810" y="5174071"/>
            <a:ext cx="0" cy="277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412" name="Shape 412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14" name="Shape 414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415" name="Shape 415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416" name="Shape 416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417" name="Shape 417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418" name="Shape 418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419" name="Shape 419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420" name="Shape 420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421" name="Shape 421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Shape 422"/>
          <p:cNvGrpSpPr/>
          <p:nvPr/>
        </p:nvGrpSpPr>
        <p:grpSpPr>
          <a:xfrm>
            <a:off x="4686898" y="1691333"/>
            <a:ext cx="2785412" cy="3120550"/>
            <a:chOff x="590169" y="1564481"/>
            <a:chExt cx="2785412" cy="3120550"/>
          </a:xfrm>
        </p:grpSpPr>
        <p:grpSp>
          <p:nvGrpSpPr>
            <p:cNvPr id="423" name="Shape 423"/>
            <p:cNvGrpSpPr/>
            <p:nvPr/>
          </p:nvGrpSpPr>
          <p:grpSpPr>
            <a:xfrm>
              <a:off x="590169" y="1564481"/>
              <a:ext cx="2785412" cy="3120550"/>
              <a:chOff x="4701751" y="2288381"/>
              <a:chExt cx="2785412" cy="3120550"/>
            </a:xfrm>
          </p:grpSpPr>
          <p:sp>
            <p:nvSpPr>
              <p:cNvPr id="424" name="Shape 424"/>
              <p:cNvSpPr/>
              <p:nvPr/>
            </p:nvSpPr>
            <p:spPr>
              <a:xfrm>
                <a:off x="4701751" y="2288381"/>
                <a:ext cx="2785412" cy="3120550"/>
              </a:xfrm>
              <a:prstGeom prst="roundRect">
                <a:avLst>
                  <a:gd fmla="val 6442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공개 모집 설정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5073930" y="4905228"/>
                <a:ext cx="991791" cy="384580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4802085" y="2553483"/>
                <a:ext cx="2617890" cy="2266164"/>
              </a:xfrm>
              <a:prstGeom prst="roundRect">
                <a:avLst>
                  <a:gd fmla="val 431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7" name="Shape 427"/>
              <p:cNvCxnSpPr/>
              <p:nvPr/>
            </p:nvCxnSpPr>
            <p:spPr>
              <a:xfrm>
                <a:off x="4897162" y="3455287"/>
                <a:ext cx="242773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428" name="Shape 428"/>
              <p:cNvSpPr/>
              <p:nvPr/>
            </p:nvSpPr>
            <p:spPr>
              <a:xfrm>
                <a:off x="5175380" y="2655608"/>
                <a:ext cx="1701669" cy="305976"/>
              </a:xfrm>
              <a:prstGeom prst="roundRect">
                <a:avLst>
                  <a:gd fmla="val 16457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5175380" y="2655608"/>
                <a:ext cx="844695" cy="305976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비공개</a:t>
                </a:r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5867430" y="3571521"/>
                <a:ext cx="1009620" cy="305976"/>
              </a:xfrm>
              <a:prstGeom prst="roundRect">
                <a:avLst>
                  <a:gd fmla="val 1645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5867430" y="3926180"/>
                <a:ext cx="1009620" cy="305976"/>
              </a:xfrm>
              <a:prstGeom prst="roundRect">
                <a:avLst>
                  <a:gd fmla="val 1645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432" name="Shape 432"/>
              <p:cNvSpPr txBox="1"/>
              <p:nvPr/>
            </p:nvSpPr>
            <p:spPr>
              <a:xfrm>
                <a:off x="5093355" y="3599942"/>
                <a:ext cx="774636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캐슬LV≥</a:t>
                </a:r>
              </a:p>
            </p:txBody>
          </p:sp>
          <p:sp>
            <p:nvSpPr>
              <p:cNvPr id="433" name="Shape 433"/>
              <p:cNvSpPr txBox="1"/>
              <p:nvPr/>
            </p:nvSpPr>
            <p:spPr>
              <a:xfrm>
                <a:off x="5111728" y="3933317"/>
                <a:ext cx="756937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전투력≥</a:t>
                </a:r>
              </a:p>
            </p:txBody>
          </p:sp>
          <p:sp>
            <p:nvSpPr>
              <p:cNvPr id="434" name="Shape 434"/>
              <p:cNvSpPr/>
              <p:nvPr/>
            </p:nvSpPr>
            <p:spPr>
              <a:xfrm>
                <a:off x="6160669" y="4905642"/>
                <a:ext cx="991791" cy="384580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</p:grpSp>
        <p:sp>
          <p:nvSpPr>
            <p:cNvPr id="435" name="Shape 435"/>
            <p:cNvSpPr txBox="1"/>
            <p:nvPr/>
          </p:nvSpPr>
          <p:spPr>
            <a:xfrm>
              <a:off x="962349" y="2345641"/>
              <a:ext cx="1947968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초대 공지 시 별도의 신청 없이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연맹에 가입할 수 있습니다.</a:t>
              </a:r>
            </a:p>
          </p:txBody>
        </p:sp>
        <p:sp>
          <p:nvSpPr>
            <p:cNvPr id="436" name="Shape 436"/>
            <p:cNvSpPr txBox="1"/>
            <p:nvPr/>
          </p:nvSpPr>
          <p:spPr>
            <a:xfrm>
              <a:off x="856551" y="3633139"/>
              <a:ext cx="2159565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가입 조건을 달성하지 못한 영주는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신청을 할 수 없습니다.</a:t>
              </a:r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9154123" y="4826678"/>
            <a:ext cx="2785412" cy="1690442"/>
            <a:chOff x="590169" y="1564482"/>
            <a:chExt cx="2785412" cy="1690442"/>
          </a:xfrm>
        </p:grpSpPr>
        <p:grpSp>
          <p:nvGrpSpPr>
            <p:cNvPr id="438" name="Shape 438"/>
            <p:cNvGrpSpPr/>
            <p:nvPr/>
          </p:nvGrpSpPr>
          <p:grpSpPr>
            <a:xfrm>
              <a:off x="590169" y="1564482"/>
              <a:ext cx="2785412" cy="1690442"/>
              <a:chOff x="4701751" y="2288382"/>
              <a:chExt cx="2785412" cy="1690442"/>
            </a:xfrm>
          </p:grpSpPr>
          <p:sp>
            <p:nvSpPr>
              <p:cNvPr id="439" name="Shape 439"/>
              <p:cNvSpPr/>
              <p:nvPr/>
            </p:nvSpPr>
            <p:spPr>
              <a:xfrm>
                <a:off x="4701751" y="2288382"/>
                <a:ext cx="2785412" cy="1690442"/>
              </a:xfrm>
              <a:prstGeom prst="roundRect">
                <a:avLst>
                  <a:gd fmla="val 6442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공개 모집 설정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Shape 440"/>
              <p:cNvSpPr/>
              <p:nvPr/>
            </p:nvSpPr>
            <p:spPr>
              <a:xfrm>
                <a:off x="5615133" y="3542466"/>
                <a:ext cx="991791" cy="384580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저장</a:t>
                </a:r>
              </a:p>
            </p:txBody>
          </p:sp>
          <p:sp>
            <p:nvSpPr>
              <p:cNvPr id="441" name="Shape 441"/>
              <p:cNvSpPr/>
              <p:nvPr/>
            </p:nvSpPr>
            <p:spPr>
              <a:xfrm>
                <a:off x="4802085" y="2553484"/>
                <a:ext cx="2617890" cy="916168"/>
              </a:xfrm>
              <a:prstGeom prst="roundRect">
                <a:avLst>
                  <a:gd fmla="val 431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5175380" y="2655608"/>
                <a:ext cx="1701669" cy="305976"/>
              </a:xfrm>
              <a:prstGeom prst="roundRect">
                <a:avLst>
                  <a:gd fmla="val 16457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6035739" y="2655608"/>
                <a:ext cx="844695" cy="305976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공개</a:t>
                </a:r>
              </a:p>
            </p:txBody>
          </p:sp>
        </p:grpSp>
        <p:sp>
          <p:nvSpPr>
            <p:cNvPr id="444" name="Shape 444"/>
            <p:cNvSpPr txBox="1"/>
            <p:nvPr/>
          </p:nvSpPr>
          <p:spPr>
            <a:xfrm>
              <a:off x="962349" y="2345641"/>
              <a:ext cx="1947968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초대 공지 시 별도의 신청 없이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연맹에 가입할 수 있습니다.</a:t>
              </a:r>
            </a:p>
          </p:txBody>
        </p:sp>
      </p:grpSp>
      <p:sp>
        <p:nvSpPr>
          <p:cNvPr id="445" name="Shape 445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공개 모집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방식을 병경할 수 잇는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비공개 ➔ 맹주(or 권한이 있는 연맹원)의 승인으로 연맹 가입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 ➔ 자유롭게 연맹 가입</a:t>
            </a:r>
          </a:p>
        </p:txBody>
      </p:sp>
      <p:grpSp>
        <p:nvGrpSpPr>
          <p:cNvPr id="447" name="Shape 447"/>
          <p:cNvGrpSpPr/>
          <p:nvPr/>
        </p:nvGrpSpPr>
        <p:grpSpPr>
          <a:xfrm>
            <a:off x="1770050" y="2814141"/>
            <a:ext cx="954837" cy="931502"/>
            <a:chOff x="5602185" y="862688"/>
            <a:chExt cx="954837" cy="931502"/>
          </a:xfrm>
        </p:grpSpPr>
        <p:sp>
          <p:nvSpPr>
            <p:cNvPr id="448" name="Shape 448"/>
            <p:cNvSpPr/>
            <p:nvPr/>
          </p:nvSpPr>
          <p:spPr>
            <a:xfrm>
              <a:off x="5602185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공개모집 설정</a:t>
              </a:r>
            </a:p>
          </p:txBody>
        </p:sp>
        <p:pic>
          <p:nvPicPr>
            <p:cNvPr descr="https://openclipart.org/image/2400px/svg_to_png/221940/scrollicon.png" id="449" name="Shape 4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17582" y="1039090"/>
              <a:ext cx="340727" cy="417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450" name="Shape 4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6521" y="1318058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451" name="Shape 4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15005" y="1299470"/>
              <a:ext cx="166189" cy="2142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2" name="Shape 452"/>
          <p:cNvGrpSpPr/>
          <p:nvPr/>
        </p:nvGrpSpPr>
        <p:grpSpPr>
          <a:xfrm>
            <a:off x="144402" y="3010295"/>
            <a:ext cx="1642124" cy="465751"/>
            <a:chOff x="226772" y="2410633"/>
            <a:chExt cx="1642124" cy="465751"/>
          </a:xfrm>
        </p:grpSpPr>
        <p:sp>
          <p:nvSpPr>
            <p:cNvPr id="453" name="Shape 453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455" name="Shape 455"/>
          <p:cNvSpPr/>
          <p:nvPr/>
        </p:nvSpPr>
        <p:spPr>
          <a:xfrm>
            <a:off x="8329271" y="1095204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비공개 설정이 되어 있는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공개 모집 설정 팝업</a:t>
            </a:r>
          </a:p>
        </p:txBody>
      </p:sp>
      <p:cxnSp>
        <p:nvCxnSpPr>
          <p:cNvPr id="456" name="Shape 456"/>
          <p:cNvCxnSpPr>
            <a:stCxn id="455" idx="1"/>
          </p:cNvCxnSpPr>
          <p:nvPr/>
        </p:nvCxnSpPr>
        <p:spPr>
          <a:xfrm flipH="1">
            <a:off x="7404971" y="1318293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7" name="Shape 457"/>
          <p:cNvSpPr/>
          <p:nvPr/>
        </p:nvSpPr>
        <p:spPr>
          <a:xfrm>
            <a:off x="7983346" y="196162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공개/비공개 설정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(좌우 슬라이드 이동)</a:t>
            </a:r>
          </a:p>
        </p:txBody>
      </p:sp>
      <p:cxnSp>
        <p:nvCxnSpPr>
          <p:cNvPr id="458" name="Shape 458"/>
          <p:cNvCxnSpPr>
            <a:stCxn id="457" idx="1"/>
            <a:endCxn id="428" idx="3"/>
          </p:cNvCxnSpPr>
          <p:nvPr/>
        </p:nvCxnSpPr>
        <p:spPr>
          <a:xfrm flipH="1">
            <a:off x="6862246" y="2184714"/>
            <a:ext cx="1121100" cy="26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9" name="Shape 459"/>
          <p:cNvSpPr/>
          <p:nvPr/>
        </p:nvSpPr>
        <p:spPr>
          <a:xfrm>
            <a:off x="8022032" y="306681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비공개 가입 조건 설정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단말기 키보드를 이용해 직접 입력</a:t>
            </a:r>
          </a:p>
        </p:txBody>
      </p:sp>
      <p:cxnSp>
        <p:nvCxnSpPr>
          <p:cNvPr id="460" name="Shape 460"/>
          <p:cNvCxnSpPr>
            <a:stCxn id="459" idx="1"/>
            <a:endCxn id="430" idx="3"/>
          </p:cNvCxnSpPr>
          <p:nvPr/>
        </p:nvCxnSpPr>
        <p:spPr>
          <a:xfrm rot="10800000">
            <a:off x="6862232" y="3127606"/>
            <a:ext cx="1159800" cy="162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61" name="Shape 461"/>
          <p:cNvCxnSpPr>
            <a:stCxn id="459" idx="1"/>
            <a:endCxn id="431" idx="3"/>
          </p:cNvCxnSpPr>
          <p:nvPr/>
        </p:nvCxnSpPr>
        <p:spPr>
          <a:xfrm flipH="1">
            <a:off x="6862232" y="3289906"/>
            <a:ext cx="1159800" cy="192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62" name="Shape 462"/>
          <p:cNvSpPr/>
          <p:nvPr/>
        </p:nvSpPr>
        <p:spPr>
          <a:xfrm>
            <a:off x="3704664" y="516166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 저장하고 닫기 버튼</a:t>
            </a:r>
          </a:p>
        </p:txBody>
      </p:sp>
      <p:cxnSp>
        <p:nvCxnSpPr>
          <p:cNvPr id="463" name="Shape 463"/>
          <p:cNvCxnSpPr>
            <a:stCxn id="462" idx="0"/>
            <a:endCxn id="425" idx="2"/>
          </p:cNvCxnSpPr>
          <p:nvPr/>
        </p:nvCxnSpPr>
        <p:spPr>
          <a:xfrm flipH="1" rot="10800000">
            <a:off x="4686897" y="4692760"/>
            <a:ext cx="868200" cy="46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64" name="Shape 464"/>
          <p:cNvSpPr/>
          <p:nvPr/>
        </p:nvSpPr>
        <p:spPr>
          <a:xfrm>
            <a:off x="6422887" y="516166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 수정 취소하고 팝업 닫기 버튼</a:t>
            </a:r>
          </a:p>
        </p:txBody>
      </p:sp>
      <p:cxnSp>
        <p:nvCxnSpPr>
          <p:cNvPr id="465" name="Shape 465"/>
          <p:cNvCxnSpPr>
            <a:stCxn id="464" idx="0"/>
            <a:endCxn id="434" idx="2"/>
          </p:cNvCxnSpPr>
          <p:nvPr/>
        </p:nvCxnSpPr>
        <p:spPr>
          <a:xfrm rot="10800000">
            <a:off x="6641620" y="4693060"/>
            <a:ext cx="763500" cy="46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66" name="Shape 466"/>
          <p:cNvSpPr/>
          <p:nvPr/>
        </p:nvSpPr>
        <p:spPr>
          <a:xfrm>
            <a:off x="9561075" y="410343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공개 설정이 되어 있는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공개 모집 설정 팝업</a:t>
            </a:r>
          </a:p>
        </p:txBody>
      </p:sp>
      <p:cxnSp>
        <p:nvCxnSpPr>
          <p:cNvPr id="467" name="Shape 467"/>
          <p:cNvCxnSpPr>
            <a:stCxn id="466" idx="2"/>
            <a:endCxn id="439" idx="0"/>
          </p:cNvCxnSpPr>
          <p:nvPr/>
        </p:nvCxnSpPr>
        <p:spPr>
          <a:xfrm>
            <a:off x="10543309" y="4549610"/>
            <a:ext cx="3600" cy="277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474" name="Shape 474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76" name="Shape 476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477" name="Shape 477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478" name="Shape 478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479" name="Shape 479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480" name="Shape 480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481" name="Shape 481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482" name="Shape 482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483" name="Shape 483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Shape 484"/>
          <p:cNvGrpSpPr/>
          <p:nvPr/>
        </p:nvGrpSpPr>
        <p:grpSpPr>
          <a:xfrm>
            <a:off x="4701751" y="2288382"/>
            <a:ext cx="2785412" cy="1978817"/>
            <a:chOff x="4701751" y="2288382"/>
            <a:chExt cx="2785412" cy="1978817"/>
          </a:xfrm>
        </p:grpSpPr>
        <p:sp>
          <p:nvSpPr>
            <p:cNvPr id="485" name="Shape 485"/>
            <p:cNvSpPr/>
            <p:nvPr/>
          </p:nvSpPr>
          <p:spPr>
            <a:xfrm>
              <a:off x="4701751" y="2288382"/>
              <a:ext cx="2785412" cy="1978817"/>
            </a:xfrm>
            <a:prstGeom prst="roundRect">
              <a:avLst>
                <a:gd fmla="val 644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 수정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4768426" y="2631283"/>
              <a:ext cx="2642023" cy="1137505"/>
            </a:xfrm>
            <a:prstGeom prst="roundRect">
              <a:avLst>
                <a:gd fmla="val 2852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4829533" y="3831894"/>
              <a:ext cx="1200066" cy="370231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500</a:t>
              </a:r>
            </a:p>
          </p:txBody>
        </p:sp>
        <p:sp>
          <p:nvSpPr>
            <p:cNvPr id="488" name="Shape 488"/>
            <p:cNvSpPr/>
            <p:nvPr/>
          </p:nvSpPr>
          <p:spPr>
            <a:xfrm>
              <a:off x="6079817" y="3831983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489" name="Shape 489"/>
            <p:cNvSpPr/>
            <p:nvPr/>
          </p:nvSpPr>
          <p:spPr>
            <a:xfrm>
              <a:off x="4852450" y="2945899"/>
              <a:ext cx="2491324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 txBox="1"/>
            <p:nvPr/>
          </p:nvSpPr>
          <p:spPr>
            <a:xfrm>
              <a:off x="5218369" y="2669518"/>
              <a:ext cx="173316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새로운 연맹 명칭 입력</a:t>
              </a:r>
            </a:p>
          </p:txBody>
        </p:sp>
        <p:sp>
          <p:nvSpPr>
            <p:cNvPr id="491" name="Shape 491"/>
            <p:cNvSpPr txBox="1"/>
            <p:nvPr/>
          </p:nvSpPr>
          <p:spPr>
            <a:xfrm>
              <a:off x="4945967" y="3300751"/>
              <a:ext cx="2300629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3~20자의 글자 입력이 가능합니다.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문자,숫자와 띄어쓰기만 가능합니다.</a:t>
              </a:r>
            </a:p>
          </p:txBody>
        </p:sp>
        <p:pic>
          <p:nvPicPr>
            <p:cNvPr descr="http://icons.iconarchive.com/icons/custom-icon-design/pretty-office-11/256/coin-us-dollar-icon.png" id="492" name="Shape 4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5167" y="4029616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3" name="Shape 493"/>
          <p:cNvGrpSpPr/>
          <p:nvPr/>
        </p:nvGrpSpPr>
        <p:grpSpPr>
          <a:xfrm>
            <a:off x="8149801" y="4754550"/>
            <a:ext cx="2785412" cy="1978817"/>
            <a:chOff x="4701751" y="2288382"/>
            <a:chExt cx="2785412" cy="1978817"/>
          </a:xfrm>
        </p:grpSpPr>
        <p:sp>
          <p:nvSpPr>
            <p:cNvPr id="494" name="Shape 494"/>
            <p:cNvSpPr/>
            <p:nvPr/>
          </p:nvSpPr>
          <p:spPr>
            <a:xfrm>
              <a:off x="4701751" y="2288382"/>
              <a:ext cx="2785412" cy="1978817"/>
            </a:xfrm>
            <a:prstGeom prst="roundRect">
              <a:avLst>
                <a:gd fmla="val 644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 수정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4768426" y="2631283"/>
              <a:ext cx="2642023" cy="1137505"/>
            </a:xfrm>
            <a:prstGeom prst="roundRect">
              <a:avLst>
                <a:gd fmla="val 2852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4829533" y="3831894"/>
              <a:ext cx="1200066" cy="370231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500</a:t>
              </a:r>
            </a:p>
          </p:txBody>
        </p:sp>
        <p:sp>
          <p:nvSpPr>
            <p:cNvPr id="497" name="Shape 497"/>
            <p:cNvSpPr/>
            <p:nvPr/>
          </p:nvSpPr>
          <p:spPr>
            <a:xfrm>
              <a:off x="6079817" y="3831983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498" name="Shape 498"/>
            <p:cNvSpPr/>
            <p:nvPr/>
          </p:nvSpPr>
          <p:spPr>
            <a:xfrm>
              <a:off x="4852450" y="2945899"/>
              <a:ext cx="2491324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메롱메롱</a:t>
              </a:r>
            </a:p>
          </p:txBody>
        </p:sp>
        <p:sp>
          <p:nvSpPr>
            <p:cNvPr id="499" name="Shape 499"/>
            <p:cNvSpPr txBox="1"/>
            <p:nvPr/>
          </p:nvSpPr>
          <p:spPr>
            <a:xfrm>
              <a:off x="4780378" y="2640943"/>
              <a:ext cx="137088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새로운 연맹 이름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4945967" y="3300751"/>
              <a:ext cx="2300629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3~20자의 글자 입력이 가능합니다.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문자,숫자와 띄어쓰기만 가능합니다.</a:t>
              </a:r>
            </a:p>
          </p:txBody>
        </p:sp>
        <p:pic>
          <p:nvPicPr>
            <p:cNvPr descr="http://icons.iconarchive.com/icons/custom-icon-design/pretty-office-11/256/coin-us-dollar-icon.png" id="501" name="Shape 5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5167" y="4029616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2" name="Shape 502"/>
          <p:cNvGrpSpPr/>
          <p:nvPr/>
        </p:nvGrpSpPr>
        <p:grpSpPr>
          <a:xfrm>
            <a:off x="8149801" y="2411401"/>
            <a:ext cx="2785412" cy="1978817"/>
            <a:chOff x="4701751" y="2288382"/>
            <a:chExt cx="2785412" cy="1978817"/>
          </a:xfrm>
        </p:grpSpPr>
        <p:sp>
          <p:nvSpPr>
            <p:cNvPr id="503" name="Shape 503"/>
            <p:cNvSpPr/>
            <p:nvPr/>
          </p:nvSpPr>
          <p:spPr>
            <a:xfrm>
              <a:off x="4701751" y="2288382"/>
              <a:ext cx="2785412" cy="1978817"/>
            </a:xfrm>
            <a:prstGeom prst="roundRect">
              <a:avLst>
                <a:gd fmla="val 644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 수정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4768426" y="2631283"/>
              <a:ext cx="2642023" cy="1137505"/>
            </a:xfrm>
            <a:prstGeom prst="roundRect">
              <a:avLst>
                <a:gd fmla="val 2852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4829533" y="3831894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500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6079817" y="3831983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4852450" y="2945899"/>
              <a:ext cx="2491324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메롱메롱</a:t>
              </a:r>
            </a:p>
          </p:txBody>
        </p:sp>
        <p:sp>
          <p:nvSpPr>
            <p:cNvPr id="508" name="Shape 508"/>
            <p:cNvSpPr txBox="1"/>
            <p:nvPr/>
          </p:nvSpPr>
          <p:spPr>
            <a:xfrm>
              <a:off x="4780378" y="2640943"/>
              <a:ext cx="137088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새로운 연맹 이름</a:t>
              </a:r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4945967" y="3300751"/>
              <a:ext cx="2300629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3~20자의 글자 입력이 가능합니다.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문자,숫자와 띄어쓰기만 가능합니다.</a:t>
              </a:r>
            </a:p>
          </p:txBody>
        </p:sp>
        <p:pic>
          <p:nvPicPr>
            <p:cNvPr descr="http://icons.iconarchive.com/icons/custom-icon-design/pretty-office-11/256/coin-us-dollar-icon.png" id="510" name="Shape 5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5167" y="4029616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5817" y="3099991"/>
            <a:ext cx="186931" cy="235887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/>
          <p:nvPr/>
        </p:nvSpPr>
        <p:spPr>
          <a:xfrm>
            <a:off x="10523403" y="5431410"/>
            <a:ext cx="264868" cy="264868"/>
          </a:xfrm>
          <a:prstGeom prst="mathMultiply">
            <a:avLst>
              <a:gd fmla="val 9135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Shape 51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명칭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명칭을 수정할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생성 시 연맹 명칭 입력과 동일한 기능으로 작동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단, 유료 재화 소비 발생</a:t>
            </a:r>
          </a:p>
        </p:txBody>
      </p:sp>
      <p:grpSp>
        <p:nvGrpSpPr>
          <p:cNvPr id="515" name="Shape 515"/>
          <p:cNvGrpSpPr/>
          <p:nvPr/>
        </p:nvGrpSpPr>
        <p:grpSpPr>
          <a:xfrm>
            <a:off x="1806743" y="2569304"/>
            <a:ext cx="954837" cy="931502"/>
            <a:chOff x="6665485" y="862688"/>
            <a:chExt cx="954837" cy="931502"/>
          </a:xfrm>
        </p:grpSpPr>
        <p:sp>
          <p:nvSpPr>
            <p:cNvPr id="516" name="Shape 516"/>
            <p:cNvSpPr/>
            <p:nvPr/>
          </p:nvSpPr>
          <p:spPr>
            <a:xfrm>
              <a:off x="6665485" y="86268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</a:t>
              </a:r>
            </a:p>
          </p:txBody>
        </p:sp>
        <p:pic>
          <p:nvPicPr>
            <p:cNvPr descr="http://thumbs.dreamstime.com/t/business-card-icons-set-black-reflection-businessman-businesswoman-company-31722592.jpg" id="517" name="Shape 517"/>
            <p:cNvPicPr preferRelativeResize="0"/>
            <p:nvPr/>
          </p:nvPicPr>
          <p:blipFill rotWithShape="1">
            <a:blip r:embed="rId5">
              <a:alphaModFix/>
            </a:blip>
            <a:srcRect b="63205" l="8103" r="67365" t="13381"/>
            <a:stretch/>
          </p:blipFill>
          <p:spPr>
            <a:xfrm>
              <a:off x="6871129" y="1078430"/>
              <a:ext cx="484339" cy="324375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pic>
          <p:nvPicPr>
            <p:cNvPr id="518" name="Shape 5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208222" y="1211670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9" name="Shape 519"/>
          <p:cNvGrpSpPr/>
          <p:nvPr/>
        </p:nvGrpSpPr>
        <p:grpSpPr>
          <a:xfrm>
            <a:off x="189530" y="2819821"/>
            <a:ext cx="1642124" cy="465751"/>
            <a:chOff x="226772" y="2410633"/>
            <a:chExt cx="1642124" cy="465751"/>
          </a:xfrm>
        </p:grpSpPr>
        <p:sp>
          <p:nvSpPr>
            <p:cNvPr id="520" name="Shape 520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522" name="Shape 522"/>
          <p:cNvSpPr/>
          <p:nvPr/>
        </p:nvSpPr>
        <p:spPr>
          <a:xfrm>
            <a:off x="5106894" y="13423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수정 팝업</a:t>
            </a:r>
          </a:p>
        </p:txBody>
      </p:sp>
      <p:cxnSp>
        <p:nvCxnSpPr>
          <p:cNvPr id="523" name="Shape 523"/>
          <p:cNvCxnSpPr>
            <a:stCxn id="522" idx="2"/>
            <a:endCxn id="485" idx="0"/>
          </p:cNvCxnSpPr>
          <p:nvPr/>
        </p:nvCxnSpPr>
        <p:spPr>
          <a:xfrm>
            <a:off x="6089128" y="1788560"/>
            <a:ext cx="5400" cy="49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4" name="Shape 524"/>
          <p:cNvSpPr/>
          <p:nvPr/>
        </p:nvSpPr>
        <p:spPr>
          <a:xfrm>
            <a:off x="7299260" y="1599058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명칭 입력 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※단말기 키보드를 활용하여 입력</a:t>
            </a:r>
          </a:p>
        </p:txBody>
      </p:sp>
      <p:cxnSp>
        <p:nvCxnSpPr>
          <p:cNvPr id="525" name="Shape 525"/>
          <p:cNvCxnSpPr>
            <a:stCxn id="524" idx="1"/>
          </p:cNvCxnSpPr>
          <p:nvPr/>
        </p:nvCxnSpPr>
        <p:spPr>
          <a:xfrm flipH="1">
            <a:off x="6849860" y="1822147"/>
            <a:ext cx="449400" cy="1246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6" name="Shape 526"/>
          <p:cNvSpPr/>
          <p:nvPr/>
        </p:nvSpPr>
        <p:spPr>
          <a:xfrm>
            <a:off x="3405210" y="4709007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수정 버튼</a:t>
            </a:r>
          </a:p>
        </p:txBody>
      </p:sp>
      <p:cxnSp>
        <p:nvCxnSpPr>
          <p:cNvPr id="527" name="Shape 527"/>
          <p:cNvCxnSpPr>
            <a:stCxn id="526" idx="0"/>
            <a:endCxn id="487" idx="1"/>
          </p:cNvCxnSpPr>
          <p:nvPr/>
        </p:nvCxnSpPr>
        <p:spPr>
          <a:xfrm flipH="1" rot="10800000">
            <a:off x="4076089" y="4016907"/>
            <a:ext cx="753300" cy="69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8" name="Shape 528"/>
          <p:cNvSpPr/>
          <p:nvPr/>
        </p:nvSpPr>
        <p:spPr>
          <a:xfrm>
            <a:off x="6008971" y="472169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수정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 버튼</a:t>
            </a:r>
          </a:p>
        </p:txBody>
      </p:sp>
      <p:cxnSp>
        <p:nvCxnSpPr>
          <p:cNvPr id="529" name="Shape 529"/>
          <p:cNvCxnSpPr>
            <a:stCxn id="528" idx="0"/>
            <a:endCxn id="488" idx="2"/>
          </p:cNvCxnSpPr>
          <p:nvPr/>
        </p:nvCxnSpPr>
        <p:spPr>
          <a:xfrm rot="10800000">
            <a:off x="6679850" y="4202098"/>
            <a:ext cx="0" cy="51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30" name="Shape 530"/>
          <p:cNvSpPr txBox="1"/>
          <p:nvPr/>
        </p:nvSpPr>
        <p:spPr>
          <a:xfrm>
            <a:off x="8715263" y="2158511"/>
            <a:ext cx="152477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&lt;사용 가능 명칭 입력&gt;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8658113" y="4526600"/>
            <a:ext cx="165942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&lt;사용 불가능 명칭 입력&gt;</a:t>
            </a:r>
          </a:p>
        </p:txBody>
      </p:sp>
      <p:sp>
        <p:nvSpPr>
          <p:cNvPr id="532" name="Shape 532"/>
          <p:cNvSpPr/>
          <p:nvPr/>
        </p:nvSpPr>
        <p:spPr>
          <a:xfrm>
            <a:off x="3091850" y="5551023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재화 부족 or 사용 불가 명칭 입력 시 버튼 비활성화</a:t>
            </a:r>
          </a:p>
        </p:txBody>
      </p:sp>
      <p:cxnSp>
        <p:nvCxnSpPr>
          <p:cNvPr id="533" name="Shape 533"/>
          <p:cNvCxnSpPr>
            <a:stCxn id="532" idx="0"/>
            <a:endCxn id="526" idx="2"/>
          </p:cNvCxnSpPr>
          <p:nvPr/>
        </p:nvCxnSpPr>
        <p:spPr>
          <a:xfrm flipH="1" rot="10800000">
            <a:off x="4074083" y="5155323"/>
            <a:ext cx="2100" cy="395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540" name="Shape 540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42" name="Shape 542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543" name="Shape 543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544" name="Shape 544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545" name="Shape 545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546" name="Shape 546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547" name="Shape 547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548" name="Shape 548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549" name="Shape 54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Shape 550"/>
          <p:cNvGrpSpPr/>
          <p:nvPr/>
        </p:nvGrpSpPr>
        <p:grpSpPr>
          <a:xfrm>
            <a:off x="4701751" y="2288382"/>
            <a:ext cx="2785412" cy="1978817"/>
            <a:chOff x="4701751" y="2288382"/>
            <a:chExt cx="2785412" cy="1978817"/>
          </a:xfrm>
        </p:grpSpPr>
        <p:grpSp>
          <p:nvGrpSpPr>
            <p:cNvPr id="551" name="Shape 551"/>
            <p:cNvGrpSpPr/>
            <p:nvPr/>
          </p:nvGrpSpPr>
          <p:grpSpPr>
            <a:xfrm>
              <a:off x="4701751" y="2288382"/>
              <a:ext cx="2785412" cy="1978817"/>
              <a:chOff x="4701751" y="2288382"/>
              <a:chExt cx="2785412" cy="1978817"/>
            </a:xfrm>
          </p:grpSpPr>
          <p:sp>
            <p:nvSpPr>
              <p:cNvPr id="552" name="Shape 552"/>
              <p:cNvSpPr/>
              <p:nvPr/>
            </p:nvSpPr>
            <p:spPr>
              <a:xfrm>
                <a:off x="4701751" y="2288382"/>
                <a:ext cx="2785412" cy="1978817"/>
              </a:xfrm>
              <a:prstGeom prst="roundRect">
                <a:avLst>
                  <a:gd fmla="val 6442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약칭 수정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Shape 553"/>
              <p:cNvSpPr/>
              <p:nvPr/>
            </p:nvSpPr>
            <p:spPr>
              <a:xfrm>
                <a:off x="4768426" y="2631283"/>
                <a:ext cx="2642023" cy="1137505"/>
              </a:xfrm>
              <a:prstGeom prst="roundRect">
                <a:avLst>
                  <a:gd fmla="val 2852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Shape 554"/>
              <p:cNvSpPr/>
              <p:nvPr/>
            </p:nvSpPr>
            <p:spPr>
              <a:xfrm>
                <a:off x="6094457" y="3832878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  <p:sp>
            <p:nvSpPr>
              <p:cNvPr id="555" name="Shape 555"/>
              <p:cNvSpPr/>
              <p:nvPr/>
            </p:nvSpPr>
            <p:spPr>
              <a:xfrm>
                <a:off x="4852450" y="2945899"/>
                <a:ext cx="2491324" cy="305976"/>
              </a:xfrm>
              <a:prstGeom prst="roundRect">
                <a:avLst>
                  <a:gd fmla="val 1645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Shape 556"/>
              <p:cNvSpPr txBox="1"/>
              <p:nvPr/>
            </p:nvSpPr>
            <p:spPr>
              <a:xfrm>
                <a:off x="5218369" y="2669518"/>
                <a:ext cx="1733168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새로운 연맹 약칭 입력</a:t>
                </a:r>
              </a:p>
            </p:txBody>
          </p:sp>
          <p:sp>
            <p:nvSpPr>
              <p:cNvPr id="557" name="Shape 557"/>
              <p:cNvSpPr txBox="1"/>
              <p:nvPr/>
            </p:nvSpPr>
            <p:spPr>
              <a:xfrm>
                <a:off x="4944367" y="3300751"/>
                <a:ext cx="230383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글자, 숫자 포함 3자까지만 입력 가능</a:t>
                </a:r>
              </a:p>
            </p:txBody>
          </p:sp>
          <p:sp>
            <p:nvSpPr>
              <p:cNvPr id="558" name="Shape 558"/>
              <p:cNvSpPr/>
              <p:nvPr/>
            </p:nvSpPr>
            <p:spPr>
              <a:xfrm>
                <a:off x="4852450" y="3832878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수정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100</a:t>
                </a:r>
              </a:p>
            </p:txBody>
          </p:sp>
        </p:grpSp>
        <p:pic>
          <p:nvPicPr>
            <p:cNvPr descr="http://icons.iconarchive.com/icons/custom-icon-design/pretty-office-11/256/coin-us-dollar-icon.png" id="559" name="Shape 5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35278" y="4048171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0" name="Shape 560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약칭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약칭을 수정할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 포함 3자리</a:t>
            </a:r>
          </a:p>
        </p:txBody>
      </p:sp>
      <p:grpSp>
        <p:nvGrpSpPr>
          <p:cNvPr id="562" name="Shape 562"/>
          <p:cNvGrpSpPr/>
          <p:nvPr/>
        </p:nvGrpSpPr>
        <p:grpSpPr>
          <a:xfrm>
            <a:off x="8149801" y="4754550"/>
            <a:ext cx="2785412" cy="1978817"/>
            <a:chOff x="4701751" y="2288382"/>
            <a:chExt cx="2785412" cy="1978817"/>
          </a:xfrm>
        </p:grpSpPr>
        <p:sp>
          <p:nvSpPr>
            <p:cNvPr id="563" name="Shape 563"/>
            <p:cNvSpPr/>
            <p:nvPr/>
          </p:nvSpPr>
          <p:spPr>
            <a:xfrm>
              <a:off x="4701751" y="2288382"/>
              <a:ext cx="2785412" cy="1978817"/>
            </a:xfrm>
            <a:prstGeom prst="roundRect">
              <a:avLst>
                <a:gd fmla="val 644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 수정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4768426" y="2631283"/>
              <a:ext cx="2642023" cy="1137505"/>
            </a:xfrm>
            <a:prstGeom prst="roundRect">
              <a:avLst>
                <a:gd fmla="val 2852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4829533" y="3831894"/>
              <a:ext cx="1200066" cy="370231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500</a:t>
              </a:r>
            </a:p>
          </p:txBody>
        </p:sp>
        <p:sp>
          <p:nvSpPr>
            <p:cNvPr id="566" name="Shape 566"/>
            <p:cNvSpPr/>
            <p:nvPr/>
          </p:nvSpPr>
          <p:spPr>
            <a:xfrm>
              <a:off x="6079817" y="3831983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567" name="Shape 567"/>
            <p:cNvSpPr/>
            <p:nvPr/>
          </p:nvSpPr>
          <p:spPr>
            <a:xfrm>
              <a:off x="4852450" y="2945899"/>
              <a:ext cx="2491324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메롱메롱</a:t>
              </a:r>
            </a:p>
          </p:txBody>
        </p:sp>
        <p:sp>
          <p:nvSpPr>
            <p:cNvPr id="568" name="Shape 568"/>
            <p:cNvSpPr txBox="1"/>
            <p:nvPr/>
          </p:nvSpPr>
          <p:spPr>
            <a:xfrm>
              <a:off x="5218364" y="2640943"/>
              <a:ext cx="173316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새로운 연맹 약칭 이름</a:t>
              </a:r>
            </a:p>
          </p:txBody>
        </p:sp>
        <p:sp>
          <p:nvSpPr>
            <p:cNvPr id="569" name="Shape 569"/>
            <p:cNvSpPr txBox="1"/>
            <p:nvPr/>
          </p:nvSpPr>
          <p:spPr>
            <a:xfrm>
              <a:off x="4944364" y="3300751"/>
              <a:ext cx="230383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글자, 숫자 포함 3자까지만 입력 가능</a:t>
              </a:r>
            </a:p>
          </p:txBody>
        </p:sp>
        <p:pic>
          <p:nvPicPr>
            <p:cNvPr descr="http://icons.iconarchive.com/icons/custom-icon-design/pretty-office-11/256/coin-us-dollar-icon.png" id="570" name="Shape 5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5167" y="4029616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1" name="Shape 571"/>
          <p:cNvGrpSpPr/>
          <p:nvPr/>
        </p:nvGrpSpPr>
        <p:grpSpPr>
          <a:xfrm>
            <a:off x="8149801" y="2411401"/>
            <a:ext cx="2785412" cy="1978817"/>
            <a:chOff x="4701751" y="2288382"/>
            <a:chExt cx="2785412" cy="1978817"/>
          </a:xfrm>
        </p:grpSpPr>
        <p:sp>
          <p:nvSpPr>
            <p:cNvPr id="572" name="Shape 572"/>
            <p:cNvSpPr/>
            <p:nvPr/>
          </p:nvSpPr>
          <p:spPr>
            <a:xfrm>
              <a:off x="4701751" y="2288382"/>
              <a:ext cx="2785412" cy="1978817"/>
            </a:xfrm>
            <a:prstGeom prst="roundRect">
              <a:avLst>
                <a:gd fmla="val 644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명칭 수정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768426" y="2631283"/>
              <a:ext cx="2642023" cy="1137505"/>
            </a:xfrm>
            <a:prstGeom prst="roundRect">
              <a:avLst>
                <a:gd fmla="val 2852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4829533" y="3831894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500</a:t>
              </a:r>
            </a:p>
          </p:txBody>
        </p:sp>
        <p:sp>
          <p:nvSpPr>
            <p:cNvPr id="575" name="Shape 575"/>
            <p:cNvSpPr/>
            <p:nvPr/>
          </p:nvSpPr>
          <p:spPr>
            <a:xfrm>
              <a:off x="6079817" y="3831983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576" name="Shape 576"/>
            <p:cNvSpPr/>
            <p:nvPr/>
          </p:nvSpPr>
          <p:spPr>
            <a:xfrm>
              <a:off x="4852450" y="2945899"/>
              <a:ext cx="2491324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메롱메롱</a:t>
              </a:r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5218364" y="2640943"/>
              <a:ext cx="173316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새로운 연맹 약칭 이름</a:t>
              </a:r>
            </a:p>
          </p:txBody>
        </p:sp>
        <p:sp>
          <p:nvSpPr>
            <p:cNvPr id="578" name="Shape 578"/>
            <p:cNvSpPr txBox="1"/>
            <p:nvPr/>
          </p:nvSpPr>
          <p:spPr>
            <a:xfrm>
              <a:off x="4944364" y="3300751"/>
              <a:ext cx="230383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글자, 숫자 포함 3자까지만 입력 가능</a:t>
              </a:r>
            </a:p>
          </p:txBody>
        </p:sp>
        <p:pic>
          <p:nvPicPr>
            <p:cNvPr descr="http://icons.iconarchive.com/icons/custom-icon-design/pretty-office-11/256/coin-us-dollar-icon.png" id="579" name="Shape 5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5167" y="4029616"/>
              <a:ext cx="127036" cy="1270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80" name="Shape 5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5817" y="3099991"/>
            <a:ext cx="186931" cy="235887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Shape 581"/>
          <p:cNvSpPr/>
          <p:nvPr/>
        </p:nvSpPr>
        <p:spPr>
          <a:xfrm>
            <a:off x="10523403" y="5431410"/>
            <a:ext cx="264868" cy="264868"/>
          </a:xfrm>
          <a:prstGeom prst="mathMultiply">
            <a:avLst>
              <a:gd fmla="val 9135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8715263" y="2158511"/>
            <a:ext cx="153118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&lt;사용 가능 약칭 입력&gt;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658113" y="4526600"/>
            <a:ext cx="165942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&lt;사용 불가능 약칭 입력&gt;</a:t>
            </a:r>
          </a:p>
        </p:txBody>
      </p:sp>
      <p:sp>
        <p:nvSpPr>
          <p:cNvPr id="584" name="Shape 584"/>
          <p:cNvSpPr/>
          <p:nvPr/>
        </p:nvSpPr>
        <p:spPr>
          <a:xfrm>
            <a:off x="5106894" y="13423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약칭 수정 팝업</a:t>
            </a:r>
          </a:p>
        </p:txBody>
      </p:sp>
      <p:cxnSp>
        <p:nvCxnSpPr>
          <p:cNvPr id="585" name="Shape 585"/>
          <p:cNvCxnSpPr>
            <a:stCxn id="584" idx="2"/>
          </p:cNvCxnSpPr>
          <p:nvPr/>
        </p:nvCxnSpPr>
        <p:spPr>
          <a:xfrm>
            <a:off x="6089128" y="1788560"/>
            <a:ext cx="5400" cy="49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6" name="Shape 586"/>
          <p:cNvSpPr/>
          <p:nvPr/>
        </p:nvSpPr>
        <p:spPr>
          <a:xfrm>
            <a:off x="7299260" y="1599058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약칭 입력 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※단말기 키보드를 활용하여 입력</a:t>
            </a:r>
          </a:p>
        </p:txBody>
      </p:sp>
      <p:cxnSp>
        <p:nvCxnSpPr>
          <p:cNvPr id="587" name="Shape 587"/>
          <p:cNvCxnSpPr>
            <a:stCxn id="586" idx="1"/>
          </p:cNvCxnSpPr>
          <p:nvPr/>
        </p:nvCxnSpPr>
        <p:spPr>
          <a:xfrm flipH="1">
            <a:off x="6849860" y="1822147"/>
            <a:ext cx="449400" cy="1246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8" name="Shape 588"/>
          <p:cNvSpPr/>
          <p:nvPr/>
        </p:nvSpPr>
        <p:spPr>
          <a:xfrm>
            <a:off x="3405210" y="4709007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약칭 수정 버튼</a:t>
            </a:r>
          </a:p>
        </p:txBody>
      </p:sp>
      <p:cxnSp>
        <p:nvCxnSpPr>
          <p:cNvPr id="589" name="Shape 589"/>
          <p:cNvCxnSpPr>
            <a:stCxn id="588" idx="0"/>
          </p:cNvCxnSpPr>
          <p:nvPr/>
        </p:nvCxnSpPr>
        <p:spPr>
          <a:xfrm flipH="1" rot="10800000">
            <a:off x="4076089" y="4016907"/>
            <a:ext cx="753300" cy="69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90" name="Shape 590"/>
          <p:cNvSpPr/>
          <p:nvPr/>
        </p:nvSpPr>
        <p:spPr>
          <a:xfrm>
            <a:off x="6008971" y="472169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약칭 수정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 버튼</a:t>
            </a:r>
          </a:p>
        </p:txBody>
      </p:sp>
      <p:cxnSp>
        <p:nvCxnSpPr>
          <p:cNvPr id="591" name="Shape 591"/>
          <p:cNvCxnSpPr>
            <a:stCxn id="590" idx="0"/>
          </p:cNvCxnSpPr>
          <p:nvPr/>
        </p:nvCxnSpPr>
        <p:spPr>
          <a:xfrm rot="10800000">
            <a:off x="6679850" y="4202098"/>
            <a:ext cx="0" cy="51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92" name="Shape 592"/>
          <p:cNvSpPr/>
          <p:nvPr/>
        </p:nvSpPr>
        <p:spPr>
          <a:xfrm>
            <a:off x="3091850" y="5551023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재화 부족 or 사용 불가 약칭 입력 시 버튼 비활성화</a:t>
            </a:r>
          </a:p>
        </p:txBody>
      </p:sp>
      <p:cxnSp>
        <p:nvCxnSpPr>
          <p:cNvPr id="593" name="Shape 593"/>
          <p:cNvCxnSpPr>
            <a:stCxn id="592" idx="0"/>
            <a:endCxn id="588" idx="2"/>
          </p:cNvCxnSpPr>
          <p:nvPr/>
        </p:nvCxnSpPr>
        <p:spPr>
          <a:xfrm flipH="1" rot="10800000">
            <a:off x="4074083" y="5155323"/>
            <a:ext cx="2100" cy="395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594" name="Shape 594"/>
          <p:cNvGrpSpPr/>
          <p:nvPr/>
        </p:nvGrpSpPr>
        <p:grpSpPr>
          <a:xfrm>
            <a:off x="1844361" y="2011121"/>
            <a:ext cx="954837" cy="931503"/>
            <a:chOff x="4548837" y="1905783"/>
            <a:chExt cx="954837" cy="931503"/>
          </a:xfrm>
        </p:grpSpPr>
        <p:sp>
          <p:nvSpPr>
            <p:cNvPr id="595" name="Shape 595"/>
            <p:cNvSpPr/>
            <p:nvPr/>
          </p:nvSpPr>
          <p:spPr>
            <a:xfrm>
              <a:off x="4548837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약칭</a:t>
              </a:r>
            </a:p>
          </p:txBody>
        </p:sp>
        <p:pic>
          <p:nvPicPr>
            <p:cNvPr id="596" name="Shape 59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39817" y="1905783"/>
              <a:ext cx="772877" cy="7084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7" name="Shape 597"/>
          <p:cNvGrpSpPr/>
          <p:nvPr/>
        </p:nvGrpSpPr>
        <p:grpSpPr>
          <a:xfrm>
            <a:off x="236139" y="2253840"/>
            <a:ext cx="1642124" cy="465751"/>
            <a:chOff x="226772" y="2410633"/>
            <a:chExt cx="1642124" cy="465751"/>
          </a:xfrm>
        </p:grpSpPr>
        <p:sp>
          <p:nvSpPr>
            <p:cNvPr id="598" name="Shape 598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606" name="Shape 606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08" name="Shape 608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609" name="Shape 609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610" name="Shape 610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611" name="Shape 611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612" name="Shape 612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613" name="Shape 613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614" name="Shape 614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615" name="Shape 615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Shape 616"/>
          <p:cNvGrpSpPr/>
          <p:nvPr/>
        </p:nvGrpSpPr>
        <p:grpSpPr>
          <a:xfrm>
            <a:off x="4701751" y="1678782"/>
            <a:ext cx="2785412" cy="2712242"/>
            <a:chOff x="4701751" y="2316957"/>
            <a:chExt cx="2785412" cy="2712242"/>
          </a:xfrm>
        </p:grpSpPr>
        <p:grpSp>
          <p:nvGrpSpPr>
            <p:cNvPr id="617" name="Shape 617"/>
            <p:cNvGrpSpPr/>
            <p:nvPr/>
          </p:nvGrpSpPr>
          <p:grpSpPr>
            <a:xfrm>
              <a:off x="4701751" y="2316957"/>
              <a:ext cx="2785412" cy="2712242"/>
              <a:chOff x="4701751" y="2288382"/>
              <a:chExt cx="2785412" cy="2712242"/>
            </a:xfrm>
          </p:grpSpPr>
          <p:sp>
            <p:nvSpPr>
              <p:cNvPr id="618" name="Shape 618"/>
              <p:cNvSpPr/>
              <p:nvPr/>
            </p:nvSpPr>
            <p:spPr>
              <a:xfrm>
                <a:off x="4701751" y="2288382"/>
                <a:ext cx="2785412" cy="2712242"/>
              </a:xfrm>
              <a:prstGeom prst="roundRect">
                <a:avLst>
                  <a:gd fmla="val 6442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교류 언어 수정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Shape 619"/>
              <p:cNvSpPr/>
              <p:nvPr/>
            </p:nvSpPr>
            <p:spPr>
              <a:xfrm>
                <a:off x="4768426" y="2621758"/>
                <a:ext cx="2642023" cy="1416842"/>
              </a:xfrm>
              <a:prstGeom prst="roundRect">
                <a:avLst>
                  <a:gd fmla="val 2852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0" name="Shape 620"/>
            <p:cNvSpPr txBox="1"/>
            <p:nvPr/>
          </p:nvSpPr>
          <p:spPr>
            <a:xfrm>
              <a:off x="4749376" y="4063907"/>
              <a:ext cx="2722220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언어는 연맹원간 채팅 시 사용하는 주 언어입니다.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 수정은 여러분 사이의 소통에 영향을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미치지 않습니다.</a:t>
              </a:r>
            </a:p>
          </p:txBody>
        </p:sp>
        <p:sp>
          <p:nvSpPr>
            <p:cNvPr id="621" name="Shape 621"/>
            <p:cNvSpPr/>
            <p:nvPr/>
          </p:nvSpPr>
          <p:spPr>
            <a:xfrm>
              <a:off x="5479569" y="4579107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grpSp>
          <p:nvGrpSpPr>
            <p:cNvPr id="622" name="Shape 622"/>
            <p:cNvGrpSpPr/>
            <p:nvPr/>
          </p:nvGrpSpPr>
          <p:grpSpPr>
            <a:xfrm>
              <a:off x="4909766" y="2754107"/>
              <a:ext cx="723733" cy="246220"/>
              <a:chOff x="4909766" y="2754107"/>
              <a:chExt cx="723733" cy="246220"/>
            </a:xfrm>
          </p:grpSpPr>
          <p:sp>
            <p:nvSpPr>
              <p:cNvPr id="623" name="Shape 623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Shape 624"/>
              <p:cNvSpPr txBox="1"/>
              <p:nvPr/>
            </p:nvSpPr>
            <p:spPr>
              <a:xfrm>
                <a:off x="5192353" y="2754107"/>
                <a:ext cx="44114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중문</a:t>
                </a:r>
              </a:p>
            </p:txBody>
          </p:sp>
        </p:grpSp>
        <p:grpSp>
          <p:nvGrpSpPr>
            <p:cNvPr id="625" name="Shape 625"/>
            <p:cNvGrpSpPr/>
            <p:nvPr/>
          </p:nvGrpSpPr>
          <p:grpSpPr>
            <a:xfrm>
              <a:off x="4903963" y="3074313"/>
              <a:ext cx="851974" cy="246220"/>
              <a:chOff x="4909766" y="2754107"/>
              <a:chExt cx="851974" cy="246220"/>
            </a:xfrm>
          </p:grpSpPr>
          <p:sp>
            <p:nvSpPr>
              <p:cNvPr id="626" name="Shape 626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Shape 627"/>
              <p:cNvSpPr txBox="1"/>
              <p:nvPr/>
            </p:nvSpPr>
            <p:spPr>
              <a:xfrm>
                <a:off x="5192353" y="2754107"/>
                <a:ext cx="56938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독일어</a:t>
                </a:r>
              </a:p>
            </p:txBody>
          </p:sp>
        </p:grpSp>
        <p:grpSp>
          <p:nvGrpSpPr>
            <p:cNvPr id="628" name="Shape 628"/>
            <p:cNvGrpSpPr/>
            <p:nvPr/>
          </p:nvGrpSpPr>
          <p:grpSpPr>
            <a:xfrm>
              <a:off x="4904083" y="3418678"/>
              <a:ext cx="1108454" cy="246220"/>
              <a:chOff x="4909766" y="2754107"/>
              <a:chExt cx="1108454" cy="246220"/>
            </a:xfrm>
          </p:grpSpPr>
          <p:sp>
            <p:nvSpPr>
              <p:cNvPr id="629" name="Shape 629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Shape 630"/>
              <p:cNvSpPr txBox="1"/>
              <p:nvPr/>
            </p:nvSpPr>
            <p:spPr>
              <a:xfrm>
                <a:off x="5192353" y="2754107"/>
                <a:ext cx="82586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네덜란드어</a:t>
                </a:r>
              </a:p>
            </p:txBody>
          </p:sp>
        </p:grpSp>
        <p:grpSp>
          <p:nvGrpSpPr>
            <p:cNvPr id="631" name="Shape 631"/>
            <p:cNvGrpSpPr/>
            <p:nvPr/>
          </p:nvGrpSpPr>
          <p:grpSpPr>
            <a:xfrm>
              <a:off x="4898280" y="3738883"/>
              <a:ext cx="980214" cy="246220"/>
              <a:chOff x="4909766" y="2754107"/>
              <a:chExt cx="980214" cy="246220"/>
            </a:xfrm>
          </p:grpSpPr>
          <p:sp>
            <p:nvSpPr>
              <p:cNvPr id="632" name="Shape 632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Shape 633"/>
              <p:cNvSpPr txBox="1"/>
              <p:nvPr/>
            </p:nvSpPr>
            <p:spPr>
              <a:xfrm>
                <a:off x="5192353" y="2754107"/>
                <a:ext cx="69762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스페인어</a:t>
                </a:r>
              </a:p>
            </p:txBody>
          </p:sp>
        </p:grpSp>
        <p:grpSp>
          <p:nvGrpSpPr>
            <p:cNvPr id="634" name="Shape 634"/>
            <p:cNvGrpSpPr/>
            <p:nvPr/>
          </p:nvGrpSpPr>
          <p:grpSpPr>
            <a:xfrm>
              <a:off x="6268120" y="2749197"/>
              <a:ext cx="723733" cy="246220"/>
              <a:chOff x="4909766" y="2754107"/>
              <a:chExt cx="723733" cy="246220"/>
            </a:xfrm>
          </p:grpSpPr>
          <p:sp>
            <p:nvSpPr>
              <p:cNvPr id="635" name="Shape 635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Shape 636"/>
              <p:cNvSpPr txBox="1"/>
              <p:nvPr/>
            </p:nvSpPr>
            <p:spPr>
              <a:xfrm>
                <a:off x="5192353" y="2754107"/>
                <a:ext cx="44114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영어</a:t>
                </a:r>
              </a:p>
            </p:txBody>
          </p:sp>
        </p:grpSp>
        <p:grpSp>
          <p:nvGrpSpPr>
            <p:cNvPr id="637" name="Shape 637"/>
            <p:cNvGrpSpPr/>
            <p:nvPr/>
          </p:nvGrpSpPr>
          <p:grpSpPr>
            <a:xfrm>
              <a:off x="6262316" y="3069403"/>
              <a:ext cx="980214" cy="246220"/>
              <a:chOff x="4909766" y="2754107"/>
              <a:chExt cx="980214" cy="246220"/>
            </a:xfrm>
          </p:grpSpPr>
          <p:sp>
            <p:nvSpPr>
              <p:cNvPr id="638" name="Shape 638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Shape 639"/>
              <p:cNvSpPr txBox="1"/>
              <p:nvPr/>
            </p:nvSpPr>
            <p:spPr>
              <a:xfrm>
                <a:off x="5192353" y="2754107"/>
                <a:ext cx="69762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스페인어</a:t>
                </a:r>
              </a:p>
            </p:txBody>
          </p:sp>
        </p:grpSp>
        <p:grpSp>
          <p:nvGrpSpPr>
            <p:cNvPr id="640" name="Shape 640"/>
            <p:cNvGrpSpPr/>
            <p:nvPr/>
          </p:nvGrpSpPr>
          <p:grpSpPr>
            <a:xfrm>
              <a:off x="6262437" y="3413768"/>
              <a:ext cx="1108454" cy="246220"/>
              <a:chOff x="4909766" y="2754107"/>
              <a:chExt cx="1108454" cy="246220"/>
            </a:xfrm>
          </p:grpSpPr>
          <p:sp>
            <p:nvSpPr>
              <p:cNvPr id="641" name="Shape 641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Shape 642"/>
              <p:cNvSpPr txBox="1"/>
              <p:nvPr/>
            </p:nvSpPr>
            <p:spPr>
              <a:xfrm>
                <a:off x="5192353" y="2754107"/>
                <a:ext cx="82586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이탈리아어</a:t>
                </a:r>
              </a:p>
            </p:txBody>
          </p:sp>
        </p:grpSp>
        <p:grpSp>
          <p:nvGrpSpPr>
            <p:cNvPr id="643" name="Shape 643"/>
            <p:cNvGrpSpPr/>
            <p:nvPr/>
          </p:nvGrpSpPr>
          <p:grpSpPr>
            <a:xfrm>
              <a:off x="6256633" y="3733974"/>
              <a:ext cx="851974" cy="246220"/>
              <a:chOff x="4909766" y="2754107"/>
              <a:chExt cx="851974" cy="246220"/>
            </a:xfrm>
          </p:grpSpPr>
          <p:sp>
            <p:nvSpPr>
              <p:cNvPr id="644" name="Shape 644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Shape 645"/>
              <p:cNvSpPr txBox="1"/>
              <p:nvPr/>
            </p:nvSpPr>
            <p:spPr>
              <a:xfrm>
                <a:off x="5192353" y="2754107"/>
                <a:ext cx="56938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한국어</a:t>
                </a:r>
              </a:p>
            </p:txBody>
          </p:sp>
        </p:grpSp>
        <p:pic>
          <p:nvPicPr>
            <p:cNvPr id="646" name="Shape 6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88142" y="3728641"/>
              <a:ext cx="186931" cy="235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7" name="Shape 647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1013629" y="667910"/>
            <a:ext cx="320627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교류 언어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내 교류 언어를 수정하는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실제 게임 언어에는 영향을 주지 않음 ➔ 단순 교류 언어 정보 표시에만 영향을 미침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1개만 선택 가능</a:t>
            </a:r>
          </a:p>
        </p:txBody>
      </p:sp>
      <p:grpSp>
        <p:nvGrpSpPr>
          <p:cNvPr id="649" name="Shape 649"/>
          <p:cNvGrpSpPr/>
          <p:nvPr/>
        </p:nvGrpSpPr>
        <p:grpSpPr>
          <a:xfrm>
            <a:off x="1834995" y="2955895"/>
            <a:ext cx="954837" cy="931502"/>
            <a:chOff x="5602185" y="1905783"/>
            <a:chExt cx="954837" cy="931502"/>
          </a:xfrm>
        </p:grpSpPr>
        <p:sp>
          <p:nvSpPr>
            <p:cNvPr id="650" name="Shape 650"/>
            <p:cNvSpPr/>
            <p:nvPr/>
          </p:nvSpPr>
          <p:spPr>
            <a:xfrm>
              <a:off x="5602185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</a:t>
              </a:r>
            </a:p>
          </p:txBody>
        </p:sp>
        <p:pic>
          <p:nvPicPr>
            <p:cNvPr descr="http://www.acelloria.com/wp-content/themes/twentytwelve/images/partner/communicate.png" id="651" name="Shape 6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83532" y="2003738"/>
              <a:ext cx="567486" cy="5674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2" name="Shape 652"/>
          <p:cNvGrpSpPr/>
          <p:nvPr/>
        </p:nvGrpSpPr>
        <p:grpSpPr>
          <a:xfrm>
            <a:off x="241819" y="3144244"/>
            <a:ext cx="1642124" cy="465751"/>
            <a:chOff x="226772" y="2410633"/>
            <a:chExt cx="1642124" cy="465751"/>
          </a:xfrm>
        </p:grpSpPr>
        <p:sp>
          <p:nvSpPr>
            <p:cNvPr id="653" name="Shape 653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655" name="Shape 655"/>
          <p:cNvSpPr/>
          <p:nvPr/>
        </p:nvSpPr>
        <p:spPr>
          <a:xfrm>
            <a:off x="5237964" y="7510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교류 언어 선택 팝업</a:t>
            </a:r>
          </a:p>
        </p:txBody>
      </p:sp>
      <p:cxnSp>
        <p:nvCxnSpPr>
          <p:cNvPr id="656" name="Shape 656"/>
          <p:cNvCxnSpPr>
            <a:stCxn id="655" idx="2"/>
          </p:cNvCxnSpPr>
          <p:nvPr/>
        </p:nvCxnSpPr>
        <p:spPr>
          <a:xfrm>
            <a:off x="6220198" y="1197274"/>
            <a:ext cx="5400" cy="4997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7" name="Shape 657"/>
          <p:cNvSpPr/>
          <p:nvPr/>
        </p:nvSpPr>
        <p:spPr>
          <a:xfrm>
            <a:off x="7477682" y="1190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체크 박스</a:t>
            </a:r>
          </a:p>
        </p:txBody>
      </p:sp>
      <p:cxnSp>
        <p:nvCxnSpPr>
          <p:cNvPr id="658" name="Shape 658"/>
          <p:cNvCxnSpPr>
            <a:stCxn id="657" idx="1"/>
          </p:cNvCxnSpPr>
          <p:nvPr/>
        </p:nvCxnSpPr>
        <p:spPr>
          <a:xfrm flipH="1">
            <a:off x="6429482" y="1413455"/>
            <a:ext cx="1048200" cy="805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9" name="Shape 659"/>
          <p:cNvSpPr/>
          <p:nvPr/>
        </p:nvSpPr>
        <p:spPr>
          <a:xfrm>
            <a:off x="7727935" y="195018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가능 언어 표시</a:t>
            </a:r>
          </a:p>
        </p:txBody>
      </p:sp>
      <p:cxnSp>
        <p:nvCxnSpPr>
          <p:cNvPr id="660" name="Shape 660"/>
          <p:cNvCxnSpPr>
            <a:stCxn id="659" idx="1"/>
            <a:endCxn id="636" idx="3"/>
          </p:cNvCxnSpPr>
          <p:nvPr/>
        </p:nvCxnSpPr>
        <p:spPr>
          <a:xfrm flipH="1">
            <a:off x="6991735" y="2173272"/>
            <a:ext cx="736200" cy="6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1" name="Shape 661"/>
          <p:cNvSpPr/>
          <p:nvPr/>
        </p:nvSpPr>
        <p:spPr>
          <a:xfrm>
            <a:off x="5100801" y="484222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662" name="Shape 662"/>
          <p:cNvCxnSpPr>
            <a:stCxn id="661" idx="0"/>
            <a:endCxn id="621" idx="2"/>
          </p:cNvCxnSpPr>
          <p:nvPr/>
        </p:nvCxnSpPr>
        <p:spPr>
          <a:xfrm rot="10800000">
            <a:off x="6079734" y="4311221"/>
            <a:ext cx="3300" cy="53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3" name="Shape 663"/>
          <p:cNvSpPr/>
          <p:nvPr/>
        </p:nvSpPr>
        <p:spPr>
          <a:xfrm>
            <a:off x="7745557" y="2798725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언어를 선택할 때 마다 변경 저장 발생</a:t>
            </a:r>
          </a:p>
        </p:txBody>
      </p:sp>
      <p:cxnSp>
        <p:nvCxnSpPr>
          <p:cNvPr id="664" name="Shape 664"/>
          <p:cNvCxnSpPr>
            <a:stCxn id="663" idx="0"/>
          </p:cNvCxnSpPr>
          <p:nvPr/>
        </p:nvCxnSpPr>
        <p:spPr>
          <a:xfrm flipH="1" rot="10800000">
            <a:off x="8727790" y="2403025"/>
            <a:ext cx="2100" cy="395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2016.03.14 초안 작성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671" name="Shape 67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73" name="Shape 673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674" name="Shape 674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675" name="Shape 675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676" name="Shape 676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677" name="Shape 677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678" name="Shape 678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679" name="Shape 679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680" name="Shape 680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1" name="Shape 681"/>
          <p:cNvGrpSpPr/>
          <p:nvPr/>
        </p:nvGrpSpPr>
        <p:grpSpPr>
          <a:xfrm>
            <a:off x="4701751" y="1678782"/>
            <a:ext cx="2785412" cy="2712242"/>
            <a:chOff x="4701751" y="2316957"/>
            <a:chExt cx="2785412" cy="2712242"/>
          </a:xfrm>
        </p:grpSpPr>
        <p:grpSp>
          <p:nvGrpSpPr>
            <p:cNvPr id="682" name="Shape 682"/>
            <p:cNvGrpSpPr/>
            <p:nvPr/>
          </p:nvGrpSpPr>
          <p:grpSpPr>
            <a:xfrm>
              <a:off x="4701751" y="2316957"/>
              <a:ext cx="2785412" cy="2712242"/>
              <a:chOff x="4701751" y="2288382"/>
              <a:chExt cx="2785412" cy="2712242"/>
            </a:xfrm>
          </p:grpSpPr>
          <p:sp>
            <p:nvSpPr>
              <p:cNvPr id="683" name="Shape 683"/>
              <p:cNvSpPr/>
              <p:nvPr/>
            </p:nvSpPr>
            <p:spPr>
              <a:xfrm>
                <a:off x="4701751" y="2288382"/>
                <a:ext cx="2785412" cy="2712242"/>
              </a:xfrm>
              <a:prstGeom prst="roundRect">
                <a:avLst>
                  <a:gd fmla="val 6442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교류 언어 수정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Shape 684"/>
              <p:cNvSpPr/>
              <p:nvPr/>
            </p:nvSpPr>
            <p:spPr>
              <a:xfrm>
                <a:off x="4768426" y="2621758"/>
                <a:ext cx="2642023" cy="1416842"/>
              </a:xfrm>
              <a:prstGeom prst="roundRect">
                <a:avLst>
                  <a:gd fmla="val 2852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5" name="Shape 685"/>
            <p:cNvSpPr txBox="1"/>
            <p:nvPr/>
          </p:nvSpPr>
          <p:spPr>
            <a:xfrm>
              <a:off x="4749376" y="4063907"/>
              <a:ext cx="2722220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언어는 연맹원간 채팅 시 사용하는 주 언어입니다.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교류 언어 수정은 여러분 사이의 소통에 영향을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미치지 않습니다.</a:t>
              </a:r>
            </a:p>
          </p:txBody>
        </p:sp>
        <p:sp>
          <p:nvSpPr>
            <p:cNvPr id="686" name="Shape 686"/>
            <p:cNvSpPr/>
            <p:nvPr/>
          </p:nvSpPr>
          <p:spPr>
            <a:xfrm>
              <a:off x="5479569" y="4579107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grpSp>
          <p:nvGrpSpPr>
            <p:cNvPr id="687" name="Shape 687"/>
            <p:cNvGrpSpPr/>
            <p:nvPr/>
          </p:nvGrpSpPr>
          <p:grpSpPr>
            <a:xfrm>
              <a:off x="4909766" y="2754107"/>
              <a:ext cx="723733" cy="246220"/>
              <a:chOff x="4909766" y="2754107"/>
              <a:chExt cx="723733" cy="246220"/>
            </a:xfrm>
          </p:grpSpPr>
          <p:sp>
            <p:nvSpPr>
              <p:cNvPr id="688" name="Shape 688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Shape 689"/>
              <p:cNvSpPr txBox="1"/>
              <p:nvPr/>
            </p:nvSpPr>
            <p:spPr>
              <a:xfrm>
                <a:off x="5192353" y="2754107"/>
                <a:ext cx="44114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중문</a:t>
                </a:r>
              </a:p>
            </p:txBody>
          </p:sp>
        </p:grpSp>
        <p:grpSp>
          <p:nvGrpSpPr>
            <p:cNvPr id="690" name="Shape 690"/>
            <p:cNvGrpSpPr/>
            <p:nvPr/>
          </p:nvGrpSpPr>
          <p:grpSpPr>
            <a:xfrm>
              <a:off x="4903963" y="3074313"/>
              <a:ext cx="851974" cy="246220"/>
              <a:chOff x="4909766" y="2754107"/>
              <a:chExt cx="851974" cy="246220"/>
            </a:xfrm>
          </p:grpSpPr>
          <p:sp>
            <p:nvSpPr>
              <p:cNvPr id="691" name="Shape 691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Shape 692"/>
              <p:cNvSpPr txBox="1"/>
              <p:nvPr/>
            </p:nvSpPr>
            <p:spPr>
              <a:xfrm>
                <a:off x="5192353" y="2754107"/>
                <a:ext cx="56938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독일어</a:t>
                </a:r>
              </a:p>
            </p:txBody>
          </p:sp>
        </p:grpSp>
        <p:grpSp>
          <p:nvGrpSpPr>
            <p:cNvPr id="693" name="Shape 693"/>
            <p:cNvGrpSpPr/>
            <p:nvPr/>
          </p:nvGrpSpPr>
          <p:grpSpPr>
            <a:xfrm>
              <a:off x="4904083" y="3418678"/>
              <a:ext cx="1108454" cy="246220"/>
              <a:chOff x="4909766" y="2754107"/>
              <a:chExt cx="1108454" cy="246220"/>
            </a:xfrm>
          </p:grpSpPr>
          <p:sp>
            <p:nvSpPr>
              <p:cNvPr id="694" name="Shape 694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Shape 695"/>
              <p:cNvSpPr txBox="1"/>
              <p:nvPr/>
            </p:nvSpPr>
            <p:spPr>
              <a:xfrm>
                <a:off x="5192353" y="2754107"/>
                <a:ext cx="82586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네덜란드어</a:t>
                </a:r>
              </a:p>
            </p:txBody>
          </p:sp>
        </p:grpSp>
        <p:grpSp>
          <p:nvGrpSpPr>
            <p:cNvPr id="696" name="Shape 696"/>
            <p:cNvGrpSpPr/>
            <p:nvPr/>
          </p:nvGrpSpPr>
          <p:grpSpPr>
            <a:xfrm>
              <a:off x="4898280" y="3738883"/>
              <a:ext cx="980214" cy="246220"/>
              <a:chOff x="4909766" y="2754107"/>
              <a:chExt cx="980214" cy="246220"/>
            </a:xfrm>
          </p:grpSpPr>
          <p:sp>
            <p:nvSpPr>
              <p:cNvPr id="697" name="Shape 697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Shape 698"/>
              <p:cNvSpPr txBox="1"/>
              <p:nvPr/>
            </p:nvSpPr>
            <p:spPr>
              <a:xfrm>
                <a:off x="5192353" y="2754107"/>
                <a:ext cx="69762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스페인어</a:t>
                </a:r>
              </a:p>
            </p:txBody>
          </p:sp>
        </p:grpSp>
        <p:grpSp>
          <p:nvGrpSpPr>
            <p:cNvPr id="699" name="Shape 699"/>
            <p:cNvGrpSpPr/>
            <p:nvPr/>
          </p:nvGrpSpPr>
          <p:grpSpPr>
            <a:xfrm>
              <a:off x="6268120" y="2749197"/>
              <a:ext cx="723733" cy="246220"/>
              <a:chOff x="4909766" y="2754107"/>
              <a:chExt cx="723733" cy="246220"/>
            </a:xfrm>
          </p:grpSpPr>
          <p:sp>
            <p:nvSpPr>
              <p:cNvPr id="700" name="Shape 700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Shape 701"/>
              <p:cNvSpPr txBox="1"/>
              <p:nvPr/>
            </p:nvSpPr>
            <p:spPr>
              <a:xfrm>
                <a:off x="5192353" y="2754107"/>
                <a:ext cx="44114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영어</a:t>
                </a:r>
              </a:p>
            </p:txBody>
          </p:sp>
        </p:grpSp>
        <p:grpSp>
          <p:nvGrpSpPr>
            <p:cNvPr id="702" name="Shape 702"/>
            <p:cNvGrpSpPr/>
            <p:nvPr/>
          </p:nvGrpSpPr>
          <p:grpSpPr>
            <a:xfrm>
              <a:off x="6262316" y="3069403"/>
              <a:ext cx="980214" cy="246220"/>
              <a:chOff x="4909766" y="2754107"/>
              <a:chExt cx="980214" cy="246220"/>
            </a:xfrm>
          </p:grpSpPr>
          <p:sp>
            <p:nvSpPr>
              <p:cNvPr id="703" name="Shape 703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Shape 704"/>
              <p:cNvSpPr txBox="1"/>
              <p:nvPr/>
            </p:nvSpPr>
            <p:spPr>
              <a:xfrm>
                <a:off x="5192353" y="2754107"/>
                <a:ext cx="69762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스페인어</a:t>
                </a:r>
              </a:p>
            </p:txBody>
          </p:sp>
        </p:grpSp>
        <p:grpSp>
          <p:nvGrpSpPr>
            <p:cNvPr id="705" name="Shape 705"/>
            <p:cNvGrpSpPr/>
            <p:nvPr/>
          </p:nvGrpSpPr>
          <p:grpSpPr>
            <a:xfrm>
              <a:off x="6262437" y="3413768"/>
              <a:ext cx="1108454" cy="246220"/>
              <a:chOff x="4909766" y="2754107"/>
              <a:chExt cx="1108454" cy="246220"/>
            </a:xfrm>
          </p:grpSpPr>
          <p:sp>
            <p:nvSpPr>
              <p:cNvPr id="706" name="Shape 706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Shape 707"/>
              <p:cNvSpPr txBox="1"/>
              <p:nvPr/>
            </p:nvSpPr>
            <p:spPr>
              <a:xfrm>
                <a:off x="5192353" y="2754107"/>
                <a:ext cx="825866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이탈리아어</a:t>
                </a:r>
              </a:p>
            </p:txBody>
          </p:sp>
        </p:grpSp>
        <p:grpSp>
          <p:nvGrpSpPr>
            <p:cNvPr id="708" name="Shape 708"/>
            <p:cNvGrpSpPr/>
            <p:nvPr/>
          </p:nvGrpSpPr>
          <p:grpSpPr>
            <a:xfrm>
              <a:off x="6256633" y="3733974"/>
              <a:ext cx="851974" cy="246220"/>
              <a:chOff x="4909766" y="2754107"/>
              <a:chExt cx="851974" cy="246220"/>
            </a:xfrm>
          </p:grpSpPr>
          <p:sp>
            <p:nvSpPr>
              <p:cNvPr id="709" name="Shape 709"/>
              <p:cNvSpPr/>
              <p:nvPr/>
            </p:nvSpPr>
            <p:spPr>
              <a:xfrm>
                <a:off x="4909766" y="2763740"/>
                <a:ext cx="232983" cy="22988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Shape 710"/>
              <p:cNvSpPr txBox="1"/>
              <p:nvPr/>
            </p:nvSpPr>
            <p:spPr>
              <a:xfrm>
                <a:off x="5192353" y="2754107"/>
                <a:ext cx="56938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한국어</a:t>
                </a:r>
              </a:p>
            </p:txBody>
          </p:sp>
        </p:grpSp>
        <p:pic>
          <p:nvPicPr>
            <p:cNvPr id="711" name="Shape 7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88142" y="3728641"/>
              <a:ext cx="186931" cy="235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2" name="Shape 71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교류 언어 수정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 변경 시 변경/적용 되었음을 알려주는 기능</a:t>
            </a:r>
          </a:p>
        </p:txBody>
      </p:sp>
      <p:grpSp>
        <p:nvGrpSpPr>
          <p:cNvPr id="714" name="Shape 714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715" name="Shape 715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교류 언어가 </a:t>
              </a:r>
              <a:r>
                <a:rPr b="1" lang="ko-KR" sz="1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선택 언어</a:t>
              </a: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 변경되었습니다.</a:t>
              </a:r>
            </a:p>
          </p:txBody>
        </p:sp>
        <p:cxnSp>
          <p:nvCxnSpPr>
            <p:cNvPr id="716" name="Shape 716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17" name="Shape 717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718" name="Shape 718"/>
          <p:cNvSpPr/>
          <p:nvPr/>
        </p:nvSpPr>
        <p:spPr>
          <a:xfrm>
            <a:off x="8220581" y="178906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교류 언어 변경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1초 후 자동 소멸</a:t>
            </a:r>
          </a:p>
        </p:txBody>
      </p:sp>
      <p:cxnSp>
        <p:nvCxnSpPr>
          <p:cNvPr id="719" name="Shape 719"/>
          <p:cNvCxnSpPr>
            <a:stCxn id="718" idx="1"/>
          </p:cNvCxnSpPr>
          <p:nvPr/>
        </p:nvCxnSpPr>
        <p:spPr>
          <a:xfrm flipH="1">
            <a:off x="7585781" y="2012157"/>
            <a:ext cx="634800" cy="84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726" name="Shape 726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28" name="Shape 728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729" name="Shape 729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730" name="Shape 730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731" name="Shape 731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732" name="Shape 732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733" name="Shape 733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734" name="Shape 734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735" name="Shape 735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6" name="Shape 736"/>
          <p:cNvGrpSpPr/>
          <p:nvPr/>
        </p:nvGrpSpPr>
        <p:grpSpPr>
          <a:xfrm>
            <a:off x="4483191" y="1504950"/>
            <a:ext cx="3222533" cy="3067049"/>
            <a:chOff x="4483191" y="1504950"/>
            <a:chExt cx="3222533" cy="3067049"/>
          </a:xfrm>
        </p:grpSpPr>
        <p:grpSp>
          <p:nvGrpSpPr>
            <p:cNvPr id="737" name="Shape 737"/>
            <p:cNvGrpSpPr/>
            <p:nvPr/>
          </p:nvGrpSpPr>
          <p:grpSpPr>
            <a:xfrm>
              <a:off x="4483191" y="1504950"/>
              <a:ext cx="3222533" cy="3067049"/>
              <a:chOff x="4483191" y="2143125"/>
              <a:chExt cx="3222533" cy="3067049"/>
            </a:xfrm>
          </p:grpSpPr>
          <p:grpSp>
            <p:nvGrpSpPr>
              <p:cNvPr id="738" name="Shape 738"/>
              <p:cNvGrpSpPr/>
              <p:nvPr/>
            </p:nvGrpSpPr>
            <p:grpSpPr>
              <a:xfrm>
                <a:off x="4483191" y="2143125"/>
                <a:ext cx="3222533" cy="3067049"/>
                <a:chOff x="4483191" y="2114550"/>
                <a:chExt cx="3222533" cy="3067049"/>
              </a:xfrm>
            </p:grpSpPr>
            <p:sp>
              <p:nvSpPr>
                <p:cNvPr id="739" name="Shape 739"/>
                <p:cNvSpPr/>
                <p:nvPr/>
              </p:nvSpPr>
              <p:spPr>
                <a:xfrm>
                  <a:off x="4483191" y="2114550"/>
                  <a:ext cx="3222533" cy="3067049"/>
                </a:xfrm>
                <a:prstGeom prst="roundRect">
                  <a:avLst>
                    <a:gd fmla="val 6442" name="adj"/>
                  </a:avLst>
                </a:prstGeom>
                <a:gradFill>
                  <a:gsLst>
                    <a:gs pos="0">
                      <a:srgbClr val="9A9A9A"/>
                    </a:gs>
                    <a:gs pos="50000">
                      <a:srgbClr val="8D8D8D"/>
                    </a:gs>
                    <a:gs pos="100000">
                      <a:srgbClr val="78787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레벨 명칭 수정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Shape 740"/>
                <p:cNvSpPr/>
                <p:nvPr/>
              </p:nvSpPr>
              <p:spPr>
                <a:xfrm>
                  <a:off x="4558876" y="2486024"/>
                  <a:ext cx="3061123" cy="1924050"/>
                </a:xfrm>
                <a:prstGeom prst="roundRect">
                  <a:avLst>
                    <a:gd fmla="val 2852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41" name="Shape 741"/>
              <p:cNvSpPr/>
              <p:nvPr/>
            </p:nvSpPr>
            <p:spPr>
              <a:xfrm>
                <a:off x="4851994" y="4758885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</a:p>
            </p:txBody>
          </p:sp>
          <p:sp>
            <p:nvSpPr>
              <p:cNvPr id="742" name="Shape 742"/>
              <p:cNvSpPr txBox="1"/>
              <p:nvPr/>
            </p:nvSpPr>
            <p:spPr>
              <a:xfrm>
                <a:off x="4582753" y="2811257"/>
                <a:ext cx="34176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R5</a:t>
                </a:r>
              </a:p>
            </p:txBody>
          </p:sp>
          <p:sp>
            <p:nvSpPr>
              <p:cNvPr id="743" name="Shape 743"/>
              <p:cNvSpPr txBox="1"/>
              <p:nvPr/>
            </p:nvSpPr>
            <p:spPr>
              <a:xfrm>
                <a:off x="4576951" y="3131463"/>
                <a:ext cx="34176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sp>
            <p:nvSpPr>
              <p:cNvPr id="744" name="Shape 744"/>
              <p:cNvSpPr txBox="1"/>
              <p:nvPr/>
            </p:nvSpPr>
            <p:spPr>
              <a:xfrm>
                <a:off x="4577071" y="3475828"/>
                <a:ext cx="34176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R3</a:t>
                </a:r>
              </a:p>
            </p:txBody>
          </p:sp>
          <p:grpSp>
            <p:nvGrpSpPr>
              <p:cNvPr id="745" name="Shape 745"/>
              <p:cNvGrpSpPr/>
              <p:nvPr/>
            </p:nvGrpSpPr>
            <p:grpSpPr>
              <a:xfrm>
                <a:off x="4571267" y="3815083"/>
                <a:ext cx="347443" cy="554928"/>
                <a:chOff x="4582753" y="2830307"/>
                <a:chExt cx="347443" cy="554928"/>
              </a:xfrm>
            </p:grpSpPr>
            <p:sp>
              <p:nvSpPr>
                <p:cNvPr id="746" name="Shape 746"/>
                <p:cNvSpPr txBox="1"/>
                <p:nvPr/>
              </p:nvSpPr>
              <p:spPr>
                <a:xfrm>
                  <a:off x="4582753" y="2830307"/>
                  <a:ext cx="341760" cy="246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R2</a:t>
                  </a:r>
                </a:p>
              </p:txBody>
            </p:sp>
            <p:sp>
              <p:nvSpPr>
                <p:cNvPr id="747" name="Shape 747"/>
                <p:cNvSpPr txBox="1"/>
                <p:nvPr/>
              </p:nvSpPr>
              <p:spPr>
                <a:xfrm>
                  <a:off x="4588437" y="3139014"/>
                  <a:ext cx="341760" cy="246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</p:grpSp>
          <p:sp>
            <p:nvSpPr>
              <p:cNvPr id="748" name="Shape 748"/>
              <p:cNvSpPr/>
              <p:nvPr/>
            </p:nvSpPr>
            <p:spPr>
              <a:xfrm>
                <a:off x="6335319" y="2826597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749" name="Shape 749"/>
              <p:cNvSpPr/>
              <p:nvPr/>
            </p:nvSpPr>
            <p:spPr>
              <a:xfrm>
                <a:off x="6329516" y="3146802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750" name="Shape 750"/>
              <p:cNvSpPr/>
              <p:nvPr/>
            </p:nvSpPr>
            <p:spPr>
              <a:xfrm>
                <a:off x="6329635" y="3491167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751" name="Shape 751"/>
              <p:cNvSpPr/>
              <p:nvPr/>
            </p:nvSpPr>
            <p:spPr>
              <a:xfrm>
                <a:off x="6323832" y="3811373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752" name="Shape 752"/>
              <p:cNvSpPr/>
              <p:nvPr/>
            </p:nvSpPr>
            <p:spPr>
              <a:xfrm>
                <a:off x="6324435" y="4123791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753" name="Shape 753"/>
              <p:cNvSpPr/>
              <p:nvPr/>
            </p:nvSpPr>
            <p:spPr>
              <a:xfrm>
                <a:off x="6167641" y="4750660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</p:grpSp>
        <p:sp>
          <p:nvSpPr>
            <p:cNvPr id="754" name="Shape 754"/>
            <p:cNvSpPr txBox="1"/>
            <p:nvPr/>
          </p:nvSpPr>
          <p:spPr>
            <a:xfrm>
              <a:off x="4878028" y="2182607"/>
              <a:ext cx="86113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5</a:t>
              </a:r>
            </a:p>
          </p:txBody>
        </p:sp>
        <p:sp>
          <p:nvSpPr>
            <p:cNvPr id="755" name="Shape 755"/>
            <p:cNvSpPr txBox="1"/>
            <p:nvPr/>
          </p:nvSpPr>
          <p:spPr>
            <a:xfrm>
              <a:off x="4872226" y="2502813"/>
              <a:ext cx="86113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4</a:t>
              </a:r>
            </a:p>
          </p:txBody>
        </p:sp>
        <p:sp>
          <p:nvSpPr>
            <p:cNvPr id="756" name="Shape 756"/>
            <p:cNvSpPr txBox="1"/>
            <p:nvPr/>
          </p:nvSpPr>
          <p:spPr>
            <a:xfrm>
              <a:off x="4872346" y="2847177"/>
              <a:ext cx="86113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3</a:t>
              </a:r>
            </a:p>
          </p:txBody>
        </p:sp>
        <p:sp>
          <p:nvSpPr>
            <p:cNvPr id="757" name="Shape 757"/>
            <p:cNvSpPr txBox="1"/>
            <p:nvPr/>
          </p:nvSpPr>
          <p:spPr>
            <a:xfrm>
              <a:off x="4866542" y="3186433"/>
              <a:ext cx="86113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2</a:t>
              </a:r>
            </a:p>
          </p:txBody>
        </p:sp>
        <p:sp>
          <p:nvSpPr>
            <p:cNvPr id="758" name="Shape 758"/>
            <p:cNvSpPr txBox="1"/>
            <p:nvPr/>
          </p:nvSpPr>
          <p:spPr>
            <a:xfrm>
              <a:off x="4872226" y="3495141"/>
              <a:ext cx="86113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1</a:t>
              </a:r>
            </a:p>
          </p:txBody>
        </p:sp>
      </p:grpSp>
      <p:cxnSp>
        <p:nvCxnSpPr>
          <p:cNvPr id="759" name="Shape 759"/>
          <p:cNvCxnSpPr/>
          <p:nvPr/>
        </p:nvCxnSpPr>
        <p:spPr>
          <a:xfrm>
            <a:off x="4655857" y="2138363"/>
            <a:ext cx="28671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60" name="Shape 760"/>
          <p:cNvSpPr txBox="1"/>
          <p:nvPr/>
        </p:nvSpPr>
        <p:spPr>
          <a:xfrm>
            <a:off x="4914900" y="189321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명칭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6510376" y="189381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명칭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5134101" y="3806732"/>
            <a:ext cx="19527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 포함 3~10자 입력 가능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레벨 명칭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레벨별 명칭을 변경할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단말기 키보드를 활용하여 입력</a:t>
            </a:r>
          </a:p>
        </p:txBody>
      </p:sp>
      <p:grpSp>
        <p:nvGrpSpPr>
          <p:cNvPr id="765" name="Shape 765"/>
          <p:cNvGrpSpPr/>
          <p:nvPr/>
        </p:nvGrpSpPr>
        <p:grpSpPr>
          <a:xfrm>
            <a:off x="1955093" y="2328961"/>
            <a:ext cx="954837" cy="931502"/>
            <a:chOff x="6665485" y="1905783"/>
            <a:chExt cx="954837" cy="931502"/>
          </a:xfrm>
        </p:grpSpPr>
        <p:sp>
          <p:nvSpPr>
            <p:cNvPr id="766" name="Shape 766"/>
            <p:cNvSpPr/>
            <p:nvPr/>
          </p:nvSpPr>
          <p:spPr>
            <a:xfrm>
              <a:off x="6665485" y="1905783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레벨 명칭</a:t>
              </a:r>
            </a:p>
          </p:txBody>
        </p:sp>
        <p:pic>
          <p:nvPicPr>
            <p:cNvPr descr="http://vignette1.wikia.nocookie.net/unisonleague/images/b/ba/Gear-Sea_Dragon_Circlet_Render.png/revision/latest?cb=20150928021712" id="767" name="Shape 767"/>
            <p:cNvPicPr preferRelativeResize="0"/>
            <p:nvPr/>
          </p:nvPicPr>
          <p:blipFill rotWithShape="1">
            <a:blip r:embed="rId3">
              <a:alphaModFix/>
            </a:blip>
            <a:srcRect b="30362" l="8747" r="7728" t="27876"/>
            <a:stretch/>
          </p:blipFill>
          <p:spPr>
            <a:xfrm>
              <a:off x="6861570" y="2094425"/>
              <a:ext cx="657919" cy="3289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8" name="Shape 768"/>
            <p:cNvSpPr/>
            <p:nvPr/>
          </p:nvSpPr>
          <p:spPr>
            <a:xfrm>
              <a:off x="6762178" y="2371534"/>
              <a:ext cx="749193" cy="199689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282944" y="2544237"/>
            <a:ext cx="1642124" cy="465751"/>
            <a:chOff x="226772" y="2410633"/>
            <a:chExt cx="1642124" cy="465751"/>
          </a:xfrm>
        </p:grpSpPr>
        <p:sp>
          <p:nvSpPr>
            <p:cNvPr id="770" name="Shape 770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772" name="Shape 772"/>
          <p:cNvSpPr/>
          <p:nvPr/>
        </p:nvSpPr>
        <p:spPr>
          <a:xfrm>
            <a:off x="5156975" y="5993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명칭 수정 팝업</a:t>
            </a:r>
          </a:p>
        </p:txBody>
      </p:sp>
      <p:cxnSp>
        <p:nvCxnSpPr>
          <p:cNvPr id="773" name="Shape 773"/>
          <p:cNvCxnSpPr>
            <a:stCxn id="772" idx="2"/>
          </p:cNvCxnSpPr>
          <p:nvPr/>
        </p:nvCxnSpPr>
        <p:spPr>
          <a:xfrm>
            <a:off x="6139208" y="1045574"/>
            <a:ext cx="5400" cy="49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4" name="Shape 774"/>
          <p:cNvSpPr/>
          <p:nvPr/>
        </p:nvSpPr>
        <p:spPr>
          <a:xfrm>
            <a:off x="8157025" y="149136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명칭 입력 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※단말기 키보드를 활용하여 입력</a:t>
            </a:r>
          </a:p>
        </p:txBody>
      </p:sp>
      <p:cxnSp>
        <p:nvCxnSpPr>
          <p:cNvPr id="775" name="Shape 775"/>
          <p:cNvCxnSpPr>
            <a:stCxn id="774" idx="1"/>
            <a:endCxn id="748" idx="3"/>
          </p:cNvCxnSpPr>
          <p:nvPr/>
        </p:nvCxnSpPr>
        <p:spPr>
          <a:xfrm flipH="1">
            <a:off x="7540225" y="1714452"/>
            <a:ext cx="616800" cy="58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6" name="Shape 776"/>
          <p:cNvSpPr/>
          <p:nvPr/>
        </p:nvSpPr>
        <p:spPr>
          <a:xfrm>
            <a:off x="4436942" y="501177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명칭 수정 버튼</a:t>
            </a:r>
          </a:p>
        </p:txBody>
      </p:sp>
      <p:cxnSp>
        <p:nvCxnSpPr>
          <p:cNvPr id="777" name="Shape 777"/>
          <p:cNvCxnSpPr>
            <a:stCxn id="776" idx="0"/>
            <a:endCxn id="741" idx="2"/>
          </p:cNvCxnSpPr>
          <p:nvPr/>
        </p:nvCxnSpPr>
        <p:spPr>
          <a:xfrm flipH="1" rot="10800000">
            <a:off x="5107820" y="4490978"/>
            <a:ext cx="344100" cy="520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8" name="Shape 778"/>
          <p:cNvSpPr/>
          <p:nvPr/>
        </p:nvSpPr>
        <p:spPr>
          <a:xfrm>
            <a:off x="6696828" y="501177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명칭 변경 취소 버튼</a:t>
            </a:r>
          </a:p>
        </p:txBody>
      </p:sp>
      <p:cxnSp>
        <p:nvCxnSpPr>
          <p:cNvPr id="779" name="Shape 779"/>
          <p:cNvCxnSpPr>
            <a:stCxn id="778" idx="0"/>
            <a:endCxn id="753" idx="2"/>
          </p:cNvCxnSpPr>
          <p:nvPr/>
        </p:nvCxnSpPr>
        <p:spPr>
          <a:xfrm rot="10800000">
            <a:off x="6767707" y="4482578"/>
            <a:ext cx="600000" cy="52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0" name="Shape 780"/>
          <p:cNvSpPr/>
          <p:nvPr/>
        </p:nvSpPr>
        <p:spPr>
          <a:xfrm>
            <a:off x="4124662" y="5810019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변경 내용 저장</a:t>
            </a:r>
          </a:p>
        </p:txBody>
      </p:sp>
      <p:cxnSp>
        <p:nvCxnSpPr>
          <p:cNvPr id="781" name="Shape 781"/>
          <p:cNvCxnSpPr>
            <a:stCxn id="780" idx="0"/>
            <a:endCxn id="776" idx="2"/>
          </p:cNvCxnSpPr>
          <p:nvPr/>
        </p:nvCxnSpPr>
        <p:spPr>
          <a:xfrm flipH="1" rot="10800000">
            <a:off x="5106895" y="5457819"/>
            <a:ext cx="900" cy="352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2" name="Shape 782"/>
          <p:cNvSpPr/>
          <p:nvPr/>
        </p:nvSpPr>
        <p:spPr>
          <a:xfrm>
            <a:off x="6453473" y="5811480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변경 내용 모두 소멸</a:t>
            </a:r>
          </a:p>
        </p:txBody>
      </p:sp>
      <p:cxnSp>
        <p:nvCxnSpPr>
          <p:cNvPr id="783" name="Shape 783"/>
          <p:cNvCxnSpPr>
            <a:stCxn id="782" idx="0"/>
          </p:cNvCxnSpPr>
          <p:nvPr/>
        </p:nvCxnSpPr>
        <p:spPr>
          <a:xfrm flipH="1" rot="10800000">
            <a:off x="7435706" y="5459280"/>
            <a:ext cx="900" cy="352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변경</a:t>
            </a:r>
          </a:p>
        </p:txBody>
      </p:sp>
      <p:sp>
        <p:nvSpPr>
          <p:cNvPr id="790" name="Shape 790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92" name="Shape 792"/>
          <p:cNvSpPr/>
          <p:nvPr/>
        </p:nvSpPr>
        <p:spPr>
          <a:xfrm>
            <a:off x="4548837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</p:txBody>
      </p:sp>
      <p:sp>
        <p:nvSpPr>
          <p:cNvPr id="793" name="Shape 793"/>
          <p:cNvSpPr/>
          <p:nvPr/>
        </p:nvSpPr>
        <p:spPr>
          <a:xfrm>
            <a:off x="56021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공개모집 설정</a:t>
            </a:r>
          </a:p>
        </p:txBody>
      </p:sp>
      <p:sp>
        <p:nvSpPr>
          <p:cNvPr id="794" name="Shape 794"/>
          <p:cNvSpPr/>
          <p:nvPr/>
        </p:nvSpPr>
        <p:spPr>
          <a:xfrm>
            <a:off x="6665485" y="86268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</a:t>
            </a:r>
          </a:p>
        </p:txBody>
      </p:sp>
      <p:sp>
        <p:nvSpPr>
          <p:cNvPr id="795" name="Shape 795"/>
          <p:cNvSpPr/>
          <p:nvPr/>
        </p:nvSpPr>
        <p:spPr>
          <a:xfrm>
            <a:off x="4548837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</a:t>
            </a:r>
          </a:p>
        </p:txBody>
      </p:sp>
      <p:sp>
        <p:nvSpPr>
          <p:cNvPr id="796" name="Shape 796"/>
          <p:cNvSpPr/>
          <p:nvPr/>
        </p:nvSpPr>
        <p:spPr>
          <a:xfrm>
            <a:off x="56021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</a:t>
            </a:r>
          </a:p>
        </p:txBody>
      </p:sp>
      <p:sp>
        <p:nvSpPr>
          <p:cNvPr id="797" name="Shape 797"/>
          <p:cNvSpPr/>
          <p:nvPr/>
        </p:nvSpPr>
        <p:spPr>
          <a:xfrm>
            <a:off x="6665485" y="1905783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</a:t>
            </a:r>
          </a:p>
        </p:txBody>
      </p:sp>
      <p:sp>
        <p:nvSpPr>
          <p:cNvPr id="798" name="Shape 798"/>
          <p:cNvSpPr/>
          <p:nvPr/>
        </p:nvSpPr>
        <p:spPr>
          <a:xfrm>
            <a:off x="4548837" y="2948878"/>
            <a:ext cx="954837" cy="931502"/>
          </a:xfrm>
          <a:prstGeom prst="roundRect">
            <a:avLst>
              <a:gd fmla="val 644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</a:t>
            </a:r>
          </a:p>
        </p:txBody>
      </p:sp>
      <p:sp>
        <p:nvSpPr>
          <p:cNvPr id="799" name="Shape 79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0" name="Shape 800"/>
          <p:cNvGrpSpPr/>
          <p:nvPr/>
        </p:nvGrpSpPr>
        <p:grpSpPr>
          <a:xfrm>
            <a:off x="4483191" y="1504950"/>
            <a:ext cx="3222533" cy="3067049"/>
            <a:chOff x="4483191" y="1504950"/>
            <a:chExt cx="3222533" cy="3067049"/>
          </a:xfrm>
        </p:grpSpPr>
        <p:grpSp>
          <p:nvGrpSpPr>
            <p:cNvPr id="801" name="Shape 801"/>
            <p:cNvGrpSpPr/>
            <p:nvPr/>
          </p:nvGrpSpPr>
          <p:grpSpPr>
            <a:xfrm>
              <a:off x="4483191" y="1504950"/>
              <a:ext cx="3222533" cy="3067049"/>
              <a:chOff x="4483191" y="2143125"/>
              <a:chExt cx="3222533" cy="3067049"/>
            </a:xfrm>
          </p:grpSpPr>
          <p:grpSp>
            <p:nvGrpSpPr>
              <p:cNvPr id="802" name="Shape 802"/>
              <p:cNvGrpSpPr/>
              <p:nvPr/>
            </p:nvGrpSpPr>
            <p:grpSpPr>
              <a:xfrm>
                <a:off x="4483191" y="2143125"/>
                <a:ext cx="3222533" cy="3067049"/>
                <a:chOff x="4483191" y="2114550"/>
                <a:chExt cx="3222533" cy="3067049"/>
              </a:xfrm>
            </p:grpSpPr>
            <p:sp>
              <p:nvSpPr>
                <p:cNvPr id="803" name="Shape 803"/>
                <p:cNvSpPr/>
                <p:nvPr/>
              </p:nvSpPr>
              <p:spPr>
                <a:xfrm>
                  <a:off x="4483191" y="2114550"/>
                  <a:ext cx="3222533" cy="3067049"/>
                </a:xfrm>
                <a:prstGeom prst="roundRect">
                  <a:avLst>
                    <a:gd fmla="val 6442" name="adj"/>
                  </a:avLst>
                </a:prstGeom>
                <a:gradFill>
                  <a:gsLst>
                    <a:gs pos="0">
                      <a:srgbClr val="9A9A9A"/>
                    </a:gs>
                    <a:gs pos="50000">
                      <a:srgbClr val="8D8D8D"/>
                    </a:gs>
                    <a:gs pos="100000">
                      <a:srgbClr val="78787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요새 명칭 수정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Shape 804"/>
                <p:cNvSpPr/>
                <p:nvPr/>
              </p:nvSpPr>
              <p:spPr>
                <a:xfrm>
                  <a:off x="4558876" y="2486024"/>
                  <a:ext cx="3061123" cy="1924050"/>
                </a:xfrm>
                <a:prstGeom prst="roundRect">
                  <a:avLst>
                    <a:gd fmla="val 2852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05" name="Shape 805"/>
              <p:cNvSpPr/>
              <p:nvPr/>
            </p:nvSpPr>
            <p:spPr>
              <a:xfrm>
                <a:off x="6335319" y="2826597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806" name="Shape 806"/>
              <p:cNvSpPr/>
              <p:nvPr/>
            </p:nvSpPr>
            <p:spPr>
              <a:xfrm>
                <a:off x="6329516" y="3146802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807" name="Shape 807"/>
              <p:cNvSpPr/>
              <p:nvPr/>
            </p:nvSpPr>
            <p:spPr>
              <a:xfrm>
                <a:off x="6329635" y="3491167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808" name="Shape 808"/>
              <p:cNvSpPr/>
              <p:nvPr/>
            </p:nvSpPr>
            <p:spPr>
              <a:xfrm>
                <a:off x="6323832" y="3811373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  <p:sp>
            <p:nvSpPr>
              <p:cNvPr id="809" name="Shape 809"/>
              <p:cNvSpPr/>
              <p:nvPr/>
            </p:nvSpPr>
            <p:spPr>
              <a:xfrm>
                <a:off x="6324435" y="4123791"/>
                <a:ext cx="1204758" cy="22988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Input text</a:t>
                </a:r>
              </a:p>
            </p:txBody>
          </p:sp>
        </p:grpSp>
        <p:sp>
          <p:nvSpPr>
            <p:cNvPr id="810" name="Shape 810"/>
            <p:cNvSpPr txBox="1"/>
            <p:nvPr/>
          </p:nvSpPr>
          <p:spPr>
            <a:xfrm>
              <a:off x="4878028" y="2182607"/>
              <a:ext cx="85792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1</a:t>
              </a:r>
            </a:p>
          </p:txBody>
        </p:sp>
        <p:sp>
          <p:nvSpPr>
            <p:cNvPr id="811" name="Shape 811"/>
            <p:cNvSpPr txBox="1"/>
            <p:nvPr/>
          </p:nvSpPr>
          <p:spPr>
            <a:xfrm>
              <a:off x="4872226" y="2502813"/>
              <a:ext cx="85792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2</a:t>
              </a:r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4872346" y="2847177"/>
              <a:ext cx="85792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3</a:t>
              </a:r>
            </a:p>
          </p:txBody>
        </p:sp>
        <p:sp>
          <p:nvSpPr>
            <p:cNvPr id="813" name="Shape 813"/>
            <p:cNvSpPr txBox="1"/>
            <p:nvPr/>
          </p:nvSpPr>
          <p:spPr>
            <a:xfrm>
              <a:off x="4866542" y="3186433"/>
              <a:ext cx="85792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4</a:t>
              </a:r>
            </a:p>
          </p:txBody>
        </p:sp>
        <p:sp>
          <p:nvSpPr>
            <p:cNvPr id="814" name="Shape 814"/>
            <p:cNvSpPr txBox="1"/>
            <p:nvPr/>
          </p:nvSpPr>
          <p:spPr>
            <a:xfrm>
              <a:off x="4872226" y="3495141"/>
              <a:ext cx="85792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5</a:t>
              </a:r>
            </a:p>
          </p:txBody>
        </p:sp>
      </p:grpSp>
      <p:cxnSp>
        <p:nvCxnSpPr>
          <p:cNvPr id="815" name="Shape 815"/>
          <p:cNvCxnSpPr/>
          <p:nvPr/>
        </p:nvCxnSpPr>
        <p:spPr>
          <a:xfrm>
            <a:off x="4655857" y="2138363"/>
            <a:ext cx="28671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16" name="Shape 816"/>
          <p:cNvSpPr txBox="1"/>
          <p:nvPr/>
        </p:nvSpPr>
        <p:spPr>
          <a:xfrm>
            <a:off x="4914900" y="189321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명칭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6510376" y="189381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명칭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5134101" y="3806732"/>
            <a:ext cx="19527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 포함 3~10자 입력 가능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820" name="Shape 820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화면 – 연맹 요새 명칭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요새들의 명칭을 수정할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완료/가능한 연맹 요새의 이름만 변경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단말기 키보드를 활용하여 입력</a:t>
            </a:r>
          </a:p>
        </p:txBody>
      </p:sp>
      <p:sp>
        <p:nvSpPr>
          <p:cNvPr id="821" name="Shape 821"/>
          <p:cNvSpPr/>
          <p:nvPr/>
        </p:nvSpPr>
        <p:spPr>
          <a:xfrm>
            <a:off x="5156975" y="5993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요새 명칭 수정 팝업</a:t>
            </a:r>
          </a:p>
        </p:txBody>
      </p:sp>
      <p:cxnSp>
        <p:nvCxnSpPr>
          <p:cNvPr id="822" name="Shape 822"/>
          <p:cNvCxnSpPr>
            <a:stCxn id="821" idx="2"/>
          </p:cNvCxnSpPr>
          <p:nvPr/>
        </p:nvCxnSpPr>
        <p:spPr>
          <a:xfrm>
            <a:off x="6139208" y="1045574"/>
            <a:ext cx="5400" cy="49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23" name="Shape 823"/>
          <p:cNvSpPr/>
          <p:nvPr/>
        </p:nvSpPr>
        <p:spPr>
          <a:xfrm>
            <a:off x="8157025" y="149136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명칭 입력 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※단말기 키보드를 활용하여 입력</a:t>
            </a:r>
          </a:p>
        </p:txBody>
      </p:sp>
      <p:cxnSp>
        <p:nvCxnSpPr>
          <p:cNvPr id="824" name="Shape 824"/>
          <p:cNvCxnSpPr>
            <a:stCxn id="823" idx="1"/>
          </p:cNvCxnSpPr>
          <p:nvPr/>
        </p:nvCxnSpPr>
        <p:spPr>
          <a:xfrm flipH="1">
            <a:off x="7540225" y="1714452"/>
            <a:ext cx="616800" cy="58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25" name="Shape 825"/>
          <p:cNvSpPr/>
          <p:nvPr/>
        </p:nvSpPr>
        <p:spPr>
          <a:xfrm>
            <a:off x="4436942" y="501177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요새 명칭 수정 버튼</a:t>
            </a:r>
          </a:p>
        </p:txBody>
      </p:sp>
      <p:cxnSp>
        <p:nvCxnSpPr>
          <p:cNvPr id="826" name="Shape 826"/>
          <p:cNvCxnSpPr>
            <a:stCxn id="825" idx="0"/>
          </p:cNvCxnSpPr>
          <p:nvPr/>
        </p:nvCxnSpPr>
        <p:spPr>
          <a:xfrm flipH="1" rot="10800000">
            <a:off x="5107820" y="4490978"/>
            <a:ext cx="344100" cy="520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27" name="Shape 827"/>
          <p:cNvSpPr/>
          <p:nvPr/>
        </p:nvSpPr>
        <p:spPr>
          <a:xfrm>
            <a:off x="6696828" y="5011778"/>
            <a:ext cx="1341756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요새 명칭 변경 취소 버튼</a:t>
            </a:r>
          </a:p>
        </p:txBody>
      </p:sp>
      <p:cxnSp>
        <p:nvCxnSpPr>
          <p:cNvPr id="828" name="Shape 828"/>
          <p:cNvCxnSpPr>
            <a:stCxn id="827" idx="0"/>
          </p:cNvCxnSpPr>
          <p:nvPr/>
        </p:nvCxnSpPr>
        <p:spPr>
          <a:xfrm rot="10800000">
            <a:off x="6767707" y="4482578"/>
            <a:ext cx="600000" cy="52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29" name="Shape 829"/>
          <p:cNvSpPr/>
          <p:nvPr/>
        </p:nvSpPr>
        <p:spPr>
          <a:xfrm>
            <a:off x="4124662" y="5810019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변경 내용 저장</a:t>
            </a:r>
          </a:p>
        </p:txBody>
      </p:sp>
      <p:cxnSp>
        <p:nvCxnSpPr>
          <p:cNvPr id="830" name="Shape 830"/>
          <p:cNvCxnSpPr>
            <a:stCxn id="829" idx="0"/>
            <a:endCxn id="825" idx="2"/>
          </p:cNvCxnSpPr>
          <p:nvPr/>
        </p:nvCxnSpPr>
        <p:spPr>
          <a:xfrm flipH="1" rot="10800000">
            <a:off x="5106895" y="5457819"/>
            <a:ext cx="900" cy="352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1" name="Shape 831"/>
          <p:cNvSpPr/>
          <p:nvPr/>
        </p:nvSpPr>
        <p:spPr>
          <a:xfrm>
            <a:off x="6453473" y="5811480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변경 내용 모두 소멸</a:t>
            </a:r>
          </a:p>
        </p:txBody>
      </p:sp>
      <p:cxnSp>
        <p:nvCxnSpPr>
          <p:cNvPr id="832" name="Shape 832"/>
          <p:cNvCxnSpPr>
            <a:stCxn id="831" idx="0"/>
          </p:cNvCxnSpPr>
          <p:nvPr/>
        </p:nvCxnSpPr>
        <p:spPr>
          <a:xfrm flipH="1" rot="10800000">
            <a:off x="7435706" y="5459280"/>
            <a:ext cx="900" cy="352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833" name="Shape 833"/>
          <p:cNvGrpSpPr/>
          <p:nvPr/>
        </p:nvGrpSpPr>
        <p:grpSpPr>
          <a:xfrm>
            <a:off x="1932437" y="2817769"/>
            <a:ext cx="954837" cy="952506"/>
            <a:chOff x="4548837" y="2927874"/>
            <a:chExt cx="954837" cy="952506"/>
          </a:xfrm>
        </p:grpSpPr>
        <p:sp>
          <p:nvSpPr>
            <p:cNvPr id="834" name="Shape 834"/>
            <p:cNvSpPr/>
            <p:nvPr/>
          </p:nvSpPr>
          <p:spPr>
            <a:xfrm>
              <a:off x="4548837" y="2948878"/>
              <a:ext cx="954837" cy="931502"/>
            </a:xfrm>
            <a:prstGeom prst="roundRect">
              <a:avLst>
                <a:gd fmla="val 6442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요새 명칭</a:t>
              </a:r>
            </a:p>
          </p:txBody>
        </p:sp>
        <p:pic>
          <p:nvPicPr>
            <p:cNvPr id="835" name="Shape 8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78444" y="2927874"/>
              <a:ext cx="765887" cy="765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6" name="Shape 836"/>
            <p:cNvSpPr/>
            <p:nvPr/>
          </p:nvSpPr>
          <p:spPr>
            <a:xfrm>
              <a:off x="4670860" y="3414630"/>
              <a:ext cx="749193" cy="199689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ㄱ</a:t>
              </a:r>
            </a:p>
          </p:txBody>
        </p:sp>
      </p:grpSp>
      <p:grpSp>
        <p:nvGrpSpPr>
          <p:cNvPr id="837" name="Shape 837"/>
          <p:cNvGrpSpPr/>
          <p:nvPr/>
        </p:nvGrpSpPr>
        <p:grpSpPr>
          <a:xfrm>
            <a:off x="263133" y="3049225"/>
            <a:ext cx="1642124" cy="465751"/>
            <a:chOff x="226772" y="2410633"/>
            <a:chExt cx="1642124" cy="465751"/>
          </a:xfrm>
        </p:grpSpPr>
        <p:sp>
          <p:nvSpPr>
            <p:cNvPr id="838" name="Shape 838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840" name="Shape 840"/>
          <p:cNvSpPr/>
          <p:nvPr/>
        </p:nvSpPr>
        <p:spPr>
          <a:xfrm>
            <a:off x="4851994" y="4120710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841" name="Shape 841"/>
          <p:cNvSpPr/>
          <p:nvPr/>
        </p:nvSpPr>
        <p:spPr>
          <a:xfrm>
            <a:off x="6167641" y="411248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848" name="Shape 848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850" name="Shape 850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5710044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6806150" y="23103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4607962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5709383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4617242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</a:t>
            </a:r>
          </a:p>
        </p:txBody>
      </p:sp>
      <p:sp>
        <p:nvSpPr>
          <p:cNvPr id="856" name="Shape 856"/>
          <p:cNvSpPr/>
          <p:nvPr/>
        </p:nvSpPr>
        <p:spPr>
          <a:xfrm>
            <a:off x="5734842" y="282979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</p:txBody>
      </p:sp>
      <p:sp>
        <p:nvSpPr>
          <p:cNvPr id="857" name="Shape 857"/>
          <p:cNvSpPr/>
          <p:nvPr/>
        </p:nvSpPr>
        <p:spPr>
          <a:xfrm>
            <a:off x="4626716" y="37389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858" name="Shape 858"/>
          <p:cNvSpPr/>
          <p:nvPr/>
        </p:nvSpPr>
        <p:spPr>
          <a:xfrm>
            <a:off x="5730839" y="374201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</p:txBody>
      </p:sp>
      <p:sp>
        <p:nvSpPr>
          <p:cNvPr id="859" name="Shape 859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861" name="Shape 8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862" name="Shape 8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863" name="Shape 8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864" name="Shape 8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Shape 8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1597" y="2300194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Shape 866"/>
          <p:cNvSpPr/>
          <p:nvPr/>
        </p:nvSpPr>
        <p:spPr>
          <a:xfrm>
            <a:off x="6834542" y="282377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보기</a:t>
            </a:r>
          </a:p>
        </p:txBody>
      </p:sp>
      <p:pic>
        <p:nvPicPr>
          <p:cNvPr id="867" name="Shape 8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6948" y="3201146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Shape 8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32094" y="2319697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Shape 8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8423" y="3195735"/>
            <a:ext cx="734459" cy="64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Shape 870"/>
          <p:cNvPicPr preferRelativeResize="0"/>
          <p:nvPr/>
        </p:nvPicPr>
        <p:blipFill rotWithShape="1">
          <a:blip r:embed="rId9">
            <a:alphaModFix/>
          </a:blip>
          <a:srcRect b="17729" l="8926" r="23580" t="24412"/>
          <a:stretch/>
        </p:blipFill>
        <p:spPr>
          <a:xfrm>
            <a:off x="5804194" y="2351800"/>
            <a:ext cx="573814" cy="50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Shape 87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6070980" y="3552317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Shape 87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5087" y="264144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Shape 87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07989" y="2644375"/>
            <a:ext cx="249006" cy="2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Shape 87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875" name="Shape 8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6242" y="1248937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38&amp;border=border_03&amp;iconcolor=dfa55a&amp;bgcolor=232323&amp;bordercolor=f9cc30&amp;faction=Alliance" id="876" name="Shape 87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196050" y="3030410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877" name="Shape 87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269607" y="3013792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878" name="Shape 87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18035" y="3035826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879" name="Shape 87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034359" y="3027241"/>
            <a:ext cx="881350" cy="8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Shape 880"/>
          <p:cNvSpPr/>
          <p:nvPr/>
        </p:nvSpPr>
        <p:spPr>
          <a:xfrm>
            <a:off x="4402278" y="2995613"/>
            <a:ext cx="844433" cy="877076"/>
          </a:xfrm>
          <a:prstGeom prst="roundRect">
            <a:avLst>
              <a:gd fmla="val 7093" name="adj"/>
            </a:avLst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4896208" y="400334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882" name="Shape 882"/>
          <p:cNvSpPr/>
          <p:nvPr/>
        </p:nvSpPr>
        <p:spPr>
          <a:xfrm>
            <a:off x="6146492" y="4003433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연맹의 깃발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제공되는 깃발 목록 중 원하는 깃발로 변경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깃발 변경 시 유료 재화 소모</a:t>
            </a:r>
          </a:p>
        </p:txBody>
      </p:sp>
      <p:pic>
        <p:nvPicPr>
          <p:cNvPr id="885" name="Shape 88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73092" y="4205189"/>
            <a:ext cx="151078" cy="151078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Shape 886"/>
          <p:cNvSpPr/>
          <p:nvPr/>
        </p:nvSpPr>
        <p:spPr>
          <a:xfrm>
            <a:off x="8078284" y="91815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적용 or 선택되어 있는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이미지 표시</a:t>
            </a:r>
          </a:p>
        </p:txBody>
      </p:sp>
      <p:cxnSp>
        <p:nvCxnSpPr>
          <p:cNvPr id="887" name="Shape 887"/>
          <p:cNvCxnSpPr>
            <a:stCxn id="886" idx="1"/>
          </p:cNvCxnSpPr>
          <p:nvPr/>
        </p:nvCxnSpPr>
        <p:spPr>
          <a:xfrm flipH="1">
            <a:off x="6773584" y="1141242"/>
            <a:ext cx="1304700" cy="426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88" name="Shape 888"/>
          <p:cNvSpPr/>
          <p:nvPr/>
        </p:nvSpPr>
        <p:spPr>
          <a:xfrm>
            <a:off x="8435554" y="2641530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가능한 연맹 깃발 이미지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좌우 스크롤</a:t>
            </a:r>
          </a:p>
        </p:txBody>
      </p:sp>
      <p:cxnSp>
        <p:nvCxnSpPr>
          <p:cNvPr id="889" name="Shape 889"/>
          <p:cNvCxnSpPr>
            <a:stCxn id="888" idx="1"/>
          </p:cNvCxnSpPr>
          <p:nvPr/>
        </p:nvCxnSpPr>
        <p:spPr>
          <a:xfrm flipH="1">
            <a:off x="7854754" y="2864619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0" name="Shape 890"/>
          <p:cNvSpPr/>
          <p:nvPr/>
        </p:nvSpPr>
        <p:spPr>
          <a:xfrm>
            <a:off x="2502243" y="3292728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선택한 연맹 깃발</a:t>
            </a:r>
          </a:p>
        </p:txBody>
      </p:sp>
      <p:cxnSp>
        <p:nvCxnSpPr>
          <p:cNvPr id="891" name="Shape 891"/>
          <p:cNvCxnSpPr>
            <a:stCxn id="890" idx="3"/>
            <a:endCxn id="880" idx="1"/>
          </p:cNvCxnSpPr>
          <p:nvPr/>
        </p:nvCxnSpPr>
        <p:spPr>
          <a:xfrm flipH="1" rot="10800000">
            <a:off x="4125769" y="3434217"/>
            <a:ext cx="276600" cy="8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2" name="Shape 892"/>
          <p:cNvSpPr/>
          <p:nvPr/>
        </p:nvSpPr>
        <p:spPr>
          <a:xfrm>
            <a:off x="3700644" y="4731517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변경하기</a:t>
            </a:r>
          </a:p>
        </p:txBody>
      </p:sp>
      <p:cxnSp>
        <p:nvCxnSpPr>
          <p:cNvPr id="893" name="Shape 893"/>
          <p:cNvCxnSpPr>
            <a:stCxn id="892" idx="0"/>
            <a:endCxn id="881" idx="2"/>
          </p:cNvCxnSpPr>
          <p:nvPr/>
        </p:nvCxnSpPr>
        <p:spPr>
          <a:xfrm flipH="1" rot="10800000">
            <a:off x="4512407" y="4373617"/>
            <a:ext cx="983700" cy="357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4" name="Shape 894"/>
          <p:cNvSpPr/>
          <p:nvPr/>
        </p:nvSpPr>
        <p:spPr>
          <a:xfrm>
            <a:off x="6989267" y="4731517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변경 취소</a:t>
            </a:r>
          </a:p>
        </p:txBody>
      </p:sp>
      <p:cxnSp>
        <p:nvCxnSpPr>
          <p:cNvPr id="895" name="Shape 895"/>
          <p:cNvCxnSpPr>
            <a:stCxn id="894" idx="0"/>
            <a:endCxn id="882" idx="2"/>
          </p:cNvCxnSpPr>
          <p:nvPr/>
        </p:nvCxnSpPr>
        <p:spPr>
          <a:xfrm rot="10800000">
            <a:off x="6746530" y="4373617"/>
            <a:ext cx="1054500" cy="357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6" name="Shape 896"/>
          <p:cNvSpPr/>
          <p:nvPr/>
        </p:nvSpPr>
        <p:spPr>
          <a:xfrm>
            <a:off x="3206656" y="5549280"/>
            <a:ext cx="2614706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재화 부족 or 권한 부족 or 현재 적용 중인 깃발 선택할 경우 버튼 비활성화</a:t>
            </a:r>
          </a:p>
        </p:txBody>
      </p:sp>
      <p:cxnSp>
        <p:nvCxnSpPr>
          <p:cNvPr id="897" name="Shape 897"/>
          <p:cNvCxnSpPr>
            <a:stCxn id="896" idx="0"/>
          </p:cNvCxnSpPr>
          <p:nvPr/>
        </p:nvCxnSpPr>
        <p:spPr>
          <a:xfrm flipH="1" rot="10800000">
            <a:off x="4514009" y="5197080"/>
            <a:ext cx="900" cy="352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898" name="Shape 898"/>
          <p:cNvGrpSpPr/>
          <p:nvPr/>
        </p:nvGrpSpPr>
        <p:grpSpPr>
          <a:xfrm>
            <a:off x="1966041" y="2322307"/>
            <a:ext cx="772768" cy="782459"/>
            <a:chOff x="5710044" y="2300647"/>
            <a:chExt cx="772768" cy="782459"/>
          </a:xfrm>
        </p:grpSpPr>
        <p:sp>
          <p:nvSpPr>
            <p:cNvPr id="899" name="Shape 899"/>
            <p:cNvSpPr/>
            <p:nvPr/>
          </p:nvSpPr>
          <p:spPr>
            <a:xfrm>
              <a:off x="5710044" y="232145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5725512" y="2829797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깃발</a:t>
              </a:r>
            </a:p>
          </p:txBody>
        </p:sp>
        <p:pic>
          <p:nvPicPr>
            <p:cNvPr id="901" name="Shape 90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08419" y="230064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2" name="Shape 90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161412" y="2622392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3" name="Shape 903"/>
          <p:cNvGrpSpPr/>
          <p:nvPr/>
        </p:nvGrpSpPr>
        <p:grpSpPr>
          <a:xfrm>
            <a:off x="269948" y="2487155"/>
            <a:ext cx="1642124" cy="465751"/>
            <a:chOff x="226772" y="2410633"/>
            <a:chExt cx="1642124" cy="465751"/>
          </a:xfrm>
        </p:grpSpPr>
        <p:sp>
          <p:nvSpPr>
            <p:cNvPr id="904" name="Shape 904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912" name="Shape 912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14" name="Shape 914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5710044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6806150" y="23103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4607962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5709383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4617242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</a:t>
            </a:r>
          </a:p>
        </p:txBody>
      </p:sp>
      <p:sp>
        <p:nvSpPr>
          <p:cNvPr id="920" name="Shape 920"/>
          <p:cNvSpPr/>
          <p:nvPr/>
        </p:nvSpPr>
        <p:spPr>
          <a:xfrm>
            <a:off x="5734842" y="282979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</p:txBody>
      </p:sp>
      <p:sp>
        <p:nvSpPr>
          <p:cNvPr id="921" name="Shape 921"/>
          <p:cNvSpPr/>
          <p:nvPr/>
        </p:nvSpPr>
        <p:spPr>
          <a:xfrm>
            <a:off x="4626716" y="37389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922" name="Shape 922"/>
          <p:cNvSpPr/>
          <p:nvPr/>
        </p:nvSpPr>
        <p:spPr>
          <a:xfrm>
            <a:off x="5730839" y="374201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</p:txBody>
      </p:sp>
      <p:sp>
        <p:nvSpPr>
          <p:cNvPr id="923" name="Shape 923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925" name="Shape 9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926" name="Shape 9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927" name="Shape 9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928" name="Shape 9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Shape 9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1597" y="2300194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Shape 930"/>
          <p:cNvSpPr/>
          <p:nvPr/>
        </p:nvSpPr>
        <p:spPr>
          <a:xfrm>
            <a:off x="6834542" y="282377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보기</a:t>
            </a:r>
          </a:p>
        </p:txBody>
      </p:sp>
      <p:pic>
        <p:nvPicPr>
          <p:cNvPr id="931" name="Shape 9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6948" y="3201146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Shape 9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32094" y="2319697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Shape 9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8423" y="3195735"/>
            <a:ext cx="734459" cy="64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Shape 934"/>
          <p:cNvPicPr preferRelativeResize="0"/>
          <p:nvPr/>
        </p:nvPicPr>
        <p:blipFill rotWithShape="1">
          <a:blip r:embed="rId9">
            <a:alphaModFix/>
          </a:blip>
          <a:srcRect b="17729" l="8926" r="23580" t="24412"/>
          <a:stretch/>
        </p:blipFill>
        <p:spPr>
          <a:xfrm>
            <a:off x="5804194" y="2351800"/>
            <a:ext cx="573814" cy="50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Shape 9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6070980" y="3552317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Shape 9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5087" y="264144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Shape 93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07989" y="2644375"/>
            <a:ext cx="249006" cy="2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Shape 938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939" name="Shape 9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6242" y="1248937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38&amp;border=border_03&amp;iconcolor=dfa55a&amp;bgcolor=232323&amp;bordercolor=f9cc30&amp;faction=Alliance" id="940" name="Shape 94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196050" y="3030410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941" name="Shape 94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269607" y="3013792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942" name="Shape 9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18035" y="3035826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943" name="Shape 94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034359" y="3027241"/>
            <a:ext cx="881350" cy="8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Shape 944"/>
          <p:cNvSpPr/>
          <p:nvPr/>
        </p:nvSpPr>
        <p:spPr>
          <a:xfrm>
            <a:off x="4402278" y="2995613"/>
            <a:ext cx="844433" cy="877076"/>
          </a:xfrm>
          <a:prstGeom prst="roundRect">
            <a:avLst>
              <a:gd fmla="val 7093" name="adj"/>
            </a:avLst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4896208" y="400334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</a:p>
        </p:txBody>
      </p:sp>
      <p:sp>
        <p:nvSpPr>
          <p:cNvPr id="946" name="Shape 946"/>
          <p:cNvSpPr/>
          <p:nvPr/>
        </p:nvSpPr>
        <p:spPr>
          <a:xfrm>
            <a:off x="6146492" y="4003433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947" name="Shape 947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948" name="Shape 948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깃발 변경 완료 알림</a:t>
            </a:r>
          </a:p>
        </p:txBody>
      </p:sp>
      <p:pic>
        <p:nvPicPr>
          <p:cNvPr id="949" name="Shape 94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73092" y="4205189"/>
            <a:ext cx="151078" cy="151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0" name="Shape 950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951" name="Shape 951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깃발이 변경되었습니다.</a:t>
              </a:r>
            </a:p>
          </p:txBody>
        </p:sp>
        <p:cxnSp>
          <p:nvCxnSpPr>
            <p:cNvPr id="952" name="Shape 952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53" name="Shape 953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954" name="Shape 954"/>
          <p:cNvSpPr/>
          <p:nvPr/>
        </p:nvSpPr>
        <p:spPr>
          <a:xfrm>
            <a:off x="8390418" y="2393386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변경 완료 알림</a:t>
            </a:r>
          </a:p>
        </p:txBody>
      </p:sp>
      <p:cxnSp>
        <p:nvCxnSpPr>
          <p:cNvPr id="955" name="Shape 955"/>
          <p:cNvCxnSpPr>
            <a:stCxn id="954" idx="1"/>
          </p:cNvCxnSpPr>
          <p:nvPr/>
        </p:nvCxnSpPr>
        <p:spPr>
          <a:xfrm flipH="1">
            <a:off x="7809618" y="2616475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Shape 961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랭킹 보기</a:t>
            </a:r>
          </a:p>
        </p:txBody>
      </p:sp>
      <p:sp>
        <p:nvSpPr>
          <p:cNvPr id="962" name="Shape 962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Shape 96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64" name="Shape 964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Shape 965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966" name="Shape 966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67" name="Shape 967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968" name="Shape 9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1412" y="713214"/>
            <a:ext cx="817252" cy="862655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Shape 969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970" name="Shape 9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Shape 971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972" name="Shape 9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Shape 973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974" name="Shape 974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75" name="Shape 975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Shape 976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977" name="Shape 9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Shape 978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979" name="Shape 9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Shape 980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981" name="Shape 981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82" name="Shape 982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Shape 983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984" name="Shape 9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Shape 985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986" name="Shape 9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Shape 987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988" name="Shape 988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89" name="Shape 989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Shape 990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991" name="Shape 9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Shape 992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993" name="Shape 9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Shape 994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995" name="Shape 995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96" name="Shape 996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Shape 997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998" name="Shape 9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Shape 999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000" name="Shape 10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Shape 1001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1002" name="Shape 1002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1003" name="Shape 1003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004" name="Shape 100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5" name="Shape 1005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006" name="Shape 1006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007" name="Shape 100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8" name="Shape 1008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009" name="Shape 1009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010" name="Shape 10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1" name="Shape 1011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012" name="Shape 1012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013" name="Shape 10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4" name="Shape 1014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015" name="Shape 1015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016" name="Shape 10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7" name="Shape 1017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1018" name="Shape 10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1019" name="Shape 10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1020" name="Shape 10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1021" name="Shape 10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Shape 102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023" name="Shape 1023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연맹 목록 확인 및 검색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시 나오는 연맹 목록 및 검색 화면과 동일한 기능</a:t>
            </a:r>
          </a:p>
        </p:txBody>
      </p:sp>
      <p:grpSp>
        <p:nvGrpSpPr>
          <p:cNvPr id="1024" name="Shape 1024"/>
          <p:cNvGrpSpPr/>
          <p:nvPr/>
        </p:nvGrpSpPr>
        <p:grpSpPr>
          <a:xfrm>
            <a:off x="1912845" y="2339205"/>
            <a:ext cx="772768" cy="761650"/>
            <a:chOff x="6806150" y="2310366"/>
            <a:chExt cx="772768" cy="761650"/>
          </a:xfrm>
        </p:grpSpPr>
        <p:sp>
          <p:nvSpPr>
            <p:cNvPr id="1025" name="Shape 1025"/>
            <p:cNvSpPr/>
            <p:nvPr/>
          </p:nvSpPr>
          <p:spPr>
            <a:xfrm>
              <a:off x="6806150" y="23103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834542" y="2814441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기타연맹</a:t>
              </a:r>
            </a:p>
          </p:txBody>
        </p:sp>
        <p:pic>
          <p:nvPicPr>
            <p:cNvPr id="1027" name="Shape 1027"/>
            <p:cNvPicPr preferRelativeResize="0"/>
            <p:nvPr/>
          </p:nvPicPr>
          <p:blipFill rotWithShape="1">
            <a:blip r:embed="rId11">
              <a:alphaModFix/>
            </a:blip>
            <a:srcRect b="17729" l="8926" r="23580" t="24412"/>
            <a:stretch/>
          </p:blipFill>
          <p:spPr>
            <a:xfrm>
              <a:off x="6898482" y="2349709"/>
              <a:ext cx="556940" cy="49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Shape 102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84314" y="2625325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9" name="Shape 1029"/>
          <p:cNvGrpSpPr/>
          <p:nvPr/>
        </p:nvGrpSpPr>
        <p:grpSpPr>
          <a:xfrm>
            <a:off x="269948" y="2487155"/>
            <a:ext cx="1642124" cy="465751"/>
            <a:chOff x="226772" y="2410633"/>
            <a:chExt cx="1642124" cy="465751"/>
          </a:xfrm>
        </p:grpSpPr>
        <p:sp>
          <p:nvSpPr>
            <p:cNvPr id="1030" name="Shape 1030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032" name="Shape 1032"/>
          <p:cNvSpPr/>
          <p:nvPr/>
        </p:nvSpPr>
        <p:spPr>
          <a:xfrm>
            <a:off x="8465650" y="264314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동일 국가(왕국)에 소속되어 있는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목록</a:t>
            </a:r>
          </a:p>
        </p:txBody>
      </p:sp>
      <p:cxnSp>
        <p:nvCxnSpPr>
          <p:cNvPr id="1033" name="Shape 1033"/>
          <p:cNvCxnSpPr>
            <a:stCxn id="1032" idx="1"/>
          </p:cNvCxnSpPr>
          <p:nvPr/>
        </p:nvCxnSpPr>
        <p:spPr>
          <a:xfrm flipH="1">
            <a:off x="7884850" y="487403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34" name="Shape 1034"/>
          <p:cNvSpPr/>
          <p:nvPr/>
        </p:nvSpPr>
        <p:spPr>
          <a:xfrm>
            <a:off x="7972953" y="5388319"/>
            <a:ext cx="1332970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탐색 단어 입력 칸</a:t>
            </a:r>
          </a:p>
        </p:txBody>
      </p:sp>
      <p:cxnSp>
        <p:nvCxnSpPr>
          <p:cNvPr id="1035" name="Shape 1035"/>
          <p:cNvCxnSpPr>
            <a:stCxn id="1034" idx="1"/>
          </p:cNvCxnSpPr>
          <p:nvPr/>
        </p:nvCxnSpPr>
        <p:spPr>
          <a:xfrm flipH="1">
            <a:off x="6676053" y="5611408"/>
            <a:ext cx="1296900" cy="587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36" name="Shape 1036"/>
          <p:cNvSpPr/>
          <p:nvPr/>
        </p:nvSpPr>
        <p:spPr>
          <a:xfrm>
            <a:off x="8294110" y="5979073"/>
            <a:ext cx="135200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탐색 수행 버튼</a:t>
            </a:r>
          </a:p>
        </p:txBody>
      </p:sp>
      <p:cxnSp>
        <p:nvCxnSpPr>
          <p:cNvPr id="1037" name="Shape 1037"/>
          <p:cNvCxnSpPr>
            <a:stCxn id="1036" idx="1"/>
            <a:endCxn id="965" idx="3"/>
          </p:cNvCxnSpPr>
          <p:nvPr/>
        </p:nvCxnSpPr>
        <p:spPr>
          <a:xfrm flipH="1">
            <a:off x="7820410" y="6202162"/>
            <a:ext cx="473700" cy="5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38" name="Shape 1038"/>
          <p:cNvSpPr/>
          <p:nvPr/>
        </p:nvSpPr>
        <p:spPr>
          <a:xfrm>
            <a:off x="9936436" y="5962303"/>
            <a:ext cx="1799521" cy="49079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탐색에 실패했을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➔ 탐색 실패와 동일하게 처리</a:t>
            </a:r>
          </a:p>
        </p:txBody>
      </p:sp>
      <p:sp>
        <p:nvSpPr>
          <p:cNvPr id="1039" name="Shape 1039"/>
          <p:cNvSpPr/>
          <p:nvPr/>
        </p:nvSpPr>
        <p:spPr>
          <a:xfrm>
            <a:off x="8465650" y="1085075"/>
            <a:ext cx="2160914" cy="49079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최초 8개의 연맹 제공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이후 스크롤 로딩으로 8개씩 추가</a:t>
            </a:r>
          </a:p>
        </p:txBody>
      </p:sp>
      <p:cxnSp>
        <p:nvCxnSpPr>
          <p:cNvPr id="1040" name="Shape 1040"/>
          <p:cNvCxnSpPr>
            <a:stCxn id="1039" idx="0"/>
            <a:endCxn id="1032" idx="2"/>
          </p:cNvCxnSpPr>
          <p:nvPr/>
        </p:nvCxnSpPr>
        <p:spPr>
          <a:xfrm rot="10800000">
            <a:off x="9546107" y="710375"/>
            <a:ext cx="0" cy="374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41" name="Shape 1041"/>
          <p:cNvCxnSpPr>
            <a:stCxn id="1038" idx="1"/>
            <a:endCxn id="1036" idx="3"/>
          </p:cNvCxnSpPr>
          <p:nvPr/>
        </p:nvCxnSpPr>
        <p:spPr>
          <a:xfrm rot="10800000">
            <a:off x="9646036" y="6202301"/>
            <a:ext cx="290400" cy="5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42" name="Shape 1042"/>
          <p:cNvSpPr/>
          <p:nvPr/>
        </p:nvSpPr>
        <p:spPr>
          <a:xfrm>
            <a:off x="8351428" y="2599351"/>
            <a:ext cx="2160914" cy="53987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원하는 연맹 터치 시, 해당 연맹의 상세 정보 화면으로 이동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연맹 가입 화면과 동일한 기능</a:t>
            </a:r>
          </a:p>
        </p:txBody>
      </p:sp>
      <p:cxnSp>
        <p:nvCxnSpPr>
          <p:cNvPr id="1043" name="Shape 1043"/>
          <p:cNvCxnSpPr>
            <a:stCxn id="1042" idx="1"/>
          </p:cNvCxnSpPr>
          <p:nvPr/>
        </p:nvCxnSpPr>
        <p:spPr>
          <a:xfrm flipH="1">
            <a:off x="7376428" y="2869289"/>
            <a:ext cx="975000" cy="31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Shape 1049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1050" name="Shape 1050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Shape 1051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052" name="Shape 1052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Shape 1053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1054" name="Shape 10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055" name="Shape 10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056" name="Shape 10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057" name="Shape 10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Shape 1058"/>
          <p:cNvSpPr/>
          <p:nvPr/>
        </p:nvSpPr>
        <p:spPr>
          <a:xfrm>
            <a:off x="4401012" y="2705875"/>
            <a:ext cx="3390047" cy="3195692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4380592" y="2721814"/>
            <a:ext cx="23823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소개 메시지가 표시됩니다.</a:t>
            </a:r>
          </a:p>
        </p:txBody>
      </p:sp>
      <p:sp>
        <p:nvSpPr>
          <p:cNvPr id="1060" name="Shape 1060"/>
          <p:cNvSpPr/>
          <p:nvPr/>
        </p:nvSpPr>
        <p:spPr>
          <a:xfrm>
            <a:off x="4383580" y="228258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1061" name="Shape 1061"/>
          <p:cNvSpPr/>
          <p:nvPr/>
        </p:nvSpPr>
        <p:spPr>
          <a:xfrm>
            <a:off x="5540621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1062" name="Shape 1062"/>
          <p:cNvSpPr/>
          <p:nvPr/>
        </p:nvSpPr>
        <p:spPr>
          <a:xfrm>
            <a:off x="6688329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1063" name="Shape 106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064" name="Shape 1064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플레이어(유저)들에게 노출되는 연맹 상세 정보 화면 보기</a:t>
            </a:r>
          </a:p>
        </p:txBody>
      </p:sp>
      <p:grpSp>
        <p:nvGrpSpPr>
          <p:cNvPr id="1065" name="Shape 1065"/>
          <p:cNvGrpSpPr/>
          <p:nvPr/>
        </p:nvGrpSpPr>
        <p:grpSpPr>
          <a:xfrm>
            <a:off x="2110070" y="1955544"/>
            <a:ext cx="772768" cy="766269"/>
            <a:chOff x="4607962" y="3218857"/>
            <a:chExt cx="772768" cy="766269"/>
          </a:xfrm>
        </p:grpSpPr>
        <p:sp>
          <p:nvSpPr>
            <p:cNvPr id="1066" name="Shape 1066"/>
            <p:cNvSpPr/>
            <p:nvPr/>
          </p:nvSpPr>
          <p:spPr>
            <a:xfrm>
              <a:off x="4607962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4626716" y="373890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정보</a:t>
              </a:r>
            </a:p>
          </p:txBody>
        </p:sp>
        <p:pic>
          <p:nvPicPr>
            <p:cNvPr id="1068" name="Shape 106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31323" y="3224119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9" name="Shape 1069"/>
          <p:cNvGrpSpPr/>
          <p:nvPr/>
        </p:nvGrpSpPr>
        <p:grpSpPr>
          <a:xfrm>
            <a:off x="451005" y="2097421"/>
            <a:ext cx="1642124" cy="465751"/>
            <a:chOff x="226772" y="2410633"/>
            <a:chExt cx="1642124" cy="465751"/>
          </a:xfrm>
        </p:grpSpPr>
        <p:sp>
          <p:nvSpPr>
            <p:cNvPr id="1070" name="Shape 1070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072" name="Shape 1072"/>
          <p:cNvSpPr/>
          <p:nvPr/>
        </p:nvSpPr>
        <p:spPr>
          <a:xfrm>
            <a:off x="8437525" y="34993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자신의 연맹 상세 정보 화면</a:t>
            </a:r>
          </a:p>
        </p:txBody>
      </p:sp>
      <p:cxnSp>
        <p:nvCxnSpPr>
          <p:cNvPr id="1073" name="Shape 1073"/>
          <p:cNvCxnSpPr>
            <a:stCxn id="1072" idx="1"/>
          </p:cNvCxnSpPr>
          <p:nvPr/>
        </p:nvCxnSpPr>
        <p:spPr>
          <a:xfrm flipH="1">
            <a:off x="7856725" y="573022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74" name="Shape 1074"/>
          <p:cNvSpPr/>
          <p:nvPr/>
        </p:nvSpPr>
        <p:spPr>
          <a:xfrm>
            <a:off x="8437525" y="1174324"/>
            <a:ext cx="2160914" cy="49079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및 다른 플레이어(유저)에게 노출되는 화면과 동일</a:t>
            </a:r>
          </a:p>
        </p:txBody>
      </p:sp>
      <p:cxnSp>
        <p:nvCxnSpPr>
          <p:cNvPr id="1075" name="Shape 1075"/>
          <p:cNvCxnSpPr>
            <a:stCxn id="1074" idx="0"/>
          </p:cNvCxnSpPr>
          <p:nvPr/>
        </p:nvCxnSpPr>
        <p:spPr>
          <a:xfrm rot="10800000">
            <a:off x="9517982" y="799624"/>
            <a:ext cx="0" cy="374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Shape 1081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082" name="Shape 1082"/>
          <p:cNvSpPr/>
          <p:nvPr/>
        </p:nvSpPr>
        <p:spPr>
          <a:xfrm>
            <a:off x="4383769" y="694727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083" name="Shape 1083"/>
          <p:cNvSpPr/>
          <p:nvPr/>
        </p:nvSpPr>
        <p:spPr>
          <a:xfrm>
            <a:off x="5540808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084" name="Shape 1084"/>
          <p:cNvSpPr/>
          <p:nvPr/>
        </p:nvSpPr>
        <p:spPr>
          <a:xfrm>
            <a:off x="6688517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085" name="Shape 1085"/>
          <p:cNvGrpSpPr/>
          <p:nvPr/>
        </p:nvGrpSpPr>
        <p:grpSpPr>
          <a:xfrm>
            <a:off x="4383769" y="1431490"/>
            <a:ext cx="3444615" cy="490615"/>
            <a:chOff x="4383769" y="1431490"/>
            <a:chExt cx="3444615" cy="490615"/>
          </a:xfrm>
        </p:grpSpPr>
        <p:sp>
          <p:nvSpPr>
            <p:cNvPr id="1086" name="Shape 1086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087" name="Shape 10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8" name="Shape 1088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089" name="Shape 1089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090" name="Shape 1090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Shape 1091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092" name="Shape 1092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093" name="Shape 1093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094" name="Shape 109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095" name="Shape 109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6" name="Shape 1096"/>
          <p:cNvGrpSpPr/>
          <p:nvPr/>
        </p:nvGrpSpPr>
        <p:grpSpPr>
          <a:xfrm>
            <a:off x="4383769" y="1938761"/>
            <a:ext cx="3444615" cy="490615"/>
            <a:chOff x="4383769" y="1938761"/>
            <a:chExt cx="3444615" cy="490615"/>
          </a:xfrm>
        </p:grpSpPr>
        <p:grpSp>
          <p:nvGrpSpPr>
            <p:cNvPr id="1097" name="Shape 1097"/>
            <p:cNvGrpSpPr/>
            <p:nvPr/>
          </p:nvGrpSpPr>
          <p:grpSpPr>
            <a:xfrm>
              <a:off x="4383769" y="1938761"/>
              <a:ext cx="3444615" cy="490615"/>
              <a:chOff x="4383769" y="1431490"/>
              <a:chExt cx="3444615" cy="490615"/>
            </a:xfrm>
          </p:grpSpPr>
          <p:sp>
            <p:nvSpPr>
              <p:cNvPr id="1098" name="Shape 1098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099" name="Shape 1099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100" name="Shape 1100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101" name="Shape 1101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2" name="Shape 1102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103" name="Shape 1103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104" name="Shape 110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105" name="Shape 110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106" name="Shape 110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07" name="Shape 110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23175" y="2023135"/>
              <a:ext cx="291599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8" name="Shape 1108"/>
          <p:cNvGrpSpPr/>
          <p:nvPr/>
        </p:nvGrpSpPr>
        <p:grpSpPr>
          <a:xfrm>
            <a:off x="4387328" y="2436701"/>
            <a:ext cx="3444615" cy="490615"/>
            <a:chOff x="4387328" y="2436701"/>
            <a:chExt cx="3444615" cy="490615"/>
          </a:xfrm>
        </p:grpSpPr>
        <p:grpSp>
          <p:nvGrpSpPr>
            <p:cNvPr id="1109" name="Shape 1109"/>
            <p:cNvGrpSpPr/>
            <p:nvPr/>
          </p:nvGrpSpPr>
          <p:grpSpPr>
            <a:xfrm>
              <a:off x="4387328" y="2436701"/>
              <a:ext cx="3444615" cy="490615"/>
              <a:chOff x="4383769" y="1431490"/>
              <a:chExt cx="3444615" cy="490615"/>
            </a:xfrm>
          </p:grpSpPr>
          <p:sp>
            <p:nvSpPr>
              <p:cNvPr id="1110" name="Shape 1110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111" name="Shape 1111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112" name="Shape 1112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113" name="Shape 1113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4" name="Shape 1114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115" name="Shape 1115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116" name="Shape 111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117" name="Shape 11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118" name="Shape 111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9" name="Shape 11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8242" y="2531541"/>
              <a:ext cx="299480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0" name="Shape 1120"/>
          <p:cNvGrpSpPr/>
          <p:nvPr/>
        </p:nvGrpSpPr>
        <p:grpSpPr>
          <a:xfrm>
            <a:off x="4383769" y="2943049"/>
            <a:ext cx="3444615" cy="490615"/>
            <a:chOff x="4383769" y="1431490"/>
            <a:chExt cx="3444615" cy="490615"/>
          </a:xfrm>
        </p:grpSpPr>
        <p:sp>
          <p:nvSpPr>
            <p:cNvPr id="1121" name="Shape 1121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22" name="Shape 1122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23" name="Shape 1123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24" name="Shape 1124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5" name="Shape 1125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26" name="Shape 1126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27" name="Shape 1127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28" name="Shape 11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29" name="Shape 11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0" name="Shape 1130"/>
          <p:cNvGrpSpPr/>
          <p:nvPr/>
        </p:nvGrpSpPr>
        <p:grpSpPr>
          <a:xfrm>
            <a:off x="4383769" y="3450320"/>
            <a:ext cx="3444615" cy="490615"/>
            <a:chOff x="4383769" y="1431490"/>
            <a:chExt cx="3444615" cy="490615"/>
          </a:xfrm>
        </p:grpSpPr>
        <p:sp>
          <p:nvSpPr>
            <p:cNvPr id="1131" name="Shape 1131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32" name="Shape 1132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33" name="Shape 1133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34" name="Shape 1134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5" name="Shape 1135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36" name="Shape 1136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37" name="Shape 1137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38" name="Shape 11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39" name="Shape 11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0" name="Shape 1140"/>
          <p:cNvGrpSpPr/>
          <p:nvPr/>
        </p:nvGrpSpPr>
        <p:grpSpPr>
          <a:xfrm>
            <a:off x="4387328" y="3948259"/>
            <a:ext cx="3444615" cy="490615"/>
            <a:chOff x="4383769" y="1431490"/>
            <a:chExt cx="3444615" cy="490615"/>
          </a:xfrm>
        </p:grpSpPr>
        <p:sp>
          <p:nvSpPr>
            <p:cNvPr id="1141" name="Shape 1141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42" name="Shape 1142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43" name="Shape 1143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44" name="Shape 1144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5" name="Shape 1145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46" name="Shape 1146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47" name="Shape 1147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48" name="Shape 11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49" name="Shape 11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0" name="Shape 1150"/>
          <p:cNvGrpSpPr/>
          <p:nvPr/>
        </p:nvGrpSpPr>
        <p:grpSpPr>
          <a:xfrm>
            <a:off x="4383769" y="4458248"/>
            <a:ext cx="3444615" cy="490615"/>
            <a:chOff x="4383769" y="1431490"/>
            <a:chExt cx="3444615" cy="490615"/>
          </a:xfrm>
        </p:grpSpPr>
        <p:sp>
          <p:nvSpPr>
            <p:cNvPr id="1151" name="Shape 1151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52" name="Shape 1152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53" name="Shape 1153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54" name="Shape 1154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5" name="Shape 1155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56" name="Shape 1156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57" name="Shape 1157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58" name="Shape 11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59" name="Shape 11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0" name="Shape 1160"/>
          <p:cNvGrpSpPr/>
          <p:nvPr/>
        </p:nvGrpSpPr>
        <p:grpSpPr>
          <a:xfrm>
            <a:off x="4383769" y="4965518"/>
            <a:ext cx="3444615" cy="490615"/>
            <a:chOff x="4383769" y="1431490"/>
            <a:chExt cx="3444615" cy="490615"/>
          </a:xfrm>
        </p:grpSpPr>
        <p:sp>
          <p:nvSpPr>
            <p:cNvPr id="1161" name="Shape 1161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62" name="Shape 1162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63" name="Shape 1163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64" name="Shape 1164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5" name="Shape 1165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66" name="Shape 1166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67" name="Shape 1167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68" name="Shape 116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69" name="Shape 116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0" name="Shape 1170"/>
          <p:cNvGrpSpPr/>
          <p:nvPr/>
        </p:nvGrpSpPr>
        <p:grpSpPr>
          <a:xfrm>
            <a:off x="4387328" y="5463459"/>
            <a:ext cx="3444615" cy="490615"/>
            <a:chOff x="4383769" y="1431490"/>
            <a:chExt cx="3444615" cy="490615"/>
          </a:xfrm>
        </p:grpSpPr>
        <p:sp>
          <p:nvSpPr>
            <p:cNvPr id="1171" name="Shape 1171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172" name="Shape 1172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173" name="Shape 1173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174" name="Shape 1174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Shape 1175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176" name="Shape 1176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177" name="Shape 1177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178" name="Shape 11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179" name="Shape 117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0" name="Shape 1180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Shape 1181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182" name="Shape 1182"/>
          <p:cNvSpPr/>
          <p:nvPr/>
        </p:nvSpPr>
        <p:spPr>
          <a:xfrm>
            <a:off x="6096428" y="6062828"/>
            <a:ext cx="780559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17:17:13</a:t>
            </a:r>
          </a:p>
        </p:txBody>
      </p:sp>
      <p:sp>
        <p:nvSpPr>
          <p:cNvPr id="1183" name="Shape 1183"/>
          <p:cNvSpPr txBox="1"/>
          <p:nvPr/>
        </p:nvSpPr>
        <p:spPr>
          <a:xfrm>
            <a:off x="5296210" y="6067296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업데이트</a:t>
            </a:r>
          </a:p>
        </p:txBody>
      </p:sp>
      <p:sp>
        <p:nvSpPr>
          <p:cNvPr id="1184" name="Shape 1184"/>
          <p:cNvSpPr txBox="1"/>
          <p:nvPr/>
        </p:nvSpPr>
        <p:spPr>
          <a:xfrm>
            <a:off x="4432882" y="30250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185" name="Shape 1185"/>
          <p:cNvSpPr txBox="1"/>
          <p:nvPr/>
        </p:nvSpPr>
        <p:spPr>
          <a:xfrm>
            <a:off x="4444837" y="3531462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186" name="Shape 1186"/>
          <p:cNvSpPr txBox="1"/>
          <p:nvPr/>
        </p:nvSpPr>
        <p:spPr>
          <a:xfrm>
            <a:off x="4444837" y="403544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4444837" y="454015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188" name="Shape 1188"/>
          <p:cNvSpPr txBox="1"/>
          <p:nvPr/>
        </p:nvSpPr>
        <p:spPr>
          <a:xfrm>
            <a:off x="4433182" y="504385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189" name="Shape 1189"/>
          <p:cNvSpPr txBox="1"/>
          <p:nvPr/>
        </p:nvSpPr>
        <p:spPr>
          <a:xfrm>
            <a:off x="4444294" y="553903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190" name="Shape 1190"/>
          <p:cNvSpPr/>
          <p:nvPr/>
        </p:nvSpPr>
        <p:spPr>
          <a:xfrm>
            <a:off x="4374121" y="1147511"/>
            <a:ext cx="3444615" cy="24898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이름                       공헌              연맹명예</a:t>
            </a:r>
          </a:p>
        </p:txBody>
      </p:sp>
      <p:sp>
        <p:nvSpPr>
          <p:cNvPr id="1191" name="Shape 1191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192" name="Shape 1192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– 일일/주간 랭킹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 ➔ 하루 단위로 집계되는 공헌도 랭킹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 ➔ 주간 단위로 집계되는 공헌도 랭킹</a:t>
            </a:r>
          </a:p>
        </p:txBody>
      </p:sp>
      <p:grpSp>
        <p:nvGrpSpPr>
          <p:cNvPr id="1193" name="Shape 1193"/>
          <p:cNvGrpSpPr/>
          <p:nvPr/>
        </p:nvGrpSpPr>
        <p:grpSpPr>
          <a:xfrm>
            <a:off x="1943728" y="2279341"/>
            <a:ext cx="772768" cy="810759"/>
            <a:chOff x="5709383" y="3177475"/>
            <a:chExt cx="772768" cy="810759"/>
          </a:xfrm>
        </p:grpSpPr>
        <p:sp>
          <p:nvSpPr>
            <p:cNvPr id="1194" name="Shape 1194"/>
            <p:cNvSpPr/>
            <p:nvPr/>
          </p:nvSpPr>
          <p:spPr>
            <a:xfrm>
              <a:off x="5709383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5730839" y="3742014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공헌 랭킹</a:t>
              </a:r>
            </a:p>
          </p:txBody>
        </p:sp>
        <p:pic>
          <p:nvPicPr>
            <p:cNvPr id="1196" name="Shape 119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725512" y="3177475"/>
              <a:ext cx="734459" cy="6476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7" name="Shape 1197"/>
          <p:cNvGrpSpPr/>
          <p:nvPr/>
        </p:nvGrpSpPr>
        <p:grpSpPr>
          <a:xfrm>
            <a:off x="282140" y="2458556"/>
            <a:ext cx="1642124" cy="465751"/>
            <a:chOff x="226772" y="2410633"/>
            <a:chExt cx="1642124" cy="465751"/>
          </a:xfrm>
        </p:grpSpPr>
        <p:sp>
          <p:nvSpPr>
            <p:cNvPr id="1198" name="Shape 1198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200" name="Shape 1200"/>
          <p:cNvSpPr/>
          <p:nvPr/>
        </p:nvSpPr>
        <p:spPr>
          <a:xfrm>
            <a:off x="1756623" y="322753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201" name="Shape 1201"/>
          <p:cNvSpPr/>
          <p:nvPr/>
        </p:nvSpPr>
        <p:spPr>
          <a:xfrm>
            <a:off x="1756623" y="374296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202" name="Shape 1202"/>
          <p:cNvSpPr/>
          <p:nvPr/>
        </p:nvSpPr>
        <p:spPr>
          <a:xfrm>
            <a:off x="8437525" y="349933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랭킹 정보 변경 Tap</a:t>
            </a:r>
          </a:p>
        </p:txBody>
      </p:sp>
      <p:cxnSp>
        <p:nvCxnSpPr>
          <p:cNvPr id="1203" name="Shape 1203"/>
          <p:cNvCxnSpPr>
            <a:stCxn id="1202" idx="1"/>
          </p:cNvCxnSpPr>
          <p:nvPr/>
        </p:nvCxnSpPr>
        <p:spPr>
          <a:xfrm flipH="1">
            <a:off x="7856725" y="573022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04" name="Shape 1204"/>
          <p:cNvSpPr/>
          <p:nvPr/>
        </p:nvSpPr>
        <p:spPr>
          <a:xfrm>
            <a:off x="8428242" y="1075495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랭킹 목록</a:t>
            </a:r>
          </a:p>
        </p:txBody>
      </p:sp>
      <p:cxnSp>
        <p:nvCxnSpPr>
          <p:cNvPr id="1205" name="Shape 1205"/>
          <p:cNvCxnSpPr>
            <a:stCxn id="1204" idx="1"/>
          </p:cNvCxnSpPr>
          <p:nvPr/>
        </p:nvCxnSpPr>
        <p:spPr>
          <a:xfrm flipH="1">
            <a:off x="7847442" y="1298584"/>
            <a:ext cx="580800" cy="20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06" name="Shape 1206"/>
          <p:cNvSpPr/>
          <p:nvPr/>
        </p:nvSpPr>
        <p:spPr>
          <a:xfrm>
            <a:off x="7972953" y="1741960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영주 이미지</a:t>
            </a:r>
          </a:p>
        </p:txBody>
      </p:sp>
      <p:cxnSp>
        <p:nvCxnSpPr>
          <p:cNvPr id="1207" name="Shape 1207"/>
          <p:cNvCxnSpPr>
            <a:stCxn id="1206" idx="1"/>
          </p:cNvCxnSpPr>
          <p:nvPr/>
        </p:nvCxnSpPr>
        <p:spPr>
          <a:xfrm flipH="1">
            <a:off x="5114853" y="1965049"/>
            <a:ext cx="2858100" cy="6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08" name="Shape 1208"/>
          <p:cNvSpPr/>
          <p:nvPr/>
        </p:nvSpPr>
        <p:spPr>
          <a:xfrm>
            <a:off x="7963278" y="2302841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닉네임</a:t>
            </a:r>
          </a:p>
        </p:txBody>
      </p:sp>
      <p:cxnSp>
        <p:nvCxnSpPr>
          <p:cNvPr id="1209" name="Shape 1209"/>
          <p:cNvCxnSpPr>
            <a:stCxn id="1208" idx="1"/>
          </p:cNvCxnSpPr>
          <p:nvPr/>
        </p:nvCxnSpPr>
        <p:spPr>
          <a:xfrm rot="10800000">
            <a:off x="5601378" y="2265230"/>
            <a:ext cx="2361900" cy="260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0" name="Shape 1210"/>
          <p:cNvSpPr/>
          <p:nvPr/>
        </p:nvSpPr>
        <p:spPr>
          <a:xfrm>
            <a:off x="7947599" y="2875672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일일/주간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획득 공헌도</a:t>
            </a:r>
          </a:p>
        </p:txBody>
      </p:sp>
      <p:cxnSp>
        <p:nvCxnSpPr>
          <p:cNvPr id="1211" name="Shape 1211"/>
          <p:cNvCxnSpPr>
            <a:stCxn id="1210" idx="1"/>
          </p:cNvCxnSpPr>
          <p:nvPr/>
        </p:nvCxnSpPr>
        <p:spPr>
          <a:xfrm flipH="1">
            <a:off x="6706499" y="3098761"/>
            <a:ext cx="1241100" cy="74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2" name="Shape 1212"/>
          <p:cNvSpPr/>
          <p:nvPr/>
        </p:nvSpPr>
        <p:spPr>
          <a:xfrm>
            <a:off x="7995253" y="3560412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일일/주간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획득 연맹 명예</a:t>
            </a:r>
          </a:p>
        </p:txBody>
      </p:sp>
      <p:cxnSp>
        <p:nvCxnSpPr>
          <p:cNvPr id="1213" name="Shape 1213"/>
          <p:cNvCxnSpPr>
            <a:stCxn id="1212" idx="1"/>
          </p:cNvCxnSpPr>
          <p:nvPr/>
        </p:nvCxnSpPr>
        <p:spPr>
          <a:xfrm rot="10800000">
            <a:off x="7681153" y="3724401"/>
            <a:ext cx="314100" cy="59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4" name="Shape 1214"/>
          <p:cNvSpPr/>
          <p:nvPr/>
        </p:nvSpPr>
        <p:spPr>
          <a:xfrm>
            <a:off x="8016007" y="5952932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랭킹 업데이트 시간 표시</a:t>
            </a:r>
          </a:p>
        </p:txBody>
      </p:sp>
      <p:cxnSp>
        <p:nvCxnSpPr>
          <p:cNvPr id="1215" name="Shape 1215"/>
          <p:cNvCxnSpPr>
            <a:stCxn id="1214" idx="1"/>
            <a:endCxn id="1182" idx="3"/>
          </p:cNvCxnSpPr>
          <p:nvPr/>
        </p:nvCxnSpPr>
        <p:spPr>
          <a:xfrm flipH="1">
            <a:off x="6876907" y="6176021"/>
            <a:ext cx="1139100" cy="27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6" name="Shape 1216"/>
          <p:cNvSpPr txBox="1"/>
          <p:nvPr/>
        </p:nvSpPr>
        <p:spPr>
          <a:xfrm>
            <a:off x="261197" y="5846812"/>
            <a:ext cx="40655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일일 / 주간 랭킹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UI 구성은 동일 업데이트 시간만 다름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Shape 1222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223" name="Shape 1223"/>
          <p:cNvSpPr/>
          <p:nvPr/>
        </p:nvSpPr>
        <p:spPr>
          <a:xfrm>
            <a:off x="4383769" y="694727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224" name="Shape 1224"/>
          <p:cNvSpPr/>
          <p:nvPr/>
        </p:nvSpPr>
        <p:spPr>
          <a:xfrm>
            <a:off x="5540808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225" name="Shape 1225"/>
          <p:cNvSpPr/>
          <p:nvPr/>
        </p:nvSpPr>
        <p:spPr>
          <a:xfrm>
            <a:off x="6688517" y="697495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226" name="Shape 1226"/>
          <p:cNvGrpSpPr/>
          <p:nvPr/>
        </p:nvGrpSpPr>
        <p:grpSpPr>
          <a:xfrm>
            <a:off x="4383769" y="1431490"/>
            <a:ext cx="3444615" cy="490615"/>
            <a:chOff x="4383769" y="1431490"/>
            <a:chExt cx="3444615" cy="490615"/>
          </a:xfrm>
        </p:grpSpPr>
        <p:sp>
          <p:nvSpPr>
            <p:cNvPr id="1227" name="Shape 1227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228" name="Shape 12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29" name="Shape 1229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230" name="Shape 1230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231" name="Shape 1231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Shape 1232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233" name="Shape 1233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34" name="Shape 1234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235" name="Shape 12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236" name="Shape 12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7" name="Shape 1237"/>
          <p:cNvGrpSpPr/>
          <p:nvPr/>
        </p:nvGrpSpPr>
        <p:grpSpPr>
          <a:xfrm>
            <a:off x="4383769" y="1938761"/>
            <a:ext cx="3444615" cy="490615"/>
            <a:chOff x="4383769" y="1938761"/>
            <a:chExt cx="3444615" cy="490615"/>
          </a:xfrm>
        </p:grpSpPr>
        <p:grpSp>
          <p:nvGrpSpPr>
            <p:cNvPr id="1238" name="Shape 1238"/>
            <p:cNvGrpSpPr/>
            <p:nvPr/>
          </p:nvGrpSpPr>
          <p:grpSpPr>
            <a:xfrm>
              <a:off x="4383769" y="1938761"/>
              <a:ext cx="3444615" cy="490615"/>
              <a:chOff x="4383769" y="1431490"/>
              <a:chExt cx="3444615" cy="490615"/>
            </a:xfrm>
          </p:grpSpPr>
          <p:sp>
            <p:nvSpPr>
              <p:cNvPr id="1239" name="Shape 1239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240" name="Shape 1240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241" name="Shape 1241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242" name="Shape 1242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3" name="Shape 1243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244" name="Shape 1244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245" name="Shape 12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246" name="Shape 124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247" name="Shape 124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48" name="Shape 12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23175" y="2023135"/>
              <a:ext cx="291599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9" name="Shape 1249"/>
          <p:cNvGrpSpPr/>
          <p:nvPr/>
        </p:nvGrpSpPr>
        <p:grpSpPr>
          <a:xfrm>
            <a:off x="4387328" y="2436701"/>
            <a:ext cx="3444615" cy="490615"/>
            <a:chOff x="4387328" y="2436701"/>
            <a:chExt cx="3444615" cy="490615"/>
          </a:xfrm>
        </p:grpSpPr>
        <p:grpSp>
          <p:nvGrpSpPr>
            <p:cNvPr id="1250" name="Shape 1250"/>
            <p:cNvGrpSpPr/>
            <p:nvPr/>
          </p:nvGrpSpPr>
          <p:grpSpPr>
            <a:xfrm>
              <a:off x="4387328" y="2436701"/>
              <a:ext cx="3444615" cy="490615"/>
              <a:chOff x="4383769" y="1431490"/>
              <a:chExt cx="3444615" cy="490615"/>
            </a:xfrm>
          </p:grpSpPr>
          <p:sp>
            <p:nvSpPr>
              <p:cNvPr id="1251" name="Shape 1251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252" name="Shape 1252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253" name="Shape 1253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254" name="Shape 1254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5" name="Shape 1255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256" name="Shape 1256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257" name="Shape 125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258" name="Shape 125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259" name="Shape 125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60" name="Shape 12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8242" y="2531541"/>
              <a:ext cx="299480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1" name="Shape 1261"/>
          <p:cNvGrpSpPr/>
          <p:nvPr/>
        </p:nvGrpSpPr>
        <p:grpSpPr>
          <a:xfrm>
            <a:off x="4383769" y="2943049"/>
            <a:ext cx="3444615" cy="490615"/>
            <a:chOff x="4383769" y="1431490"/>
            <a:chExt cx="3444615" cy="490615"/>
          </a:xfrm>
        </p:grpSpPr>
        <p:sp>
          <p:nvSpPr>
            <p:cNvPr id="1262" name="Shape 126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263" name="Shape 126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264" name="Shape 126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265" name="Shape 126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6" name="Shape 126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267" name="Shape 126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68" name="Shape 126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269" name="Shape 12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270" name="Shape 127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1" name="Shape 1271"/>
          <p:cNvGrpSpPr/>
          <p:nvPr/>
        </p:nvGrpSpPr>
        <p:grpSpPr>
          <a:xfrm>
            <a:off x="4383769" y="3450320"/>
            <a:ext cx="3444615" cy="490615"/>
            <a:chOff x="4383769" y="1431490"/>
            <a:chExt cx="3444615" cy="490615"/>
          </a:xfrm>
        </p:grpSpPr>
        <p:sp>
          <p:nvSpPr>
            <p:cNvPr id="1272" name="Shape 127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273" name="Shape 127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274" name="Shape 127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275" name="Shape 127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6" name="Shape 127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277" name="Shape 127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78" name="Shape 127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279" name="Shape 127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280" name="Shape 128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1" name="Shape 1281"/>
          <p:cNvGrpSpPr/>
          <p:nvPr/>
        </p:nvGrpSpPr>
        <p:grpSpPr>
          <a:xfrm>
            <a:off x="4387328" y="3948259"/>
            <a:ext cx="3444615" cy="490615"/>
            <a:chOff x="4383769" y="1431490"/>
            <a:chExt cx="3444615" cy="490615"/>
          </a:xfrm>
        </p:grpSpPr>
        <p:sp>
          <p:nvSpPr>
            <p:cNvPr id="1282" name="Shape 128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283" name="Shape 128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284" name="Shape 128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285" name="Shape 128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6" name="Shape 128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287" name="Shape 128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88" name="Shape 128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289" name="Shape 128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290" name="Shape 129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1" name="Shape 1291"/>
          <p:cNvGrpSpPr/>
          <p:nvPr/>
        </p:nvGrpSpPr>
        <p:grpSpPr>
          <a:xfrm>
            <a:off x="4383769" y="4458248"/>
            <a:ext cx="3444615" cy="490615"/>
            <a:chOff x="4383769" y="1431490"/>
            <a:chExt cx="3444615" cy="490615"/>
          </a:xfrm>
        </p:grpSpPr>
        <p:sp>
          <p:nvSpPr>
            <p:cNvPr id="1292" name="Shape 129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293" name="Shape 129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294" name="Shape 129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295" name="Shape 129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6" name="Shape 129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297" name="Shape 129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98" name="Shape 129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299" name="Shape 129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300" name="Shape 130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1" name="Shape 1301"/>
          <p:cNvGrpSpPr/>
          <p:nvPr/>
        </p:nvGrpSpPr>
        <p:grpSpPr>
          <a:xfrm>
            <a:off x="4383769" y="4965518"/>
            <a:ext cx="3444615" cy="490615"/>
            <a:chOff x="4383769" y="1431490"/>
            <a:chExt cx="3444615" cy="490615"/>
          </a:xfrm>
        </p:grpSpPr>
        <p:sp>
          <p:nvSpPr>
            <p:cNvPr id="1302" name="Shape 130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303" name="Shape 130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304" name="Shape 130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305" name="Shape 130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6" name="Shape 130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307" name="Shape 130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08" name="Shape 130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309" name="Shape 130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310" name="Shape 13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1" name="Shape 1311"/>
          <p:cNvGrpSpPr/>
          <p:nvPr/>
        </p:nvGrpSpPr>
        <p:grpSpPr>
          <a:xfrm>
            <a:off x="4387328" y="5463459"/>
            <a:ext cx="3444615" cy="490615"/>
            <a:chOff x="4383769" y="1431490"/>
            <a:chExt cx="3444615" cy="490615"/>
          </a:xfrm>
        </p:grpSpPr>
        <p:sp>
          <p:nvSpPr>
            <p:cNvPr id="1312" name="Shape 131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313" name="Shape 131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314" name="Shape 131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315" name="Shape 131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6" name="Shape 131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317" name="Shape 131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18" name="Shape 131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319" name="Shape 13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320" name="Shape 13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1" name="Shape 132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 공헌도에 따른 랭킹입니다.</a:t>
            </a:r>
          </a:p>
        </p:txBody>
      </p:sp>
      <p:sp>
        <p:nvSpPr>
          <p:cNvPr id="1322" name="Shape 132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323" name="Shape 1323"/>
          <p:cNvSpPr txBox="1"/>
          <p:nvPr/>
        </p:nvSpPr>
        <p:spPr>
          <a:xfrm>
            <a:off x="4432882" y="30250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324" name="Shape 1324"/>
          <p:cNvSpPr txBox="1"/>
          <p:nvPr/>
        </p:nvSpPr>
        <p:spPr>
          <a:xfrm>
            <a:off x="4444837" y="3531462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325" name="Shape 1325"/>
          <p:cNvSpPr txBox="1"/>
          <p:nvPr/>
        </p:nvSpPr>
        <p:spPr>
          <a:xfrm>
            <a:off x="4444837" y="403544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326" name="Shape 1326"/>
          <p:cNvSpPr txBox="1"/>
          <p:nvPr/>
        </p:nvSpPr>
        <p:spPr>
          <a:xfrm>
            <a:off x="4444837" y="454015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327" name="Shape 1327"/>
          <p:cNvSpPr txBox="1"/>
          <p:nvPr/>
        </p:nvSpPr>
        <p:spPr>
          <a:xfrm>
            <a:off x="4433182" y="504385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328" name="Shape 1328"/>
          <p:cNvSpPr txBox="1"/>
          <p:nvPr/>
        </p:nvSpPr>
        <p:spPr>
          <a:xfrm>
            <a:off x="4444294" y="553903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329" name="Shape 1329"/>
          <p:cNvSpPr/>
          <p:nvPr/>
        </p:nvSpPr>
        <p:spPr>
          <a:xfrm>
            <a:off x="4374121" y="1147511"/>
            <a:ext cx="3444615" cy="24898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이름                       공헌              연맹명예</a:t>
            </a:r>
          </a:p>
        </p:txBody>
      </p:sp>
      <p:sp>
        <p:nvSpPr>
          <p:cNvPr id="1330" name="Shape 1330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331" name="Shape 1331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– 누적 랭킹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현재까지 누적되어 온 총 공헌도 랭킹</a:t>
            </a:r>
          </a:p>
        </p:txBody>
      </p:sp>
      <p:sp>
        <p:nvSpPr>
          <p:cNvPr id="1332" name="Shape 1332"/>
          <p:cNvSpPr/>
          <p:nvPr/>
        </p:nvSpPr>
        <p:spPr>
          <a:xfrm>
            <a:off x="1890563" y="1999832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333" name="Shape 1333"/>
          <p:cNvGrpSpPr/>
          <p:nvPr/>
        </p:nvGrpSpPr>
        <p:grpSpPr>
          <a:xfrm>
            <a:off x="255952" y="1953904"/>
            <a:ext cx="1642124" cy="465751"/>
            <a:chOff x="226772" y="2410633"/>
            <a:chExt cx="1642124" cy="465751"/>
          </a:xfrm>
        </p:grpSpPr>
        <p:sp>
          <p:nvSpPr>
            <p:cNvPr id="1334" name="Shape 1334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336" name="Shape 1336"/>
          <p:cNvSpPr/>
          <p:nvPr/>
        </p:nvSpPr>
        <p:spPr>
          <a:xfrm>
            <a:off x="7929609" y="1323465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누적된 총 획득 공헌도</a:t>
            </a:r>
          </a:p>
        </p:txBody>
      </p:sp>
      <p:cxnSp>
        <p:nvCxnSpPr>
          <p:cNvPr id="1337" name="Shape 1337"/>
          <p:cNvCxnSpPr>
            <a:stCxn id="1336" idx="1"/>
          </p:cNvCxnSpPr>
          <p:nvPr/>
        </p:nvCxnSpPr>
        <p:spPr>
          <a:xfrm flipH="1">
            <a:off x="6688509" y="1546554"/>
            <a:ext cx="1241100" cy="74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38" name="Shape 1338"/>
          <p:cNvSpPr/>
          <p:nvPr/>
        </p:nvSpPr>
        <p:spPr>
          <a:xfrm>
            <a:off x="7977263" y="2008206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누적된 총 획득 연맹 명예</a:t>
            </a:r>
          </a:p>
        </p:txBody>
      </p:sp>
      <p:cxnSp>
        <p:nvCxnSpPr>
          <p:cNvPr id="1339" name="Shape 1339"/>
          <p:cNvCxnSpPr>
            <a:stCxn id="1338" idx="1"/>
          </p:cNvCxnSpPr>
          <p:nvPr/>
        </p:nvCxnSpPr>
        <p:spPr>
          <a:xfrm rot="10800000">
            <a:off x="7663163" y="2172195"/>
            <a:ext cx="314100" cy="59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40" name="Shape 1340"/>
          <p:cNvSpPr/>
          <p:nvPr/>
        </p:nvSpPr>
        <p:spPr>
          <a:xfrm>
            <a:off x="8802186" y="5944967"/>
            <a:ext cx="134728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랭킹 업데이트 시간 표시 안함</a:t>
            </a:r>
          </a:p>
        </p:txBody>
      </p:sp>
      <p:cxnSp>
        <p:nvCxnSpPr>
          <p:cNvPr id="1341" name="Shape 1341"/>
          <p:cNvCxnSpPr>
            <a:stCxn id="1340" idx="1"/>
          </p:cNvCxnSpPr>
          <p:nvPr/>
        </p:nvCxnSpPr>
        <p:spPr>
          <a:xfrm flipH="1">
            <a:off x="7663086" y="6168056"/>
            <a:ext cx="1139100" cy="27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42" name="Shape 1342"/>
          <p:cNvSpPr txBox="1"/>
          <p:nvPr/>
        </p:nvSpPr>
        <p:spPr>
          <a:xfrm>
            <a:off x="1537548" y="5846812"/>
            <a:ext cx="27735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누적 랭킹은 따로 랭킹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갱신을 하지 않음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Shape 1347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Shape 1348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349" name="Shape 1349"/>
          <p:cNvSpPr/>
          <p:nvPr/>
        </p:nvSpPr>
        <p:spPr>
          <a:xfrm>
            <a:off x="4383769" y="694727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350" name="Shape 1350"/>
          <p:cNvSpPr/>
          <p:nvPr/>
        </p:nvSpPr>
        <p:spPr>
          <a:xfrm>
            <a:off x="5540808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351" name="Shape 1351"/>
          <p:cNvSpPr/>
          <p:nvPr/>
        </p:nvSpPr>
        <p:spPr>
          <a:xfrm>
            <a:off x="6688517" y="697495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352" name="Shape 1352"/>
          <p:cNvGrpSpPr/>
          <p:nvPr/>
        </p:nvGrpSpPr>
        <p:grpSpPr>
          <a:xfrm>
            <a:off x="4383769" y="1431490"/>
            <a:ext cx="3444615" cy="490615"/>
            <a:chOff x="4383769" y="1431490"/>
            <a:chExt cx="3444615" cy="490615"/>
          </a:xfrm>
        </p:grpSpPr>
        <p:sp>
          <p:nvSpPr>
            <p:cNvPr id="1353" name="Shape 1353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354" name="Shape 13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55" name="Shape 1355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356" name="Shape 1356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357" name="Shape 1357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Shape 1358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359" name="Shape 1359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60" name="Shape 1360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361" name="Shape 13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362" name="Shape 13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3" name="Shape 1363"/>
          <p:cNvGrpSpPr/>
          <p:nvPr/>
        </p:nvGrpSpPr>
        <p:grpSpPr>
          <a:xfrm>
            <a:off x="4383769" y="1938761"/>
            <a:ext cx="3444615" cy="490615"/>
            <a:chOff x="4383769" y="1938761"/>
            <a:chExt cx="3444615" cy="490615"/>
          </a:xfrm>
        </p:grpSpPr>
        <p:grpSp>
          <p:nvGrpSpPr>
            <p:cNvPr id="1364" name="Shape 1364"/>
            <p:cNvGrpSpPr/>
            <p:nvPr/>
          </p:nvGrpSpPr>
          <p:grpSpPr>
            <a:xfrm>
              <a:off x="4383769" y="1938761"/>
              <a:ext cx="3444615" cy="490615"/>
              <a:chOff x="4383769" y="1431490"/>
              <a:chExt cx="3444615" cy="490615"/>
            </a:xfrm>
          </p:grpSpPr>
          <p:sp>
            <p:nvSpPr>
              <p:cNvPr id="1365" name="Shape 1365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366" name="Shape 1366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367" name="Shape 1367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368" name="Shape 1368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9" name="Shape 1369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370" name="Shape 1370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371" name="Shape 137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372" name="Shape 137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373" name="Shape 137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74" name="Shape 137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23175" y="2023135"/>
              <a:ext cx="291599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5" name="Shape 1375"/>
          <p:cNvGrpSpPr/>
          <p:nvPr/>
        </p:nvGrpSpPr>
        <p:grpSpPr>
          <a:xfrm>
            <a:off x="4387328" y="2436701"/>
            <a:ext cx="3444615" cy="490615"/>
            <a:chOff x="4387328" y="2436701"/>
            <a:chExt cx="3444615" cy="490615"/>
          </a:xfrm>
        </p:grpSpPr>
        <p:grpSp>
          <p:nvGrpSpPr>
            <p:cNvPr id="1376" name="Shape 1376"/>
            <p:cNvGrpSpPr/>
            <p:nvPr/>
          </p:nvGrpSpPr>
          <p:grpSpPr>
            <a:xfrm>
              <a:off x="4387328" y="2436701"/>
              <a:ext cx="3444615" cy="490615"/>
              <a:chOff x="4383769" y="1431490"/>
              <a:chExt cx="3444615" cy="490615"/>
            </a:xfrm>
          </p:grpSpPr>
          <p:sp>
            <p:nvSpPr>
              <p:cNvPr id="1377" name="Shape 1377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378" name="Shape 1378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379" name="Shape 1379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380" name="Shape 1380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1" name="Shape 1381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382" name="Shape 1382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383" name="Shape 138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384" name="Shape 138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385" name="Shape 138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86" name="Shape 138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8242" y="2531541"/>
              <a:ext cx="299480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7" name="Shape 1387"/>
          <p:cNvGrpSpPr/>
          <p:nvPr/>
        </p:nvGrpSpPr>
        <p:grpSpPr>
          <a:xfrm>
            <a:off x="4383769" y="2943049"/>
            <a:ext cx="3444615" cy="490615"/>
            <a:chOff x="4383769" y="1431490"/>
            <a:chExt cx="3444615" cy="490615"/>
          </a:xfrm>
        </p:grpSpPr>
        <p:sp>
          <p:nvSpPr>
            <p:cNvPr id="1388" name="Shape 1388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389" name="Shape 1389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390" name="Shape 1390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391" name="Shape 1391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2" name="Shape 1392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393" name="Shape 1393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94" name="Shape 1394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395" name="Shape 13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396" name="Shape 13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7" name="Shape 1397"/>
          <p:cNvGrpSpPr/>
          <p:nvPr/>
        </p:nvGrpSpPr>
        <p:grpSpPr>
          <a:xfrm>
            <a:off x="4383769" y="3450320"/>
            <a:ext cx="3444615" cy="490615"/>
            <a:chOff x="4383769" y="1431490"/>
            <a:chExt cx="3444615" cy="490615"/>
          </a:xfrm>
        </p:grpSpPr>
        <p:sp>
          <p:nvSpPr>
            <p:cNvPr id="1398" name="Shape 1398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399" name="Shape 1399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00" name="Shape 1400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01" name="Shape 1401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2" name="Shape 1402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03" name="Shape 1403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04" name="Shape 1404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05" name="Shape 140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06" name="Shape 14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7" name="Shape 1407"/>
          <p:cNvGrpSpPr/>
          <p:nvPr/>
        </p:nvGrpSpPr>
        <p:grpSpPr>
          <a:xfrm>
            <a:off x="4387328" y="3948259"/>
            <a:ext cx="3444615" cy="490615"/>
            <a:chOff x="4383769" y="1431490"/>
            <a:chExt cx="3444615" cy="490615"/>
          </a:xfrm>
        </p:grpSpPr>
        <p:sp>
          <p:nvSpPr>
            <p:cNvPr id="1408" name="Shape 1408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409" name="Shape 1409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10" name="Shape 1410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11" name="Shape 1411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2" name="Shape 1412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13" name="Shape 1413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14" name="Shape 1414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15" name="Shape 14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16" name="Shape 14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7" name="Shape 1417"/>
          <p:cNvGrpSpPr/>
          <p:nvPr/>
        </p:nvGrpSpPr>
        <p:grpSpPr>
          <a:xfrm>
            <a:off x="4383769" y="4458248"/>
            <a:ext cx="3444615" cy="490615"/>
            <a:chOff x="4383769" y="1431490"/>
            <a:chExt cx="3444615" cy="490615"/>
          </a:xfrm>
        </p:grpSpPr>
        <p:sp>
          <p:nvSpPr>
            <p:cNvPr id="1418" name="Shape 1418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419" name="Shape 1419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20" name="Shape 1420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21" name="Shape 1421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2" name="Shape 1422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23" name="Shape 1423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24" name="Shape 1424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25" name="Shape 14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26" name="Shape 14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7" name="Shape 1427"/>
          <p:cNvGrpSpPr/>
          <p:nvPr/>
        </p:nvGrpSpPr>
        <p:grpSpPr>
          <a:xfrm>
            <a:off x="4383769" y="4965518"/>
            <a:ext cx="3444615" cy="490615"/>
            <a:chOff x="4383769" y="1431490"/>
            <a:chExt cx="3444615" cy="490615"/>
          </a:xfrm>
        </p:grpSpPr>
        <p:sp>
          <p:nvSpPr>
            <p:cNvPr id="1428" name="Shape 1428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429" name="Shape 1429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30" name="Shape 1430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31" name="Shape 1431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Shape 1432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33" name="Shape 1433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34" name="Shape 1434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35" name="Shape 14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36" name="Shape 14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7" name="Shape 1437"/>
          <p:cNvGrpSpPr/>
          <p:nvPr/>
        </p:nvGrpSpPr>
        <p:grpSpPr>
          <a:xfrm>
            <a:off x="4387328" y="5463459"/>
            <a:ext cx="3444615" cy="490615"/>
            <a:chOff x="4383769" y="1431490"/>
            <a:chExt cx="3444615" cy="490615"/>
          </a:xfrm>
        </p:grpSpPr>
        <p:sp>
          <p:nvSpPr>
            <p:cNvPr id="1438" name="Shape 1438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439" name="Shape 1439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40" name="Shape 1440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41" name="Shape 1441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Shape 1442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43" name="Shape 1443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44" name="Shape 1444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45" name="Shape 14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46" name="Shape 14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7" name="Shape 1447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 공헌도에 따른 랭킹입니다.</a:t>
            </a:r>
          </a:p>
        </p:txBody>
      </p:sp>
      <p:sp>
        <p:nvSpPr>
          <p:cNvPr id="1448" name="Shape 1448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449" name="Shape 1449"/>
          <p:cNvSpPr txBox="1"/>
          <p:nvPr/>
        </p:nvSpPr>
        <p:spPr>
          <a:xfrm>
            <a:off x="4432882" y="30250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450" name="Shape 1450"/>
          <p:cNvSpPr txBox="1"/>
          <p:nvPr/>
        </p:nvSpPr>
        <p:spPr>
          <a:xfrm>
            <a:off x="4444837" y="3531462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51" name="Shape 1451"/>
          <p:cNvSpPr txBox="1"/>
          <p:nvPr/>
        </p:nvSpPr>
        <p:spPr>
          <a:xfrm>
            <a:off x="4444837" y="403544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452" name="Shape 1452"/>
          <p:cNvSpPr txBox="1"/>
          <p:nvPr/>
        </p:nvSpPr>
        <p:spPr>
          <a:xfrm>
            <a:off x="4444837" y="454015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453" name="Shape 1453"/>
          <p:cNvSpPr txBox="1"/>
          <p:nvPr/>
        </p:nvSpPr>
        <p:spPr>
          <a:xfrm>
            <a:off x="4433182" y="504385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454" name="Shape 1454"/>
          <p:cNvSpPr txBox="1"/>
          <p:nvPr/>
        </p:nvSpPr>
        <p:spPr>
          <a:xfrm>
            <a:off x="4444294" y="553903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455" name="Shape 1455"/>
          <p:cNvSpPr/>
          <p:nvPr/>
        </p:nvSpPr>
        <p:spPr>
          <a:xfrm>
            <a:off x="4374121" y="1147511"/>
            <a:ext cx="3444615" cy="24898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이름                       공헌              연맹명예</a:t>
            </a:r>
          </a:p>
        </p:txBody>
      </p:sp>
      <p:sp>
        <p:nvSpPr>
          <p:cNvPr id="1456" name="Shape 1456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7" name="Shape 1457"/>
          <p:cNvGrpSpPr/>
          <p:nvPr/>
        </p:nvGrpSpPr>
        <p:grpSpPr>
          <a:xfrm>
            <a:off x="4465935" y="4364554"/>
            <a:ext cx="3289197" cy="2108028"/>
            <a:chOff x="4451401" y="2052564"/>
            <a:chExt cx="3289197" cy="2108028"/>
          </a:xfrm>
        </p:grpSpPr>
        <p:sp>
          <p:nvSpPr>
            <p:cNvPr id="1458" name="Shape 1458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451401" y="2052564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sp>
        <p:nvSpPr>
          <p:cNvPr id="1460" name="Shape 1460"/>
          <p:cNvSpPr/>
          <p:nvPr/>
        </p:nvSpPr>
        <p:spPr>
          <a:xfrm>
            <a:off x="5134396" y="4764973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1461" name="Shape 1461"/>
          <p:cNvSpPr/>
          <p:nvPr/>
        </p:nvSpPr>
        <p:spPr>
          <a:xfrm>
            <a:off x="5134396" y="5194925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1462" name="Shape 1462"/>
          <p:cNvSpPr/>
          <p:nvPr/>
        </p:nvSpPr>
        <p:spPr>
          <a:xfrm>
            <a:off x="5134396" y="5626660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1463" name="Shape 1463"/>
          <p:cNvSpPr/>
          <p:nvPr/>
        </p:nvSpPr>
        <p:spPr>
          <a:xfrm>
            <a:off x="5134396" y="6074032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</p:txBody>
      </p:sp>
      <p:sp>
        <p:nvSpPr>
          <p:cNvPr id="1464" name="Shape 146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465" name="Shape 1465"/>
          <p:cNvSpPr txBox="1"/>
          <p:nvPr/>
        </p:nvSpPr>
        <p:spPr>
          <a:xfrm>
            <a:off x="1013629" y="667910"/>
            <a:ext cx="3206275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– 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 ➔ 선택 연맹원에게 개인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 ➔ 선택 연맹원의 영주 정보 상세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➔ 해당 연맹원 차단하기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 ➔ 해당 연맹원 강퇴 시키기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(※ 맹주 or 권한이 있는 연맹원에게만 표시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grpSp>
        <p:nvGrpSpPr>
          <p:cNvPr id="1466" name="Shape 1466"/>
          <p:cNvGrpSpPr/>
          <p:nvPr/>
        </p:nvGrpSpPr>
        <p:grpSpPr>
          <a:xfrm>
            <a:off x="690320" y="5477547"/>
            <a:ext cx="3444615" cy="490615"/>
            <a:chOff x="4383769" y="1431490"/>
            <a:chExt cx="3444615" cy="490615"/>
          </a:xfrm>
        </p:grpSpPr>
        <p:sp>
          <p:nvSpPr>
            <p:cNvPr id="1467" name="Shape 1467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468" name="Shape 14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69" name="Shape 1469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470" name="Shape 1470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471" name="Shape 1471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2" name="Shape 1472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473" name="Shape 1473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74" name="Shape 1474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475" name="Shape 147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476" name="Shape 147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7" name="Shape 1477"/>
          <p:cNvSpPr/>
          <p:nvPr/>
        </p:nvSpPr>
        <p:spPr>
          <a:xfrm>
            <a:off x="2195633" y="5137303"/>
            <a:ext cx="421133" cy="45773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Shape 1478"/>
          <p:cNvSpPr txBox="1"/>
          <p:nvPr/>
        </p:nvSpPr>
        <p:spPr>
          <a:xfrm>
            <a:off x="1308783" y="4733351"/>
            <a:ext cx="2194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연맹원 터치</a:t>
            </a:r>
          </a:p>
        </p:txBody>
      </p:sp>
      <p:sp>
        <p:nvSpPr>
          <p:cNvPr id="1479" name="Shape 1479"/>
          <p:cNvSpPr/>
          <p:nvPr/>
        </p:nvSpPr>
        <p:spPr>
          <a:xfrm>
            <a:off x="8412452" y="3591412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세부 메뉴 표시</a:t>
            </a:r>
          </a:p>
        </p:txBody>
      </p:sp>
      <p:cxnSp>
        <p:nvCxnSpPr>
          <p:cNvPr id="1480" name="Shape 1480"/>
          <p:cNvCxnSpPr>
            <a:stCxn id="1479" idx="1"/>
          </p:cNvCxnSpPr>
          <p:nvPr/>
        </p:nvCxnSpPr>
        <p:spPr>
          <a:xfrm flipH="1">
            <a:off x="7713152" y="3814501"/>
            <a:ext cx="699300" cy="570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1" name="Shape 1481"/>
          <p:cNvSpPr/>
          <p:nvPr/>
        </p:nvSpPr>
        <p:spPr>
          <a:xfrm>
            <a:off x="7892638" y="4743171"/>
            <a:ext cx="216980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연맹원에게 개인 메일 발송 화면으로 이동</a:t>
            </a:r>
          </a:p>
        </p:txBody>
      </p:sp>
      <p:cxnSp>
        <p:nvCxnSpPr>
          <p:cNvPr id="1482" name="Shape 1482"/>
          <p:cNvCxnSpPr>
            <a:stCxn id="1481" idx="1"/>
            <a:endCxn id="1460" idx="3"/>
          </p:cNvCxnSpPr>
          <p:nvPr/>
        </p:nvCxnSpPr>
        <p:spPr>
          <a:xfrm flipH="1">
            <a:off x="7238338" y="4927542"/>
            <a:ext cx="654300" cy="1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3" name="Shape 1483"/>
          <p:cNvSpPr/>
          <p:nvPr/>
        </p:nvSpPr>
        <p:spPr>
          <a:xfrm>
            <a:off x="7883242" y="5212207"/>
            <a:ext cx="216980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연맹원의 영주 정보 상세 보기 화면으로 이동</a:t>
            </a:r>
          </a:p>
        </p:txBody>
      </p:sp>
      <p:cxnSp>
        <p:nvCxnSpPr>
          <p:cNvPr id="1484" name="Shape 1484"/>
          <p:cNvCxnSpPr>
            <a:stCxn id="1483" idx="1"/>
          </p:cNvCxnSpPr>
          <p:nvPr/>
        </p:nvCxnSpPr>
        <p:spPr>
          <a:xfrm flipH="1">
            <a:off x="7228942" y="5396578"/>
            <a:ext cx="654300" cy="1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5" name="Shape 1485"/>
          <p:cNvSpPr/>
          <p:nvPr/>
        </p:nvSpPr>
        <p:spPr>
          <a:xfrm>
            <a:off x="7892638" y="5648960"/>
            <a:ext cx="216980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 채팅 / 메일 차단하기</a:t>
            </a:r>
          </a:p>
        </p:txBody>
      </p:sp>
      <p:cxnSp>
        <p:nvCxnSpPr>
          <p:cNvPr id="1486" name="Shape 1486"/>
          <p:cNvCxnSpPr>
            <a:stCxn id="1485" idx="1"/>
          </p:cNvCxnSpPr>
          <p:nvPr/>
        </p:nvCxnSpPr>
        <p:spPr>
          <a:xfrm flipH="1">
            <a:off x="7238338" y="5833331"/>
            <a:ext cx="654300" cy="1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7" name="Shape 1487"/>
          <p:cNvSpPr/>
          <p:nvPr/>
        </p:nvSpPr>
        <p:spPr>
          <a:xfrm>
            <a:off x="7892638" y="6076966"/>
            <a:ext cx="216980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 연맹 강퇴 시키지</a:t>
            </a:r>
          </a:p>
        </p:txBody>
      </p:sp>
      <p:cxnSp>
        <p:nvCxnSpPr>
          <p:cNvPr id="1488" name="Shape 1488"/>
          <p:cNvCxnSpPr>
            <a:stCxn id="1487" idx="1"/>
          </p:cNvCxnSpPr>
          <p:nvPr/>
        </p:nvCxnSpPr>
        <p:spPr>
          <a:xfrm flipH="1">
            <a:off x="7238338" y="6261337"/>
            <a:ext cx="654300" cy="1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9" name="Shape 1489"/>
          <p:cNvSpPr/>
          <p:nvPr/>
        </p:nvSpPr>
        <p:spPr>
          <a:xfrm>
            <a:off x="10355353" y="5642921"/>
            <a:ext cx="1482008" cy="36874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자신보다 낮은 등급의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연맹원만 차단 가능</a:t>
            </a:r>
          </a:p>
        </p:txBody>
      </p:sp>
      <p:cxnSp>
        <p:nvCxnSpPr>
          <p:cNvPr id="1490" name="Shape 1490"/>
          <p:cNvCxnSpPr>
            <a:stCxn id="1489" idx="1"/>
            <a:endCxn id="1485" idx="3"/>
          </p:cNvCxnSpPr>
          <p:nvPr/>
        </p:nvCxnSpPr>
        <p:spPr>
          <a:xfrm flipH="1">
            <a:off x="10062553" y="5827292"/>
            <a:ext cx="292800" cy="60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13629" y="667910"/>
            <a:ext cx="11178369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각종 연맹 설정을 통해 연맹 정보를 변경하거나 관리하는 기능 메뉴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 ➔ 맹주 및 일부 권한을 지닌 연맹원만 사용할 수 있는 기능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가장 기본적은 정보 및 설정들을 수정할 수 잇는 기능들로 구성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 ➔ 연맹 깃발 목록을 열람하거나 변경할 수 있는 기능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연맹원이 접근 가능하나 연맹 깃발의 변경 및 적용은 맹주 또는 일부 권한을 지닌 연맹원만 가능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 ➔ 같은 국가(왕국)에 소속되어 있는 다른 연맹 정보 열람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정보 ➔ 현재 자신이 소속되어 있는 연맹의 정보 화면 보기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➔ 현재 연맹의 연맹원들간 획득 공헌 및 연맹 명예 보유 랭킹 열람 기능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일부 권한을 지닌 연맹원은 랭킹에서 연맹원 관리 기능 중 일부분 사용할 수 있음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해지 ➔ 연맹 메시지 관리에 있어 채팅 차단이 된 플레이어(유저) or 타 연맹에 대한 차단 설정을 해제하는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출전 관리 ➔ COK의 거대 드래곤 전쟁에 연맹원 출전 관리 기능(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컨텐츠 확인이 어려워 일단 배제되었음, S2 기획팀 보강 필요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 ➔ 현재 소속되어 있는 연맹을 탈퇴하는 기능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맹주의 경우 연맹 탈퇴 기능 사용 불가능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Shape 1496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497" name="Shape 1497"/>
          <p:cNvSpPr/>
          <p:nvPr/>
        </p:nvSpPr>
        <p:spPr>
          <a:xfrm>
            <a:off x="4383769" y="694727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498" name="Shape 1498"/>
          <p:cNvSpPr/>
          <p:nvPr/>
        </p:nvSpPr>
        <p:spPr>
          <a:xfrm>
            <a:off x="5540808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499" name="Shape 1499"/>
          <p:cNvSpPr/>
          <p:nvPr/>
        </p:nvSpPr>
        <p:spPr>
          <a:xfrm>
            <a:off x="6688517" y="697495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500" name="Shape 1500"/>
          <p:cNvGrpSpPr/>
          <p:nvPr/>
        </p:nvGrpSpPr>
        <p:grpSpPr>
          <a:xfrm>
            <a:off x="4383769" y="1431490"/>
            <a:ext cx="3444615" cy="490615"/>
            <a:chOff x="4383769" y="1431490"/>
            <a:chExt cx="3444615" cy="490615"/>
          </a:xfrm>
        </p:grpSpPr>
        <p:sp>
          <p:nvSpPr>
            <p:cNvPr id="1501" name="Shape 1501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502" name="Shape 150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3" name="Shape 150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04" name="Shape 150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05" name="Shape 150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6" name="Shape 150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07" name="Shape 150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08" name="Shape 150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09" name="Shape 150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10" name="Shape 15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1" name="Shape 1511"/>
          <p:cNvGrpSpPr/>
          <p:nvPr/>
        </p:nvGrpSpPr>
        <p:grpSpPr>
          <a:xfrm>
            <a:off x="4383769" y="1938761"/>
            <a:ext cx="3444615" cy="490615"/>
            <a:chOff x="4383769" y="1938761"/>
            <a:chExt cx="3444615" cy="490615"/>
          </a:xfrm>
        </p:grpSpPr>
        <p:grpSp>
          <p:nvGrpSpPr>
            <p:cNvPr id="1512" name="Shape 1512"/>
            <p:cNvGrpSpPr/>
            <p:nvPr/>
          </p:nvGrpSpPr>
          <p:grpSpPr>
            <a:xfrm>
              <a:off x="4383769" y="1938761"/>
              <a:ext cx="3444615" cy="490615"/>
              <a:chOff x="4383769" y="1431490"/>
              <a:chExt cx="3444615" cy="490615"/>
            </a:xfrm>
          </p:grpSpPr>
          <p:sp>
            <p:nvSpPr>
              <p:cNvPr id="1513" name="Shape 1513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514" name="Shape 1514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515" name="Shape 1515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516" name="Shape 1516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7" name="Shape 1517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518" name="Shape 1518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519" name="Shape 151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520" name="Shape 15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521" name="Shape 152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22" name="Shape 15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23175" y="2023135"/>
              <a:ext cx="291599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3" name="Shape 1523"/>
          <p:cNvGrpSpPr/>
          <p:nvPr/>
        </p:nvGrpSpPr>
        <p:grpSpPr>
          <a:xfrm>
            <a:off x="4387328" y="2436701"/>
            <a:ext cx="3444615" cy="490615"/>
            <a:chOff x="4387328" y="2436701"/>
            <a:chExt cx="3444615" cy="490615"/>
          </a:xfrm>
        </p:grpSpPr>
        <p:grpSp>
          <p:nvGrpSpPr>
            <p:cNvPr id="1524" name="Shape 1524"/>
            <p:cNvGrpSpPr/>
            <p:nvPr/>
          </p:nvGrpSpPr>
          <p:grpSpPr>
            <a:xfrm>
              <a:off x="4387328" y="2436701"/>
              <a:ext cx="3444615" cy="490615"/>
              <a:chOff x="4383769" y="1431490"/>
              <a:chExt cx="3444615" cy="490615"/>
            </a:xfrm>
          </p:grpSpPr>
          <p:sp>
            <p:nvSpPr>
              <p:cNvPr id="1525" name="Shape 1525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526" name="Shape 1526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527" name="Shape 1527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528" name="Shape 1528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9" name="Shape 1529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530" name="Shape 1530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531" name="Shape 153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532" name="Shape 153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533" name="Shape 153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34" name="Shape 153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8242" y="2531541"/>
              <a:ext cx="299480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5" name="Shape 1535"/>
          <p:cNvGrpSpPr/>
          <p:nvPr/>
        </p:nvGrpSpPr>
        <p:grpSpPr>
          <a:xfrm>
            <a:off x="4383769" y="2943049"/>
            <a:ext cx="3444615" cy="490615"/>
            <a:chOff x="4383769" y="1431490"/>
            <a:chExt cx="3444615" cy="490615"/>
          </a:xfrm>
        </p:grpSpPr>
        <p:sp>
          <p:nvSpPr>
            <p:cNvPr id="1536" name="Shape 1536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37" name="Shape 1537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38" name="Shape 1538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39" name="Shape 1539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0" name="Shape 1540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41" name="Shape 1541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42" name="Shape 1542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43" name="Shape 15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44" name="Shape 15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5" name="Shape 1545"/>
          <p:cNvGrpSpPr/>
          <p:nvPr/>
        </p:nvGrpSpPr>
        <p:grpSpPr>
          <a:xfrm>
            <a:off x="4383769" y="3450320"/>
            <a:ext cx="3444615" cy="490615"/>
            <a:chOff x="4383769" y="1431490"/>
            <a:chExt cx="3444615" cy="490615"/>
          </a:xfrm>
        </p:grpSpPr>
        <p:sp>
          <p:nvSpPr>
            <p:cNvPr id="1546" name="Shape 1546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47" name="Shape 1547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48" name="Shape 1548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49" name="Shape 1549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0" name="Shape 1550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51" name="Shape 1551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52" name="Shape 1552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53" name="Shape 15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54" name="Shape 15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5" name="Shape 1555"/>
          <p:cNvGrpSpPr/>
          <p:nvPr/>
        </p:nvGrpSpPr>
        <p:grpSpPr>
          <a:xfrm>
            <a:off x="4387328" y="3948259"/>
            <a:ext cx="3444615" cy="490615"/>
            <a:chOff x="4383769" y="1431490"/>
            <a:chExt cx="3444615" cy="490615"/>
          </a:xfrm>
        </p:grpSpPr>
        <p:sp>
          <p:nvSpPr>
            <p:cNvPr id="1556" name="Shape 1556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57" name="Shape 1557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58" name="Shape 1558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59" name="Shape 1559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0" name="Shape 1560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61" name="Shape 1561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62" name="Shape 1562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63" name="Shape 156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64" name="Shape 15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5" name="Shape 1565"/>
          <p:cNvGrpSpPr/>
          <p:nvPr/>
        </p:nvGrpSpPr>
        <p:grpSpPr>
          <a:xfrm>
            <a:off x="4383769" y="4458248"/>
            <a:ext cx="3444615" cy="490615"/>
            <a:chOff x="4383769" y="1431490"/>
            <a:chExt cx="3444615" cy="490615"/>
          </a:xfrm>
        </p:grpSpPr>
        <p:sp>
          <p:nvSpPr>
            <p:cNvPr id="1566" name="Shape 1566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67" name="Shape 1567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68" name="Shape 1568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69" name="Shape 1569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0" name="Shape 1570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71" name="Shape 1571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72" name="Shape 1572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73" name="Shape 15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74" name="Shape 157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5" name="Shape 1575"/>
          <p:cNvGrpSpPr/>
          <p:nvPr/>
        </p:nvGrpSpPr>
        <p:grpSpPr>
          <a:xfrm>
            <a:off x="4383769" y="4965518"/>
            <a:ext cx="3444615" cy="490615"/>
            <a:chOff x="4383769" y="1431490"/>
            <a:chExt cx="3444615" cy="490615"/>
          </a:xfrm>
        </p:grpSpPr>
        <p:sp>
          <p:nvSpPr>
            <p:cNvPr id="1576" name="Shape 1576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77" name="Shape 1577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78" name="Shape 1578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79" name="Shape 1579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0" name="Shape 1580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81" name="Shape 1581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82" name="Shape 1582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83" name="Shape 158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84" name="Shape 158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5" name="Shape 1585"/>
          <p:cNvGrpSpPr/>
          <p:nvPr/>
        </p:nvGrpSpPr>
        <p:grpSpPr>
          <a:xfrm>
            <a:off x="4387328" y="5463459"/>
            <a:ext cx="3444615" cy="490615"/>
            <a:chOff x="4383769" y="1431490"/>
            <a:chExt cx="3444615" cy="490615"/>
          </a:xfrm>
        </p:grpSpPr>
        <p:sp>
          <p:nvSpPr>
            <p:cNvPr id="1586" name="Shape 1586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587" name="Shape 1587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588" name="Shape 1588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589" name="Shape 1589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0" name="Shape 1590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591" name="Shape 1591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92" name="Shape 1592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593" name="Shape 15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594" name="Shape 159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5" name="Shape 1595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 공헌도에 따른 랭킹입니다.</a:t>
            </a:r>
          </a:p>
        </p:txBody>
      </p:sp>
      <p:sp>
        <p:nvSpPr>
          <p:cNvPr id="1596" name="Shape 1596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597" name="Shape 1597"/>
          <p:cNvSpPr txBox="1"/>
          <p:nvPr/>
        </p:nvSpPr>
        <p:spPr>
          <a:xfrm>
            <a:off x="4432882" y="30250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598" name="Shape 1598"/>
          <p:cNvSpPr txBox="1"/>
          <p:nvPr/>
        </p:nvSpPr>
        <p:spPr>
          <a:xfrm>
            <a:off x="4444837" y="3531462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599" name="Shape 1599"/>
          <p:cNvSpPr txBox="1"/>
          <p:nvPr/>
        </p:nvSpPr>
        <p:spPr>
          <a:xfrm>
            <a:off x="4444837" y="403544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600" name="Shape 1600"/>
          <p:cNvSpPr txBox="1"/>
          <p:nvPr/>
        </p:nvSpPr>
        <p:spPr>
          <a:xfrm>
            <a:off x="4444837" y="454015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601" name="Shape 1601"/>
          <p:cNvSpPr txBox="1"/>
          <p:nvPr/>
        </p:nvSpPr>
        <p:spPr>
          <a:xfrm>
            <a:off x="4433182" y="504385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602" name="Shape 1602"/>
          <p:cNvSpPr txBox="1"/>
          <p:nvPr/>
        </p:nvSpPr>
        <p:spPr>
          <a:xfrm>
            <a:off x="4444294" y="553903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603" name="Shape 1603"/>
          <p:cNvSpPr/>
          <p:nvPr/>
        </p:nvSpPr>
        <p:spPr>
          <a:xfrm>
            <a:off x="4374121" y="1147511"/>
            <a:ext cx="3444615" cy="24898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이름                       공헌              연맹명예</a:t>
            </a:r>
          </a:p>
        </p:txBody>
      </p:sp>
      <p:sp>
        <p:nvSpPr>
          <p:cNvPr id="1604" name="Shape 160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5" name="Shape 1605"/>
          <p:cNvGrpSpPr/>
          <p:nvPr/>
        </p:nvGrpSpPr>
        <p:grpSpPr>
          <a:xfrm>
            <a:off x="4465935" y="4583629"/>
            <a:ext cx="3289197" cy="1888953"/>
            <a:chOff x="4451401" y="2271639"/>
            <a:chExt cx="3289197" cy="1888953"/>
          </a:xfrm>
        </p:grpSpPr>
        <p:sp>
          <p:nvSpPr>
            <p:cNvPr id="1606" name="Shape 1606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4451401" y="2271639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sp>
        <p:nvSpPr>
          <p:cNvPr id="1608" name="Shape 1608"/>
          <p:cNvSpPr/>
          <p:nvPr/>
        </p:nvSpPr>
        <p:spPr>
          <a:xfrm>
            <a:off x="5134396" y="5088823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1609" name="Shape 1609"/>
          <p:cNvSpPr/>
          <p:nvPr/>
        </p:nvSpPr>
        <p:spPr>
          <a:xfrm>
            <a:off x="5134396" y="5518775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1610" name="Shape 1610"/>
          <p:cNvSpPr/>
          <p:nvPr/>
        </p:nvSpPr>
        <p:spPr>
          <a:xfrm>
            <a:off x="5134396" y="5950510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1611" name="Shape 1611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Shape 1612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선택 플레이어</a:t>
            </a: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을/를 차단하시겠습니까?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후 해당 영주님의 채팅 혹은 메일을 받지 않게 됩니다. 설정 – 이미차단한 영주 를 통하여 해당 영주님에 대한 차단을 해제할 수 있습니다.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Shape 1613"/>
          <p:cNvSpPr/>
          <p:nvPr/>
        </p:nvSpPr>
        <p:spPr>
          <a:xfrm>
            <a:off x="491414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614" name="Shape 1614"/>
          <p:cNvSpPr/>
          <p:nvPr/>
        </p:nvSpPr>
        <p:spPr>
          <a:xfrm>
            <a:off x="6164428" y="35850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615" name="Shape 1615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616" name="Shape 1616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– 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/ 메일에 있는 플레이어(유저) 차단과 동일한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플레이어(유저)의 채팅 및 메일 보지 않음</a:t>
            </a:r>
          </a:p>
        </p:txBody>
      </p:sp>
      <p:sp>
        <p:nvSpPr>
          <p:cNvPr id="1617" name="Shape 1617"/>
          <p:cNvSpPr/>
          <p:nvPr/>
        </p:nvSpPr>
        <p:spPr>
          <a:xfrm>
            <a:off x="8186789" y="1683649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 차단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최종 확인 팝업</a:t>
            </a:r>
          </a:p>
        </p:txBody>
      </p:sp>
      <p:cxnSp>
        <p:nvCxnSpPr>
          <p:cNvPr id="1618" name="Shape 1618"/>
          <p:cNvCxnSpPr>
            <a:stCxn id="1617" idx="1"/>
          </p:cNvCxnSpPr>
          <p:nvPr/>
        </p:nvCxnSpPr>
        <p:spPr>
          <a:xfrm flipH="1">
            <a:off x="7487489" y="1906738"/>
            <a:ext cx="699300" cy="570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19" name="Shape 1619"/>
          <p:cNvSpPr/>
          <p:nvPr/>
        </p:nvSpPr>
        <p:spPr>
          <a:xfrm>
            <a:off x="1768141" y="3227009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grpSp>
        <p:nvGrpSpPr>
          <p:cNvPr id="1620" name="Shape 1620"/>
          <p:cNvGrpSpPr/>
          <p:nvPr/>
        </p:nvGrpSpPr>
        <p:grpSpPr>
          <a:xfrm>
            <a:off x="133532" y="3167383"/>
            <a:ext cx="1642124" cy="465751"/>
            <a:chOff x="226772" y="2410633"/>
            <a:chExt cx="1642124" cy="465751"/>
          </a:xfrm>
        </p:grpSpPr>
        <p:sp>
          <p:nvSpPr>
            <p:cNvPr id="1621" name="Shape 1621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623" name="Shape 1623"/>
          <p:cNvSpPr/>
          <p:nvPr/>
        </p:nvSpPr>
        <p:spPr>
          <a:xfrm>
            <a:off x="4179466" y="4455719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플레이어(유저) 차단 진행</a:t>
            </a:r>
          </a:p>
        </p:txBody>
      </p:sp>
      <p:cxnSp>
        <p:nvCxnSpPr>
          <p:cNvPr id="1624" name="Shape 1624"/>
          <p:cNvCxnSpPr>
            <a:stCxn id="1623" idx="0"/>
            <a:endCxn id="1613" idx="2"/>
          </p:cNvCxnSpPr>
          <p:nvPr/>
        </p:nvCxnSpPr>
        <p:spPr>
          <a:xfrm flipH="1" rot="10800000">
            <a:off x="4920470" y="3955319"/>
            <a:ext cx="593700" cy="50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25" name="Shape 1625"/>
          <p:cNvSpPr/>
          <p:nvPr/>
        </p:nvSpPr>
        <p:spPr>
          <a:xfrm>
            <a:off x="6589061" y="4437633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플레이어(유저) 차단 취소</a:t>
            </a:r>
          </a:p>
        </p:txBody>
      </p:sp>
      <p:cxnSp>
        <p:nvCxnSpPr>
          <p:cNvPr id="1626" name="Shape 1626"/>
          <p:cNvCxnSpPr>
            <a:stCxn id="1625" idx="0"/>
            <a:endCxn id="1614" idx="2"/>
          </p:cNvCxnSpPr>
          <p:nvPr/>
        </p:nvCxnSpPr>
        <p:spPr>
          <a:xfrm rot="10800000">
            <a:off x="6764566" y="3955233"/>
            <a:ext cx="565500" cy="48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Shape 1631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Shape 1632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633" name="Shape 1633"/>
          <p:cNvSpPr/>
          <p:nvPr/>
        </p:nvSpPr>
        <p:spPr>
          <a:xfrm>
            <a:off x="4383769" y="694727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</a:t>
            </a:r>
          </a:p>
        </p:txBody>
      </p:sp>
      <p:sp>
        <p:nvSpPr>
          <p:cNvPr id="1634" name="Shape 1634"/>
          <p:cNvSpPr/>
          <p:nvPr/>
        </p:nvSpPr>
        <p:spPr>
          <a:xfrm>
            <a:off x="5540808" y="697495"/>
            <a:ext cx="1116000" cy="37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</a:t>
            </a:r>
          </a:p>
        </p:txBody>
      </p:sp>
      <p:sp>
        <p:nvSpPr>
          <p:cNvPr id="1635" name="Shape 1635"/>
          <p:cNvSpPr/>
          <p:nvPr/>
        </p:nvSpPr>
        <p:spPr>
          <a:xfrm>
            <a:off x="6688517" y="697495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</a:t>
            </a:r>
          </a:p>
        </p:txBody>
      </p:sp>
      <p:grpSp>
        <p:nvGrpSpPr>
          <p:cNvPr id="1636" name="Shape 1636"/>
          <p:cNvGrpSpPr/>
          <p:nvPr/>
        </p:nvGrpSpPr>
        <p:grpSpPr>
          <a:xfrm>
            <a:off x="4383769" y="1431490"/>
            <a:ext cx="3444615" cy="490615"/>
            <a:chOff x="4383769" y="1431490"/>
            <a:chExt cx="3444615" cy="490615"/>
          </a:xfrm>
        </p:grpSpPr>
        <p:sp>
          <p:nvSpPr>
            <p:cNvPr id="1637" name="Shape 1637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pic>
          <p:nvPicPr>
            <p:cNvPr id="1638" name="Shape 16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3969" y="1528741"/>
              <a:ext cx="302280" cy="2922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39" name="Shape 1639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640" name="Shape 1640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641" name="Shape 1641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2" name="Shape 1642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643" name="Shape 1643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644" name="Shape 1644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645" name="Shape 16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646" name="Shape 16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7" name="Shape 1647"/>
          <p:cNvGrpSpPr/>
          <p:nvPr/>
        </p:nvGrpSpPr>
        <p:grpSpPr>
          <a:xfrm>
            <a:off x="4383769" y="1938761"/>
            <a:ext cx="3444615" cy="490615"/>
            <a:chOff x="4383769" y="1938761"/>
            <a:chExt cx="3444615" cy="490615"/>
          </a:xfrm>
        </p:grpSpPr>
        <p:grpSp>
          <p:nvGrpSpPr>
            <p:cNvPr id="1648" name="Shape 1648"/>
            <p:cNvGrpSpPr/>
            <p:nvPr/>
          </p:nvGrpSpPr>
          <p:grpSpPr>
            <a:xfrm>
              <a:off x="4383769" y="1938761"/>
              <a:ext cx="3444615" cy="490615"/>
              <a:chOff x="4383769" y="1431490"/>
              <a:chExt cx="3444615" cy="490615"/>
            </a:xfrm>
          </p:grpSpPr>
          <p:sp>
            <p:nvSpPr>
              <p:cNvPr id="1649" name="Shape 1649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650" name="Shape 1650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651" name="Shape 1651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652" name="Shape 1652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3" name="Shape 1653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654" name="Shape 1654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655" name="Shape 165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656" name="Shape 165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657" name="Shape 165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58" name="Shape 165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23175" y="2023135"/>
              <a:ext cx="291599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9" name="Shape 1659"/>
          <p:cNvGrpSpPr/>
          <p:nvPr/>
        </p:nvGrpSpPr>
        <p:grpSpPr>
          <a:xfrm>
            <a:off x="4387328" y="2436701"/>
            <a:ext cx="3444615" cy="490615"/>
            <a:chOff x="4387328" y="2436701"/>
            <a:chExt cx="3444615" cy="490615"/>
          </a:xfrm>
        </p:grpSpPr>
        <p:grpSp>
          <p:nvGrpSpPr>
            <p:cNvPr id="1660" name="Shape 1660"/>
            <p:cNvGrpSpPr/>
            <p:nvPr/>
          </p:nvGrpSpPr>
          <p:grpSpPr>
            <a:xfrm>
              <a:off x="4387328" y="2436701"/>
              <a:ext cx="3444615" cy="490615"/>
              <a:chOff x="4383769" y="1431490"/>
              <a:chExt cx="3444615" cy="490615"/>
            </a:xfrm>
          </p:grpSpPr>
          <p:sp>
            <p:nvSpPr>
              <p:cNvPr id="1661" name="Shape 1661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756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호롤룰루        999,999,999         99,999,999</a:t>
                </a:r>
              </a:p>
            </p:txBody>
          </p:sp>
          <p:grpSp>
            <p:nvGrpSpPr>
              <p:cNvPr id="1662" name="Shape 1662"/>
              <p:cNvGrpSpPr/>
              <p:nvPr/>
            </p:nvGrpSpPr>
            <p:grpSpPr>
              <a:xfrm>
                <a:off x="4758114" y="1431490"/>
                <a:ext cx="343313" cy="487291"/>
                <a:chOff x="4898079" y="1431490"/>
                <a:chExt cx="343313" cy="487291"/>
              </a:xfrm>
            </p:grpSpPr>
            <p:grpSp>
              <p:nvGrpSpPr>
                <p:cNvPr id="1663" name="Shape 1663"/>
                <p:cNvGrpSpPr/>
                <p:nvPr/>
              </p:nvGrpSpPr>
              <p:grpSpPr>
                <a:xfrm>
                  <a:off x="4898079" y="1431490"/>
                  <a:ext cx="343313" cy="487291"/>
                  <a:chOff x="4873843" y="1446023"/>
                  <a:chExt cx="343313" cy="487291"/>
                </a:xfrm>
              </p:grpSpPr>
              <p:sp>
                <p:nvSpPr>
                  <p:cNvPr id="1664" name="Shape 1664"/>
                  <p:cNvSpPr/>
                  <p:nvPr/>
                </p:nvSpPr>
                <p:spPr>
                  <a:xfrm rot="5400000">
                    <a:off x="4804746" y="1515120"/>
                    <a:ext cx="481508" cy="343313"/>
                  </a:xfrm>
                  <a:prstGeom prst="homePlate">
                    <a:avLst>
                      <a:gd fmla="val 1917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5" name="Shape 1665"/>
                  <p:cNvSpPr txBox="1"/>
                  <p:nvPr/>
                </p:nvSpPr>
                <p:spPr>
                  <a:xfrm>
                    <a:off x="4980292" y="1810203"/>
                    <a:ext cx="118622" cy="123111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R1</a:t>
                    </a:r>
                  </a:p>
                </p:txBody>
              </p:sp>
              <p:sp>
                <p:nvSpPr>
                  <p:cNvPr id="1666" name="Shape 1666"/>
                  <p:cNvSpPr/>
                  <p:nvPr/>
                </p:nvSpPr>
                <p:spPr>
                  <a:xfrm>
                    <a:off x="4893321" y="1470600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667" name="Shape 166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0356" l="12607" r="51682" t="7860"/>
                <a:stretch/>
              </p:blipFill>
              <p:spPr>
                <a:xfrm>
                  <a:off x="4926889" y="14533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http://vignette1.wikia.nocookie.net/the-lost-tower/images/4/44/Icon_honor_icon_ms_coin@2x.png/revision/latest?cb=20140727074215" id="1668" name="Shape 166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271" y="1530412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i2clipart.com/cliparts/e/f/f/b/clipart-flask-icon-effb.png" id="1669" name="Shape 166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79439" y="1548980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70" name="Shape 167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8242" y="2531541"/>
              <a:ext cx="299480" cy="291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1" name="Shape 1671"/>
          <p:cNvGrpSpPr/>
          <p:nvPr/>
        </p:nvGrpSpPr>
        <p:grpSpPr>
          <a:xfrm>
            <a:off x="4383769" y="2943049"/>
            <a:ext cx="3444615" cy="490615"/>
            <a:chOff x="4383769" y="1431490"/>
            <a:chExt cx="3444615" cy="490615"/>
          </a:xfrm>
        </p:grpSpPr>
        <p:sp>
          <p:nvSpPr>
            <p:cNvPr id="1672" name="Shape 167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673" name="Shape 167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674" name="Shape 167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675" name="Shape 167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6" name="Shape 167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677" name="Shape 167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678" name="Shape 167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679" name="Shape 167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680" name="Shape 168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1" name="Shape 1681"/>
          <p:cNvGrpSpPr/>
          <p:nvPr/>
        </p:nvGrpSpPr>
        <p:grpSpPr>
          <a:xfrm>
            <a:off x="4383769" y="3450320"/>
            <a:ext cx="3444615" cy="490615"/>
            <a:chOff x="4383769" y="1431490"/>
            <a:chExt cx="3444615" cy="490615"/>
          </a:xfrm>
        </p:grpSpPr>
        <p:sp>
          <p:nvSpPr>
            <p:cNvPr id="1682" name="Shape 168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683" name="Shape 168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684" name="Shape 168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685" name="Shape 168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6" name="Shape 168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687" name="Shape 168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688" name="Shape 168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689" name="Shape 168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690" name="Shape 169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1" name="Shape 1691"/>
          <p:cNvGrpSpPr/>
          <p:nvPr/>
        </p:nvGrpSpPr>
        <p:grpSpPr>
          <a:xfrm>
            <a:off x="4387328" y="3948259"/>
            <a:ext cx="3444615" cy="490615"/>
            <a:chOff x="4383769" y="1431490"/>
            <a:chExt cx="3444615" cy="490615"/>
          </a:xfrm>
        </p:grpSpPr>
        <p:sp>
          <p:nvSpPr>
            <p:cNvPr id="1692" name="Shape 169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693" name="Shape 169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694" name="Shape 169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695" name="Shape 169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6" name="Shape 169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697" name="Shape 169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698" name="Shape 169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699" name="Shape 169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700" name="Shape 170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1" name="Shape 1701"/>
          <p:cNvGrpSpPr/>
          <p:nvPr/>
        </p:nvGrpSpPr>
        <p:grpSpPr>
          <a:xfrm>
            <a:off x="4383769" y="4458248"/>
            <a:ext cx="3444615" cy="490615"/>
            <a:chOff x="4383769" y="1431490"/>
            <a:chExt cx="3444615" cy="490615"/>
          </a:xfrm>
        </p:grpSpPr>
        <p:sp>
          <p:nvSpPr>
            <p:cNvPr id="1702" name="Shape 170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703" name="Shape 170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704" name="Shape 170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705" name="Shape 170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6" name="Shape 170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707" name="Shape 170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708" name="Shape 170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709" name="Shape 170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710" name="Shape 17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1" name="Shape 1711"/>
          <p:cNvGrpSpPr/>
          <p:nvPr/>
        </p:nvGrpSpPr>
        <p:grpSpPr>
          <a:xfrm>
            <a:off x="4383769" y="4965518"/>
            <a:ext cx="3444615" cy="490615"/>
            <a:chOff x="4383769" y="1431490"/>
            <a:chExt cx="3444615" cy="490615"/>
          </a:xfrm>
        </p:grpSpPr>
        <p:sp>
          <p:nvSpPr>
            <p:cNvPr id="1712" name="Shape 171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713" name="Shape 171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714" name="Shape 171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715" name="Shape 171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6" name="Shape 171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717" name="Shape 171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718" name="Shape 171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719" name="Shape 17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720" name="Shape 17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1" name="Shape 1721"/>
          <p:cNvGrpSpPr/>
          <p:nvPr/>
        </p:nvGrpSpPr>
        <p:grpSpPr>
          <a:xfrm>
            <a:off x="4387328" y="5463459"/>
            <a:ext cx="3444615" cy="490615"/>
            <a:chOff x="4383769" y="1431490"/>
            <a:chExt cx="3444615" cy="490615"/>
          </a:xfrm>
        </p:grpSpPr>
        <p:sp>
          <p:nvSpPr>
            <p:cNvPr id="1722" name="Shape 1722"/>
            <p:cNvSpPr/>
            <p:nvPr/>
          </p:nvSpPr>
          <p:spPr>
            <a:xfrm>
              <a:off x="4383769" y="1436913"/>
              <a:ext cx="3444615" cy="48519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756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        999,999,999         99,999,999</a:t>
              </a:r>
            </a:p>
          </p:txBody>
        </p:sp>
        <p:grpSp>
          <p:nvGrpSpPr>
            <p:cNvPr id="1723" name="Shape 1723"/>
            <p:cNvGrpSpPr/>
            <p:nvPr/>
          </p:nvGrpSpPr>
          <p:grpSpPr>
            <a:xfrm>
              <a:off x="4758114" y="1431490"/>
              <a:ext cx="343313" cy="487291"/>
              <a:chOff x="4898079" y="1431490"/>
              <a:chExt cx="343313" cy="487291"/>
            </a:xfrm>
          </p:grpSpPr>
          <p:grpSp>
            <p:nvGrpSpPr>
              <p:cNvPr id="1724" name="Shape 1724"/>
              <p:cNvGrpSpPr/>
              <p:nvPr/>
            </p:nvGrpSpPr>
            <p:grpSpPr>
              <a:xfrm>
                <a:off x="4898079" y="1431490"/>
                <a:ext cx="343313" cy="487291"/>
                <a:chOff x="4873843" y="1446023"/>
                <a:chExt cx="343313" cy="487291"/>
              </a:xfrm>
            </p:grpSpPr>
            <p:sp>
              <p:nvSpPr>
                <p:cNvPr id="1725" name="Shape 1725"/>
                <p:cNvSpPr/>
                <p:nvPr/>
              </p:nvSpPr>
              <p:spPr>
                <a:xfrm rot="5400000">
                  <a:off x="4804746" y="1515120"/>
                  <a:ext cx="481508" cy="343313"/>
                </a:xfrm>
                <a:prstGeom prst="homePlate">
                  <a:avLst>
                    <a:gd fmla="val 1917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6" name="Shape 1726"/>
                <p:cNvSpPr txBox="1"/>
                <p:nvPr/>
              </p:nvSpPr>
              <p:spPr>
                <a:xfrm>
                  <a:off x="4980292" y="1810203"/>
                  <a:ext cx="118622" cy="123111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R1</a:t>
                  </a:r>
                </a:p>
              </p:txBody>
            </p:sp>
            <p:sp>
              <p:nvSpPr>
                <p:cNvPr id="1727" name="Shape 1727"/>
                <p:cNvSpPr/>
                <p:nvPr/>
              </p:nvSpPr>
              <p:spPr>
                <a:xfrm>
                  <a:off x="4893321" y="1470600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728" name="Shape 1728"/>
              <p:cNvPicPr preferRelativeResize="0"/>
              <p:nvPr/>
            </p:nvPicPr>
            <p:blipFill rotWithShape="1">
              <a:blip r:embed="rId4">
                <a:alphaModFix/>
              </a:blip>
              <a:srcRect b="50356" l="12607" r="51682" t="7860"/>
              <a:stretch/>
            </p:blipFill>
            <p:spPr>
              <a:xfrm>
                <a:off x="4926889" y="1453345"/>
                <a:ext cx="297520" cy="2998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1729" name="Shape 17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2271" y="1530412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i2clipart.com/cliparts/e/f/f/b/clipart-flask-icon-effb.png" id="1730" name="Shape 17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79439" y="1548980"/>
              <a:ext cx="219285" cy="219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1" name="Shape 173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누적 공헌도에 따른 랭킹입니다.</a:t>
            </a:r>
          </a:p>
        </p:txBody>
      </p:sp>
      <p:sp>
        <p:nvSpPr>
          <p:cNvPr id="1732" name="Shape 173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733" name="Shape 1733"/>
          <p:cNvSpPr txBox="1"/>
          <p:nvPr/>
        </p:nvSpPr>
        <p:spPr>
          <a:xfrm>
            <a:off x="4432882" y="30250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734" name="Shape 1734"/>
          <p:cNvSpPr txBox="1"/>
          <p:nvPr/>
        </p:nvSpPr>
        <p:spPr>
          <a:xfrm>
            <a:off x="4444837" y="3531462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735" name="Shape 1735"/>
          <p:cNvSpPr txBox="1"/>
          <p:nvPr/>
        </p:nvSpPr>
        <p:spPr>
          <a:xfrm>
            <a:off x="4444837" y="403544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736" name="Shape 1736"/>
          <p:cNvSpPr txBox="1"/>
          <p:nvPr/>
        </p:nvSpPr>
        <p:spPr>
          <a:xfrm>
            <a:off x="4444837" y="454015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737" name="Shape 1737"/>
          <p:cNvSpPr txBox="1"/>
          <p:nvPr/>
        </p:nvSpPr>
        <p:spPr>
          <a:xfrm>
            <a:off x="4433182" y="504385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738" name="Shape 1738"/>
          <p:cNvSpPr txBox="1"/>
          <p:nvPr/>
        </p:nvSpPr>
        <p:spPr>
          <a:xfrm>
            <a:off x="4444294" y="553903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739" name="Shape 1739"/>
          <p:cNvSpPr/>
          <p:nvPr/>
        </p:nvSpPr>
        <p:spPr>
          <a:xfrm>
            <a:off x="4374121" y="1147511"/>
            <a:ext cx="3444615" cy="24898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이름                       공헌              연맹명예</a:t>
            </a:r>
          </a:p>
        </p:txBody>
      </p:sp>
      <p:sp>
        <p:nvSpPr>
          <p:cNvPr id="1740" name="Shape 1740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1" name="Shape 1741"/>
          <p:cNvGrpSpPr/>
          <p:nvPr/>
        </p:nvGrpSpPr>
        <p:grpSpPr>
          <a:xfrm>
            <a:off x="4465935" y="4583629"/>
            <a:ext cx="3289197" cy="1888953"/>
            <a:chOff x="4451401" y="2271639"/>
            <a:chExt cx="3289197" cy="1888953"/>
          </a:xfrm>
        </p:grpSpPr>
        <p:sp>
          <p:nvSpPr>
            <p:cNvPr id="1742" name="Shape 1742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4451401" y="2271639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sp>
        <p:nvSpPr>
          <p:cNvPr id="1744" name="Shape 1744"/>
          <p:cNvSpPr/>
          <p:nvPr/>
        </p:nvSpPr>
        <p:spPr>
          <a:xfrm>
            <a:off x="5134396" y="5088823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1745" name="Shape 1745"/>
          <p:cNvSpPr/>
          <p:nvPr/>
        </p:nvSpPr>
        <p:spPr>
          <a:xfrm>
            <a:off x="5134396" y="5518775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1746" name="Shape 1746"/>
          <p:cNvSpPr/>
          <p:nvPr/>
        </p:nvSpPr>
        <p:spPr>
          <a:xfrm>
            <a:off x="5134396" y="5950510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1747" name="Shape 1747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Shape 1748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선택 플레이어</a:t>
            </a: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을/를 연맹 강퇴하시겠습니까?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Shape 1749"/>
          <p:cNvSpPr/>
          <p:nvPr/>
        </p:nvSpPr>
        <p:spPr>
          <a:xfrm>
            <a:off x="491414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750" name="Shape 1750"/>
          <p:cNvSpPr/>
          <p:nvPr/>
        </p:nvSpPr>
        <p:spPr>
          <a:xfrm>
            <a:off x="6164428" y="35850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751" name="Shape 1751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752" name="Shape 1752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 – 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연맹원을 연맹에서 강제로 탈퇴 처리 시킴</a:t>
            </a:r>
          </a:p>
        </p:txBody>
      </p:sp>
      <p:sp>
        <p:nvSpPr>
          <p:cNvPr id="1753" name="Shape 1753"/>
          <p:cNvSpPr/>
          <p:nvPr/>
        </p:nvSpPr>
        <p:spPr>
          <a:xfrm>
            <a:off x="1819385" y="2275536"/>
            <a:ext cx="2103917" cy="35217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</p:txBody>
      </p:sp>
      <p:grpSp>
        <p:nvGrpSpPr>
          <p:cNvPr id="1754" name="Shape 1754"/>
          <p:cNvGrpSpPr/>
          <p:nvPr/>
        </p:nvGrpSpPr>
        <p:grpSpPr>
          <a:xfrm>
            <a:off x="192565" y="2225680"/>
            <a:ext cx="1642124" cy="465751"/>
            <a:chOff x="226772" y="2410633"/>
            <a:chExt cx="1642124" cy="465751"/>
          </a:xfrm>
        </p:grpSpPr>
        <p:sp>
          <p:nvSpPr>
            <p:cNvPr id="1755" name="Shape 1755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Shape 1756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757" name="Shape 1757"/>
          <p:cNvSpPr/>
          <p:nvPr/>
        </p:nvSpPr>
        <p:spPr>
          <a:xfrm>
            <a:off x="8031178" y="1683649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연맹원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강퇴 최종 확인 팝업</a:t>
            </a:r>
          </a:p>
        </p:txBody>
      </p:sp>
      <p:cxnSp>
        <p:nvCxnSpPr>
          <p:cNvPr id="1758" name="Shape 1758"/>
          <p:cNvCxnSpPr>
            <a:stCxn id="1757" idx="1"/>
          </p:cNvCxnSpPr>
          <p:nvPr/>
        </p:nvCxnSpPr>
        <p:spPr>
          <a:xfrm flipH="1">
            <a:off x="7487578" y="1906738"/>
            <a:ext cx="543600" cy="570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59" name="Shape 1759"/>
          <p:cNvSpPr/>
          <p:nvPr/>
        </p:nvSpPr>
        <p:spPr>
          <a:xfrm>
            <a:off x="4179466" y="4455719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강퇴 진행</a:t>
            </a:r>
          </a:p>
        </p:txBody>
      </p:sp>
      <p:cxnSp>
        <p:nvCxnSpPr>
          <p:cNvPr id="1760" name="Shape 1760"/>
          <p:cNvCxnSpPr>
            <a:stCxn id="1759" idx="0"/>
          </p:cNvCxnSpPr>
          <p:nvPr/>
        </p:nvCxnSpPr>
        <p:spPr>
          <a:xfrm flipH="1" rot="10800000">
            <a:off x="4920470" y="3955319"/>
            <a:ext cx="593700" cy="50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61" name="Shape 1761"/>
          <p:cNvSpPr/>
          <p:nvPr/>
        </p:nvSpPr>
        <p:spPr>
          <a:xfrm>
            <a:off x="6589061" y="4437633"/>
            <a:ext cx="148200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강퇴 취소</a:t>
            </a:r>
          </a:p>
        </p:txBody>
      </p:sp>
      <p:cxnSp>
        <p:nvCxnSpPr>
          <p:cNvPr id="1762" name="Shape 1762"/>
          <p:cNvCxnSpPr>
            <a:stCxn id="1761" idx="0"/>
          </p:cNvCxnSpPr>
          <p:nvPr/>
        </p:nvCxnSpPr>
        <p:spPr>
          <a:xfrm rot="10800000">
            <a:off x="6764566" y="3955233"/>
            <a:ext cx="565500" cy="48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Shape 1767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768" name="Shape 1768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해제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작성이 차단된 플레이어(유저)의 차단 설정 해제</a:t>
            </a:r>
          </a:p>
        </p:txBody>
      </p:sp>
      <p:sp>
        <p:nvSpPr>
          <p:cNvPr id="1769" name="Shape 176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Shape 177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차단</a:t>
            </a:r>
          </a:p>
        </p:txBody>
      </p:sp>
      <p:sp>
        <p:nvSpPr>
          <p:cNvPr id="1771" name="Shape 1771"/>
          <p:cNvSpPr/>
          <p:nvPr/>
        </p:nvSpPr>
        <p:spPr>
          <a:xfrm>
            <a:off x="4370307" y="694727"/>
            <a:ext cx="1729628" cy="378000"/>
          </a:xfrm>
          <a:prstGeom prst="roundRect">
            <a:avLst>
              <a:gd fmla="val 910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</p:txBody>
      </p:sp>
      <p:sp>
        <p:nvSpPr>
          <p:cNvPr id="1772" name="Shape 1772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Shape 177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1774" name="Shape 1774"/>
          <p:cNvCxnSpPr/>
          <p:nvPr/>
        </p:nvCxnSpPr>
        <p:spPr>
          <a:xfrm>
            <a:off x="4434839" y="1152525"/>
            <a:ext cx="33709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775" name="Shape 1775"/>
          <p:cNvGrpSpPr/>
          <p:nvPr/>
        </p:nvGrpSpPr>
        <p:grpSpPr>
          <a:xfrm>
            <a:off x="4383769" y="1236888"/>
            <a:ext cx="3444615" cy="485191"/>
            <a:chOff x="4383769" y="1436913"/>
            <a:chExt cx="3444615" cy="485191"/>
          </a:xfrm>
        </p:grpSpPr>
        <p:grpSp>
          <p:nvGrpSpPr>
            <p:cNvPr id="1776" name="Shape 1776"/>
            <p:cNvGrpSpPr/>
            <p:nvPr/>
          </p:nvGrpSpPr>
          <p:grpSpPr>
            <a:xfrm>
              <a:off x="4383769" y="1436913"/>
              <a:ext cx="3444615" cy="485191"/>
              <a:chOff x="4383769" y="1436913"/>
              <a:chExt cx="3444615" cy="485191"/>
            </a:xfrm>
          </p:grpSpPr>
          <p:sp>
            <p:nvSpPr>
              <p:cNvPr id="1777" name="Shape 1777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발랑발랑</a:t>
                </a:r>
              </a:p>
            </p:txBody>
          </p:sp>
          <p:grpSp>
            <p:nvGrpSpPr>
              <p:cNvPr id="1778" name="Shape 1778"/>
              <p:cNvGrpSpPr/>
              <p:nvPr/>
            </p:nvGrpSpPr>
            <p:grpSpPr>
              <a:xfrm>
                <a:off x="4456255" y="1497290"/>
                <a:ext cx="343313" cy="359209"/>
                <a:chOff x="4596220" y="1497290"/>
                <a:chExt cx="343313" cy="359209"/>
              </a:xfrm>
            </p:grpSpPr>
            <p:grpSp>
              <p:nvGrpSpPr>
                <p:cNvPr id="1779" name="Shape 1779"/>
                <p:cNvGrpSpPr/>
                <p:nvPr/>
              </p:nvGrpSpPr>
              <p:grpSpPr>
                <a:xfrm>
                  <a:off x="4596220" y="1497290"/>
                  <a:ext cx="343313" cy="359209"/>
                  <a:chOff x="4571984" y="1511823"/>
                  <a:chExt cx="343313" cy="359209"/>
                </a:xfrm>
              </p:grpSpPr>
              <p:sp>
                <p:nvSpPr>
                  <p:cNvPr id="1780" name="Shape 1780"/>
                  <p:cNvSpPr/>
                  <p:nvPr/>
                </p:nvSpPr>
                <p:spPr>
                  <a:xfrm rot="5400000">
                    <a:off x="4564036" y="1519771"/>
                    <a:ext cx="359209" cy="343313"/>
                  </a:xfrm>
                  <a:prstGeom prst="homePlate">
                    <a:avLst>
                      <a:gd fmla="val 0" name="adj"/>
                    </a:avLst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1" name="Shape 1781"/>
                  <p:cNvSpPr/>
                  <p:nvPr/>
                </p:nvSpPr>
                <p:spPr>
                  <a:xfrm>
                    <a:off x="4598046" y="1537275"/>
                    <a:ext cx="297520" cy="29752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782" name="Shape 178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50356" l="12607" r="51682" t="7860"/>
                <a:stretch/>
              </p:blipFill>
              <p:spPr>
                <a:xfrm>
                  <a:off x="4625028" y="1519145"/>
                  <a:ext cx="297520" cy="299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783" name="Shape 1783"/>
            <p:cNvSpPr/>
            <p:nvPr/>
          </p:nvSpPr>
          <p:spPr>
            <a:xfrm>
              <a:off x="6656809" y="1547805"/>
              <a:ext cx="1116000" cy="25817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차단 해제</a:t>
              </a:r>
            </a:p>
          </p:txBody>
        </p:sp>
      </p:grpSp>
      <p:sp>
        <p:nvSpPr>
          <p:cNvPr id="1784" name="Shape 1784"/>
          <p:cNvSpPr/>
          <p:nvPr/>
        </p:nvSpPr>
        <p:spPr>
          <a:xfrm>
            <a:off x="6110773" y="694727"/>
            <a:ext cx="1729628" cy="378000"/>
          </a:xfrm>
          <a:prstGeom prst="roundRect">
            <a:avLst>
              <a:gd fmla="val 910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연맹의 메시지를 차단</a:t>
            </a:r>
          </a:p>
        </p:txBody>
      </p:sp>
      <p:grpSp>
        <p:nvGrpSpPr>
          <p:cNvPr id="1785" name="Shape 1785"/>
          <p:cNvGrpSpPr/>
          <p:nvPr/>
        </p:nvGrpSpPr>
        <p:grpSpPr>
          <a:xfrm>
            <a:off x="2110070" y="2188591"/>
            <a:ext cx="772768" cy="761650"/>
            <a:chOff x="6805489" y="3207766"/>
            <a:chExt cx="772768" cy="761650"/>
          </a:xfrm>
        </p:grpSpPr>
        <p:sp>
          <p:nvSpPr>
            <p:cNvPr id="1786" name="Shape 1786"/>
            <p:cNvSpPr/>
            <p:nvPr/>
          </p:nvSpPr>
          <p:spPr>
            <a:xfrm>
              <a:off x="6805489" y="32077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814525" y="3721132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채팅 해지</a:t>
              </a:r>
            </a:p>
          </p:txBody>
        </p:sp>
        <p:pic>
          <p:nvPicPr>
            <p:cNvPr descr="https://openclipart.org/image/2400px/svg_to_png/221940/scrollicon.png" id="1788" name="Shape 17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32007" y="3306039"/>
              <a:ext cx="340727" cy="417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blog.gosocket.net/wp-content/uploads/2015/07/sign-ban.png" id="1789" name="Shape 178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57977" y="3534825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0" name="Shape 1790"/>
          <p:cNvGrpSpPr/>
          <p:nvPr/>
        </p:nvGrpSpPr>
        <p:grpSpPr>
          <a:xfrm>
            <a:off x="448719" y="2336540"/>
            <a:ext cx="1642124" cy="465751"/>
            <a:chOff x="226772" y="2410633"/>
            <a:chExt cx="1642124" cy="465751"/>
          </a:xfrm>
        </p:grpSpPr>
        <p:sp>
          <p:nvSpPr>
            <p:cNvPr id="1791" name="Shape 1791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793" name="Shape 1793"/>
          <p:cNvSpPr/>
          <p:nvPr/>
        </p:nvSpPr>
        <p:spPr>
          <a:xfrm>
            <a:off x="8418520" y="163952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차단 세부 관리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</a:t>
            </a:r>
          </a:p>
        </p:txBody>
      </p:sp>
      <p:cxnSp>
        <p:nvCxnSpPr>
          <p:cNvPr id="1794" name="Shape 1794"/>
          <p:cNvCxnSpPr>
            <a:stCxn id="1793" idx="1"/>
          </p:cNvCxnSpPr>
          <p:nvPr/>
        </p:nvCxnSpPr>
        <p:spPr>
          <a:xfrm flipH="1">
            <a:off x="7856920" y="387041"/>
            <a:ext cx="561600" cy="30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95" name="Shape 1795"/>
          <p:cNvSpPr/>
          <p:nvPr/>
        </p:nvSpPr>
        <p:spPr>
          <a:xfrm>
            <a:off x="8418520" y="901603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차단된 플레이어(유저) 목록</a:t>
            </a:r>
          </a:p>
        </p:txBody>
      </p:sp>
      <p:cxnSp>
        <p:nvCxnSpPr>
          <p:cNvPr id="1796" name="Shape 1796"/>
          <p:cNvCxnSpPr>
            <a:stCxn id="1795" idx="1"/>
          </p:cNvCxnSpPr>
          <p:nvPr/>
        </p:nvCxnSpPr>
        <p:spPr>
          <a:xfrm flipH="1">
            <a:off x="7856920" y="1124692"/>
            <a:ext cx="561600" cy="10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97" name="Shape 1797"/>
          <p:cNvSpPr/>
          <p:nvPr/>
        </p:nvSpPr>
        <p:spPr>
          <a:xfrm>
            <a:off x="8402093" y="1570870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 해제 버튼</a:t>
            </a:r>
          </a:p>
        </p:txBody>
      </p:sp>
      <p:cxnSp>
        <p:nvCxnSpPr>
          <p:cNvPr id="1798" name="Shape 1798"/>
          <p:cNvCxnSpPr>
            <a:stCxn id="1797" idx="1"/>
            <a:endCxn id="1783" idx="3"/>
          </p:cNvCxnSpPr>
          <p:nvPr/>
        </p:nvCxnSpPr>
        <p:spPr>
          <a:xfrm rot="10800000">
            <a:off x="7772693" y="1476859"/>
            <a:ext cx="629400" cy="317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99" name="Shape 1799"/>
          <p:cNvSpPr/>
          <p:nvPr/>
        </p:nvSpPr>
        <p:spPr>
          <a:xfrm>
            <a:off x="8402092" y="2245252"/>
            <a:ext cx="17932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차단 해제 즉시 수행</a:t>
            </a:r>
          </a:p>
        </p:txBody>
      </p:sp>
      <p:cxnSp>
        <p:nvCxnSpPr>
          <p:cNvPr id="1800" name="Shape 1800"/>
          <p:cNvCxnSpPr>
            <a:stCxn id="1799" idx="0"/>
            <a:endCxn id="1797" idx="2"/>
          </p:cNvCxnSpPr>
          <p:nvPr/>
        </p:nvCxnSpPr>
        <p:spPr>
          <a:xfrm rot="10800000">
            <a:off x="9298708" y="2016952"/>
            <a:ext cx="0" cy="228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01" name="Shape 1801"/>
          <p:cNvSpPr/>
          <p:nvPr/>
        </p:nvSpPr>
        <p:spPr>
          <a:xfrm>
            <a:off x="4434839" y="1972735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차단된 플레이어(유저) 영우 이미지 및 닉네임 표시</a:t>
            </a:r>
          </a:p>
        </p:txBody>
      </p:sp>
      <p:cxnSp>
        <p:nvCxnSpPr>
          <p:cNvPr id="1802" name="Shape 1802"/>
          <p:cNvCxnSpPr>
            <a:stCxn id="1801" idx="0"/>
          </p:cNvCxnSpPr>
          <p:nvPr/>
        </p:nvCxnSpPr>
        <p:spPr>
          <a:xfrm rot="10800000">
            <a:off x="4872155" y="1619035"/>
            <a:ext cx="459300" cy="353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Shape 1807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808" name="Shape 1808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해제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차단된 플레이어 없음</a:t>
            </a:r>
          </a:p>
        </p:txBody>
      </p:sp>
      <p:sp>
        <p:nvSpPr>
          <p:cNvPr id="1809" name="Shape 180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차단된 플레이어가 없습니다.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Shape 181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차단</a:t>
            </a:r>
          </a:p>
        </p:txBody>
      </p:sp>
      <p:sp>
        <p:nvSpPr>
          <p:cNvPr id="1811" name="Shape 1811"/>
          <p:cNvSpPr/>
          <p:nvPr/>
        </p:nvSpPr>
        <p:spPr>
          <a:xfrm>
            <a:off x="4370307" y="694727"/>
            <a:ext cx="1729628" cy="378000"/>
          </a:xfrm>
          <a:prstGeom prst="roundRect">
            <a:avLst>
              <a:gd fmla="val 910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</p:txBody>
      </p:sp>
      <p:sp>
        <p:nvSpPr>
          <p:cNvPr id="1812" name="Shape 1812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Shape 181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1814" name="Shape 1814"/>
          <p:cNvCxnSpPr/>
          <p:nvPr/>
        </p:nvCxnSpPr>
        <p:spPr>
          <a:xfrm>
            <a:off x="4434839" y="1152525"/>
            <a:ext cx="33709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15" name="Shape 1815"/>
          <p:cNvSpPr/>
          <p:nvPr/>
        </p:nvSpPr>
        <p:spPr>
          <a:xfrm>
            <a:off x="6110773" y="694727"/>
            <a:ext cx="1729628" cy="378000"/>
          </a:xfrm>
          <a:prstGeom prst="roundRect">
            <a:avLst>
              <a:gd fmla="val 910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연맹의 메시지를 차단</a:t>
            </a:r>
          </a:p>
        </p:txBody>
      </p:sp>
      <p:sp>
        <p:nvSpPr>
          <p:cNvPr id="1816" name="Shape 1816"/>
          <p:cNvSpPr/>
          <p:nvPr/>
        </p:nvSpPr>
        <p:spPr>
          <a:xfrm>
            <a:off x="8418520" y="901603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차단된 플레이어(유저)가 없을 경우 표시</a:t>
            </a:r>
          </a:p>
        </p:txBody>
      </p:sp>
      <p:cxnSp>
        <p:nvCxnSpPr>
          <p:cNvPr id="1817" name="Shape 1817"/>
          <p:cNvCxnSpPr>
            <a:stCxn id="1816" idx="1"/>
          </p:cNvCxnSpPr>
          <p:nvPr/>
        </p:nvCxnSpPr>
        <p:spPr>
          <a:xfrm flipH="1">
            <a:off x="7856920" y="1124692"/>
            <a:ext cx="561600" cy="10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823" name="Shape 1823"/>
          <p:cNvSpPr txBox="1"/>
          <p:nvPr/>
        </p:nvSpPr>
        <p:spPr>
          <a:xfrm>
            <a:off x="1013629" y="667910"/>
            <a:ext cx="3206275" cy="1164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해제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연맹의 메시지를 차단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작성이 차단된 연맹의 차단 설정 해제</a:t>
            </a:r>
          </a:p>
        </p:txBody>
      </p:sp>
      <p:sp>
        <p:nvSpPr>
          <p:cNvPr id="1824" name="Shape 1824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Shape 1825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차단</a:t>
            </a:r>
          </a:p>
        </p:txBody>
      </p:sp>
      <p:sp>
        <p:nvSpPr>
          <p:cNvPr id="1826" name="Shape 1826"/>
          <p:cNvSpPr/>
          <p:nvPr/>
        </p:nvSpPr>
        <p:spPr>
          <a:xfrm>
            <a:off x="4370307" y="694727"/>
            <a:ext cx="1729628" cy="378000"/>
          </a:xfrm>
          <a:prstGeom prst="roundRect">
            <a:avLst>
              <a:gd fmla="val 910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</p:txBody>
      </p:sp>
      <p:sp>
        <p:nvSpPr>
          <p:cNvPr id="1827" name="Shape 1827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Shape 1828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1829" name="Shape 1829"/>
          <p:cNvCxnSpPr/>
          <p:nvPr/>
        </p:nvCxnSpPr>
        <p:spPr>
          <a:xfrm>
            <a:off x="4434839" y="1152525"/>
            <a:ext cx="33709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830" name="Shape 1830"/>
          <p:cNvGrpSpPr/>
          <p:nvPr/>
        </p:nvGrpSpPr>
        <p:grpSpPr>
          <a:xfrm>
            <a:off x="4383769" y="1236888"/>
            <a:ext cx="3444615" cy="485191"/>
            <a:chOff x="4383769" y="1436913"/>
            <a:chExt cx="3444615" cy="485191"/>
          </a:xfrm>
        </p:grpSpPr>
        <p:grpSp>
          <p:nvGrpSpPr>
            <p:cNvPr id="1831" name="Shape 1831"/>
            <p:cNvGrpSpPr/>
            <p:nvPr/>
          </p:nvGrpSpPr>
          <p:grpSpPr>
            <a:xfrm>
              <a:off x="4383769" y="1436913"/>
              <a:ext cx="3444615" cy="485191"/>
              <a:chOff x="4383769" y="1436913"/>
              <a:chExt cx="3444615" cy="485191"/>
            </a:xfrm>
          </p:grpSpPr>
          <p:sp>
            <p:nvSpPr>
              <p:cNvPr id="1832" name="Shape 1832"/>
              <p:cNvSpPr/>
              <p:nvPr/>
            </p:nvSpPr>
            <p:spPr>
              <a:xfrm>
                <a:off x="4383769" y="1436913"/>
                <a:ext cx="3444615" cy="48519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(Grr)Grrrrrrrrrrrr</a:t>
                </a:r>
              </a:p>
            </p:txBody>
          </p:sp>
          <p:grpSp>
            <p:nvGrpSpPr>
              <p:cNvPr id="1833" name="Shape 1833"/>
              <p:cNvGrpSpPr/>
              <p:nvPr/>
            </p:nvGrpSpPr>
            <p:grpSpPr>
              <a:xfrm>
                <a:off x="4456255" y="1497290"/>
                <a:ext cx="343313" cy="359209"/>
                <a:chOff x="4571984" y="1511823"/>
                <a:chExt cx="343313" cy="359209"/>
              </a:xfrm>
            </p:grpSpPr>
            <p:sp>
              <p:nvSpPr>
                <p:cNvPr id="1834" name="Shape 1834"/>
                <p:cNvSpPr/>
                <p:nvPr/>
              </p:nvSpPr>
              <p:spPr>
                <a:xfrm rot="5400000">
                  <a:off x="4564036" y="1519771"/>
                  <a:ext cx="359209" cy="343313"/>
                </a:xfrm>
                <a:prstGeom prst="homePlate">
                  <a:avLst>
                    <a:gd fmla="val 0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5" name="Shape 1835"/>
                <p:cNvSpPr/>
                <p:nvPr/>
              </p:nvSpPr>
              <p:spPr>
                <a:xfrm>
                  <a:off x="4588521" y="1537275"/>
                  <a:ext cx="297520" cy="2975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836" name="Shape 1836"/>
            <p:cNvSpPr/>
            <p:nvPr/>
          </p:nvSpPr>
          <p:spPr>
            <a:xfrm>
              <a:off x="6656809" y="1547805"/>
              <a:ext cx="1116000" cy="25817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차단 해제</a:t>
              </a:r>
            </a:p>
          </p:txBody>
        </p:sp>
      </p:grpSp>
      <p:sp>
        <p:nvSpPr>
          <p:cNvPr id="1837" name="Shape 1837"/>
          <p:cNvSpPr/>
          <p:nvPr/>
        </p:nvSpPr>
        <p:spPr>
          <a:xfrm>
            <a:off x="6110773" y="694727"/>
            <a:ext cx="1729628" cy="378000"/>
          </a:xfrm>
          <a:prstGeom prst="roundRect">
            <a:avLst>
              <a:gd fmla="val 910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연맹의 메시지를 차단</a:t>
            </a:r>
          </a:p>
        </p:txBody>
      </p:sp>
      <p:pic>
        <p:nvPicPr>
          <p:cNvPr descr="http://files1.guildlaunch.net/guild/library/230361/Tabard.png" id="1838" name="Shape 18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8880" y="1331065"/>
            <a:ext cx="280825" cy="2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9" name="Shape 1839"/>
          <p:cNvSpPr/>
          <p:nvPr/>
        </p:nvSpPr>
        <p:spPr>
          <a:xfrm>
            <a:off x="8418520" y="901603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차단된 연맹 목록</a:t>
            </a:r>
          </a:p>
        </p:txBody>
      </p:sp>
      <p:cxnSp>
        <p:nvCxnSpPr>
          <p:cNvPr id="1840" name="Shape 1840"/>
          <p:cNvCxnSpPr>
            <a:stCxn id="1839" idx="1"/>
          </p:cNvCxnSpPr>
          <p:nvPr/>
        </p:nvCxnSpPr>
        <p:spPr>
          <a:xfrm flipH="1">
            <a:off x="7856920" y="1124692"/>
            <a:ext cx="561600" cy="10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41" name="Shape 1841"/>
          <p:cNvSpPr/>
          <p:nvPr/>
        </p:nvSpPr>
        <p:spPr>
          <a:xfrm>
            <a:off x="8402093" y="1570870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 해제 버튼</a:t>
            </a:r>
          </a:p>
        </p:txBody>
      </p:sp>
      <p:cxnSp>
        <p:nvCxnSpPr>
          <p:cNvPr id="1842" name="Shape 1842"/>
          <p:cNvCxnSpPr>
            <a:stCxn id="1841" idx="1"/>
          </p:cNvCxnSpPr>
          <p:nvPr/>
        </p:nvCxnSpPr>
        <p:spPr>
          <a:xfrm rot="10800000">
            <a:off x="7772693" y="1476859"/>
            <a:ext cx="629400" cy="317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43" name="Shape 1843"/>
          <p:cNvSpPr/>
          <p:nvPr/>
        </p:nvSpPr>
        <p:spPr>
          <a:xfrm>
            <a:off x="8402092" y="2245252"/>
            <a:ext cx="17932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차단 해제 즉시 수행</a:t>
            </a:r>
          </a:p>
        </p:txBody>
      </p:sp>
      <p:cxnSp>
        <p:nvCxnSpPr>
          <p:cNvPr id="1844" name="Shape 1844"/>
          <p:cNvCxnSpPr>
            <a:stCxn id="1843" idx="0"/>
            <a:endCxn id="1841" idx="2"/>
          </p:cNvCxnSpPr>
          <p:nvPr/>
        </p:nvCxnSpPr>
        <p:spPr>
          <a:xfrm rot="10800000">
            <a:off x="9298708" y="2016952"/>
            <a:ext cx="0" cy="228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45" name="Shape 1845"/>
          <p:cNvSpPr/>
          <p:nvPr/>
        </p:nvSpPr>
        <p:spPr>
          <a:xfrm>
            <a:off x="4434839" y="1972735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차단된 연맹의 깃발 이미지 및 연맹 명칭 표시</a:t>
            </a:r>
          </a:p>
        </p:txBody>
      </p:sp>
      <p:cxnSp>
        <p:nvCxnSpPr>
          <p:cNvPr id="1846" name="Shape 1846"/>
          <p:cNvCxnSpPr>
            <a:stCxn id="1845" idx="0"/>
          </p:cNvCxnSpPr>
          <p:nvPr/>
        </p:nvCxnSpPr>
        <p:spPr>
          <a:xfrm rot="10800000">
            <a:off x="4872155" y="1619035"/>
            <a:ext cx="459300" cy="353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852" name="Shape 1852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해제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연맹의 메시지를 차단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차단된 연맹 없음</a:t>
            </a:r>
          </a:p>
        </p:txBody>
      </p:sp>
      <p:sp>
        <p:nvSpPr>
          <p:cNvPr id="1853" name="Shape 1853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차단된 연맹이 없습니다.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Shape 1854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차단</a:t>
            </a:r>
          </a:p>
        </p:txBody>
      </p:sp>
      <p:sp>
        <p:nvSpPr>
          <p:cNvPr id="1855" name="Shape 1855"/>
          <p:cNvSpPr/>
          <p:nvPr/>
        </p:nvSpPr>
        <p:spPr>
          <a:xfrm>
            <a:off x="4370307" y="694727"/>
            <a:ext cx="1729628" cy="378000"/>
          </a:xfrm>
          <a:prstGeom prst="roundRect">
            <a:avLst>
              <a:gd fmla="val 910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플레이어의 메시지를 차단</a:t>
            </a:r>
          </a:p>
        </p:txBody>
      </p:sp>
      <p:sp>
        <p:nvSpPr>
          <p:cNvPr id="1856" name="Shape 1856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Shape 1857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1858" name="Shape 1858"/>
          <p:cNvCxnSpPr/>
          <p:nvPr/>
        </p:nvCxnSpPr>
        <p:spPr>
          <a:xfrm>
            <a:off x="4434839" y="1152525"/>
            <a:ext cx="33709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59" name="Shape 1859"/>
          <p:cNvSpPr/>
          <p:nvPr/>
        </p:nvSpPr>
        <p:spPr>
          <a:xfrm>
            <a:off x="6110773" y="694727"/>
            <a:ext cx="1729628" cy="378000"/>
          </a:xfrm>
          <a:prstGeom prst="roundRect">
            <a:avLst>
              <a:gd fmla="val 910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연맹의 메시지를 차단</a:t>
            </a:r>
          </a:p>
        </p:txBody>
      </p:sp>
      <p:sp>
        <p:nvSpPr>
          <p:cNvPr id="1860" name="Shape 1860"/>
          <p:cNvSpPr/>
          <p:nvPr/>
        </p:nvSpPr>
        <p:spPr>
          <a:xfrm>
            <a:off x="8418520" y="901603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차단된 플레이어(유저)가 없을 경우 표시</a:t>
            </a:r>
          </a:p>
        </p:txBody>
      </p:sp>
      <p:cxnSp>
        <p:nvCxnSpPr>
          <p:cNvPr id="1861" name="Shape 1861"/>
          <p:cNvCxnSpPr>
            <a:stCxn id="1860" idx="1"/>
          </p:cNvCxnSpPr>
          <p:nvPr/>
        </p:nvCxnSpPr>
        <p:spPr>
          <a:xfrm flipH="1">
            <a:off x="7856920" y="1124692"/>
            <a:ext cx="561600" cy="10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Shape 1866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Shape 1867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1868" name="Shape 1868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Shape 1869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870" name="Shape 1870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Shape 1871"/>
          <p:cNvSpPr/>
          <p:nvPr/>
        </p:nvSpPr>
        <p:spPr>
          <a:xfrm>
            <a:off x="5710044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Shape 1872"/>
          <p:cNvSpPr/>
          <p:nvPr/>
        </p:nvSpPr>
        <p:spPr>
          <a:xfrm>
            <a:off x="6806150" y="23103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Shape 1873"/>
          <p:cNvSpPr/>
          <p:nvPr/>
        </p:nvSpPr>
        <p:spPr>
          <a:xfrm>
            <a:off x="4607962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Shape 1874"/>
          <p:cNvSpPr/>
          <p:nvPr/>
        </p:nvSpPr>
        <p:spPr>
          <a:xfrm>
            <a:off x="5709383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Shape 1875"/>
          <p:cNvSpPr/>
          <p:nvPr/>
        </p:nvSpPr>
        <p:spPr>
          <a:xfrm>
            <a:off x="4617242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</a:t>
            </a:r>
          </a:p>
        </p:txBody>
      </p:sp>
      <p:sp>
        <p:nvSpPr>
          <p:cNvPr id="1876" name="Shape 1876"/>
          <p:cNvSpPr/>
          <p:nvPr/>
        </p:nvSpPr>
        <p:spPr>
          <a:xfrm>
            <a:off x="5734842" y="282979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</p:txBody>
      </p:sp>
      <p:sp>
        <p:nvSpPr>
          <p:cNvPr id="1877" name="Shape 1877"/>
          <p:cNvSpPr/>
          <p:nvPr/>
        </p:nvSpPr>
        <p:spPr>
          <a:xfrm>
            <a:off x="4626716" y="37389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1878" name="Shape 1878"/>
          <p:cNvSpPr/>
          <p:nvPr/>
        </p:nvSpPr>
        <p:spPr>
          <a:xfrm>
            <a:off x="5730839" y="374201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</p:txBody>
      </p:sp>
      <p:sp>
        <p:nvSpPr>
          <p:cNvPr id="1879" name="Shape 1879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Shape 1880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1881" name="Shape 18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882" name="Shape 18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883" name="Shape 18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884" name="Shape 18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5" name="Shape 18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1597" y="2300194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1886" name="Shape 1886"/>
          <p:cNvSpPr/>
          <p:nvPr/>
        </p:nvSpPr>
        <p:spPr>
          <a:xfrm>
            <a:off x="6834542" y="282377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보기</a:t>
            </a:r>
          </a:p>
        </p:txBody>
      </p:sp>
      <p:pic>
        <p:nvPicPr>
          <p:cNvPr id="1887" name="Shape 18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6948" y="3201146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8" name="Shape 18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32094" y="2319697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Shape 188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8423" y="3195735"/>
            <a:ext cx="734459" cy="64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" name="Shape 1890"/>
          <p:cNvPicPr preferRelativeResize="0"/>
          <p:nvPr/>
        </p:nvPicPr>
        <p:blipFill rotWithShape="1">
          <a:blip r:embed="rId9">
            <a:alphaModFix/>
          </a:blip>
          <a:srcRect b="17729" l="8926" r="23580" t="24412"/>
          <a:stretch/>
        </p:blipFill>
        <p:spPr>
          <a:xfrm>
            <a:off x="5804194" y="2351800"/>
            <a:ext cx="573814" cy="50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Shape 189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6070980" y="3552317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Shape 189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5087" y="264144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Shape 189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07989" y="2644375"/>
            <a:ext cx="249006" cy="2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1894" name="Shape 1894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Shape 1895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탈퇴하시겠습니까?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Shape 1896"/>
          <p:cNvSpPr/>
          <p:nvPr/>
        </p:nvSpPr>
        <p:spPr>
          <a:xfrm>
            <a:off x="491414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897" name="Shape 1897"/>
          <p:cNvSpPr/>
          <p:nvPr/>
        </p:nvSpPr>
        <p:spPr>
          <a:xfrm>
            <a:off x="6164428" y="35850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898" name="Shape 1898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899" name="Shape 1899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소속되어 있는 연맹에서 탈퇴하기</a:t>
            </a:r>
          </a:p>
        </p:txBody>
      </p:sp>
      <p:grpSp>
        <p:nvGrpSpPr>
          <p:cNvPr id="1900" name="Shape 1900"/>
          <p:cNvGrpSpPr/>
          <p:nvPr/>
        </p:nvGrpSpPr>
        <p:grpSpPr>
          <a:xfrm>
            <a:off x="1925772" y="2041332"/>
            <a:ext cx="772768" cy="782440"/>
            <a:chOff x="5703164" y="4096917"/>
            <a:chExt cx="772768" cy="782440"/>
          </a:xfrm>
        </p:grpSpPr>
        <p:sp>
          <p:nvSpPr>
            <p:cNvPr id="1901" name="Shape 1901"/>
            <p:cNvSpPr/>
            <p:nvPr/>
          </p:nvSpPr>
          <p:spPr>
            <a:xfrm>
              <a:off x="5703164" y="411770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733951" y="4631535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연맹탈퇴</a:t>
              </a:r>
            </a:p>
          </p:txBody>
        </p:sp>
        <p:pic>
          <p:nvPicPr>
            <p:cNvPr id="1903" name="Shape 190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97907" y="409691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4" name="Shape 19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6031941" y="444808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5" name="Shape 1905"/>
          <p:cNvGrpSpPr/>
          <p:nvPr/>
        </p:nvGrpSpPr>
        <p:grpSpPr>
          <a:xfrm>
            <a:off x="294576" y="2189825"/>
            <a:ext cx="1642124" cy="465751"/>
            <a:chOff x="226772" y="2410633"/>
            <a:chExt cx="1642124" cy="465751"/>
          </a:xfrm>
        </p:grpSpPr>
        <p:sp>
          <p:nvSpPr>
            <p:cNvPr id="1906" name="Shape 1906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908" name="Shape 1908"/>
          <p:cNvSpPr/>
          <p:nvPr/>
        </p:nvSpPr>
        <p:spPr>
          <a:xfrm>
            <a:off x="8129424" y="2079956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탈퇴 최종 확인 팝업</a:t>
            </a:r>
          </a:p>
        </p:txBody>
      </p:sp>
      <p:cxnSp>
        <p:nvCxnSpPr>
          <p:cNvPr id="1909" name="Shape 1909"/>
          <p:cNvCxnSpPr>
            <a:stCxn id="1908" idx="1"/>
          </p:cNvCxnSpPr>
          <p:nvPr/>
        </p:nvCxnSpPr>
        <p:spPr>
          <a:xfrm flipH="1">
            <a:off x="7567824" y="2303045"/>
            <a:ext cx="561600" cy="10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10" name="Shape 1910"/>
          <p:cNvSpPr/>
          <p:nvPr/>
        </p:nvSpPr>
        <p:spPr>
          <a:xfrm>
            <a:off x="3835478" y="4467703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연맹에서 탈퇴</a:t>
            </a:r>
          </a:p>
        </p:txBody>
      </p:sp>
      <p:cxnSp>
        <p:nvCxnSpPr>
          <p:cNvPr id="1911" name="Shape 1911"/>
          <p:cNvCxnSpPr>
            <a:stCxn id="1910" idx="0"/>
            <a:endCxn id="1896" idx="2"/>
          </p:cNvCxnSpPr>
          <p:nvPr/>
        </p:nvCxnSpPr>
        <p:spPr>
          <a:xfrm flipH="1" rot="10800000">
            <a:off x="4732093" y="3955303"/>
            <a:ext cx="782100" cy="51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12" name="Shape 1912"/>
          <p:cNvSpPr/>
          <p:nvPr/>
        </p:nvSpPr>
        <p:spPr>
          <a:xfrm>
            <a:off x="6522651" y="4453364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탈퇴 취소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913" name="Shape 1913"/>
          <p:cNvCxnSpPr>
            <a:stCxn id="1912" idx="0"/>
            <a:endCxn id="1897" idx="2"/>
          </p:cNvCxnSpPr>
          <p:nvPr/>
        </p:nvCxnSpPr>
        <p:spPr>
          <a:xfrm rot="10800000">
            <a:off x="6764367" y="3955364"/>
            <a:ext cx="654900" cy="49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14" name="Shape 1914"/>
          <p:cNvSpPr/>
          <p:nvPr/>
        </p:nvSpPr>
        <p:spPr>
          <a:xfrm>
            <a:off x="3835478" y="5345698"/>
            <a:ext cx="17932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연맹에서 탈퇴하면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목록 및 가입 화면으로 이동</a:t>
            </a:r>
          </a:p>
        </p:txBody>
      </p:sp>
      <p:cxnSp>
        <p:nvCxnSpPr>
          <p:cNvPr id="1915" name="Shape 1915"/>
          <p:cNvCxnSpPr>
            <a:stCxn id="1914" idx="0"/>
            <a:endCxn id="1910" idx="2"/>
          </p:cNvCxnSpPr>
          <p:nvPr/>
        </p:nvCxnSpPr>
        <p:spPr>
          <a:xfrm rot="10800000">
            <a:off x="4732093" y="4913998"/>
            <a:ext cx="0" cy="431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Shape 1920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Shape 1921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1922" name="Shape 1922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Shape 192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24" name="Shape 1924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Shape 1925"/>
          <p:cNvSpPr/>
          <p:nvPr/>
        </p:nvSpPr>
        <p:spPr>
          <a:xfrm>
            <a:off x="6805489" y="32077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Shape 1926"/>
          <p:cNvSpPr/>
          <p:nvPr/>
        </p:nvSpPr>
        <p:spPr>
          <a:xfrm>
            <a:off x="4645235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</a:t>
            </a:r>
          </a:p>
        </p:txBody>
      </p:sp>
      <p:sp>
        <p:nvSpPr>
          <p:cNvPr id="1927" name="Shape 1927"/>
          <p:cNvSpPr/>
          <p:nvPr/>
        </p:nvSpPr>
        <p:spPr>
          <a:xfrm>
            <a:off x="6814525" y="3721132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해지</a:t>
            </a:r>
          </a:p>
        </p:txBody>
      </p:sp>
      <p:sp>
        <p:nvSpPr>
          <p:cNvPr id="1928" name="Shape 1928"/>
          <p:cNvSpPr/>
          <p:nvPr/>
        </p:nvSpPr>
        <p:spPr>
          <a:xfrm>
            <a:off x="4601744" y="411770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Shape 1929"/>
          <p:cNvSpPr/>
          <p:nvPr/>
        </p:nvSpPr>
        <p:spPr>
          <a:xfrm>
            <a:off x="5703164" y="411770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Shape 1930"/>
          <p:cNvSpPr/>
          <p:nvPr/>
        </p:nvSpPr>
        <p:spPr>
          <a:xfrm>
            <a:off x="4629828" y="4628428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출전 관리</a:t>
            </a:r>
          </a:p>
        </p:txBody>
      </p:sp>
      <p:sp>
        <p:nvSpPr>
          <p:cNvPr id="1931" name="Shape 1931"/>
          <p:cNvSpPr/>
          <p:nvPr/>
        </p:nvSpPr>
        <p:spPr>
          <a:xfrm>
            <a:off x="5733951" y="4631535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연맹탈퇴</a:t>
            </a:r>
          </a:p>
        </p:txBody>
      </p:sp>
      <p:sp>
        <p:nvSpPr>
          <p:cNvPr id="1932" name="Shape 1932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Shape 1933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1934" name="Shape 19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935" name="Shape 19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936" name="Shape 19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937" name="Shape 19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8" name="Shape 1938"/>
          <p:cNvGrpSpPr/>
          <p:nvPr/>
        </p:nvGrpSpPr>
        <p:grpSpPr>
          <a:xfrm>
            <a:off x="4607962" y="3218857"/>
            <a:ext cx="772768" cy="766269"/>
            <a:chOff x="4607962" y="3218857"/>
            <a:chExt cx="772768" cy="766269"/>
          </a:xfrm>
        </p:grpSpPr>
        <p:sp>
          <p:nvSpPr>
            <p:cNvPr id="1939" name="Shape 1939"/>
            <p:cNvSpPr/>
            <p:nvPr/>
          </p:nvSpPr>
          <p:spPr>
            <a:xfrm>
              <a:off x="4607962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4626716" y="373890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정보</a:t>
              </a:r>
            </a:p>
          </p:txBody>
        </p:sp>
        <p:pic>
          <p:nvPicPr>
            <p:cNvPr id="1941" name="Shape 194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31323" y="3224119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2" name="Shape 1942"/>
          <p:cNvGrpSpPr/>
          <p:nvPr/>
        </p:nvGrpSpPr>
        <p:grpSpPr>
          <a:xfrm>
            <a:off x="5710044" y="2300647"/>
            <a:ext cx="772768" cy="782459"/>
            <a:chOff x="5710044" y="2300647"/>
            <a:chExt cx="772768" cy="782459"/>
          </a:xfrm>
        </p:grpSpPr>
        <p:sp>
          <p:nvSpPr>
            <p:cNvPr id="1943" name="Shape 1943"/>
            <p:cNvSpPr/>
            <p:nvPr/>
          </p:nvSpPr>
          <p:spPr>
            <a:xfrm>
              <a:off x="5710044" y="232145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725512" y="2829797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깃발</a:t>
              </a:r>
            </a:p>
          </p:txBody>
        </p:sp>
        <p:pic>
          <p:nvPicPr>
            <p:cNvPr id="1945" name="Shape 19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08419" y="230064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6" name="Shape 194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1412" y="2622392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7" name="Shape 1947"/>
          <p:cNvGrpSpPr/>
          <p:nvPr/>
        </p:nvGrpSpPr>
        <p:grpSpPr>
          <a:xfrm>
            <a:off x="6806150" y="2310366"/>
            <a:ext cx="772768" cy="761650"/>
            <a:chOff x="6806150" y="2310366"/>
            <a:chExt cx="772768" cy="761650"/>
          </a:xfrm>
        </p:grpSpPr>
        <p:sp>
          <p:nvSpPr>
            <p:cNvPr id="1948" name="Shape 1948"/>
            <p:cNvSpPr/>
            <p:nvPr/>
          </p:nvSpPr>
          <p:spPr>
            <a:xfrm>
              <a:off x="6806150" y="23103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6834542" y="2814441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기타연맹</a:t>
              </a:r>
            </a:p>
          </p:txBody>
        </p:sp>
        <p:pic>
          <p:nvPicPr>
            <p:cNvPr id="1950" name="Shape 1950"/>
            <p:cNvPicPr preferRelativeResize="0"/>
            <p:nvPr/>
          </p:nvPicPr>
          <p:blipFill rotWithShape="1">
            <a:blip r:embed="rId9">
              <a:alphaModFix/>
            </a:blip>
            <a:srcRect b="17729" l="8926" r="23580" t="24412"/>
            <a:stretch/>
          </p:blipFill>
          <p:spPr>
            <a:xfrm>
              <a:off x="6898482" y="2349709"/>
              <a:ext cx="556940" cy="49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1" name="Shape 195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84314" y="2625325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52" name="Shape 19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97907" y="4096917"/>
            <a:ext cx="529739" cy="6235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3" name="Shape 1953"/>
          <p:cNvGrpSpPr/>
          <p:nvPr/>
        </p:nvGrpSpPr>
        <p:grpSpPr>
          <a:xfrm>
            <a:off x="5709383" y="3177475"/>
            <a:ext cx="772768" cy="810759"/>
            <a:chOff x="5709383" y="3177475"/>
            <a:chExt cx="772768" cy="810759"/>
          </a:xfrm>
        </p:grpSpPr>
        <p:sp>
          <p:nvSpPr>
            <p:cNvPr id="1954" name="Shape 1954"/>
            <p:cNvSpPr/>
            <p:nvPr/>
          </p:nvSpPr>
          <p:spPr>
            <a:xfrm>
              <a:off x="5709383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30839" y="3742014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공헌 랭킹</a:t>
              </a:r>
            </a:p>
          </p:txBody>
        </p:sp>
        <p:pic>
          <p:nvPicPr>
            <p:cNvPr id="1956" name="Shape 195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25512" y="3177475"/>
              <a:ext cx="734459" cy="6476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57" name="Shape 195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>
            <a:off x="6031941" y="4448089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umbs.dreamstime.com/t/business-card-icons-set-black-reflection-businessman-businesswoman-company-31722592.jpg" id="1958" name="Shape 1958"/>
          <p:cNvPicPr preferRelativeResize="0"/>
          <p:nvPr/>
        </p:nvPicPr>
        <p:blipFill rotWithShape="1">
          <a:blip r:embed="rId13">
            <a:alphaModFix/>
          </a:blip>
          <a:srcRect b="63205" l="8103" r="67365" t="13381"/>
          <a:stretch/>
        </p:blipFill>
        <p:spPr>
          <a:xfrm>
            <a:off x="4725355" y="2489152"/>
            <a:ext cx="484339" cy="324375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pic>
        <p:nvPicPr>
          <p:cNvPr id="1959" name="Shape 195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62448" y="262239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21940/scrollicon.png" id="1960" name="Shape 196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032007" y="3306039"/>
            <a:ext cx="340727" cy="4174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log.gosocket.net/wp-content/uploads/2015/07/sign-ban.png" id="1961" name="Shape 196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257977" y="3534825"/>
            <a:ext cx="254074" cy="254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9/92/Battle_for_Wesnoth.png" id="1962" name="Shape 19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914" y="4205853"/>
            <a:ext cx="427323" cy="427323"/>
          </a:xfrm>
          <a:prstGeom prst="rect">
            <a:avLst/>
          </a:prstGeom>
          <a:noFill/>
          <a:ln>
            <a:noFill/>
          </a:ln>
        </p:spPr>
      </p:pic>
      <p:sp>
        <p:nvSpPr>
          <p:cNvPr id="1963" name="Shape 196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1964" name="Shape 1964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탈퇴 불가 알림</a:t>
            </a:r>
          </a:p>
        </p:txBody>
      </p:sp>
      <p:grpSp>
        <p:nvGrpSpPr>
          <p:cNvPr id="1965" name="Shape 1965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1966" name="Shape 1966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맹주는 연맹 탈퇴가 불가능합니다.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맹주 이양 후 탈퇴해 주십시오.</a:t>
              </a:r>
            </a:p>
          </p:txBody>
        </p:sp>
        <p:cxnSp>
          <p:nvCxnSpPr>
            <p:cNvPr id="1967" name="Shape 1967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68" name="Shape 1968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969" name="Shape 1969"/>
          <p:cNvGrpSpPr/>
          <p:nvPr/>
        </p:nvGrpSpPr>
        <p:grpSpPr>
          <a:xfrm>
            <a:off x="1925772" y="2041332"/>
            <a:ext cx="772768" cy="782440"/>
            <a:chOff x="5703164" y="4096917"/>
            <a:chExt cx="772768" cy="782440"/>
          </a:xfrm>
        </p:grpSpPr>
        <p:sp>
          <p:nvSpPr>
            <p:cNvPr id="1970" name="Shape 1970"/>
            <p:cNvSpPr/>
            <p:nvPr/>
          </p:nvSpPr>
          <p:spPr>
            <a:xfrm>
              <a:off x="5703164" y="411770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33951" y="4631535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연맹탈퇴</a:t>
              </a:r>
            </a:p>
          </p:txBody>
        </p:sp>
        <p:pic>
          <p:nvPicPr>
            <p:cNvPr id="1972" name="Shape 197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97907" y="409691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3" name="Shape 197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031941" y="444808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4" name="Shape 1974"/>
          <p:cNvGrpSpPr/>
          <p:nvPr/>
        </p:nvGrpSpPr>
        <p:grpSpPr>
          <a:xfrm>
            <a:off x="294576" y="2189825"/>
            <a:ext cx="1642124" cy="465751"/>
            <a:chOff x="226772" y="2410633"/>
            <a:chExt cx="1642124" cy="465751"/>
          </a:xfrm>
        </p:grpSpPr>
        <p:sp>
          <p:nvSpPr>
            <p:cNvPr id="1975" name="Shape 1975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Shape 1976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977" name="Shape 1977"/>
          <p:cNvSpPr/>
          <p:nvPr/>
        </p:nvSpPr>
        <p:spPr>
          <a:xfrm>
            <a:off x="8371413" y="2279414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탈퇴 불가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1978" name="Shape 1978"/>
          <p:cNvCxnSpPr>
            <a:stCxn id="1977" idx="1"/>
          </p:cNvCxnSpPr>
          <p:nvPr/>
        </p:nvCxnSpPr>
        <p:spPr>
          <a:xfrm flipH="1">
            <a:off x="7856913" y="2502503"/>
            <a:ext cx="514500" cy="33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Shape 1983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Shape 1984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1985" name="Shape 1985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Shape 1986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87" name="Shape 1987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Shape 1988"/>
          <p:cNvSpPr/>
          <p:nvPr/>
        </p:nvSpPr>
        <p:spPr>
          <a:xfrm>
            <a:off x="6805489" y="32077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Shape 1989"/>
          <p:cNvSpPr/>
          <p:nvPr/>
        </p:nvSpPr>
        <p:spPr>
          <a:xfrm>
            <a:off x="4645235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</a:t>
            </a:r>
          </a:p>
        </p:txBody>
      </p:sp>
      <p:sp>
        <p:nvSpPr>
          <p:cNvPr id="1990" name="Shape 1990"/>
          <p:cNvSpPr/>
          <p:nvPr/>
        </p:nvSpPr>
        <p:spPr>
          <a:xfrm>
            <a:off x="6814525" y="3721132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해지</a:t>
            </a:r>
          </a:p>
        </p:txBody>
      </p:sp>
      <p:sp>
        <p:nvSpPr>
          <p:cNvPr id="1991" name="Shape 1991"/>
          <p:cNvSpPr/>
          <p:nvPr/>
        </p:nvSpPr>
        <p:spPr>
          <a:xfrm>
            <a:off x="4601744" y="411770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Shape 1992"/>
          <p:cNvSpPr/>
          <p:nvPr/>
        </p:nvSpPr>
        <p:spPr>
          <a:xfrm>
            <a:off x="5703164" y="411770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Shape 1993"/>
          <p:cNvSpPr/>
          <p:nvPr/>
        </p:nvSpPr>
        <p:spPr>
          <a:xfrm>
            <a:off x="4629828" y="4628428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출전 관리</a:t>
            </a:r>
          </a:p>
        </p:txBody>
      </p:sp>
      <p:sp>
        <p:nvSpPr>
          <p:cNvPr id="1994" name="Shape 1994"/>
          <p:cNvSpPr/>
          <p:nvPr/>
        </p:nvSpPr>
        <p:spPr>
          <a:xfrm>
            <a:off x="5733951" y="4631535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연맹해산</a:t>
            </a:r>
          </a:p>
        </p:txBody>
      </p:sp>
      <p:sp>
        <p:nvSpPr>
          <p:cNvPr id="1995" name="Shape 1995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6" name="Shape 1996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1997" name="Shape 19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998" name="Shape 19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999" name="Shape 19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2000" name="Shape 20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1" name="Shape 2001"/>
          <p:cNvGrpSpPr/>
          <p:nvPr/>
        </p:nvGrpSpPr>
        <p:grpSpPr>
          <a:xfrm>
            <a:off x="4607962" y="3218857"/>
            <a:ext cx="772768" cy="766269"/>
            <a:chOff x="4607962" y="3218857"/>
            <a:chExt cx="772768" cy="766269"/>
          </a:xfrm>
        </p:grpSpPr>
        <p:sp>
          <p:nvSpPr>
            <p:cNvPr id="2002" name="Shape 2002"/>
            <p:cNvSpPr/>
            <p:nvPr/>
          </p:nvSpPr>
          <p:spPr>
            <a:xfrm>
              <a:off x="4607962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4626716" y="373890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정보</a:t>
              </a:r>
            </a:p>
          </p:txBody>
        </p:sp>
        <p:pic>
          <p:nvPicPr>
            <p:cNvPr id="2004" name="Shape 200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31323" y="3224119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5" name="Shape 2005"/>
          <p:cNvGrpSpPr/>
          <p:nvPr/>
        </p:nvGrpSpPr>
        <p:grpSpPr>
          <a:xfrm>
            <a:off x="5710044" y="2300647"/>
            <a:ext cx="772768" cy="782459"/>
            <a:chOff x="5710044" y="2300647"/>
            <a:chExt cx="772768" cy="782459"/>
          </a:xfrm>
        </p:grpSpPr>
        <p:sp>
          <p:nvSpPr>
            <p:cNvPr id="2006" name="Shape 2006"/>
            <p:cNvSpPr/>
            <p:nvPr/>
          </p:nvSpPr>
          <p:spPr>
            <a:xfrm>
              <a:off x="5710044" y="232145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5725512" y="2829797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깃발</a:t>
              </a:r>
            </a:p>
          </p:txBody>
        </p:sp>
        <p:pic>
          <p:nvPicPr>
            <p:cNvPr id="2008" name="Shape 200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08419" y="230064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9" name="Shape 200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1412" y="2622392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0" name="Shape 2010"/>
          <p:cNvGrpSpPr/>
          <p:nvPr/>
        </p:nvGrpSpPr>
        <p:grpSpPr>
          <a:xfrm>
            <a:off x="6806150" y="2310366"/>
            <a:ext cx="772768" cy="761650"/>
            <a:chOff x="6806150" y="2310366"/>
            <a:chExt cx="772768" cy="761650"/>
          </a:xfrm>
        </p:grpSpPr>
        <p:sp>
          <p:nvSpPr>
            <p:cNvPr id="2011" name="Shape 2011"/>
            <p:cNvSpPr/>
            <p:nvPr/>
          </p:nvSpPr>
          <p:spPr>
            <a:xfrm>
              <a:off x="6806150" y="2310366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834542" y="2814441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기타연맹</a:t>
              </a:r>
            </a:p>
          </p:txBody>
        </p:sp>
        <p:pic>
          <p:nvPicPr>
            <p:cNvPr id="2013" name="Shape 2013"/>
            <p:cNvPicPr preferRelativeResize="0"/>
            <p:nvPr/>
          </p:nvPicPr>
          <p:blipFill rotWithShape="1">
            <a:blip r:embed="rId9">
              <a:alphaModFix/>
            </a:blip>
            <a:srcRect b="17729" l="8926" r="23580" t="24412"/>
            <a:stretch/>
          </p:blipFill>
          <p:spPr>
            <a:xfrm>
              <a:off x="6898482" y="2349709"/>
              <a:ext cx="556940" cy="49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4" name="Shape 20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84314" y="2625325"/>
              <a:ext cx="249006" cy="2688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15" name="Shape 20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97907" y="4096917"/>
            <a:ext cx="529739" cy="6235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6" name="Shape 2016"/>
          <p:cNvGrpSpPr/>
          <p:nvPr/>
        </p:nvGrpSpPr>
        <p:grpSpPr>
          <a:xfrm>
            <a:off x="5709383" y="3177475"/>
            <a:ext cx="772768" cy="810759"/>
            <a:chOff x="5709383" y="3177475"/>
            <a:chExt cx="772768" cy="810759"/>
          </a:xfrm>
        </p:grpSpPr>
        <p:sp>
          <p:nvSpPr>
            <p:cNvPr id="2017" name="Shape 2017"/>
            <p:cNvSpPr/>
            <p:nvPr/>
          </p:nvSpPr>
          <p:spPr>
            <a:xfrm>
              <a:off x="5709383" y="321885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5730839" y="3742014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공헌 랭킹</a:t>
              </a:r>
            </a:p>
          </p:txBody>
        </p:sp>
        <p:pic>
          <p:nvPicPr>
            <p:cNvPr id="2019" name="Shape 20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25512" y="3177475"/>
              <a:ext cx="734459" cy="6476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20" name="Shape 20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>
            <a:off x="6031941" y="4448089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umbs.dreamstime.com/t/business-card-icons-set-black-reflection-businessman-businesswoman-company-31722592.jpg" id="2021" name="Shape 2021"/>
          <p:cNvPicPr preferRelativeResize="0"/>
          <p:nvPr/>
        </p:nvPicPr>
        <p:blipFill rotWithShape="1">
          <a:blip r:embed="rId13">
            <a:alphaModFix/>
          </a:blip>
          <a:srcRect b="63205" l="8103" r="67365" t="13381"/>
          <a:stretch/>
        </p:blipFill>
        <p:spPr>
          <a:xfrm>
            <a:off x="4725355" y="2489152"/>
            <a:ext cx="484339" cy="324375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pic>
        <p:nvPicPr>
          <p:cNvPr id="2022" name="Shape 20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62448" y="262239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21940/scrollicon.png" id="2023" name="Shape 202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032007" y="3306039"/>
            <a:ext cx="340727" cy="4174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log.gosocket.net/wp-content/uploads/2015/07/sign-ban.png" id="2024" name="Shape 202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257977" y="3534825"/>
            <a:ext cx="254074" cy="254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9/92/Battle_for_Wesnoth.png" id="2025" name="Shape 20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914" y="4205853"/>
            <a:ext cx="427323" cy="427323"/>
          </a:xfrm>
          <a:prstGeom prst="rect">
            <a:avLst/>
          </a:prstGeom>
          <a:noFill/>
          <a:ln>
            <a:noFill/>
          </a:ln>
        </p:spPr>
      </p:pic>
      <p:sp>
        <p:nvSpPr>
          <p:cNvPr id="2026" name="Shape 2026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2027" name="Shape 2027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해산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연맹원이 맹주밖에 없을 경우 사용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탈퇴가 연맹 해산으로 변경 표시 됨</a:t>
            </a:r>
          </a:p>
        </p:txBody>
      </p:sp>
      <p:grpSp>
        <p:nvGrpSpPr>
          <p:cNvPr id="2028" name="Shape 2028"/>
          <p:cNvGrpSpPr/>
          <p:nvPr/>
        </p:nvGrpSpPr>
        <p:grpSpPr>
          <a:xfrm>
            <a:off x="1925772" y="2241357"/>
            <a:ext cx="772768" cy="782440"/>
            <a:chOff x="5703164" y="4096917"/>
            <a:chExt cx="772768" cy="782440"/>
          </a:xfrm>
        </p:grpSpPr>
        <p:sp>
          <p:nvSpPr>
            <p:cNvPr id="2029" name="Shape 2029"/>
            <p:cNvSpPr/>
            <p:nvPr/>
          </p:nvSpPr>
          <p:spPr>
            <a:xfrm>
              <a:off x="5703164" y="4117707"/>
              <a:ext cx="772768" cy="76165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5733951" y="4631535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연맹해산</a:t>
              </a:r>
            </a:p>
          </p:txBody>
        </p:sp>
        <p:pic>
          <p:nvPicPr>
            <p:cNvPr id="2031" name="Shape 203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97907" y="4096917"/>
              <a:ext cx="529739" cy="623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2" name="Shape 203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031941" y="444808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33" name="Shape 2033"/>
          <p:cNvGrpSpPr/>
          <p:nvPr/>
        </p:nvGrpSpPr>
        <p:grpSpPr>
          <a:xfrm>
            <a:off x="294576" y="2389850"/>
            <a:ext cx="1642124" cy="465751"/>
            <a:chOff x="226772" y="2410633"/>
            <a:chExt cx="1642124" cy="465751"/>
          </a:xfrm>
        </p:grpSpPr>
        <p:sp>
          <p:nvSpPr>
            <p:cNvPr id="2034" name="Shape 2034"/>
            <p:cNvSpPr/>
            <p:nvPr/>
          </p:nvSpPr>
          <p:spPr>
            <a:xfrm>
              <a:off x="1389363" y="2410633"/>
              <a:ext cx="479534" cy="4657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Shape 2035"/>
            <p:cNvSpPr txBox="1"/>
            <p:nvPr/>
          </p:nvSpPr>
          <p:spPr>
            <a:xfrm>
              <a:off x="226772" y="2458842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2036" name="Shape 2036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7" name="Shape 2037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연맹을 해산 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8" name="Shape 2038"/>
          <p:cNvSpPr/>
          <p:nvPr/>
        </p:nvSpPr>
        <p:spPr>
          <a:xfrm>
            <a:off x="491414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2039" name="Shape 2039"/>
          <p:cNvSpPr/>
          <p:nvPr/>
        </p:nvSpPr>
        <p:spPr>
          <a:xfrm>
            <a:off x="6164428" y="3585094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2040" name="Shape 2040"/>
          <p:cNvSpPr/>
          <p:nvPr/>
        </p:nvSpPr>
        <p:spPr>
          <a:xfrm>
            <a:off x="8129424" y="1805061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해산 최종 확인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</a:t>
            </a:r>
          </a:p>
        </p:txBody>
      </p:sp>
      <p:cxnSp>
        <p:nvCxnSpPr>
          <p:cNvPr id="2041" name="Shape 2041"/>
          <p:cNvCxnSpPr>
            <a:stCxn id="2040" idx="1"/>
          </p:cNvCxnSpPr>
          <p:nvPr/>
        </p:nvCxnSpPr>
        <p:spPr>
          <a:xfrm flipH="1">
            <a:off x="7614924" y="2028150"/>
            <a:ext cx="514500" cy="33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2" name="Shape 2042"/>
          <p:cNvSpPr/>
          <p:nvPr/>
        </p:nvSpPr>
        <p:spPr>
          <a:xfrm>
            <a:off x="3823142" y="4640551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해산 수행 버튼</a:t>
            </a:r>
          </a:p>
        </p:txBody>
      </p:sp>
      <p:cxnSp>
        <p:nvCxnSpPr>
          <p:cNvPr id="2043" name="Shape 2043"/>
          <p:cNvCxnSpPr>
            <a:stCxn id="2042" idx="0"/>
            <a:endCxn id="2038" idx="2"/>
          </p:cNvCxnSpPr>
          <p:nvPr/>
        </p:nvCxnSpPr>
        <p:spPr>
          <a:xfrm flipH="1" rot="10800000">
            <a:off x="4719757" y="3955351"/>
            <a:ext cx="794400" cy="685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4" name="Shape 2044"/>
          <p:cNvSpPr/>
          <p:nvPr/>
        </p:nvSpPr>
        <p:spPr>
          <a:xfrm>
            <a:off x="6907674" y="4655103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해산 취소 버튼</a:t>
            </a:r>
          </a:p>
        </p:txBody>
      </p:sp>
      <p:cxnSp>
        <p:nvCxnSpPr>
          <p:cNvPr id="2045" name="Shape 2045"/>
          <p:cNvCxnSpPr>
            <a:stCxn id="2044" idx="0"/>
            <a:endCxn id="2039" idx="2"/>
          </p:cNvCxnSpPr>
          <p:nvPr/>
        </p:nvCxnSpPr>
        <p:spPr>
          <a:xfrm rot="10800000">
            <a:off x="6764489" y="3955203"/>
            <a:ext cx="1039800" cy="699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6" name="Shape 2046"/>
          <p:cNvSpPr/>
          <p:nvPr/>
        </p:nvSpPr>
        <p:spPr>
          <a:xfrm>
            <a:off x="3835478" y="5345698"/>
            <a:ext cx="17932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연맹이 해산되며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메인 도시 화면으로 이동</a:t>
            </a:r>
          </a:p>
        </p:txBody>
      </p:sp>
      <p:cxnSp>
        <p:nvCxnSpPr>
          <p:cNvPr id="2047" name="Shape 2047"/>
          <p:cNvCxnSpPr>
            <a:stCxn id="2046" idx="0"/>
            <a:endCxn id="2042" idx="2"/>
          </p:cNvCxnSpPr>
          <p:nvPr/>
        </p:nvCxnSpPr>
        <p:spPr>
          <a:xfrm rot="10800000">
            <a:off x="4719793" y="5086798"/>
            <a:ext cx="12300" cy="2589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hape 205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2053" name="Shape 2053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해산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연맹을 해산시키면서 도시 화면으로 이동 시 표시되는 알림</a:t>
            </a:r>
          </a:p>
        </p:txBody>
      </p:sp>
      <p:pic>
        <p:nvPicPr>
          <p:cNvPr id="2054" name="Shape 20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532" y="311728"/>
            <a:ext cx="3506932" cy="6234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4.wikia.nocookie.net/farmville/images/9/9b/Horse_%26_Carriage-icon.png/revision/latest?cb=20100212164722" id="2055" name="Shape 20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4525" y="4713632"/>
            <a:ext cx="650570" cy="650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6" name="Shape 2056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057" name="Shape 2057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연맹이 해산되었습니다.</a:t>
              </a:r>
            </a:p>
          </p:txBody>
        </p:sp>
        <p:cxnSp>
          <p:nvCxnSpPr>
            <p:cNvPr id="2058" name="Shape 2058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59" name="Shape 2059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060" name="Shape 2060"/>
          <p:cNvSpPr/>
          <p:nvPr/>
        </p:nvSpPr>
        <p:spPr>
          <a:xfrm>
            <a:off x="8371413" y="2279414"/>
            <a:ext cx="1793231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해산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061" name="Shape 2061"/>
          <p:cNvCxnSpPr>
            <a:stCxn id="2060" idx="1"/>
          </p:cNvCxnSpPr>
          <p:nvPr/>
        </p:nvCxnSpPr>
        <p:spPr>
          <a:xfrm flipH="1">
            <a:off x="7856913" y="2502503"/>
            <a:ext cx="514500" cy="33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가장 기초적인 정보 및 설정을 확인하고 변경할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연맹원들에게는 표시되지 않음 ➔ 맹주 및 일부 권한이 있는 연맹원들에게만 표시됨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등급 연맹원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당시 입력했던 연맹 선언(※ 일종의 소개글)을 확인하고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숫자, 띄어쓰기 포함 최대 500자까지 입력 가능 / 금칙어 규칙 적용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공개 모집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등급 연맹원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방식을 공개 / 비공개 중 1개를 선택하여 설정하는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 가입 ➔ 아무런 제약 없이 가입 신청과 동시에 연맹 가입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비공개 가입 ➔ 가입 신청 조건 및 맹주(or R4 연맹원)의 가입 승인에 의해서만 연맹에 가입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조건 ➔ 도시 캐슬 레벨과 전투력 모두 충족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조건은 최소 1 ~ 각각 최대 캐슬 레벨 / 최대 전투력까지 입력 가능(※ 숫자만 입력 가능)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연맹원만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명칭을 수정할 수 잇는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숫자, 띄어쓰기 포함 최소 3자 ~ 최대 10자까지 입력 가능 / 금칙어 규칙 적용 / 중복 불가 규칙 적용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변경 시 유료 재화 소모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 재화가 부족할 경우 연맹 명칭 수정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 조건만 충족한다면 횟수 제약 없이 연맹 명칭 수정 가능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설정(계속)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연맹원만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앞에 표시되는 약칭을 변경할 수 있는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 포함 3자 입력 가능 / 금칙어 규칙 적용 / 중복 불가 규칙 적용(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대소문자 구분 ➔ 대소문자가 다르면 중복 아님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 변경 시 유료 재화 소모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 재화가 부족할 경우 연맹 명칭 수정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 조건만 충족한다면 횟수 제약 없이 연맹 약칭 수정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교류 언어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연맹원만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내 대표적으로 사용되는 교류 언어 정보를 변경할 수 있는 기능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상 표기되는 정보 표시만 변경될 뿐 실제 게임 언어에 영향을 주지는 않음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제공 언어 중 1개의 언어만 선택 가능 ➔ 새로운 언어 선택 시 즉시 변경 적용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교류 언어는 최초 연맹 창설 시 모든 언어가 선택된 상태로 설정 ➔ 이후 1개의 언어를 선택하고 나면 무조건 1개만 선택가능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명칭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연맹원만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레벨(등급)에 대한 명칭을 수정할 수 있는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~ R5 까지 개별적으로 수정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숫자, 띄어쓰기 포함 최소 3 ~ 최대 10자 까지 입력 가능 / 금칙어 규칙 적용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재화 소모 없이 수정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 조건만 충족한다면 횟수 제약 없이 연맹 약칭 수정 가능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설정(계속)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명칭 수정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연맹원만 사용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건물인 연맹 요새의 명칭을 수정할 수 있는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완료 or 건설이 가능한 연맹 요새의 명칭만 수정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숫자, 띄어쓰기 포함 최소 3 ~ 최대 10자 까지 입력 가능 / 금칙어 규칙 적용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재화 소모 없이 수정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 조건만 충족한다면 횟수 제약 없이 연맹 약칭 수정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 보기(수정)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레벨의 연맹원은 열람 및 변경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 이하 레벨의 연맹원은 단순 열람만 가능 ➔ 수정 버튼이 동작하지 않음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적용되어 있는 연맹 깃발 및 선택 가능한 연맹 깃발 목록을 열람하고 변경할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변경을 원하는 깃발 선택 ➔ 유료 재화를 지불하여 연맹 깃발 변경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연맹원이 사용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국가(왕국)에 소속되어 있는 다른 연맹 목록 확인 및 특정 연맹 검색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및 창설 화면과 동일한 구조의 기능(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단, 가입 및 창설 기능 제공 없이 연맹 목록 및 세부 정보만 제공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 화면 최초 진입 시 8개의 연맹 제공 ➔ 이후 스크롤 로드를 통해 8개의 연맹 단위로 추가 로딩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전투력 기준으로 내림차순 정렬하여 목록 제공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정보를 원하는 연맹 터치 시 ➔ 해당 연맹의 상세 정보 화면으로 이동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연맹(계속)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검색 수행 시 ➔ 입력한 단어가 포함된 모든 연맹 검색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없을 경우 검색 실패로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결과 역시 8개 단위로 분할하여 로딩(※ 최초 최대 8개의 목록 제공 후 스크롤 로딩으로 8개씩 추가)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자신이 소속되어 있는 연맹의 상세 정보 화면➔연맹 가입 신청을 위한 연맹 상세 정보 화면과 동일한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기본 정보 / 연맹 메시지 작성 / 맹주 연락하기 / 연맹 성원 정보 보기 기능 제공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선언(소개글) 및 가입 조건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기능 없음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연구를 통해 연맹원들이 획득한 공헌 및 연맹 명예에 따른 랭킹 제공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획득한 공헌 포인트가 랭킹의 기준 ➔ 내림차순 랭킹 부여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획득 공헌이 동일한 경우 ➔ 획득 연맹 명예를 2차 기준으로 하여 랭킹 부여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공험 / 연맹 명예가 모두 동일한 경우 연맹 가입 빠른 순으로 랭킹 부여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랭킹은 일일 / 주간 / 누적 세 종류의 랭킹으로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 랭킹 ➔ 1일 단위로 누적된 공헌 및 연맹 명예 랭킹(※ 1일 단위로 지정된 시간에 랭킹 초기화)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주간 랭킹 ➔ 7일 단위로 누적된 공헌 및 연맹 명예 랭킹(※ 7일 단위로 지정된 시간에 랭킹 초기화)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누적 랭킹 ➔ 랭킹 초기화 없이 지속적으로 누적된 총 공헌 및 연맹 명예 랭킹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기타 부가 기능 ➔ UI 기획 참조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금지 해제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or R4 레벨의 연맹원만 사용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내에 설정되어 있는 채팅 금지 플레이어(유저) or 타 연맹의 제한을 해제시켜주는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특별한 제약 없이 자유롭게 채팅 금지 해제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금지 해제 후 다시 채팅 금지 설정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출전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COK 컨텐츠인 거대 드래곤 전쟁과 연관되는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확인이 불가능하여 일단 해당 컨텐츠는 배제하고 진행 ➔ S2 기획팀에서 추가 검토 후 진행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연맹원을 제외한 모든 연맹원이 사용 가능한 기능 ➔ 맹주는 연맹을 탈퇴 할 수 없음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COK의 연맹 해산 기능은 업데이트 이수 없어짐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연맹을 떠나기 위해서는 반드시 다른 연맹원에게 맹주 이양을 수행 해야 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 시 연맹 가입 및 창설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탈퇴한 연맹도 다시 가입 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해산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맹주만 사용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맹주를 제외한 연맹원이 1명도 없을 경우 활성화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연맹원이 1명이라도 있을 경우 사용 불가(노출 안됨)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현재의 연맹을 해산시키고, 자신 또한 소속 연맹이 없는 상태로 변경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013629" y="667910"/>
            <a:ext cx="1117836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 주요 체크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집결 전쟁에 참여하여 집결 전투를 벌이는 출정 부대가 있을 경우 탈퇴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왕성전투에 참여하여 특정 건물을 점령을 하고 있는 출정 부대가 있을 경우 탈퇴 불가능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