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04.png"/><Relationship Id="rId10" Type="http://schemas.openxmlformats.org/officeDocument/2006/relationships/image" Target="../media/image03.jpg"/><Relationship Id="rId13" Type="http://schemas.openxmlformats.org/officeDocument/2006/relationships/image" Target="../media/image13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9" Type="http://schemas.openxmlformats.org/officeDocument/2006/relationships/image" Target="../media/image06.png"/><Relationship Id="rId15" Type="http://schemas.openxmlformats.org/officeDocument/2006/relationships/image" Target="../media/image15.png"/><Relationship Id="rId14" Type="http://schemas.openxmlformats.org/officeDocument/2006/relationships/image" Target="../media/image08.png"/><Relationship Id="rId17" Type="http://schemas.openxmlformats.org/officeDocument/2006/relationships/image" Target="../media/image16.png"/><Relationship Id="rId16" Type="http://schemas.openxmlformats.org/officeDocument/2006/relationships/image" Target="../media/image12.png"/><Relationship Id="rId5" Type="http://schemas.openxmlformats.org/officeDocument/2006/relationships/image" Target="../media/image00.png"/><Relationship Id="rId6" Type="http://schemas.openxmlformats.org/officeDocument/2006/relationships/image" Target="../media/image05.png"/><Relationship Id="rId18" Type="http://schemas.openxmlformats.org/officeDocument/2006/relationships/image" Target="../media/image11.png"/><Relationship Id="rId7" Type="http://schemas.openxmlformats.org/officeDocument/2006/relationships/image" Target="../media/image07.png"/><Relationship Id="rId8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연맹_연맹메세지 1.0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 표시</a:t>
            </a:r>
          </a:p>
        </p:txBody>
      </p:sp>
      <p:sp>
        <p:nvSpPr>
          <p:cNvPr id="289" name="Shape 289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291" name="Shape 291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93" name="Shape 293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294" name="Shape 294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295" name="Shape 295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297" name="Shape 297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" name="Shape 298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299" name="Shape 299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302" name="Shape 302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Shape 303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305" name="Shape 305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306" name="Shape 306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308" name="Shape 308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Shape 309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310" name="Shape 310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12" name="Shape 312"/>
          <p:cNvSpPr/>
          <p:nvPr/>
        </p:nvSpPr>
        <p:spPr>
          <a:xfrm>
            <a:off x="4336028" y="306431"/>
            <a:ext cx="3520799" cy="616930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Shape 313"/>
          <p:cNvGrpSpPr/>
          <p:nvPr/>
        </p:nvGrpSpPr>
        <p:grpSpPr>
          <a:xfrm>
            <a:off x="4465935" y="3820587"/>
            <a:ext cx="3289197" cy="2651996"/>
            <a:chOff x="4451401" y="1508596"/>
            <a:chExt cx="3289197" cy="2651996"/>
          </a:xfrm>
        </p:grpSpPr>
        <p:sp>
          <p:nvSpPr>
            <p:cNvPr id="314" name="Shape 314"/>
            <p:cNvSpPr/>
            <p:nvPr/>
          </p:nvSpPr>
          <p:spPr>
            <a:xfrm>
              <a:off x="4451401" y="1508596"/>
              <a:ext cx="3289197" cy="2651996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451401" y="1508596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sp>
        <p:nvSpPr>
          <p:cNvPr id="316" name="Shape 316"/>
          <p:cNvSpPr/>
          <p:nvPr/>
        </p:nvSpPr>
        <p:spPr>
          <a:xfrm>
            <a:off x="5134396" y="5088823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317" name="Shape 317"/>
          <p:cNvSpPr/>
          <p:nvPr/>
        </p:nvSpPr>
        <p:spPr>
          <a:xfrm>
            <a:off x="5134396" y="5518775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318" name="Shape 318"/>
          <p:cNvSpPr/>
          <p:nvPr/>
        </p:nvSpPr>
        <p:spPr>
          <a:xfrm>
            <a:off x="5134396" y="5950510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319" name="Shape 319"/>
          <p:cNvSpPr/>
          <p:nvPr/>
        </p:nvSpPr>
        <p:spPr>
          <a:xfrm>
            <a:off x="5134396" y="4194021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320" name="Shape 320"/>
          <p:cNvSpPr/>
          <p:nvPr/>
        </p:nvSpPr>
        <p:spPr>
          <a:xfrm>
            <a:off x="5134396" y="4652105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</p:txBody>
      </p:sp>
      <p:sp>
        <p:nvSpPr>
          <p:cNvPr id="321" name="Shape 321"/>
          <p:cNvSpPr/>
          <p:nvPr/>
        </p:nvSpPr>
        <p:spPr>
          <a:xfrm>
            <a:off x="8022357" y="3560303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맹주 or  권한이 있는 연맹원에게만 표시</a:t>
            </a:r>
          </a:p>
        </p:txBody>
      </p:sp>
      <p:cxnSp>
        <p:nvCxnSpPr>
          <p:cNvPr id="322" name="Shape 322"/>
          <p:cNvCxnSpPr>
            <a:stCxn id="321" idx="1"/>
          </p:cNvCxnSpPr>
          <p:nvPr/>
        </p:nvCxnSpPr>
        <p:spPr>
          <a:xfrm flipH="1">
            <a:off x="7269357" y="3822481"/>
            <a:ext cx="753000" cy="51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3" name="Shape 323"/>
          <p:cNvSpPr/>
          <p:nvPr/>
        </p:nvSpPr>
        <p:spPr>
          <a:xfrm>
            <a:off x="8029739" y="4239255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플레이어 채팅 금지 설정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맹주 or 권한이 있는 연맹원에게만 표시</a:t>
            </a:r>
          </a:p>
        </p:txBody>
      </p:sp>
      <p:cxnSp>
        <p:nvCxnSpPr>
          <p:cNvPr id="324" name="Shape 324"/>
          <p:cNvCxnSpPr>
            <a:stCxn id="323" idx="1"/>
            <a:endCxn id="320" idx="3"/>
          </p:cNvCxnSpPr>
          <p:nvPr/>
        </p:nvCxnSpPr>
        <p:spPr>
          <a:xfrm flipH="1">
            <a:off x="7238339" y="4501433"/>
            <a:ext cx="791400" cy="326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5" name="Shape 325"/>
          <p:cNvSpPr/>
          <p:nvPr/>
        </p:nvSpPr>
        <p:spPr>
          <a:xfrm>
            <a:off x="8022357" y="4956030"/>
            <a:ext cx="1939855" cy="43335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메시지 복사하기 버튼</a:t>
            </a:r>
          </a:p>
        </p:txBody>
      </p:sp>
      <p:cxnSp>
        <p:nvCxnSpPr>
          <p:cNvPr id="326" name="Shape 326"/>
          <p:cNvCxnSpPr>
            <a:stCxn id="325" idx="1"/>
            <a:endCxn id="316" idx="3"/>
          </p:cNvCxnSpPr>
          <p:nvPr/>
        </p:nvCxnSpPr>
        <p:spPr>
          <a:xfrm flipH="1">
            <a:off x="7238457" y="5172706"/>
            <a:ext cx="783900" cy="9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7" name="Shape 327"/>
          <p:cNvSpPr/>
          <p:nvPr/>
        </p:nvSpPr>
        <p:spPr>
          <a:xfrm>
            <a:off x="8022357" y="5628187"/>
            <a:ext cx="1939855" cy="43335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메시지 작성 플레이어(유저)에게 개인 메일 발송</a:t>
            </a:r>
          </a:p>
        </p:txBody>
      </p:sp>
      <p:cxnSp>
        <p:nvCxnSpPr>
          <p:cNvPr id="328" name="Shape 328"/>
          <p:cNvCxnSpPr>
            <a:stCxn id="327" idx="1"/>
            <a:endCxn id="317" idx="3"/>
          </p:cNvCxnSpPr>
          <p:nvPr/>
        </p:nvCxnSpPr>
        <p:spPr>
          <a:xfrm rot="10800000">
            <a:off x="7238457" y="5694863"/>
            <a:ext cx="783900" cy="150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9" name="Shape 329"/>
          <p:cNvSpPr/>
          <p:nvPr/>
        </p:nvSpPr>
        <p:spPr>
          <a:xfrm>
            <a:off x="7925364" y="6338332"/>
            <a:ext cx="2133841" cy="43335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메시지 작성 플레이어(유저)의 영주 정보 보기 화면 이동</a:t>
            </a:r>
          </a:p>
        </p:txBody>
      </p:sp>
      <p:cxnSp>
        <p:nvCxnSpPr>
          <p:cNvPr id="330" name="Shape 330"/>
          <p:cNvCxnSpPr>
            <a:stCxn id="329" idx="1"/>
            <a:endCxn id="318" idx="3"/>
          </p:cNvCxnSpPr>
          <p:nvPr/>
        </p:nvCxnSpPr>
        <p:spPr>
          <a:xfrm rot="10800000">
            <a:off x="7238364" y="6126608"/>
            <a:ext cx="687000" cy="428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 완료 안내 팝업</a:t>
            </a:r>
          </a:p>
        </p:txBody>
      </p:sp>
      <p:sp>
        <p:nvSpPr>
          <p:cNvPr id="337" name="Shape 337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339" name="Shape 339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341" name="Shape 341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342" name="Shape 342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343" name="Shape 343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345" name="Shape 345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6" name="Shape 346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347" name="Shape 347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348" name="Shape 348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350" name="Shape 350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1" name="Shape 351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353" name="Shape 353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354" name="Shape 354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356" name="Shape 356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7" name="Shape 357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358" name="Shape 358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60" name="Shape 360"/>
          <p:cNvSpPr/>
          <p:nvPr/>
        </p:nvSpPr>
        <p:spPr>
          <a:xfrm>
            <a:off x="1561857" y="2330708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grpSp>
        <p:nvGrpSpPr>
          <p:cNvPr id="361" name="Shape 361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362" name="Shape 362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가입 초대를 하였습니다.</a:t>
              </a:r>
            </a:p>
          </p:txBody>
        </p:sp>
        <p:cxnSp>
          <p:nvCxnSpPr>
            <p:cNvPr id="363" name="Shape 363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64" name="Shape 364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365" name="Shape 365"/>
          <p:cNvGrpSpPr/>
          <p:nvPr/>
        </p:nvGrpSpPr>
        <p:grpSpPr>
          <a:xfrm>
            <a:off x="95590" y="2344771"/>
            <a:ext cx="1466266" cy="369332"/>
            <a:chOff x="95590" y="2344771"/>
            <a:chExt cx="1466266" cy="369332"/>
          </a:xfrm>
        </p:grpSpPr>
        <p:sp>
          <p:nvSpPr>
            <p:cNvPr id="366" name="Shape 366"/>
            <p:cNvSpPr/>
            <p:nvPr/>
          </p:nvSpPr>
          <p:spPr>
            <a:xfrm>
              <a:off x="1225954" y="2344771"/>
              <a:ext cx="335901" cy="35177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95590" y="2344771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68" name="Shape 368"/>
          <p:cNvSpPr/>
          <p:nvPr/>
        </p:nvSpPr>
        <p:spPr>
          <a:xfrm>
            <a:off x="8508222" y="2094634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 완료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369" name="Shape 369"/>
          <p:cNvCxnSpPr>
            <a:stCxn id="368" idx="1"/>
          </p:cNvCxnSpPr>
          <p:nvPr/>
        </p:nvCxnSpPr>
        <p:spPr>
          <a:xfrm flipH="1">
            <a:off x="7755222" y="2356812"/>
            <a:ext cx="753000" cy="51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초대하기 실패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연맹원을 초대</a:t>
            </a:r>
          </a:p>
        </p:txBody>
      </p:sp>
      <p:sp>
        <p:nvSpPr>
          <p:cNvPr id="376" name="Shape 376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378" name="Shape 378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380" name="Shape 380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381" name="Shape 381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382" name="Shape 382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384" name="Shape 384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5" name="Shape 385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386" name="Shape 386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387" name="Shape 387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389" name="Shape 389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0" name="Shape 390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392" name="Shape 392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393" name="Shape 393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395" name="Shape 395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6" name="Shape 396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397" name="Shape 397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399" name="Shape 399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400" name="Shape 400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이미 같은 연맹원입니다.</a:t>
              </a:r>
            </a:p>
          </p:txBody>
        </p:sp>
        <p:cxnSp>
          <p:nvCxnSpPr>
            <p:cNvPr id="401" name="Shape 401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02" name="Shape 402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403" name="Shape 403"/>
          <p:cNvSpPr/>
          <p:nvPr/>
        </p:nvSpPr>
        <p:spPr>
          <a:xfrm>
            <a:off x="1561857" y="2330708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95590" y="2344771"/>
            <a:ext cx="1466266" cy="369332"/>
            <a:chOff x="95590" y="2344771"/>
            <a:chExt cx="1466266" cy="369332"/>
          </a:xfrm>
        </p:grpSpPr>
        <p:sp>
          <p:nvSpPr>
            <p:cNvPr id="405" name="Shape 405"/>
            <p:cNvSpPr/>
            <p:nvPr/>
          </p:nvSpPr>
          <p:spPr>
            <a:xfrm>
              <a:off x="1225954" y="2344771"/>
              <a:ext cx="335901" cy="35177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 txBox="1"/>
            <p:nvPr/>
          </p:nvSpPr>
          <p:spPr>
            <a:xfrm>
              <a:off x="95590" y="2344771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407" name="Shape 407"/>
          <p:cNvSpPr/>
          <p:nvPr/>
        </p:nvSpPr>
        <p:spPr>
          <a:xfrm>
            <a:off x="8508222" y="2094634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 실패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408" name="Shape 408"/>
          <p:cNvCxnSpPr>
            <a:stCxn id="407" idx="1"/>
          </p:cNvCxnSpPr>
          <p:nvPr/>
        </p:nvCxnSpPr>
        <p:spPr>
          <a:xfrm flipH="1">
            <a:off x="7755222" y="2356812"/>
            <a:ext cx="753000" cy="51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415" name="Shape 415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417" name="Shape 417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418" name="Shape 418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419" name="Shape 419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421" name="Shape 421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2" name="Shape 422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423" name="Shape 423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424" name="Shape 424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426" name="Shape 426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7" name="Shape 427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429" name="Shape 429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430" name="Shape 430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432" name="Shape 432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" name="Shape 433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434" name="Shape 434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차단하기 최종 확인 팝업</a:t>
            </a:r>
          </a:p>
        </p:txBody>
      </p:sp>
      <p:grpSp>
        <p:nvGrpSpPr>
          <p:cNvPr id="438" name="Shape 438"/>
          <p:cNvGrpSpPr/>
          <p:nvPr/>
        </p:nvGrpSpPr>
        <p:grpSpPr>
          <a:xfrm>
            <a:off x="4623321" y="2503458"/>
            <a:ext cx="2990180" cy="1546027"/>
            <a:chOff x="4623321" y="2503458"/>
            <a:chExt cx="2990180" cy="1546027"/>
          </a:xfrm>
        </p:grpSpPr>
        <p:sp>
          <p:nvSpPr>
            <p:cNvPr id="439" name="Shape 439"/>
            <p:cNvSpPr/>
            <p:nvPr/>
          </p:nvSpPr>
          <p:spPr>
            <a:xfrm>
              <a:off x="4623321" y="2503458"/>
              <a:ext cx="2990180" cy="1546027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해당 플레이어 닉네임 님을 차단하시겠습니까? 차단하게되면 이 플레이어는 더 이상 당신의 연맹에 메시지를 남길 수 없으며, 연맹관리를 통해 이 플레이어의 차단을 해제할 수 있습니다.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5527559" y="3596741"/>
              <a:ext cx="1181700" cy="378000"/>
            </a:xfrm>
            <a:prstGeom prst="roundRect">
              <a:avLst>
                <a:gd fmla="val 369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441" name="Shape 441"/>
          <p:cNvSpPr/>
          <p:nvPr/>
        </p:nvSpPr>
        <p:spPr>
          <a:xfrm>
            <a:off x="8312279" y="1786725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차단 최종 확인 팝업</a:t>
            </a:r>
          </a:p>
        </p:txBody>
      </p:sp>
      <p:cxnSp>
        <p:nvCxnSpPr>
          <p:cNvPr id="442" name="Shape 442"/>
          <p:cNvCxnSpPr>
            <a:stCxn id="441" idx="1"/>
          </p:cNvCxnSpPr>
          <p:nvPr/>
        </p:nvCxnSpPr>
        <p:spPr>
          <a:xfrm flipH="1">
            <a:off x="7559279" y="2048902"/>
            <a:ext cx="753000" cy="51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43" name="Shape 443"/>
          <p:cNvSpPr/>
          <p:nvPr/>
        </p:nvSpPr>
        <p:spPr>
          <a:xfrm>
            <a:off x="1561857" y="2330708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</p:txBody>
      </p:sp>
      <p:grpSp>
        <p:nvGrpSpPr>
          <p:cNvPr id="444" name="Shape 444"/>
          <p:cNvGrpSpPr/>
          <p:nvPr/>
        </p:nvGrpSpPr>
        <p:grpSpPr>
          <a:xfrm>
            <a:off x="95590" y="2344771"/>
            <a:ext cx="1466266" cy="369332"/>
            <a:chOff x="95590" y="2344771"/>
            <a:chExt cx="1466266" cy="369332"/>
          </a:xfrm>
        </p:grpSpPr>
        <p:sp>
          <p:nvSpPr>
            <p:cNvPr id="445" name="Shape 445"/>
            <p:cNvSpPr/>
            <p:nvPr/>
          </p:nvSpPr>
          <p:spPr>
            <a:xfrm>
              <a:off x="1225954" y="2344771"/>
              <a:ext cx="335901" cy="35177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 txBox="1"/>
            <p:nvPr/>
          </p:nvSpPr>
          <p:spPr>
            <a:xfrm>
              <a:off x="95590" y="2344771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447" name="Shape 447"/>
          <p:cNvSpPr/>
          <p:nvPr/>
        </p:nvSpPr>
        <p:spPr>
          <a:xfrm>
            <a:off x="3888912" y="4564914"/>
            <a:ext cx="1603186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 차단 진행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448" name="Shape 448"/>
          <p:cNvCxnSpPr>
            <a:stCxn id="447" idx="0"/>
            <a:endCxn id="440" idx="1"/>
          </p:cNvCxnSpPr>
          <p:nvPr/>
        </p:nvCxnSpPr>
        <p:spPr>
          <a:xfrm flipH="1" rot="10800000">
            <a:off x="4690505" y="3785814"/>
            <a:ext cx="837000" cy="779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455" name="Shape 455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457" name="Shape 457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458" name="Shape 458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459" name="Shape 459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461" name="Shape 461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2" name="Shape 462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463" name="Shape 463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464" name="Shape 464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466" name="Shape 466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7" name="Shape 467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469" name="Shape 469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470" name="Shape 470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472" name="Shape 472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3" name="Shape 473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474" name="Shape 474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차단 완료 알림</a:t>
            </a:r>
          </a:p>
        </p:txBody>
      </p:sp>
      <p:grpSp>
        <p:nvGrpSpPr>
          <p:cNvPr id="478" name="Shape 478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479" name="Shape 479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해당 플레이어의 메시지 작성을 차단하였습니다.</a:t>
              </a:r>
            </a:p>
          </p:txBody>
        </p:sp>
        <p:cxnSp>
          <p:nvCxnSpPr>
            <p:cNvPr id="480" name="Shape 480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81" name="Shape 481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482" name="Shape 482"/>
          <p:cNvSpPr/>
          <p:nvPr/>
        </p:nvSpPr>
        <p:spPr>
          <a:xfrm>
            <a:off x="8508222" y="2094634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차단 완료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483" name="Shape 483"/>
          <p:cNvCxnSpPr>
            <a:stCxn id="482" idx="1"/>
          </p:cNvCxnSpPr>
          <p:nvPr/>
        </p:nvCxnSpPr>
        <p:spPr>
          <a:xfrm flipH="1">
            <a:off x="7755222" y="2356812"/>
            <a:ext cx="753000" cy="51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복사</a:t>
            </a:r>
          </a:p>
        </p:txBody>
      </p:sp>
      <p:sp>
        <p:nvSpPr>
          <p:cNvPr id="490" name="Shape 490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492" name="Shape 492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494" name="Shape 494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495" name="Shape 495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496" name="Shape 496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498" name="Shape 498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" name="Shape 499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500" name="Shape 500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501" name="Shape 501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Shape 502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503" name="Shape 503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4" name="Shape 504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506" name="Shape 506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507" name="Shape 507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509" name="Shape 509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0" name="Shape 510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511" name="Shape 511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13" name="Shape 513"/>
          <p:cNvSpPr/>
          <p:nvPr/>
        </p:nvSpPr>
        <p:spPr>
          <a:xfrm flipH="1">
            <a:off x="5465629" y="5650146"/>
            <a:ext cx="1175120" cy="25191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복사 되었습니다.</a:t>
            </a:r>
          </a:p>
        </p:txBody>
      </p:sp>
      <p:sp>
        <p:nvSpPr>
          <p:cNvPr id="514" name="Shape 514"/>
          <p:cNvSpPr/>
          <p:nvPr/>
        </p:nvSpPr>
        <p:spPr>
          <a:xfrm>
            <a:off x="1561857" y="2330708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grpSp>
        <p:nvGrpSpPr>
          <p:cNvPr id="515" name="Shape 515"/>
          <p:cNvGrpSpPr/>
          <p:nvPr/>
        </p:nvGrpSpPr>
        <p:grpSpPr>
          <a:xfrm>
            <a:off x="95590" y="2344771"/>
            <a:ext cx="1466266" cy="369332"/>
            <a:chOff x="95590" y="2344771"/>
            <a:chExt cx="1466266" cy="369332"/>
          </a:xfrm>
        </p:grpSpPr>
        <p:sp>
          <p:nvSpPr>
            <p:cNvPr id="516" name="Shape 516"/>
            <p:cNvSpPr/>
            <p:nvPr/>
          </p:nvSpPr>
          <p:spPr>
            <a:xfrm>
              <a:off x="1225954" y="2344771"/>
              <a:ext cx="335901" cy="35177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 txBox="1"/>
            <p:nvPr/>
          </p:nvSpPr>
          <p:spPr>
            <a:xfrm>
              <a:off x="95590" y="2344771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518" name="Shape 518"/>
          <p:cNvSpPr/>
          <p:nvPr/>
        </p:nvSpPr>
        <p:spPr>
          <a:xfrm>
            <a:off x="7393839" y="4851617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복사 완료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519" name="Shape 519"/>
          <p:cNvCxnSpPr>
            <a:stCxn id="518" idx="1"/>
          </p:cNvCxnSpPr>
          <p:nvPr/>
        </p:nvCxnSpPr>
        <p:spPr>
          <a:xfrm flipH="1">
            <a:off x="6640839" y="5113795"/>
            <a:ext cx="753000" cy="51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붙여 넣기</a:t>
            </a:r>
          </a:p>
        </p:txBody>
      </p:sp>
      <p:sp>
        <p:nvSpPr>
          <p:cNvPr id="526" name="Shape 526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528" name="Shape 528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529" name="Shape 529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530" name="Shape 530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532" name="Shape 532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3" name="Shape 533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534" name="Shape 534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535" name="Shape 535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Shape 536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537" name="Shape 537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8" name="Shape 538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540" name="Shape 540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541" name="Shape 541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543" name="Shape 543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4" name="Shape 544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545" name="Shape 545"/>
          <p:cNvSpPr/>
          <p:nvPr/>
        </p:nvSpPr>
        <p:spPr>
          <a:xfrm>
            <a:off x="4336028" y="362960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7122334" y="3687292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547" name="Shape 547"/>
          <p:cNvSpPr/>
          <p:nvPr/>
        </p:nvSpPr>
        <p:spPr>
          <a:xfrm>
            <a:off x="4840200" y="3693446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4383769" y="368052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cfile29.uf.tistory.com/image/1727D742502B8EC4270CCE" id="549" name="Shape 5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064" y="4134973"/>
            <a:ext cx="3510156" cy="2334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6">
            <a:alphaModFix/>
          </a:blip>
          <a:srcRect b="45604" l="1452" r="56460" t="44328"/>
          <a:stretch/>
        </p:blipFill>
        <p:spPr>
          <a:xfrm>
            <a:off x="4383769" y="3272801"/>
            <a:ext cx="1219781" cy="51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메시지 작성 영주에게 메일 발송</a:t>
            </a:r>
          </a:p>
        </p:txBody>
      </p:sp>
      <p:sp>
        <p:nvSpPr>
          <p:cNvPr id="557" name="Shape 557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보내기 화면</a:t>
            </a:r>
          </a:p>
        </p:txBody>
      </p:sp>
      <p:sp>
        <p:nvSpPr>
          <p:cNvPr id="558" name="Shape 558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559" name="Shape 559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560" name="Shape 560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562" name="Shape 562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메시지 작성 영주의 영주 정보 보기</a:t>
            </a:r>
          </a:p>
        </p:txBody>
      </p:sp>
      <p:sp>
        <p:nvSpPr>
          <p:cNvPr id="570" name="Shape 570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 화면</a:t>
            </a:r>
          </a:p>
        </p:txBody>
      </p:sp>
      <p:sp>
        <p:nvSpPr>
          <p:cNvPr id="571" name="Shape 571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572" name="Shape 572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573" name="Shape 573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75" name="Shape 575"/>
          <p:cNvSpPr/>
          <p:nvPr/>
        </p:nvSpPr>
        <p:spPr>
          <a:xfrm>
            <a:off x="7418131" y="6006474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</a:rPr>
              <a:t>?</a:t>
            </a:r>
          </a:p>
        </p:txBody>
      </p:sp>
      <p:sp>
        <p:nvSpPr>
          <p:cNvPr id="576" name="Shape 576"/>
          <p:cNvSpPr/>
          <p:nvPr/>
        </p:nvSpPr>
        <p:spPr>
          <a:xfrm>
            <a:off x="4860854" y="6022500"/>
            <a:ext cx="2495999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</a:rPr>
              <a:t>이 곳은 Tip이 들어가는 곳입니다.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차단 상태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작성이 차단된 유저가 메시지 작성을 시도할 경우</a:t>
            </a:r>
          </a:p>
        </p:txBody>
      </p:sp>
      <p:sp>
        <p:nvSpPr>
          <p:cNvPr id="583" name="Shape 583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585" name="Shape 585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587" name="Shape 587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588" name="Shape 588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589" name="Shape 589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591" name="Shape 591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2" name="Shape 592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593" name="Shape 593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594" name="Shape 594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596" name="Shape 596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7" name="Shape 597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599" name="Shape 599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600" name="Shape 600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602" name="Shape 602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3" name="Shape 603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604" name="Shape 604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606" name="Shape 606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607" name="Shape 607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메시지 작성이 제한되었습니다.</a:t>
              </a:r>
            </a:p>
          </p:txBody>
        </p:sp>
        <p:cxnSp>
          <p:nvCxnSpPr>
            <p:cNvPr id="608" name="Shape 608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09" name="Shape 609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610" name="Shape 610"/>
          <p:cNvSpPr/>
          <p:nvPr/>
        </p:nvSpPr>
        <p:spPr>
          <a:xfrm>
            <a:off x="8609918" y="2062609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메시지 작성 불가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611" name="Shape 611"/>
          <p:cNvCxnSpPr>
            <a:stCxn id="610" idx="1"/>
          </p:cNvCxnSpPr>
          <p:nvPr/>
        </p:nvCxnSpPr>
        <p:spPr>
          <a:xfrm flipH="1">
            <a:off x="7856918" y="2324787"/>
            <a:ext cx="753000" cy="51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2016.03.10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방문한 플레이어(유저)들이 메시지를 남길 수 있는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일종의 방문록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미가입 / 연맹원 메시지는 구분되어 표시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메시지에서는 아래의 부가 기능이 구성 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작성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메인 메뉴에서 [연맹 메시지] 기능을 통해 연맹 메시지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채팅과 동일한 방식으로 메시지 입력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작성 권한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방문한 모든 플레이어(유저) ➔ 연맹원 및 연맹 방문객(연맹에 가입하지 않은 플레이어)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메시지는 최대 500자 까지 입력 가능 ➔ 최대 입력 글자수는 데이터 테이블을 통해 수정 가능하도록 개발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금칙어 규칙 적용 ➔ 금칙어 목록에 있는 단어가 포함될 경우 작성글을 게시할 수 없음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붙여 넣기를 통해 복사된 글 입력 가능 ➔ 단말기 시스템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기본적으로 채팅과 동일한 형태로 화면에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작성 메시지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우측 정렬 방식으로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 날짜 / 연맹 깃발 이미지 / 작성자 닉네임 / 작성 내용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방문자 작성 메시지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좌측 정렬 방식으로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 날짜 / 영주 이미지(or 프로필 이미지) / 작성자 닉네임 / 작성 내용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저장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최근에 입력된 메시지를 기준으로 최대 10개의 메시지만 저장 ➔ 최대 저장 메시지 수는 데이터 테이블을 통해 수정 가능하도록 개발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수 이상이 넘어갈 경우 오래된 메시지는 삭제 처리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연맹 메시지 불러오기 기능은 제공하지 않음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– 연맹 가입 초대 (</a:t>
            </a: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 맹주 or 권한이 있는 연맹원 만 사용 가능 기능</a:t>
            </a: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작성되어 연맹 메시지 화면에 게시된 메시지들 중 원하는 메시지를 선택하여 해당 작성자에게 연맹 가입 초대 메일을 보내는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메시지를 선택 후 부가 기능 메뉴에서 [연맹 가입 초대] 기능 수행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연맹원이 아니라면 해당 플레이어(유저)에게 연맹 가입 초대 메일 발송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– 이 플레이어의 메시지를 차단(</a:t>
            </a: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 맹주 or 권한이 있는 연맹원 만 사용 가능 기능</a:t>
            </a: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작성되어 연맹 메시지 화면에 게시된 메시지들 중 원하는 메시지를 선택하여 해당 작성자가 더 이상 연맹 메시지를 쓰지 못하도록 막는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메시지를 선택 후 부가 기능 메뉴에서 [이 플레리어의 메시지를 차단] 기능 수행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플레이어(유저)를 채팅 금지 유저로 등록 ➔ 연맹 관리 기능 중 [채팅 근지 해제]를 통해 채팅 금지 해제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채팅 금지 유저가 글을 작성할 경우 경고 팝업과 함께 글 보내기 불가 처리 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– 복사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작성되어 연맹 메시지 화면에 게시된 메시지들 중 원하는 메시지를 복사하는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메시지를 선택 후 부가 기능 메뉴에서 [복사] 기능 수행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메시지를 클립보드에 저장 ➔ 메시지 작성 시 붙여 넣기를 통해 복사된 메시지 활용 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–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작성되어 연맹 메시지 화면에 게시된 메시지들 중 원하는 메시지를 선택하여 작성자에게 메일을 보내는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메시지를 선택 후 부가 기능 메뉴에서 [메일 발송] 기능 수행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 화면으로 이동 ➔ 메일 발동 대상은 연맹 메시지 작성자로 지정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– 영주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작성되어 연맹 메시지 화면에 게시된 메시지들 중 원하는 메시지를 선택하여 작성자의 영주 정보를 열람하는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메시지를 선택 후 부가 기능 메뉴에서 [영주 보기] 기능 수행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 화면으로 이동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진입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메뉴 버튼 터치</a:t>
            </a:r>
          </a:p>
        </p:txBody>
      </p:sp>
      <p:sp>
        <p:nvSpPr>
          <p:cNvPr id="115" name="Shape 115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18" name="Shape 118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21" name="Shape 121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22" name="Shape 1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24" name="Shape 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25" name="Shape 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26" name="Shape 1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29" name="Shape 1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31" name="Shape 1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34" name="Shape 1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36" name="Shape 136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37" name="Shape 13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39" name="Shape 13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47" name="Shape 147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48" name="Shape 148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49" name="Shape 149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50" name="Shape 150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51" name="Shape 151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59" name="Shape 159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60" name="Shape 160"/>
          <p:cNvSpPr/>
          <p:nvPr/>
        </p:nvSpPr>
        <p:spPr>
          <a:xfrm>
            <a:off x="6945842" y="4832410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6589711" y="5345187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유저(비연맹원) 및 연맹원들이 작성한 방명록 표시</a:t>
            </a:r>
          </a:p>
        </p:txBody>
      </p:sp>
      <p:sp>
        <p:nvSpPr>
          <p:cNvPr id="168" name="Shape 168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170" name="Shape 170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172" name="Shape 172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174" name="Shape 174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176" name="Shape 176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Shape 177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178" name="Shape 178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181" name="Shape 181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Shape 182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184" name="Shape 184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185" name="Shape 185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187" name="Shape 187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Shape 188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189" name="Shape 189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1" name="Shape 191"/>
          <p:cNvSpPr/>
          <p:nvPr/>
        </p:nvSpPr>
        <p:spPr>
          <a:xfrm>
            <a:off x="8561500" y="881200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연맹에 가입되어 있지 않은 방문자가 남긴 메시지</a:t>
            </a:r>
          </a:p>
        </p:txBody>
      </p:sp>
      <p:cxnSp>
        <p:nvCxnSpPr>
          <p:cNvPr id="192" name="Shape 192"/>
          <p:cNvCxnSpPr>
            <a:stCxn id="191" idx="1"/>
            <a:endCxn id="180" idx="3"/>
          </p:cNvCxnSpPr>
          <p:nvPr/>
        </p:nvCxnSpPr>
        <p:spPr>
          <a:xfrm flipH="1">
            <a:off x="7784500" y="1078178"/>
            <a:ext cx="777000" cy="19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3" name="Shape 193"/>
          <p:cNvSpPr/>
          <p:nvPr/>
        </p:nvSpPr>
        <p:spPr>
          <a:xfrm>
            <a:off x="8574442" y="1511038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연맹원이 남긴 메시지</a:t>
            </a:r>
          </a:p>
        </p:txBody>
      </p:sp>
      <p:cxnSp>
        <p:nvCxnSpPr>
          <p:cNvPr id="194" name="Shape 194"/>
          <p:cNvCxnSpPr>
            <a:stCxn id="193" idx="1"/>
          </p:cNvCxnSpPr>
          <p:nvPr/>
        </p:nvCxnSpPr>
        <p:spPr>
          <a:xfrm flipH="1">
            <a:off x="7794742" y="1708016"/>
            <a:ext cx="779700" cy="41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5" name="Shape 195"/>
          <p:cNvSpPr/>
          <p:nvPr/>
        </p:nvSpPr>
        <p:spPr>
          <a:xfrm>
            <a:off x="8589036" y="2216871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메시지 등록 시간</a:t>
            </a:r>
          </a:p>
        </p:txBody>
      </p:sp>
      <p:cxnSp>
        <p:nvCxnSpPr>
          <p:cNvPr id="196" name="Shape 196"/>
          <p:cNvCxnSpPr>
            <a:stCxn id="195" idx="1"/>
          </p:cNvCxnSpPr>
          <p:nvPr/>
        </p:nvCxnSpPr>
        <p:spPr>
          <a:xfrm flipH="1">
            <a:off x="6400836" y="2413849"/>
            <a:ext cx="2188200" cy="39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7" name="Shape 197"/>
          <p:cNvSpPr/>
          <p:nvPr/>
        </p:nvSpPr>
        <p:spPr>
          <a:xfrm>
            <a:off x="8574442" y="3352478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or 영주 이미지</a:t>
            </a:r>
          </a:p>
        </p:txBody>
      </p:sp>
      <p:cxnSp>
        <p:nvCxnSpPr>
          <p:cNvPr id="198" name="Shape 198"/>
          <p:cNvCxnSpPr>
            <a:stCxn id="197" idx="1"/>
          </p:cNvCxnSpPr>
          <p:nvPr/>
        </p:nvCxnSpPr>
        <p:spPr>
          <a:xfrm rot="10800000">
            <a:off x="7660342" y="3041856"/>
            <a:ext cx="914100" cy="507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9" name="Shape 199"/>
          <p:cNvSpPr/>
          <p:nvPr/>
        </p:nvSpPr>
        <p:spPr>
          <a:xfrm>
            <a:off x="8561500" y="3944133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 내용 표시</a:t>
            </a:r>
          </a:p>
        </p:txBody>
      </p:sp>
      <p:cxnSp>
        <p:nvCxnSpPr>
          <p:cNvPr id="200" name="Shape 200"/>
          <p:cNvCxnSpPr>
            <a:stCxn id="199" idx="1"/>
            <a:endCxn id="186" idx="2"/>
          </p:cNvCxnSpPr>
          <p:nvPr/>
        </p:nvCxnSpPr>
        <p:spPr>
          <a:xfrm rot="10800000">
            <a:off x="5806000" y="3130711"/>
            <a:ext cx="2755500" cy="101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x="8589036" y="2622015"/>
            <a:ext cx="264527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당일 ➔ hh:mm:ss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1일 전 ➔ yyyy-mm-dd  hh:mm:ss</a:t>
            </a:r>
          </a:p>
        </p:txBody>
      </p:sp>
      <p:sp>
        <p:nvSpPr>
          <p:cNvPr id="202" name="Shape 202"/>
          <p:cNvSpPr/>
          <p:nvPr/>
        </p:nvSpPr>
        <p:spPr>
          <a:xfrm>
            <a:off x="8589036" y="6027453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 메시지 보내기 버튼</a:t>
            </a:r>
          </a:p>
        </p:txBody>
      </p:sp>
      <p:cxnSp>
        <p:nvCxnSpPr>
          <p:cNvPr id="203" name="Shape 203"/>
          <p:cNvCxnSpPr>
            <a:stCxn id="202" idx="1"/>
            <a:endCxn id="172" idx="3"/>
          </p:cNvCxnSpPr>
          <p:nvPr/>
        </p:nvCxnSpPr>
        <p:spPr>
          <a:xfrm rot="10800000">
            <a:off x="7794636" y="6218131"/>
            <a:ext cx="794400" cy="6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8589036" y="5243317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메시지 입력란</a:t>
            </a:r>
          </a:p>
        </p:txBody>
      </p:sp>
      <p:cxnSp>
        <p:nvCxnSpPr>
          <p:cNvPr id="205" name="Shape 205"/>
          <p:cNvCxnSpPr>
            <a:stCxn id="204" idx="1"/>
            <a:endCxn id="189" idx="0"/>
          </p:cNvCxnSpPr>
          <p:nvPr/>
        </p:nvCxnSpPr>
        <p:spPr>
          <a:xfrm flipH="1">
            <a:off x="5950236" y="5440295"/>
            <a:ext cx="2638800" cy="595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6" name="Shape 206"/>
          <p:cNvSpPr/>
          <p:nvPr/>
        </p:nvSpPr>
        <p:spPr>
          <a:xfrm>
            <a:off x="2061003" y="6036653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뒤로 가기 버튼</a:t>
            </a:r>
          </a:p>
        </p:txBody>
      </p:sp>
      <p:cxnSp>
        <p:nvCxnSpPr>
          <p:cNvPr id="207" name="Shape 207"/>
          <p:cNvCxnSpPr>
            <a:stCxn id="206" idx="3"/>
            <a:endCxn id="190" idx="1"/>
          </p:cNvCxnSpPr>
          <p:nvPr/>
        </p:nvCxnSpPr>
        <p:spPr>
          <a:xfrm flipH="1" rot="10800000">
            <a:off x="3824508" y="6230331"/>
            <a:ext cx="559200" cy="3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8" name="Shape 208"/>
          <p:cNvSpPr/>
          <p:nvPr/>
        </p:nvSpPr>
        <p:spPr>
          <a:xfrm>
            <a:off x="8473325" y="4582596"/>
            <a:ext cx="1939855" cy="39395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 글자수에 따라 크기 조정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(아래로 늘어남)</a:t>
            </a:r>
          </a:p>
        </p:txBody>
      </p:sp>
      <p:cxnSp>
        <p:nvCxnSpPr>
          <p:cNvPr id="209" name="Shape 209"/>
          <p:cNvCxnSpPr>
            <a:stCxn id="208" idx="0"/>
            <a:endCxn id="199" idx="2"/>
          </p:cNvCxnSpPr>
          <p:nvPr/>
        </p:nvCxnSpPr>
        <p:spPr>
          <a:xfrm rot="10800000">
            <a:off x="9443252" y="4338096"/>
            <a:ext cx="0" cy="244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0" name="Shape 210"/>
          <p:cNvSpPr/>
          <p:nvPr/>
        </p:nvSpPr>
        <p:spPr>
          <a:xfrm>
            <a:off x="8532132" y="271004"/>
            <a:ext cx="1763505" cy="47668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작성되어 있는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211" name="Shape 211"/>
          <p:cNvCxnSpPr>
            <a:stCxn id="210" idx="1"/>
          </p:cNvCxnSpPr>
          <p:nvPr/>
        </p:nvCxnSpPr>
        <p:spPr>
          <a:xfrm flipH="1">
            <a:off x="7688532" y="509347"/>
            <a:ext cx="843600" cy="293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작성 ➔ 채팅과 동일하게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입력 500자</a:t>
            </a:r>
          </a:p>
        </p:txBody>
      </p:sp>
      <p:sp>
        <p:nvSpPr>
          <p:cNvPr id="218" name="Shape 218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220" name="Shape 220"/>
          <p:cNvSpPr/>
          <p:nvPr/>
        </p:nvSpPr>
        <p:spPr>
          <a:xfrm>
            <a:off x="4336028" y="362960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22" name="Shape 222"/>
          <p:cNvSpPr/>
          <p:nvPr/>
        </p:nvSpPr>
        <p:spPr>
          <a:xfrm>
            <a:off x="7122334" y="3687292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223" name="Shape 223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224" name="Shape 224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226" name="Shape 226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Shape 227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228" name="Shape 228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229" name="Shape 229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231" name="Shape 231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Shape 232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234" name="Shape 234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235" name="Shape 235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237" name="Shape 237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8" name="Shape 238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239" name="Shape 239"/>
          <p:cNvSpPr/>
          <p:nvPr/>
        </p:nvSpPr>
        <p:spPr>
          <a:xfrm>
            <a:off x="4840200" y="3693446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4383769" y="368052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cfile29.uf.tistory.com/image/1727D742502B8EC4270CCE" id="241" name="Shape 2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064" y="4134973"/>
            <a:ext cx="3510156" cy="233425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>
            <a:off x="8636599" y="3801691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단말기 키보드</a:t>
            </a:r>
          </a:p>
        </p:txBody>
      </p:sp>
      <p:cxnSp>
        <p:nvCxnSpPr>
          <p:cNvPr id="243" name="Shape 243"/>
          <p:cNvCxnSpPr>
            <a:stCxn id="242" idx="1"/>
          </p:cNvCxnSpPr>
          <p:nvPr/>
        </p:nvCxnSpPr>
        <p:spPr>
          <a:xfrm flipH="1">
            <a:off x="7856899" y="3998669"/>
            <a:ext cx="779700" cy="41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4" name="Shape 244"/>
          <p:cNvSpPr/>
          <p:nvPr/>
        </p:nvSpPr>
        <p:spPr>
          <a:xfrm>
            <a:off x="8462447" y="5699978"/>
            <a:ext cx="3520799" cy="70344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11248753" y="5757664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246" name="Shape 246"/>
          <p:cNvSpPr/>
          <p:nvPr/>
        </p:nvSpPr>
        <p:spPr>
          <a:xfrm>
            <a:off x="8966618" y="5763819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8510188" y="575090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8922828" y="6153917"/>
            <a:ext cx="60946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25/500</a:t>
            </a:r>
          </a:p>
        </p:txBody>
      </p:sp>
      <p:sp>
        <p:nvSpPr>
          <p:cNvPr id="249" name="Shape 249"/>
          <p:cNvSpPr/>
          <p:nvPr/>
        </p:nvSpPr>
        <p:spPr>
          <a:xfrm>
            <a:off x="9339664" y="4971378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 글자 수가 25자 이상일 경우</a:t>
            </a:r>
          </a:p>
        </p:txBody>
      </p:sp>
      <p:cxnSp>
        <p:nvCxnSpPr>
          <p:cNvPr id="250" name="Shape 250"/>
          <p:cNvCxnSpPr>
            <a:stCxn id="249" idx="2"/>
            <a:endCxn id="244" idx="0"/>
          </p:cNvCxnSpPr>
          <p:nvPr/>
        </p:nvCxnSpPr>
        <p:spPr>
          <a:xfrm>
            <a:off x="10221417" y="5365334"/>
            <a:ext cx="1500" cy="334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전송 실패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부적절한 단어 포함</a:t>
            </a:r>
          </a:p>
        </p:txBody>
      </p:sp>
      <p:sp>
        <p:nvSpPr>
          <p:cNvPr id="257" name="Shape 257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259" name="Shape 259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61" name="Shape 261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262" name="Shape 262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263" name="Shape 263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265" name="Shape 265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Shape 266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267" name="Shape 267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268" name="Shape 268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270" name="Shape 270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Shape 271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273" name="Shape 273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274" name="Shape 274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276" name="Shape 276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Shape 277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278" name="Shape 278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80" name="Shape 280"/>
          <p:cNvSpPr/>
          <p:nvPr/>
        </p:nvSpPr>
        <p:spPr>
          <a:xfrm flipH="1">
            <a:off x="4908202" y="5650146"/>
            <a:ext cx="2289974" cy="25191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적절하지 못한 단어가 포함되었습니다.</a:t>
            </a:r>
          </a:p>
        </p:txBody>
      </p:sp>
      <p:sp>
        <p:nvSpPr>
          <p:cNvPr id="281" name="Shape 281"/>
          <p:cNvSpPr/>
          <p:nvPr/>
        </p:nvSpPr>
        <p:spPr>
          <a:xfrm>
            <a:off x="7951267" y="4996123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부적절한 단어가 포함될 경우 툴팁 표시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82" name="Shape 282"/>
          <p:cNvCxnSpPr>
            <a:stCxn id="281" idx="1"/>
            <a:endCxn id="280" idx="1"/>
          </p:cNvCxnSpPr>
          <p:nvPr/>
        </p:nvCxnSpPr>
        <p:spPr>
          <a:xfrm flipH="1">
            <a:off x="7198267" y="5258301"/>
            <a:ext cx="753000" cy="51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