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jp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05.png"/><Relationship Id="rId10" Type="http://schemas.openxmlformats.org/officeDocument/2006/relationships/image" Target="../media/image02.jp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9" Type="http://schemas.openxmlformats.org/officeDocument/2006/relationships/image" Target="../media/image08.png"/><Relationship Id="rId15" Type="http://schemas.openxmlformats.org/officeDocument/2006/relationships/image" Target="../media/image14.png"/><Relationship Id="rId14" Type="http://schemas.openxmlformats.org/officeDocument/2006/relationships/image" Target="../media/image12.png"/><Relationship Id="rId17" Type="http://schemas.openxmlformats.org/officeDocument/2006/relationships/image" Target="../media/image07.png"/><Relationship Id="rId16" Type="http://schemas.openxmlformats.org/officeDocument/2006/relationships/image" Target="../media/image09.png"/><Relationship Id="rId5" Type="http://schemas.openxmlformats.org/officeDocument/2006/relationships/image" Target="../media/image06.png"/><Relationship Id="rId6" Type="http://schemas.openxmlformats.org/officeDocument/2006/relationships/image" Target="../media/image01.png"/><Relationship Id="rId18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연맹_연맹상점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Shape 279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280" name="Shape 280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55554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4465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566325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5573646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6768549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6678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294" name="Shape 294"/>
            <p:cNvGrpSpPr/>
            <p:nvPr/>
          </p:nvGrpSpPr>
          <p:grpSpPr>
            <a:xfrm>
              <a:off x="4534300" y="2351246"/>
              <a:ext cx="865245" cy="254905"/>
              <a:chOff x="4572400" y="2631169"/>
              <a:chExt cx="865245" cy="254905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296" name="Shape 29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7" name="Shape 297"/>
            <p:cNvGrpSpPr/>
            <p:nvPr/>
          </p:nvGrpSpPr>
          <p:grpSpPr>
            <a:xfrm>
              <a:off x="5642011" y="2351246"/>
              <a:ext cx="865245" cy="254905"/>
              <a:chOff x="4572400" y="2631169"/>
              <a:chExt cx="865245" cy="254905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299" name="Shape 2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Shape 300"/>
            <p:cNvGrpSpPr/>
            <p:nvPr/>
          </p:nvGrpSpPr>
          <p:grpSpPr>
            <a:xfrm>
              <a:off x="6747300" y="2351246"/>
              <a:ext cx="865245" cy="254905"/>
              <a:chOff x="4572400" y="2631169"/>
              <a:chExt cx="865245" cy="254905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302" name="Shape 30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orig04.deviantart.net/d2ad/f/2010/082/c/6/forsaker_icons_by_quellion.jpg" id="303" name="Shape 303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7381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304" name="Shape 304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7426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305" name="Shape 305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6362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Shape 306"/>
            <p:cNvSpPr/>
            <p:nvPr/>
          </p:nvSpPr>
          <p:spPr>
            <a:xfrm>
              <a:off x="4563571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5667889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77396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309" name="Shape 309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311" name="Shape 3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2" name="Shape 312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313" name="Shape 313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13629" y="667910"/>
            <a:ext cx="325964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/ + 버튼으로 구매 수량 조절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직접 입력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 구매 ] 버튼을 터치하여 구매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보유 연맹 명예 대비 최대 수량까지만 구매 가능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4460732" y="1889083"/>
            <a:ext cx="3289197" cy="2542958"/>
            <a:chOff x="4460732" y="2271638"/>
            <a:chExt cx="3289197" cy="2542958"/>
          </a:xfrm>
        </p:grpSpPr>
        <p:sp>
          <p:nvSpPr>
            <p:cNvPr id="317" name="Shape 317"/>
            <p:cNvSpPr/>
            <p:nvPr/>
          </p:nvSpPr>
          <p:spPr>
            <a:xfrm>
              <a:off x="4460732" y="2271638"/>
              <a:ext cx="3289197" cy="2542958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Shape 318"/>
            <p:cNvCxnSpPr/>
            <p:nvPr/>
          </p:nvCxnSpPr>
          <p:spPr>
            <a:xfrm>
              <a:off x="4518262" y="2609627"/>
              <a:ext cx="317413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9" name="Shape 319"/>
            <p:cNvSpPr txBox="1"/>
            <p:nvPr/>
          </p:nvSpPr>
          <p:spPr>
            <a:xfrm>
              <a:off x="4469362" y="2286744"/>
              <a:ext cx="32805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534300" y="2648032"/>
              <a:ext cx="779408" cy="784615"/>
            </a:xfrm>
            <a:prstGeom prst="roundRect">
              <a:avLst>
                <a:gd fmla="val 709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4469362" y="3542641"/>
              <a:ext cx="328056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구매하시겠습니까?</a:t>
              </a:r>
            </a:p>
          </p:txBody>
        </p:sp>
        <p:pic>
          <p:nvPicPr>
            <p:cNvPr descr="http://orig04.deviantart.net/d2ad/f/2010/082/c/6/forsaker_icons_by_quellion.jpg" id="322" name="Shape 322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570142" y="2687255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Shape 323"/>
            <p:cNvSpPr txBox="1"/>
            <p:nvPr/>
          </p:nvSpPr>
          <p:spPr>
            <a:xfrm>
              <a:off x="5317378" y="265489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효과 설명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4957591" y="4058816"/>
              <a:ext cx="1540333" cy="457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4658003" y="3981130"/>
              <a:ext cx="198999" cy="198999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588767" y="3986394"/>
              <a:ext cx="198999" cy="198999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4964898" y="4065892"/>
              <a:ext cx="598866" cy="377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531232" y="3999221"/>
              <a:ext cx="180908" cy="180908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865409" y="3985141"/>
              <a:ext cx="790435" cy="19097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5225171" y="4359178"/>
              <a:ext cx="1836860" cy="403045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331" name="Shape 3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70821" y="4531753"/>
              <a:ext cx="207291" cy="2072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" name="Shape 332"/>
          <p:cNvSpPr/>
          <p:nvPr/>
        </p:nvSpPr>
        <p:spPr>
          <a:xfrm>
            <a:off x="8408010" y="130912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구매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333" name="Shape 333"/>
          <p:cNvCxnSpPr>
            <a:stCxn id="332" idx="1"/>
          </p:cNvCxnSpPr>
          <p:nvPr/>
        </p:nvCxnSpPr>
        <p:spPr>
          <a:xfrm flipH="1">
            <a:off x="7716510" y="1506099"/>
            <a:ext cx="691500" cy="414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4" name="Shape 334"/>
          <p:cNvSpPr/>
          <p:nvPr/>
        </p:nvSpPr>
        <p:spPr>
          <a:xfrm>
            <a:off x="8408010" y="2075360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명칭 표시</a:t>
            </a:r>
          </a:p>
        </p:txBody>
      </p:sp>
      <p:cxnSp>
        <p:nvCxnSpPr>
          <p:cNvPr id="335" name="Shape 335"/>
          <p:cNvCxnSpPr>
            <a:stCxn id="334" idx="1"/>
          </p:cNvCxnSpPr>
          <p:nvPr/>
        </p:nvCxnSpPr>
        <p:spPr>
          <a:xfrm rot="10800000">
            <a:off x="6768510" y="2070738"/>
            <a:ext cx="1639500" cy="20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6" name="Shape 336"/>
          <p:cNvSpPr/>
          <p:nvPr/>
        </p:nvSpPr>
        <p:spPr>
          <a:xfrm>
            <a:off x="8408010" y="2614622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이미지 및 설명</a:t>
            </a:r>
          </a:p>
        </p:txBody>
      </p:sp>
      <p:cxnSp>
        <p:nvCxnSpPr>
          <p:cNvPr id="337" name="Shape 337"/>
          <p:cNvCxnSpPr>
            <a:stCxn id="336" idx="1"/>
          </p:cNvCxnSpPr>
          <p:nvPr/>
        </p:nvCxnSpPr>
        <p:spPr>
          <a:xfrm rot="10800000">
            <a:off x="6768510" y="2610000"/>
            <a:ext cx="1639500" cy="20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8" name="Shape 338"/>
          <p:cNvSpPr/>
          <p:nvPr/>
        </p:nvSpPr>
        <p:spPr>
          <a:xfrm>
            <a:off x="8408010" y="3156192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추가 설명</a:t>
            </a:r>
          </a:p>
        </p:txBody>
      </p:sp>
      <p:cxnSp>
        <p:nvCxnSpPr>
          <p:cNvPr id="339" name="Shape 339"/>
          <p:cNvCxnSpPr>
            <a:stCxn id="338" idx="1"/>
          </p:cNvCxnSpPr>
          <p:nvPr/>
        </p:nvCxnSpPr>
        <p:spPr>
          <a:xfrm rot="10800000">
            <a:off x="7312710" y="3263170"/>
            <a:ext cx="1095300" cy="9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0" name="Shape 340"/>
          <p:cNvSpPr/>
          <p:nvPr/>
        </p:nvSpPr>
        <p:spPr>
          <a:xfrm>
            <a:off x="8408010" y="3689105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표시 및 직접 입력칸</a:t>
            </a:r>
          </a:p>
        </p:txBody>
      </p:sp>
      <p:cxnSp>
        <p:nvCxnSpPr>
          <p:cNvPr id="341" name="Shape 341"/>
          <p:cNvCxnSpPr>
            <a:stCxn id="340" idx="1"/>
            <a:endCxn id="329" idx="3"/>
          </p:cNvCxnSpPr>
          <p:nvPr/>
        </p:nvCxnSpPr>
        <p:spPr>
          <a:xfrm rot="10800000">
            <a:off x="7655910" y="3697983"/>
            <a:ext cx="752100" cy="18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2" name="Shape 342"/>
          <p:cNvSpPr/>
          <p:nvPr/>
        </p:nvSpPr>
        <p:spPr>
          <a:xfrm>
            <a:off x="2432118" y="3501405"/>
            <a:ext cx="164884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개수 감소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(1까지만 감소)</a:t>
            </a:r>
          </a:p>
        </p:txBody>
      </p:sp>
      <p:cxnSp>
        <p:nvCxnSpPr>
          <p:cNvPr id="343" name="Shape 343"/>
          <p:cNvCxnSpPr>
            <a:stCxn id="342" idx="3"/>
            <a:endCxn id="325" idx="2"/>
          </p:cNvCxnSpPr>
          <p:nvPr/>
        </p:nvCxnSpPr>
        <p:spPr>
          <a:xfrm flipH="1" rot="10800000">
            <a:off x="4080964" y="3698083"/>
            <a:ext cx="603300" cy="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4" name="Shape 344"/>
          <p:cNvSpPr/>
          <p:nvPr/>
        </p:nvSpPr>
        <p:spPr>
          <a:xfrm>
            <a:off x="2432118" y="3955235"/>
            <a:ext cx="1646393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게이지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(좌- 감소 / 우- 증가)</a:t>
            </a:r>
          </a:p>
        </p:txBody>
      </p:sp>
      <p:cxnSp>
        <p:nvCxnSpPr>
          <p:cNvPr id="345" name="Shape 345"/>
          <p:cNvCxnSpPr>
            <a:stCxn id="344" idx="3"/>
          </p:cNvCxnSpPr>
          <p:nvPr/>
        </p:nvCxnSpPr>
        <p:spPr>
          <a:xfrm flipH="1" rot="10800000">
            <a:off x="4078511" y="3749313"/>
            <a:ext cx="1168800" cy="4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6" name="Shape 346"/>
          <p:cNvSpPr/>
          <p:nvPr/>
        </p:nvSpPr>
        <p:spPr>
          <a:xfrm>
            <a:off x="2432118" y="2993561"/>
            <a:ext cx="1649217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개수 증가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(구매 가능 수까지만 증가)</a:t>
            </a:r>
          </a:p>
        </p:txBody>
      </p:sp>
      <p:cxnSp>
        <p:nvCxnSpPr>
          <p:cNvPr id="347" name="Shape 347"/>
          <p:cNvCxnSpPr>
            <a:stCxn id="346" idx="3"/>
            <a:endCxn id="326" idx="3"/>
          </p:cNvCxnSpPr>
          <p:nvPr/>
        </p:nvCxnSpPr>
        <p:spPr>
          <a:xfrm>
            <a:off x="4081335" y="3190539"/>
            <a:ext cx="2606999" cy="43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Shape 352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353" name="Shape 353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55554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4465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566325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5573646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6768549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6678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367" name="Shape 367"/>
            <p:cNvGrpSpPr/>
            <p:nvPr/>
          </p:nvGrpSpPr>
          <p:grpSpPr>
            <a:xfrm>
              <a:off x="4534300" y="2351246"/>
              <a:ext cx="865245" cy="254905"/>
              <a:chOff x="4572400" y="2631169"/>
              <a:chExt cx="865245" cy="254905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369" name="Shape 36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0" name="Shape 370"/>
            <p:cNvGrpSpPr/>
            <p:nvPr/>
          </p:nvGrpSpPr>
          <p:grpSpPr>
            <a:xfrm>
              <a:off x="5642011" y="2351246"/>
              <a:ext cx="865245" cy="254905"/>
              <a:chOff x="4572400" y="2631169"/>
              <a:chExt cx="865245" cy="254905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372" name="Shape 37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3" name="Shape 373"/>
            <p:cNvGrpSpPr/>
            <p:nvPr/>
          </p:nvGrpSpPr>
          <p:grpSpPr>
            <a:xfrm>
              <a:off x="6747300" y="2351246"/>
              <a:ext cx="865245" cy="254905"/>
              <a:chOff x="4572400" y="2631169"/>
              <a:chExt cx="865245" cy="254905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375" name="Shape 37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orig04.deviantart.net/d2ad/f/2010/082/c/6/forsaker_icons_by_quellion.jpg" id="376" name="Shape 376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7381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377" name="Shape 377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7426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378" name="Shape 378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6362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Shape 379"/>
            <p:cNvSpPr/>
            <p:nvPr/>
          </p:nvSpPr>
          <p:spPr>
            <a:xfrm>
              <a:off x="4563571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5667889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6777396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382" name="Shape 382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383" name="Shape 383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384" name="Shape 38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5" name="Shape 385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386" name="Shape 38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구매 불가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불가 안내 툴팁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선택 시, 해당 아이템을 1개 이상 구매할 연맹 명예가 부족할 경우 발생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389" name="Shape 389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보유하고 계신 연맹 명예가 부족하여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선택하신 상품을 구매하실 수 없습니다.</a:t>
              </a:r>
            </a:p>
          </p:txBody>
        </p:sp>
        <p:cxnSp>
          <p:nvCxnSpPr>
            <p:cNvPr id="390" name="Shape 390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1" name="Shape 391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92" name="Shape 392"/>
          <p:cNvSpPr/>
          <p:nvPr/>
        </p:nvSpPr>
        <p:spPr>
          <a:xfrm>
            <a:off x="8263647" y="2239774"/>
            <a:ext cx="2862322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명예 부족 및 구매 불가 알림 팝업(툴팁)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(※ 2초 뒤 자동 소멸)</a:t>
            </a:r>
          </a:p>
        </p:txBody>
      </p:sp>
      <p:cxnSp>
        <p:nvCxnSpPr>
          <p:cNvPr id="393" name="Shape 393"/>
          <p:cNvCxnSpPr>
            <a:stCxn id="392" idx="1"/>
          </p:cNvCxnSpPr>
          <p:nvPr/>
        </p:nvCxnSpPr>
        <p:spPr>
          <a:xfrm flipH="1">
            <a:off x="7702047" y="2436752"/>
            <a:ext cx="561600" cy="41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Shape 398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399" name="Shape 399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55554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4465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566325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5573646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6768549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6678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413" name="Shape 413"/>
            <p:cNvGrpSpPr/>
            <p:nvPr/>
          </p:nvGrpSpPr>
          <p:grpSpPr>
            <a:xfrm>
              <a:off x="4534300" y="2351246"/>
              <a:ext cx="865245" cy="254905"/>
              <a:chOff x="4572400" y="2631169"/>
              <a:chExt cx="865245" cy="254905"/>
            </a:xfrm>
          </p:grpSpPr>
          <p:sp>
            <p:nvSpPr>
              <p:cNvPr id="414" name="Shape 414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15" name="Shape 4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" name="Shape 416"/>
            <p:cNvGrpSpPr/>
            <p:nvPr/>
          </p:nvGrpSpPr>
          <p:grpSpPr>
            <a:xfrm>
              <a:off x="5642011" y="2351246"/>
              <a:ext cx="865245" cy="254905"/>
              <a:chOff x="4572400" y="2631169"/>
              <a:chExt cx="865245" cy="254905"/>
            </a:xfrm>
          </p:grpSpPr>
          <p:sp>
            <p:nvSpPr>
              <p:cNvPr id="417" name="Shape 417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18" name="Shape 4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9" name="Shape 419"/>
            <p:cNvGrpSpPr/>
            <p:nvPr/>
          </p:nvGrpSpPr>
          <p:grpSpPr>
            <a:xfrm>
              <a:off x="6747300" y="2351246"/>
              <a:ext cx="865245" cy="254905"/>
              <a:chOff x="4572400" y="2631169"/>
              <a:chExt cx="865245" cy="254905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21" name="Shape 4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orig04.deviantart.net/d2ad/f/2010/082/c/6/forsaker_icons_by_quellion.jpg" id="422" name="Shape 422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7381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423" name="Shape 423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7426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424" name="Shape 424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6362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Shape 425"/>
            <p:cNvSpPr/>
            <p:nvPr/>
          </p:nvSpPr>
          <p:spPr>
            <a:xfrm>
              <a:off x="4563571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67889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6777396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428" name="Shape 428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30" name="Shape 4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1" name="Shape 431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432" name="Shape 432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013629" y="667910"/>
            <a:ext cx="3206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구매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상품 수량 0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예외 처리 사항 ➔ 이미 다른 연맹원이 구매하여 수량이 0이 된 상품을 구매하려 할 경우</a:t>
            </a:r>
          </a:p>
        </p:txBody>
      </p:sp>
      <p:sp>
        <p:nvSpPr>
          <p:cNvPr id="435" name="Shape 435"/>
          <p:cNvSpPr/>
          <p:nvPr/>
        </p:nvSpPr>
        <p:spPr>
          <a:xfrm>
            <a:off x="7969471" y="174697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부족 알림 및 구매 불가 안내 팝업</a:t>
            </a:r>
          </a:p>
        </p:txBody>
      </p:sp>
      <p:cxnSp>
        <p:nvCxnSpPr>
          <p:cNvPr id="436" name="Shape 436"/>
          <p:cNvCxnSpPr>
            <a:stCxn id="435" idx="1"/>
          </p:cNvCxnSpPr>
          <p:nvPr/>
        </p:nvCxnSpPr>
        <p:spPr>
          <a:xfrm flipH="1">
            <a:off x="6096571" y="1943949"/>
            <a:ext cx="1872900" cy="410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7" name="Shape 437"/>
          <p:cNvCxnSpPr>
            <a:stCxn id="438" idx="1"/>
          </p:cNvCxnSpPr>
          <p:nvPr/>
        </p:nvCxnSpPr>
        <p:spPr>
          <a:xfrm rot="10800000">
            <a:off x="6800671" y="3693336"/>
            <a:ext cx="11688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39" name="Shape 439"/>
          <p:cNvGrpSpPr/>
          <p:nvPr/>
        </p:nvGrpSpPr>
        <p:grpSpPr>
          <a:xfrm>
            <a:off x="4336028" y="2348066"/>
            <a:ext cx="3520799" cy="1636103"/>
            <a:chOff x="4336028" y="2348066"/>
            <a:chExt cx="3520799" cy="1636103"/>
          </a:xfrm>
        </p:grpSpPr>
        <p:sp>
          <p:nvSpPr>
            <p:cNvPr id="440" name="Shape 440"/>
            <p:cNvSpPr/>
            <p:nvPr/>
          </p:nvSpPr>
          <p:spPr>
            <a:xfrm>
              <a:off x="4336028" y="2354150"/>
              <a:ext cx="3520799" cy="1630019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상품의 구매 가능한 수량이 없습니다.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다른 상품을 구매해 주십시오.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Shape 441"/>
            <p:cNvCxnSpPr/>
            <p:nvPr/>
          </p:nvCxnSpPr>
          <p:spPr>
            <a:xfrm>
              <a:off x="4336028" y="2348066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42" name="Shape 442"/>
            <p:cNvCxnSpPr/>
            <p:nvPr/>
          </p:nvCxnSpPr>
          <p:spPr>
            <a:xfrm>
              <a:off x="4336028" y="396227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Shape 447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448" name="Shape 448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55554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4465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566325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5573646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6768549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6678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462" name="Shape 462"/>
            <p:cNvGrpSpPr/>
            <p:nvPr/>
          </p:nvGrpSpPr>
          <p:grpSpPr>
            <a:xfrm>
              <a:off x="4534300" y="2351246"/>
              <a:ext cx="865245" cy="254905"/>
              <a:chOff x="4572400" y="2631169"/>
              <a:chExt cx="865245" cy="254905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64" name="Shape 4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5" name="Shape 465"/>
            <p:cNvGrpSpPr/>
            <p:nvPr/>
          </p:nvGrpSpPr>
          <p:grpSpPr>
            <a:xfrm>
              <a:off x="5642011" y="2351246"/>
              <a:ext cx="865245" cy="254905"/>
              <a:chOff x="4572400" y="2631169"/>
              <a:chExt cx="865245" cy="254905"/>
            </a:xfrm>
          </p:grpSpPr>
          <p:sp>
            <p:nvSpPr>
              <p:cNvPr id="466" name="Shape 466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67" name="Shape 4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8" name="Shape 468"/>
            <p:cNvGrpSpPr/>
            <p:nvPr/>
          </p:nvGrpSpPr>
          <p:grpSpPr>
            <a:xfrm>
              <a:off x="6747300" y="2351246"/>
              <a:ext cx="865245" cy="254905"/>
              <a:chOff x="4572400" y="2631169"/>
              <a:chExt cx="865245" cy="254905"/>
            </a:xfrm>
          </p:grpSpPr>
          <p:sp>
            <p:nvSpPr>
              <p:cNvPr id="469" name="Shape 469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70" name="Shape 4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orig04.deviantart.net/d2ad/f/2010/082/c/6/forsaker_icons_by_quellion.jpg" id="471" name="Shape 471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7381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472" name="Shape 472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7426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473" name="Shape 473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6362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Shape 474"/>
            <p:cNvSpPr/>
            <p:nvPr/>
          </p:nvSpPr>
          <p:spPr>
            <a:xfrm>
              <a:off x="4563571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5667889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6777396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477" name="Shape 477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79" name="Shape 4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0" name="Shape 480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8774585" y="4868658"/>
            <a:ext cx="3289197" cy="1888953"/>
            <a:chOff x="4451401" y="2271639"/>
            <a:chExt cx="3289197" cy="1888953"/>
          </a:xfrm>
        </p:grpSpPr>
        <p:sp>
          <p:nvSpPr>
            <p:cNvPr id="482" name="Shape 482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내 구매기록이 없습니다.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484" name="Shape 48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구매 기록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히스토리 ] 버튼 터치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연맹원(본인 포함)들이 아이템을 구매한 기록 정보 표시 팝업 출력</a:t>
            </a:r>
          </a:p>
        </p:txBody>
      </p:sp>
      <p:sp>
        <p:nvSpPr>
          <p:cNvPr id="486" name="Shape 486"/>
          <p:cNvSpPr/>
          <p:nvPr/>
        </p:nvSpPr>
        <p:spPr>
          <a:xfrm>
            <a:off x="2190875" y="2707084"/>
            <a:ext cx="851779" cy="267657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히스토리</a:t>
            </a:r>
          </a:p>
        </p:txBody>
      </p:sp>
      <p:sp>
        <p:nvSpPr>
          <p:cNvPr id="487" name="Shape 487"/>
          <p:cNvSpPr/>
          <p:nvPr/>
        </p:nvSpPr>
        <p:spPr>
          <a:xfrm>
            <a:off x="1856791" y="2598598"/>
            <a:ext cx="394736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733706" y="2641769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  <p:sp>
        <p:nvSpPr>
          <p:cNvPr id="489" name="Shape 489"/>
          <p:cNvSpPr/>
          <p:nvPr/>
        </p:nvSpPr>
        <p:spPr>
          <a:xfrm>
            <a:off x="9443709" y="4143194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기록이 없을 경우</a:t>
            </a:r>
          </a:p>
        </p:txBody>
      </p:sp>
      <p:cxnSp>
        <p:nvCxnSpPr>
          <p:cNvPr id="490" name="Shape 490"/>
          <p:cNvCxnSpPr>
            <a:stCxn id="489" idx="2"/>
            <a:endCxn id="483" idx="0"/>
          </p:cNvCxnSpPr>
          <p:nvPr/>
        </p:nvCxnSpPr>
        <p:spPr>
          <a:xfrm>
            <a:off x="10413637" y="4537150"/>
            <a:ext cx="5400" cy="33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1" name="Shape 491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Shape 492"/>
          <p:cNvGrpSpPr/>
          <p:nvPr/>
        </p:nvGrpSpPr>
        <p:grpSpPr>
          <a:xfrm>
            <a:off x="4460732" y="2271639"/>
            <a:ext cx="3289197" cy="1888953"/>
            <a:chOff x="4451401" y="2271639"/>
            <a:chExt cx="3289197" cy="1888953"/>
          </a:xfrm>
        </p:grpSpPr>
        <p:sp>
          <p:nvSpPr>
            <p:cNvPr id="493" name="Shape 493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러쎄르 님이 아이템 명칭 을/를 1개 구매     </a:t>
              </a:r>
              <a:r>
                <a:rPr b="1" lang="ko-KR" sz="10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18시간 전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495" name="Shape 495"/>
          <p:cNvSpPr/>
          <p:nvPr/>
        </p:nvSpPr>
        <p:spPr>
          <a:xfrm>
            <a:off x="7969471" y="174697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기록 정보 팝업</a:t>
            </a:r>
          </a:p>
        </p:txBody>
      </p:sp>
      <p:cxnSp>
        <p:nvCxnSpPr>
          <p:cNvPr id="496" name="Shape 496"/>
          <p:cNvCxnSpPr>
            <a:stCxn id="495" idx="1"/>
          </p:cNvCxnSpPr>
          <p:nvPr/>
        </p:nvCxnSpPr>
        <p:spPr>
          <a:xfrm flipH="1">
            <a:off x="7496971" y="1943949"/>
            <a:ext cx="472500" cy="3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7" name="Shape 497"/>
          <p:cNvSpPr/>
          <p:nvPr/>
        </p:nvSpPr>
        <p:spPr>
          <a:xfrm>
            <a:off x="8473781" y="2491940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유저 닉네임 및 구매 아이템 정보 표시</a:t>
            </a:r>
          </a:p>
        </p:txBody>
      </p:sp>
      <p:cxnSp>
        <p:nvCxnSpPr>
          <p:cNvPr id="498" name="Shape 498"/>
          <p:cNvCxnSpPr>
            <a:stCxn id="497" idx="1"/>
          </p:cNvCxnSpPr>
          <p:nvPr/>
        </p:nvCxnSpPr>
        <p:spPr>
          <a:xfrm rot="10800000">
            <a:off x="7735481" y="2688918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가능 상품 없음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506" name="Shape 506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아이템이 없습니다. 연맹 리더들의 구매가 필요합니다.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514" name="Shape 514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515" name="Shape 515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516" name="Shape 5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7" name="Shape 517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518" name="Shape 518"/>
          <p:cNvSpPr/>
          <p:nvPr/>
        </p:nvSpPr>
        <p:spPr>
          <a:xfrm>
            <a:off x="8248260" y="1429730"/>
            <a:ext cx="1474237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상품 구성 조건 표시</a:t>
            </a:r>
          </a:p>
        </p:txBody>
      </p:sp>
      <p:cxnSp>
        <p:nvCxnSpPr>
          <p:cNvPr id="519" name="Shape 519"/>
          <p:cNvCxnSpPr>
            <a:stCxn id="518" idx="1"/>
          </p:cNvCxnSpPr>
          <p:nvPr/>
        </p:nvCxnSpPr>
        <p:spPr>
          <a:xfrm flipH="1">
            <a:off x="7328160" y="1626708"/>
            <a:ext cx="920100" cy="410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Shape 524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grpSp>
          <p:nvGrpSpPr>
            <p:cNvPr id="525" name="Shape 525"/>
            <p:cNvGrpSpPr/>
            <p:nvPr/>
          </p:nvGrpSpPr>
          <p:grpSpPr>
            <a:xfrm>
              <a:off x="4336028" y="306493"/>
              <a:ext cx="3520799" cy="6169301"/>
              <a:chOff x="4336028" y="306493"/>
              <a:chExt cx="3520799" cy="6169301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4336028" y="306493"/>
                <a:ext cx="3520799" cy="6169238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4336028" y="306494"/>
                <a:ext cx="3520799" cy="37463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상점</a:t>
                </a:r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4336028" y="5971585"/>
                <a:ext cx="3520799" cy="50421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7521367" y="6083532"/>
                <a:ext cx="258177" cy="258177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  <p:sp>
            <p:nvSpPr>
              <p:cNvPr id="530" name="Shape 530"/>
              <p:cNvSpPr/>
              <p:nvPr/>
            </p:nvSpPr>
            <p:spPr>
              <a:xfrm>
                <a:off x="4371975" y="1197036"/>
                <a:ext cx="3448050" cy="4774549"/>
              </a:xfrm>
              <a:prstGeom prst="roundRect">
                <a:avLst>
                  <a:gd fmla="val 369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4383769" y="6022512"/>
                <a:ext cx="415800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←</a:t>
                </a:r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4389869" y="718187"/>
                <a:ext cx="1694525" cy="4466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상점</a:t>
                </a:r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6119051" y="711962"/>
                <a:ext cx="1703121" cy="44667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아이템 리스트</a:t>
                </a:r>
              </a:p>
            </p:txBody>
          </p:sp>
          <p:grpSp>
            <p:nvGrpSpPr>
              <p:cNvPr id="534" name="Shape 534"/>
              <p:cNvGrpSpPr/>
              <p:nvPr/>
            </p:nvGrpSpPr>
            <p:grpSpPr>
              <a:xfrm>
                <a:off x="6571867" y="358212"/>
                <a:ext cx="1233752" cy="281466"/>
                <a:chOff x="2603241" y="2502389"/>
                <a:chExt cx="1233752" cy="281466"/>
              </a:xfrm>
            </p:grpSpPr>
            <p:sp>
              <p:nvSpPr>
                <p:cNvPr id="535" name="Shape 535"/>
                <p:cNvSpPr/>
                <p:nvPr/>
              </p:nvSpPr>
              <p:spPr>
                <a:xfrm>
                  <a:off x="2603241" y="2502389"/>
                  <a:ext cx="1233752" cy="281466"/>
                </a:xfrm>
                <a:prstGeom prst="wedgeRectCallout">
                  <a:avLst>
                    <a:gd fmla="val -37679" name="adj1"/>
                    <a:gd fmla="val -26435" name="adj2"/>
                  </a:avLst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999,999,,999</a:t>
                  </a:r>
                </a:p>
              </p:txBody>
            </p:sp>
            <p:pic>
              <p:nvPicPr>
                <p:cNvPr descr="http://vignette1.wikia.nocookie.net/the-lost-tower/images/4/44/Icon_honor_icon_ms_coin@2x.png/revision/latest?cb=20140727074215" id="536" name="Shape 5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638373" y="2508264"/>
                  <a:ext cx="250822" cy="2508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37" name="Shape 537"/>
              <p:cNvSpPr/>
              <p:nvPr/>
            </p:nvSpPr>
            <p:spPr>
              <a:xfrm>
                <a:off x="5758796" y="6048328"/>
                <a:ext cx="1030654" cy="391877"/>
              </a:xfrm>
              <a:prstGeom prst="roundRect">
                <a:avLst>
                  <a:gd fmla="val 23015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히스토리</a:t>
                </a:r>
              </a:p>
            </p:txBody>
          </p:sp>
        </p:grpSp>
        <p:sp>
          <p:nvSpPr>
            <p:cNvPr id="538" name="Shape 538"/>
            <p:cNvSpPr/>
            <p:nvPr/>
          </p:nvSpPr>
          <p:spPr>
            <a:xfrm>
              <a:off x="4534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539" name="Shape 5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7585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Shape 540"/>
            <p:cNvSpPr/>
            <p:nvPr/>
          </p:nvSpPr>
          <p:spPr>
            <a:xfrm>
              <a:off x="564201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541" name="Shape 5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529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Shape 542"/>
            <p:cNvSpPr/>
            <p:nvPr/>
          </p:nvSpPr>
          <p:spPr>
            <a:xfrm>
              <a:off x="6747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543" name="Shape 5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058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Shape 544"/>
            <p:cNvSpPr/>
            <p:nvPr/>
          </p:nvSpPr>
          <p:spPr>
            <a:xfrm>
              <a:off x="455554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45" name="Shape 545"/>
            <p:cNvSpPr/>
            <p:nvPr/>
          </p:nvSpPr>
          <p:spPr>
            <a:xfrm>
              <a:off x="4465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546" name="Shape 546"/>
            <p:cNvSpPr/>
            <p:nvPr/>
          </p:nvSpPr>
          <p:spPr>
            <a:xfrm>
              <a:off x="566325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47" name="Shape 547"/>
            <p:cNvSpPr/>
            <p:nvPr/>
          </p:nvSpPr>
          <p:spPr>
            <a:xfrm>
              <a:off x="5573646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548" name="Shape 548"/>
            <p:cNvSpPr/>
            <p:nvPr/>
          </p:nvSpPr>
          <p:spPr>
            <a:xfrm>
              <a:off x="6768549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49" name="Shape 549"/>
            <p:cNvSpPr/>
            <p:nvPr/>
          </p:nvSpPr>
          <p:spPr>
            <a:xfrm>
              <a:off x="6678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pic>
          <p:nvPicPr>
            <p:cNvPr descr="http://orig04.deviantart.net/d2ad/f/2010/082/c/6/forsaker_icons_by_quellion.jpg" id="550" name="Shape 550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5514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551" name="Shape 551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5559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552" name="Shape 552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4495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3" name="Shape 55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013629" y="667910"/>
            <a:ext cx="3206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상점에 배치할 수 있는 모든 아이템 목록 표시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아이템 리스트에서는 연맹 포인트 정보가 표시 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구매를 원하는 아이템 터치 시 해당 아이템 구매 수행</a:t>
            </a:r>
          </a:p>
        </p:txBody>
      </p:sp>
      <p:sp>
        <p:nvSpPr>
          <p:cNvPr id="555" name="Shape 555"/>
          <p:cNvSpPr/>
          <p:nvPr/>
        </p:nvSpPr>
        <p:spPr>
          <a:xfrm>
            <a:off x="8360227" y="28924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연맹이 보유하고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포인트 표시</a:t>
            </a:r>
          </a:p>
        </p:txBody>
      </p:sp>
      <p:cxnSp>
        <p:nvCxnSpPr>
          <p:cNvPr id="556" name="Shape 556"/>
          <p:cNvCxnSpPr>
            <a:stCxn id="555" idx="1"/>
            <a:endCxn id="535" idx="3"/>
          </p:cNvCxnSpPr>
          <p:nvPr/>
        </p:nvCxnSpPr>
        <p:spPr>
          <a:xfrm flipH="1">
            <a:off x="7805527" y="486227"/>
            <a:ext cx="554700" cy="12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7" name="Shape 557"/>
          <p:cNvSpPr/>
          <p:nvPr/>
        </p:nvSpPr>
        <p:spPr>
          <a:xfrm>
            <a:off x="8360228" y="2068651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표시</a:t>
            </a:r>
          </a:p>
        </p:txBody>
      </p:sp>
      <p:sp>
        <p:nvSpPr>
          <p:cNvPr id="558" name="Shape 558"/>
          <p:cNvSpPr/>
          <p:nvPr/>
        </p:nvSpPr>
        <p:spPr>
          <a:xfrm>
            <a:off x="8360227" y="3387323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구매에 필요한 연맹 포인트 표시</a:t>
            </a:r>
          </a:p>
        </p:txBody>
      </p:sp>
      <p:cxnSp>
        <p:nvCxnSpPr>
          <p:cNvPr id="559" name="Shape 559"/>
          <p:cNvCxnSpPr>
            <a:stCxn id="557" idx="1"/>
            <a:endCxn id="548" idx="3"/>
          </p:cNvCxnSpPr>
          <p:nvPr/>
        </p:nvCxnSpPr>
        <p:spPr>
          <a:xfrm rot="10800000">
            <a:off x="7599728" y="1905329"/>
            <a:ext cx="760500" cy="36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60" name="Shape 560"/>
          <p:cNvCxnSpPr>
            <a:stCxn id="558" idx="1"/>
            <a:endCxn id="542" idx="2"/>
          </p:cNvCxnSpPr>
          <p:nvPr/>
        </p:nvCxnSpPr>
        <p:spPr>
          <a:xfrm rot="10800000">
            <a:off x="7180027" y="2587401"/>
            <a:ext cx="1180200" cy="9969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1" name="Shape 561"/>
          <p:cNvSpPr/>
          <p:nvPr/>
        </p:nvSpPr>
        <p:spPr>
          <a:xfrm>
            <a:off x="8360227" y="1562637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이름 표기</a:t>
            </a:r>
          </a:p>
        </p:txBody>
      </p:sp>
      <p:cxnSp>
        <p:nvCxnSpPr>
          <p:cNvPr id="562" name="Shape 562"/>
          <p:cNvCxnSpPr>
            <a:stCxn id="561" idx="1"/>
            <a:endCxn id="549" idx="0"/>
          </p:cNvCxnSpPr>
          <p:nvPr/>
        </p:nvCxnSpPr>
        <p:spPr>
          <a:xfrm rot="10800000">
            <a:off x="7689727" y="1384315"/>
            <a:ext cx="670500" cy="37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3" name="Shape 563"/>
          <p:cNvSpPr/>
          <p:nvPr/>
        </p:nvSpPr>
        <p:spPr>
          <a:xfrm>
            <a:off x="7268253" y="5351557"/>
            <a:ext cx="1474254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이력 정보 팝업 표시 버튼</a:t>
            </a:r>
          </a:p>
        </p:txBody>
      </p:sp>
      <p:cxnSp>
        <p:nvCxnSpPr>
          <p:cNvPr id="564" name="Shape 564"/>
          <p:cNvCxnSpPr>
            <a:stCxn id="563" idx="1"/>
            <a:endCxn id="537" idx="0"/>
          </p:cNvCxnSpPr>
          <p:nvPr/>
        </p:nvCxnSpPr>
        <p:spPr>
          <a:xfrm flipH="1">
            <a:off x="6274053" y="5548535"/>
            <a:ext cx="9942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Shape 569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grpSp>
          <p:nvGrpSpPr>
            <p:cNvPr id="570" name="Shape 570"/>
            <p:cNvGrpSpPr/>
            <p:nvPr/>
          </p:nvGrpSpPr>
          <p:grpSpPr>
            <a:xfrm>
              <a:off x="4336028" y="306493"/>
              <a:ext cx="3520799" cy="6169301"/>
              <a:chOff x="4336028" y="306493"/>
              <a:chExt cx="3520799" cy="6169301"/>
            </a:xfrm>
          </p:grpSpPr>
          <p:sp>
            <p:nvSpPr>
              <p:cNvPr id="571" name="Shape 571"/>
              <p:cNvSpPr/>
              <p:nvPr/>
            </p:nvSpPr>
            <p:spPr>
              <a:xfrm>
                <a:off x="4336028" y="306493"/>
                <a:ext cx="3520799" cy="6169238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4336028" y="306494"/>
                <a:ext cx="3520799" cy="37463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상점</a:t>
                </a: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4336028" y="5971585"/>
                <a:ext cx="3520799" cy="50421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7521367" y="6083532"/>
                <a:ext cx="258177" cy="258177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4371975" y="1197036"/>
                <a:ext cx="3448050" cy="4774549"/>
              </a:xfrm>
              <a:prstGeom prst="roundRect">
                <a:avLst>
                  <a:gd fmla="val 369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4383769" y="6022512"/>
                <a:ext cx="415800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←</a:t>
                </a: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4389869" y="718187"/>
                <a:ext cx="1694525" cy="4466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상점</a:t>
                </a:r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6119051" y="711962"/>
                <a:ext cx="1703121" cy="44667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아이템 리스트</a:t>
                </a:r>
              </a:p>
            </p:txBody>
          </p:sp>
          <p:grpSp>
            <p:nvGrpSpPr>
              <p:cNvPr id="579" name="Shape 579"/>
              <p:cNvGrpSpPr/>
              <p:nvPr/>
            </p:nvGrpSpPr>
            <p:grpSpPr>
              <a:xfrm>
                <a:off x="6571867" y="358212"/>
                <a:ext cx="1233752" cy="281466"/>
                <a:chOff x="2603241" y="2502389"/>
                <a:chExt cx="1233752" cy="281466"/>
              </a:xfrm>
            </p:grpSpPr>
            <p:sp>
              <p:nvSpPr>
                <p:cNvPr id="580" name="Shape 580"/>
                <p:cNvSpPr/>
                <p:nvPr/>
              </p:nvSpPr>
              <p:spPr>
                <a:xfrm>
                  <a:off x="2603241" y="2502389"/>
                  <a:ext cx="1233752" cy="281466"/>
                </a:xfrm>
                <a:prstGeom prst="wedgeRectCallout">
                  <a:avLst>
                    <a:gd fmla="val -37679" name="adj1"/>
                    <a:gd fmla="val -26435" name="adj2"/>
                  </a:avLst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999,999,,999</a:t>
                  </a:r>
                </a:p>
              </p:txBody>
            </p:sp>
            <p:pic>
              <p:nvPicPr>
                <p:cNvPr descr="http://vignette1.wikia.nocookie.net/the-lost-tower/images/4/44/Icon_honor_icon_ms_coin@2x.png/revision/latest?cb=20140727074215" id="581" name="Shape 58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638373" y="2508264"/>
                  <a:ext cx="250822" cy="2508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82" name="Shape 582"/>
              <p:cNvSpPr/>
              <p:nvPr/>
            </p:nvSpPr>
            <p:spPr>
              <a:xfrm>
                <a:off x="5758796" y="6048328"/>
                <a:ext cx="1030654" cy="391877"/>
              </a:xfrm>
              <a:prstGeom prst="roundRect">
                <a:avLst>
                  <a:gd fmla="val 23015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히스토리</a:t>
                </a:r>
              </a:p>
            </p:txBody>
          </p:sp>
        </p:grpSp>
        <p:sp>
          <p:nvSpPr>
            <p:cNvPr id="583" name="Shape 583"/>
            <p:cNvSpPr/>
            <p:nvPr/>
          </p:nvSpPr>
          <p:spPr>
            <a:xfrm>
              <a:off x="4534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584" name="Shape 5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7585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Shape 585"/>
            <p:cNvSpPr/>
            <p:nvPr/>
          </p:nvSpPr>
          <p:spPr>
            <a:xfrm>
              <a:off x="564201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586" name="Shape 5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529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Shape 587"/>
            <p:cNvSpPr/>
            <p:nvPr/>
          </p:nvSpPr>
          <p:spPr>
            <a:xfrm>
              <a:off x="6747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588" name="Shape 5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058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Shape 589"/>
            <p:cNvSpPr/>
            <p:nvPr/>
          </p:nvSpPr>
          <p:spPr>
            <a:xfrm>
              <a:off x="455554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90" name="Shape 590"/>
            <p:cNvSpPr/>
            <p:nvPr/>
          </p:nvSpPr>
          <p:spPr>
            <a:xfrm>
              <a:off x="4465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591" name="Shape 591"/>
            <p:cNvSpPr/>
            <p:nvPr/>
          </p:nvSpPr>
          <p:spPr>
            <a:xfrm>
              <a:off x="566325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92" name="Shape 592"/>
            <p:cNvSpPr/>
            <p:nvPr/>
          </p:nvSpPr>
          <p:spPr>
            <a:xfrm>
              <a:off x="5573646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593" name="Shape 593"/>
            <p:cNvSpPr/>
            <p:nvPr/>
          </p:nvSpPr>
          <p:spPr>
            <a:xfrm>
              <a:off x="6768549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94" name="Shape 594"/>
            <p:cNvSpPr/>
            <p:nvPr/>
          </p:nvSpPr>
          <p:spPr>
            <a:xfrm>
              <a:off x="6678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pic>
          <p:nvPicPr>
            <p:cNvPr descr="http://orig04.deviantart.net/d2ad/f/2010/082/c/6/forsaker_icons_by_quellion.jpg" id="595" name="Shape 595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5514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596" name="Shape 596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5559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597" name="Shape 597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4495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8" name="Shape 598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1013629" y="667910"/>
            <a:ext cx="326609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/ + 버튼으로 구매 수량 조절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직접 입력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 구매 ] 버튼을 터치하여 구매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보유 명예 포인트 대비 최대 수량까지만 구매 가능</a:t>
            </a:r>
          </a:p>
        </p:txBody>
      </p:sp>
      <p:grpSp>
        <p:nvGrpSpPr>
          <p:cNvPr id="601" name="Shape 601"/>
          <p:cNvGrpSpPr/>
          <p:nvPr/>
        </p:nvGrpSpPr>
        <p:grpSpPr>
          <a:xfrm>
            <a:off x="4460732" y="1889083"/>
            <a:ext cx="3289197" cy="2542958"/>
            <a:chOff x="4460732" y="2271638"/>
            <a:chExt cx="3289197" cy="2542958"/>
          </a:xfrm>
        </p:grpSpPr>
        <p:sp>
          <p:nvSpPr>
            <p:cNvPr id="602" name="Shape 602"/>
            <p:cNvSpPr/>
            <p:nvPr/>
          </p:nvSpPr>
          <p:spPr>
            <a:xfrm>
              <a:off x="4460732" y="2271638"/>
              <a:ext cx="3289197" cy="2542958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3" name="Shape 603"/>
            <p:cNvCxnSpPr/>
            <p:nvPr/>
          </p:nvCxnSpPr>
          <p:spPr>
            <a:xfrm>
              <a:off x="4518262" y="2609627"/>
              <a:ext cx="317413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04" name="Shape 604"/>
            <p:cNvSpPr txBox="1"/>
            <p:nvPr/>
          </p:nvSpPr>
          <p:spPr>
            <a:xfrm>
              <a:off x="4469362" y="2286744"/>
              <a:ext cx="32805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4534300" y="2648032"/>
              <a:ext cx="779408" cy="784615"/>
            </a:xfrm>
            <a:prstGeom prst="roundRect">
              <a:avLst>
                <a:gd fmla="val 709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 txBox="1"/>
            <p:nvPr/>
          </p:nvSpPr>
          <p:spPr>
            <a:xfrm>
              <a:off x="4469362" y="3449330"/>
              <a:ext cx="3280566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상점을 위하여 아이템 명칭을/를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매하여 넣으시겠습니까?</a:t>
              </a:r>
            </a:p>
          </p:txBody>
        </p:sp>
        <p:pic>
          <p:nvPicPr>
            <p:cNvPr descr="http://orig04.deviantart.net/d2ad/f/2010/082/c/6/forsaker_icons_by_quellion.jpg" id="607" name="Shape 607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570142" y="2687255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Shape 608"/>
            <p:cNvSpPr txBox="1"/>
            <p:nvPr/>
          </p:nvSpPr>
          <p:spPr>
            <a:xfrm>
              <a:off x="5317378" y="265489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효과 설명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4957591" y="4058816"/>
              <a:ext cx="1540333" cy="457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4658003" y="3981130"/>
              <a:ext cx="198999" cy="198999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6588767" y="3986394"/>
              <a:ext cx="198999" cy="198999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4964898" y="4065892"/>
              <a:ext cx="598866" cy="377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531232" y="3999221"/>
              <a:ext cx="180908" cy="180908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6865409" y="3985141"/>
              <a:ext cx="790435" cy="19097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5225171" y="4359178"/>
              <a:ext cx="1836860" cy="403045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616" name="Shape 6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70821" y="4531753"/>
              <a:ext cx="207291" cy="2072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7" name="Shape 617"/>
          <p:cNvSpPr/>
          <p:nvPr/>
        </p:nvSpPr>
        <p:spPr>
          <a:xfrm>
            <a:off x="8408010" y="130912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구매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618" name="Shape 618"/>
          <p:cNvCxnSpPr>
            <a:stCxn id="617" idx="1"/>
          </p:cNvCxnSpPr>
          <p:nvPr/>
        </p:nvCxnSpPr>
        <p:spPr>
          <a:xfrm flipH="1">
            <a:off x="7716510" y="1506099"/>
            <a:ext cx="691500" cy="414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19" name="Shape 619"/>
          <p:cNvSpPr/>
          <p:nvPr/>
        </p:nvSpPr>
        <p:spPr>
          <a:xfrm>
            <a:off x="8408010" y="2075360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명칭 표시</a:t>
            </a:r>
          </a:p>
        </p:txBody>
      </p:sp>
      <p:cxnSp>
        <p:nvCxnSpPr>
          <p:cNvPr id="620" name="Shape 620"/>
          <p:cNvCxnSpPr>
            <a:stCxn id="619" idx="1"/>
          </p:cNvCxnSpPr>
          <p:nvPr/>
        </p:nvCxnSpPr>
        <p:spPr>
          <a:xfrm rot="10800000">
            <a:off x="6768510" y="2070738"/>
            <a:ext cx="1639500" cy="20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21" name="Shape 621"/>
          <p:cNvSpPr/>
          <p:nvPr/>
        </p:nvSpPr>
        <p:spPr>
          <a:xfrm>
            <a:off x="8408010" y="2614622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이미지 및 설명</a:t>
            </a:r>
          </a:p>
        </p:txBody>
      </p:sp>
      <p:cxnSp>
        <p:nvCxnSpPr>
          <p:cNvPr id="622" name="Shape 622"/>
          <p:cNvCxnSpPr>
            <a:stCxn id="621" idx="1"/>
          </p:cNvCxnSpPr>
          <p:nvPr/>
        </p:nvCxnSpPr>
        <p:spPr>
          <a:xfrm rot="10800000">
            <a:off x="6768510" y="2610000"/>
            <a:ext cx="1639500" cy="20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23" name="Shape 623"/>
          <p:cNvSpPr/>
          <p:nvPr/>
        </p:nvSpPr>
        <p:spPr>
          <a:xfrm>
            <a:off x="8408010" y="3156192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추가 설명</a:t>
            </a:r>
          </a:p>
        </p:txBody>
      </p:sp>
      <p:cxnSp>
        <p:nvCxnSpPr>
          <p:cNvPr id="624" name="Shape 624"/>
          <p:cNvCxnSpPr>
            <a:stCxn id="623" idx="1"/>
          </p:cNvCxnSpPr>
          <p:nvPr/>
        </p:nvCxnSpPr>
        <p:spPr>
          <a:xfrm rot="10800000">
            <a:off x="7312710" y="3263170"/>
            <a:ext cx="1095300" cy="9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25" name="Shape 625"/>
          <p:cNvSpPr/>
          <p:nvPr/>
        </p:nvSpPr>
        <p:spPr>
          <a:xfrm>
            <a:off x="8408010" y="3689105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표시 및 직접 입력칸</a:t>
            </a:r>
          </a:p>
        </p:txBody>
      </p:sp>
      <p:cxnSp>
        <p:nvCxnSpPr>
          <p:cNvPr id="626" name="Shape 626"/>
          <p:cNvCxnSpPr>
            <a:stCxn id="625" idx="1"/>
            <a:endCxn id="614" idx="3"/>
          </p:cNvCxnSpPr>
          <p:nvPr/>
        </p:nvCxnSpPr>
        <p:spPr>
          <a:xfrm rot="10800000">
            <a:off x="7655910" y="3697983"/>
            <a:ext cx="752100" cy="18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27" name="Shape 627"/>
          <p:cNvSpPr/>
          <p:nvPr/>
        </p:nvSpPr>
        <p:spPr>
          <a:xfrm>
            <a:off x="2432118" y="3501405"/>
            <a:ext cx="164884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개수 감소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(1까지만 감소)</a:t>
            </a:r>
          </a:p>
        </p:txBody>
      </p:sp>
      <p:cxnSp>
        <p:nvCxnSpPr>
          <p:cNvPr id="628" name="Shape 628"/>
          <p:cNvCxnSpPr>
            <a:stCxn id="627" idx="3"/>
            <a:endCxn id="610" idx="2"/>
          </p:cNvCxnSpPr>
          <p:nvPr/>
        </p:nvCxnSpPr>
        <p:spPr>
          <a:xfrm flipH="1" rot="10800000">
            <a:off x="4080964" y="3698083"/>
            <a:ext cx="603300" cy="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29" name="Shape 629"/>
          <p:cNvSpPr/>
          <p:nvPr/>
        </p:nvSpPr>
        <p:spPr>
          <a:xfrm>
            <a:off x="2432118" y="3955235"/>
            <a:ext cx="1646393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게이지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(좌- 감소 / 우- 증가)</a:t>
            </a:r>
          </a:p>
        </p:txBody>
      </p:sp>
      <p:cxnSp>
        <p:nvCxnSpPr>
          <p:cNvPr id="630" name="Shape 630"/>
          <p:cNvCxnSpPr>
            <a:stCxn id="629" idx="3"/>
          </p:cNvCxnSpPr>
          <p:nvPr/>
        </p:nvCxnSpPr>
        <p:spPr>
          <a:xfrm flipH="1" rot="10800000">
            <a:off x="4078511" y="3749313"/>
            <a:ext cx="1168800" cy="4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31" name="Shape 631"/>
          <p:cNvSpPr/>
          <p:nvPr/>
        </p:nvSpPr>
        <p:spPr>
          <a:xfrm>
            <a:off x="2432118" y="2993561"/>
            <a:ext cx="1649217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개수 증가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(구매 가능 수까지만 증가)</a:t>
            </a:r>
          </a:p>
        </p:txBody>
      </p:sp>
      <p:cxnSp>
        <p:nvCxnSpPr>
          <p:cNvPr id="632" name="Shape 632"/>
          <p:cNvCxnSpPr>
            <a:stCxn id="631" idx="3"/>
            <a:endCxn id="611" idx="3"/>
          </p:cNvCxnSpPr>
          <p:nvPr/>
        </p:nvCxnSpPr>
        <p:spPr>
          <a:xfrm>
            <a:off x="4081335" y="3190539"/>
            <a:ext cx="2606999" cy="43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Shape 637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grpSp>
          <p:nvGrpSpPr>
            <p:cNvPr id="638" name="Shape 638"/>
            <p:cNvGrpSpPr/>
            <p:nvPr/>
          </p:nvGrpSpPr>
          <p:grpSpPr>
            <a:xfrm>
              <a:off x="4336028" y="306493"/>
              <a:ext cx="3520799" cy="6169301"/>
              <a:chOff x="4336028" y="306493"/>
              <a:chExt cx="3520799" cy="6169301"/>
            </a:xfrm>
          </p:grpSpPr>
          <p:sp>
            <p:nvSpPr>
              <p:cNvPr id="639" name="Shape 639"/>
              <p:cNvSpPr/>
              <p:nvPr/>
            </p:nvSpPr>
            <p:spPr>
              <a:xfrm>
                <a:off x="4336028" y="306493"/>
                <a:ext cx="3520799" cy="6169238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4336028" y="306494"/>
                <a:ext cx="3520799" cy="37463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상점</a:t>
                </a:r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4336028" y="5971585"/>
                <a:ext cx="3520799" cy="50421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7521367" y="6083532"/>
                <a:ext cx="258177" cy="258177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4371975" y="1197036"/>
                <a:ext cx="3448050" cy="4774549"/>
              </a:xfrm>
              <a:prstGeom prst="roundRect">
                <a:avLst>
                  <a:gd fmla="val 369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4383769" y="6022512"/>
                <a:ext cx="415800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←</a:t>
                </a: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4389869" y="718187"/>
                <a:ext cx="1694525" cy="4466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상점</a:t>
                </a: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6119051" y="711962"/>
                <a:ext cx="1703121" cy="44667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아이템 리스트</a:t>
                </a:r>
              </a:p>
            </p:txBody>
          </p:sp>
          <p:grpSp>
            <p:nvGrpSpPr>
              <p:cNvPr id="647" name="Shape 647"/>
              <p:cNvGrpSpPr/>
              <p:nvPr/>
            </p:nvGrpSpPr>
            <p:grpSpPr>
              <a:xfrm>
                <a:off x="6571867" y="358212"/>
                <a:ext cx="1233752" cy="281466"/>
                <a:chOff x="2603241" y="2502389"/>
                <a:chExt cx="1233752" cy="281466"/>
              </a:xfrm>
            </p:grpSpPr>
            <p:sp>
              <p:nvSpPr>
                <p:cNvPr id="648" name="Shape 648"/>
                <p:cNvSpPr/>
                <p:nvPr/>
              </p:nvSpPr>
              <p:spPr>
                <a:xfrm>
                  <a:off x="2603241" y="2502389"/>
                  <a:ext cx="1233752" cy="281466"/>
                </a:xfrm>
                <a:prstGeom prst="wedgeRectCallout">
                  <a:avLst>
                    <a:gd fmla="val -37679" name="adj1"/>
                    <a:gd fmla="val -26435" name="adj2"/>
                  </a:avLst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999,999,,999</a:t>
                  </a:r>
                </a:p>
              </p:txBody>
            </p:sp>
            <p:pic>
              <p:nvPicPr>
                <p:cNvPr descr="http://vignette1.wikia.nocookie.net/the-lost-tower/images/4/44/Icon_honor_icon_ms_coin@2x.png/revision/latest?cb=20140727074215" id="649" name="Shape 64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638373" y="2508264"/>
                  <a:ext cx="250822" cy="2508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50" name="Shape 650"/>
              <p:cNvSpPr/>
              <p:nvPr/>
            </p:nvSpPr>
            <p:spPr>
              <a:xfrm>
                <a:off x="5758796" y="6048328"/>
                <a:ext cx="1030654" cy="391877"/>
              </a:xfrm>
              <a:prstGeom prst="roundRect">
                <a:avLst>
                  <a:gd fmla="val 23015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히스토리</a:t>
                </a:r>
              </a:p>
            </p:txBody>
          </p:sp>
        </p:grpSp>
        <p:sp>
          <p:nvSpPr>
            <p:cNvPr id="651" name="Shape 651"/>
            <p:cNvSpPr/>
            <p:nvPr/>
          </p:nvSpPr>
          <p:spPr>
            <a:xfrm>
              <a:off x="4534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652" name="Shape 6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7585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/>
            <p:nvPr/>
          </p:nvSpPr>
          <p:spPr>
            <a:xfrm>
              <a:off x="564201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654" name="Shape 6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529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Shape 655"/>
            <p:cNvSpPr/>
            <p:nvPr/>
          </p:nvSpPr>
          <p:spPr>
            <a:xfrm>
              <a:off x="6747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656" name="Shape 6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058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7" name="Shape 657"/>
            <p:cNvSpPr/>
            <p:nvPr/>
          </p:nvSpPr>
          <p:spPr>
            <a:xfrm>
              <a:off x="455554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4465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566325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5573646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6768549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6678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pic>
          <p:nvPicPr>
            <p:cNvPr descr="http://orig04.deviantart.net/d2ad/f/2010/082/c/6/forsaker_icons_by_quellion.jpg" id="663" name="Shape 663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5514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664" name="Shape 664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5559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665" name="Shape 665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4495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" name="Shape 666"/>
          <p:cNvGrpSpPr/>
          <p:nvPr/>
        </p:nvGrpSpPr>
        <p:grpSpPr>
          <a:xfrm>
            <a:off x="4336028" y="2898575"/>
            <a:ext cx="3520799" cy="531846"/>
            <a:chOff x="4336028" y="2898575"/>
            <a:chExt cx="3520799" cy="531846"/>
          </a:xfrm>
        </p:grpSpPr>
        <p:sp>
          <p:nvSpPr>
            <p:cNvPr id="667" name="Shape 667"/>
            <p:cNvSpPr/>
            <p:nvPr/>
          </p:nvSpPr>
          <p:spPr>
            <a:xfrm>
              <a:off x="4336028" y="2909473"/>
              <a:ext cx="3520799" cy="51937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보유하신 연맹 포인트가 부족하여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상품을 구매하실 수 없습니다.</a:t>
              </a:r>
            </a:p>
          </p:txBody>
        </p:sp>
        <p:cxnSp>
          <p:nvCxnSpPr>
            <p:cNvPr id="668" name="Shape 668"/>
            <p:cNvCxnSpPr/>
            <p:nvPr/>
          </p:nvCxnSpPr>
          <p:spPr>
            <a:xfrm>
              <a:off x="4336028" y="289857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69" name="Shape 669"/>
            <p:cNvCxnSpPr/>
            <p:nvPr/>
          </p:nvCxnSpPr>
          <p:spPr>
            <a:xfrm>
              <a:off x="4336028" y="343042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70" name="Shape 67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불가 안내 툴팁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선택 시, 해당 아이템을 1개 이상 구매할 연맹 포인트가 부족할 경우 발생</a:t>
            </a:r>
          </a:p>
        </p:txBody>
      </p:sp>
      <p:sp>
        <p:nvSpPr>
          <p:cNvPr id="672" name="Shape 672"/>
          <p:cNvSpPr/>
          <p:nvPr/>
        </p:nvSpPr>
        <p:spPr>
          <a:xfrm>
            <a:off x="8263647" y="2239774"/>
            <a:ext cx="2862322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포인트 부족 및 구매 불가 알림 팝업(툴팁)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(※ 2초 뒤 자동 소멸)</a:t>
            </a:r>
          </a:p>
        </p:txBody>
      </p:sp>
      <p:cxnSp>
        <p:nvCxnSpPr>
          <p:cNvPr id="673" name="Shape 673"/>
          <p:cNvCxnSpPr>
            <a:stCxn id="672" idx="1"/>
          </p:cNvCxnSpPr>
          <p:nvPr/>
        </p:nvCxnSpPr>
        <p:spPr>
          <a:xfrm flipH="1">
            <a:off x="7702047" y="2436752"/>
            <a:ext cx="561600" cy="41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Shape 678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grpSp>
          <p:nvGrpSpPr>
            <p:cNvPr id="679" name="Shape 679"/>
            <p:cNvGrpSpPr/>
            <p:nvPr/>
          </p:nvGrpSpPr>
          <p:grpSpPr>
            <a:xfrm>
              <a:off x="4336028" y="306493"/>
              <a:ext cx="3520799" cy="6169301"/>
              <a:chOff x="4336028" y="306493"/>
              <a:chExt cx="3520799" cy="6169301"/>
            </a:xfrm>
          </p:grpSpPr>
          <p:sp>
            <p:nvSpPr>
              <p:cNvPr id="680" name="Shape 680"/>
              <p:cNvSpPr/>
              <p:nvPr/>
            </p:nvSpPr>
            <p:spPr>
              <a:xfrm>
                <a:off x="4336028" y="306493"/>
                <a:ext cx="3520799" cy="6169238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Shape 681"/>
              <p:cNvSpPr/>
              <p:nvPr/>
            </p:nvSpPr>
            <p:spPr>
              <a:xfrm>
                <a:off x="4336028" y="306494"/>
                <a:ext cx="3520799" cy="37463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상점</a:t>
                </a:r>
              </a:p>
            </p:txBody>
          </p:sp>
          <p:sp>
            <p:nvSpPr>
              <p:cNvPr id="682" name="Shape 682"/>
              <p:cNvSpPr/>
              <p:nvPr/>
            </p:nvSpPr>
            <p:spPr>
              <a:xfrm>
                <a:off x="4336028" y="5971585"/>
                <a:ext cx="3520799" cy="50421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Shape 683"/>
              <p:cNvSpPr/>
              <p:nvPr/>
            </p:nvSpPr>
            <p:spPr>
              <a:xfrm>
                <a:off x="7521367" y="6083532"/>
                <a:ext cx="258177" cy="258177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  <p:sp>
            <p:nvSpPr>
              <p:cNvPr id="684" name="Shape 684"/>
              <p:cNvSpPr/>
              <p:nvPr/>
            </p:nvSpPr>
            <p:spPr>
              <a:xfrm>
                <a:off x="4371975" y="1197036"/>
                <a:ext cx="3448050" cy="4774549"/>
              </a:xfrm>
              <a:prstGeom prst="roundRect">
                <a:avLst>
                  <a:gd fmla="val 369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4383769" y="6022512"/>
                <a:ext cx="415800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←</a:t>
                </a:r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4389869" y="718187"/>
                <a:ext cx="1694525" cy="4466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상점</a:t>
                </a:r>
              </a:p>
            </p:txBody>
          </p:sp>
          <p:sp>
            <p:nvSpPr>
              <p:cNvPr id="687" name="Shape 687"/>
              <p:cNvSpPr/>
              <p:nvPr/>
            </p:nvSpPr>
            <p:spPr>
              <a:xfrm>
                <a:off x="6119051" y="711962"/>
                <a:ext cx="1703121" cy="44667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아이템 리스트</a:t>
                </a:r>
              </a:p>
            </p:txBody>
          </p:sp>
          <p:grpSp>
            <p:nvGrpSpPr>
              <p:cNvPr id="688" name="Shape 688"/>
              <p:cNvGrpSpPr/>
              <p:nvPr/>
            </p:nvGrpSpPr>
            <p:grpSpPr>
              <a:xfrm>
                <a:off x="6571867" y="358212"/>
                <a:ext cx="1233752" cy="281466"/>
                <a:chOff x="2603241" y="2502389"/>
                <a:chExt cx="1233752" cy="281466"/>
              </a:xfrm>
            </p:grpSpPr>
            <p:sp>
              <p:nvSpPr>
                <p:cNvPr id="689" name="Shape 689"/>
                <p:cNvSpPr/>
                <p:nvPr/>
              </p:nvSpPr>
              <p:spPr>
                <a:xfrm>
                  <a:off x="2603241" y="2502389"/>
                  <a:ext cx="1233752" cy="281466"/>
                </a:xfrm>
                <a:prstGeom prst="wedgeRectCallout">
                  <a:avLst>
                    <a:gd fmla="val -37679" name="adj1"/>
                    <a:gd fmla="val -26435" name="adj2"/>
                  </a:avLst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999,999,,999</a:t>
                  </a:r>
                </a:p>
              </p:txBody>
            </p:sp>
            <p:pic>
              <p:nvPicPr>
                <p:cNvPr descr="http://vignette1.wikia.nocookie.net/the-lost-tower/images/4/44/Icon_honor_icon_ms_coin@2x.png/revision/latest?cb=20140727074215" id="690" name="Shape 69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638373" y="2508264"/>
                  <a:ext cx="250822" cy="2508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91" name="Shape 691"/>
              <p:cNvSpPr/>
              <p:nvPr/>
            </p:nvSpPr>
            <p:spPr>
              <a:xfrm>
                <a:off x="5758796" y="6048328"/>
                <a:ext cx="1030654" cy="391877"/>
              </a:xfrm>
              <a:prstGeom prst="roundRect">
                <a:avLst>
                  <a:gd fmla="val 23015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히스토리</a:t>
                </a:r>
              </a:p>
            </p:txBody>
          </p:sp>
        </p:grpSp>
        <p:sp>
          <p:nvSpPr>
            <p:cNvPr id="692" name="Shape 692"/>
            <p:cNvSpPr/>
            <p:nvPr/>
          </p:nvSpPr>
          <p:spPr>
            <a:xfrm>
              <a:off x="4534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693" name="Shape 6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7585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4" name="Shape 694"/>
            <p:cNvSpPr/>
            <p:nvPr/>
          </p:nvSpPr>
          <p:spPr>
            <a:xfrm>
              <a:off x="564201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695" name="Shape 6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529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Shape 696"/>
            <p:cNvSpPr/>
            <p:nvPr/>
          </p:nvSpPr>
          <p:spPr>
            <a:xfrm>
              <a:off x="6747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697" name="Shape 6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058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8" name="Shape 698"/>
            <p:cNvSpPr/>
            <p:nvPr/>
          </p:nvSpPr>
          <p:spPr>
            <a:xfrm>
              <a:off x="455554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99" name="Shape 699"/>
            <p:cNvSpPr/>
            <p:nvPr/>
          </p:nvSpPr>
          <p:spPr>
            <a:xfrm>
              <a:off x="4465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700" name="Shape 700"/>
            <p:cNvSpPr/>
            <p:nvPr/>
          </p:nvSpPr>
          <p:spPr>
            <a:xfrm>
              <a:off x="566325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01" name="Shape 701"/>
            <p:cNvSpPr/>
            <p:nvPr/>
          </p:nvSpPr>
          <p:spPr>
            <a:xfrm>
              <a:off x="5573646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702" name="Shape 702"/>
            <p:cNvSpPr/>
            <p:nvPr/>
          </p:nvSpPr>
          <p:spPr>
            <a:xfrm>
              <a:off x="6768549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03" name="Shape 703"/>
            <p:cNvSpPr/>
            <p:nvPr/>
          </p:nvSpPr>
          <p:spPr>
            <a:xfrm>
              <a:off x="6678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pic>
          <p:nvPicPr>
            <p:cNvPr descr="http://orig04.deviantart.net/d2ad/f/2010/082/c/6/forsaker_icons_by_quellion.jpg" id="704" name="Shape 704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5514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705" name="Shape 705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5559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706" name="Shape 706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4495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7" name="Shape 707"/>
          <p:cNvGrpSpPr/>
          <p:nvPr/>
        </p:nvGrpSpPr>
        <p:grpSpPr>
          <a:xfrm>
            <a:off x="4336028" y="2842591"/>
            <a:ext cx="3520799" cy="640791"/>
            <a:chOff x="4336028" y="2842591"/>
            <a:chExt cx="3520799" cy="640791"/>
          </a:xfrm>
        </p:grpSpPr>
        <p:sp>
          <p:nvSpPr>
            <p:cNvPr id="708" name="Shape 708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구매 권한이 부족합니다.</a:t>
              </a:r>
            </a:p>
          </p:txBody>
        </p:sp>
        <p:cxnSp>
          <p:nvCxnSpPr>
            <p:cNvPr id="709" name="Shape 709"/>
            <p:cNvCxnSpPr/>
            <p:nvPr/>
          </p:nvCxnSpPr>
          <p:spPr>
            <a:xfrm>
              <a:off x="4336028" y="284259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0" name="Shape 710"/>
            <p:cNvCxnSpPr/>
            <p:nvPr/>
          </p:nvCxnSpPr>
          <p:spPr>
            <a:xfrm>
              <a:off x="4336028" y="3477080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11" name="Shape 71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권한 부족 안내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아이템 구매 및 배치 권한이 없는 유저가 아이템을 구매하려 할 경우</a:t>
            </a:r>
          </a:p>
        </p:txBody>
      </p:sp>
      <p:sp>
        <p:nvSpPr>
          <p:cNvPr id="713" name="Shape 713"/>
          <p:cNvSpPr/>
          <p:nvPr/>
        </p:nvSpPr>
        <p:spPr>
          <a:xfrm>
            <a:off x="8381429" y="2194560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부족 알림 팝업(툴팁)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뒤 자동 소멸</a:t>
            </a:r>
          </a:p>
        </p:txBody>
      </p:sp>
      <p:cxnSp>
        <p:nvCxnSpPr>
          <p:cNvPr id="714" name="Shape 714"/>
          <p:cNvCxnSpPr>
            <a:stCxn id="713" idx="1"/>
          </p:cNvCxnSpPr>
          <p:nvPr/>
        </p:nvCxnSpPr>
        <p:spPr>
          <a:xfrm flipH="1">
            <a:off x="7689929" y="2391538"/>
            <a:ext cx="691500" cy="41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Shape 719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grpSp>
          <p:nvGrpSpPr>
            <p:cNvPr id="720" name="Shape 720"/>
            <p:cNvGrpSpPr/>
            <p:nvPr/>
          </p:nvGrpSpPr>
          <p:grpSpPr>
            <a:xfrm>
              <a:off x="4336028" y="306493"/>
              <a:ext cx="3520799" cy="6169301"/>
              <a:chOff x="4336028" y="306493"/>
              <a:chExt cx="3520799" cy="6169301"/>
            </a:xfrm>
          </p:grpSpPr>
          <p:sp>
            <p:nvSpPr>
              <p:cNvPr id="721" name="Shape 721"/>
              <p:cNvSpPr/>
              <p:nvPr/>
            </p:nvSpPr>
            <p:spPr>
              <a:xfrm>
                <a:off x="4336028" y="306493"/>
                <a:ext cx="3520799" cy="6169238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4336028" y="306494"/>
                <a:ext cx="3520799" cy="37463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상점</a:t>
                </a:r>
              </a:p>
            </p:txBody>
          </p:sp>
          <p:sp>
            <p:nvSpPr>
              <p:cNvPr id="723" name="Shape 723"/>
              <p:cNvSpPr/>
              <p:nvPr/>
            </p:nvSpPr>
            <p:spPr>
              <a:xfrm>
                <a:off x="4336028" y="5971585"/>
                <a:ext cx="3520799" cy="50421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7521367" y="6083532"/>
                <a:ext cx="258177" cy="258177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4371975" y="1197036"/>
                <a:ext cx="3448050" cy="4774549"/>
              </a:xfrm>
              <a:prstGeom prst="roundRect">
                <a:avLst>
                  <a:gd fmla="val 369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Shape 726"/>
              <p:cNvSpPr/>
              <p:nvPr/>
            </p:nvSpPr>
            <p:spPr>
              <a:xfrm>
                <a:off x="4383769" y="6022512"/>
                <a:ext cx="415800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←</a:t>
                </a:r>
              </a:p>
            </p:txBody>
          </p:sp>
          <p:sp>
            <p:nvSpPr>
              <p:cNvPr id="727" name="Shape 727"/>
              <p:cNvSpPr/>
              <p:nvPr/>
            </p:nvSpPr>
            <p:spPr>
              <a:xfrm>
                <a:off x="4389869" y="718187"/>
                <a:ext cx="1694525" cy="4466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상점</a:t>
                </a:r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6119051" y="711962"/>
                <a:ext cx="1703121" cy="44667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아이템 리스트</a:t>
                </a:r>
              </a:p>
            </p:txBody>
          </p:sp>
          <p:grpSp>
            <p:nvGrpSpPr>
              <p:cNvPr id="729" name="Shape 729"/>
              <p:cNvGrpSpPr/>
              <p:nvPr/>
            </p:nvGrpSpPr>
            <p:grpSpPr>
              <a:xfrm>
                <a:off x="6571867" y="358212"/>
                <a:ext cx="1233752" cy="281466"/>
                <a:chOff x="2603241" y="2502389"/>
                <a:chExt cx="1233752" cy="281466"/>
              </a:xfrm>
            </p:grpSpPr>
            <p:sp>
              <p:nvSpPr>
                <p:cNvPr id="730" name="Shape 730"/>
                <p:cNvSpPr/>
                <p:nvPr/>
              </p:nvSpPr>
              <p:spPr>
                <a:xfrm>
                  <a:off x="2603241" y="2502389"/>
                  <a:ext cx="1233752" cy="281466"/>
                </a:xfrm>
                <a:prstGeom prst="wedgeRectCallout">
                  <a:avLst>
                    <a:gd fmla="val -37679" name="adj1"/>
                    <a:gd fmla="val -26435" name="adj2"/>
                  </a:avLst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999,999,,999</a:t>
                  </a:r>
                </a:p>
              </p:txBody>
            </p:sp>
            <p:pic>
              <p:nvPicPr>
                <p:cNvPr descr="http://vignette1.wikia.nocookie.net/the-lost-tower/images/4/44/Icon_honor_icon_ms_coin@2x.png/revision/latest?cb=20140727074215" id="731" name="Shape 73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638373" y="2508264"/>
                  <a:ext cx="250822" cy="2508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32" name="Shape 732"/>
              <p:cNvSpPr/>
              <p:nvPr/>
            </p:nvSpPr>
            <p:spPr>
              <a:xfrm>
                <a:off x="5758796" y="6048328"/>
                <a:ext cx="1030654" cy="391877"/>
              </a:xfrm>
              <a:prstGeom prst="roundRect">
                <a:avLst>
                  <a:gd fmla="val 23015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히스토리</a:t>
                </a:r>
              </a:p>
            </p:txBody>
          </p:sp>
        </p:grpSp>
        <p:sp>
          <p:nvSpPr>
            <p:cNvPr id="733" name="Shape 733"/>
            <p:cNvSpPr/>
            <p:nvPr/>
          </p:nvSpPr>
          <p:spPr>
            <a:xfrm>
              <a:off x="4534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734" name="Shape 7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7585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5" name="Shape 735"/>
            <p:cNvSpPr/>
            <p:nvPr/>
          </p:nvSpPr>
          <p:spPr>
            <a:xfrm>
              <a:off x="564201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736" name="Shape 7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529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" name="Shape 737"/>
            <p:cNvSpPr/>
            <p:nvPr/>
          </p:nvSpPr>
          <p:spPr>
            <a:xfrm>
              <a:off x="6747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738" name="Shape 7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058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Shape 739"/>
            <p:cNvSpPr/>
            <p:nvPr/>
          </p:nvSpPr>
          <p:spPr>
            <a:xfrm>
              <a:off x="455554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4465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566325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5573646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6768549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8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pic>
          <p:nvPicPr>
            <p:cNvPr descr="http://orig04.deviantart.net/d2ad/f/2010/082/c/6/forsaker_icons_by_quellion.jpg" id="745" name="Shape 745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5514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746" name="Shape 746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5559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747" name="Shape 747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4495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8" name="Shape 748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Shape 749"/>
          <p:cNvGrpSpPr/>
          <p:nvPr/>
        </p:nvGrpSpPr>
        <p:grpSpPr>
          <a:xfrm>
            <a:off x="8774585" y="4868658"/>
            <a:ext cx="3289197" cy="1888953"/>
            <a:chOff x="4451401" y="2271639"/>
            <a:chExt cx="3289197" cy="1888953"/>
          </a:xfrm>
        </p:grpSpPr>
        <p:sp>
          <p:nvSpPr>
            <p:cNvPr id="750" name="Shape 750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상품 구매 히스토리가 없습니다.</a:t>
              </a:r>
            </a:p>
          </p:txBody>
        </p:sp>
        <p:sp>
          <p:nvSpPr>
            <p:cNvPr id="751" name="Shape 751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구매 히스토리</a:t>
              </a:r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460732" y="2271639"/>
            <a:ext cx="3289197" cy="1888953"/>
            <a:chOff x="4451401" y="2271639"/>
            <a:chExt cx="3289197" cy="1888953"/>
          </a:xfrm>
        </p:grpSpPr>
        <p:sp>
          <p:nvSpPr>
            <p:cNvPr id="753" name="Shape 753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러쎄르 님이 아이템 명칭을/를 연맹 상점에 보충  </a:t>
              </a: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18시간 전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구매 히스토리</a:t>
              </a:r>
            </a:p>
          </p:txBody>
        </p:sp>
      </p:grpSp>
      <p:sp>
        <p:nvSpPr>
          <p:cNvPr id="755" name="Shape 75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구매 기록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[히스토리] 버튼 터치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구매 권한이 있는 연맹원들의 아이템 구매 기록 표시</a:t>
            </a:r>
          </a:p>
        </p:txBody>
      </p:sp>
      <p:sp>
        <p:nvSpPr>
          <p:cNvPr id="757" name="Shape 757"/>
          <p:cNvSpPr/>
          <p:nvPr/>
        </p:nvSpPr>
        <p:spPr>
          <a:xfrm>
            <a:off x="7969471" y="174697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기록 정보 팝업</a:t>
            </a:r>
          </a:p>
        </p:txBody>
      </p:sp>
      <p:cxnSp>
        <p:nvCxnSpPr>
          <p:cNvPr id="758" name="Shape 758"/>
          <p:cNvCxnSpPr>
            <a:stCxn id="757" idx="1"/>
          </p:cNvCxnSpPr>
          <p:nvPr/>
        </p:nvCxnSpPr>
        <p:spPr>
          <a:xfrm flipH="1">
            <a:off x="7496971" y="1943949"/>
            <a:ext cx="472500" cy="3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9" name="Shape 759"/>
          <p:cNvSpPr/>
          <p:nvPr/>
        </p:nvSpPr>
        <p:spPr>
          <a:xfrm>
            <a:off x="2190875" y="2707084"/>
            <a:ext cx="851779" cy="267657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히스토리</a:t>
            </a:r>
          </a:p>
        </p:txBody>
      </p:sp>
      <p:sp>
        <p:nvSpPr>
          <p:cNvPr id="760" name="Shape 760"/>
          <p:cNvSpPr/>
          <p:nvPr/>
        </p:nvSpPr>
        <p:spPr>
          <a:xfrm>
            <a:off x="1856791" y="2598598"/>
            <a:ext cx="394736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733706" y="2641769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  <p:sp>
        <p:nvSpPr>
          <p:cNvPr id="762" name="Shape 762"/>
          <p:cNvSpPr/>
          <p:nvPr/>
        </p:nvSpPr>
        <p:spPr>
          <a:xfrm>
            <a:off x="8488178" y="2459858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유저 닉네임 및 구매 아이템 정보 표시</a:t>
            </a:r>
          </a:p>
        </p:txBody>
      </p:sp>
      <p:cxnSp>
        <p:nvCxnSpPr>
          <p:cNvPr id="763" name="Shape 763"/>
          <p:cNvCxnSpPr>
            <a:stCxn id="762" idx="1"/>
          </p:cNvCxnSpPr>
          <p:nvPr/>
        </p:nvCxnSpPr>
        <p:spPr>
          <a:xfrm rot="10800000">
            <a:off x="7749878" y="2656836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64" name="Shape 764"/>
          <p:cNvSpPr/>
          <p:nvPr/>
        </p:nvSpPr>
        <p:spPr>
          <a:xfrm>
            <a:off x="9443709" y="4143194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기록이 없을 경우</a:t>
            </a:r>
          </a:p>
        </p:txBody>
      </p:sp>
      <p:cxnSp>
        <p:nvCxnSpPr>
          <p:cNvPr id="765" name="Shape 765"/>
          <p:cNvCxnSpPr>
            <a:stCxn id="764" idx="2"/>
          </p:cNvCxnSpPr>
          <p:nvPr/>
        </p:nvCxnSpPr>
        <p:spPr>
          <a:xfrm>
            <a:off x="10413637" y="4537150"/>
            <a:ext cx="5400" cy="33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2016.03.00 초안 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4336028" y="287837"/>
            <a:ext cx="3520799" cy="618789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WEB 페이지 표시</a:t>
            </a:r>
          </a:p>
        </p:txBody>
      </p:sp>
      <p:sp>
        <p:nvSpPr>
          <p:cNvPr id="771" name="Shape 771"/>
          <p:cNvSpPr/>
          <p:nvPr/>
        </p:nvSpPr>
        <p:spPr>
          <a:xfrm>
            <a:off x="4336028" y="28783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도움말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도움말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상점에 대한 도움말 WEB 페이지 표시</a:t>
            </a:r>
          </a:p>
        </p:txBody>
      </p:sp>
      <p:sp>
        <p:nvSpPr>
          <p:cNvPr id="774" name="Shape 774"/>
          <p:cNvSpPr/>
          <p:nvPr/>
        </p:nvSpPr>
        <p:spPr>
          <a:xfrm>
            <a:off x="1902144" y="1750419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75" name="Shape 775"/>
          <p:cNvSpPr/>
          <p:nvPr/>
        </p:nvSpPr>
        <p:spPr>
          <a:xfrm>
            <a:off x="1523854" y="1651671"/>
            <a:ext cx="394736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400769" y="1694842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857823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소속되어 있는 연맹원들이 이용 가능한 아이템 상점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/ 아이템 리스트 2개의 화면으로 구성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➔ 연맹 포인트로 구매된 아이템을 연맹 명예를 활용하여 개인이 최종적으로 구매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시 자신이 보유하고 있는 연맹 명예 소모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➔ 연맹원들이 아이템을 구매할 수 있도록 연맹 포인트를 소모하여 아이템을 구매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권한을 지닌 연맹원들이 연맹 포인트를 활용하여 아이템을 구매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/ 아이템 리스트에서 발생한 구매 기록 정보를 개별적으로 제공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상점에서는 아래의 두 가지 재화가 사용 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명예 ➔ 개인(연맹원)에 귀속되어 개인이 자유롭게 사용할 수 있는 재화 포인트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 ➔ 연맹에 귀속되어 특정 권한이 있는 연맹원들만 사용할 수 있는 재화 포인트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상점은 상점 / 아이템 리스트로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Tap 선택에 의한 화면 전환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➔  연맹 리더들(맹주, 부맹주)에 의해서 배치된 연맹 아이템을 실질적으로 구매하는 공간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상점 입장 시 기본 진입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➔ 연맹 상점에 배치할 아이템을 구매하는 공간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명예  ➔ 상점에 배치되어 있는 상품을 구매할 때 사용되는 재화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플레이어(유저)에 귀속되는 재화로 연맹 탈퇴 시 에도 유지됨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 ➔ 아이템 리스트에서 상품을 구매하여 상점에 배치할 때 사용되는 재화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연맹에 귀속되는 재화로 특정 연맹원(맹주or부맹주or권한을 부여 받은 연맹원)만 사용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- 구매 가능 상품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리더들이 아이템 리스트에서 구매하여 상점에 배치한 상품들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상품별로 구매 가능 수량이 존재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리스트에서 중복 구매하여 구매 가능 수량 증가시킬 수 있음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구매 가능 수량이 0이 되면 상점 상품 목록에서 제거 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- 상품 구매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상품 목록에 있는 상품만 구매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개인이 보유하고 있는 연맹 명예를 소모하여 구매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복수로 구매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구매할 때, 해당 아이템의 구매한 수량 만큼 구매 가능 수량 감소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명예가 부족할 경우 구매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구매 수량이 0개인 상품은 구매 불가 ➔ 예외처리 구간으로 해당 상품을 구매하려 했으나 이미 수량이 0이 되었을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구매한 아이템은 아이템 인벤토리로 이동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9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00" cy="313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- 상품 구매 플로우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– 구매 기록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연맹원들(본인 포함)이 연맹 상점에서 구매한 상품에 대한 정보를 표시해주는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시점으로부터 n일 동안만 해당 기록을 보관 ➔ 최대 n개의 정보까지만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기록 보관일 / 최대 기록 보관 수량은 데이터 테이블을 통해 수정할 수 있도록 개발 필요</a:t>
            </a:r>
          </a:p>
        </p:txBody>
      </p:sp>
      <p:sp>
        <p:nvSpPr>
          <p:cNvPr id="109" name="Shape 109"/>
          <p:cNvSpPr/>
          <p:nvPr/>
        </p:nvSpPr>
        <p:spPr>
          <a:xfrm>
            <a:off x="1512970" y="1138040"/>
            <a:ext cx="1051500" cy="33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아이템 터치</a:t>
            </a:r>
          </a:p>
        </p:txBody>
      </p:sp>
      <p:sp>
        <p:nvSpPr>
          <p:cNvPr id="110" name="Shape 110"/>
          <p:cNvSpPr/>
          <p:nvPr/>
        </p:nvSpPr>
        <p:spPr>
          <a:xfrm>
            <a:off x="3063846" y="1138040"/>
            <a:ext cx="1051500" cy="33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연맹 명예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</a:t>
            </a:r>
          </a:p>
        </p:txBody>
      </p:sp>
      <p:sp>
        <p:nvSpPr>
          <p:cNvPr id="111" name="Shape 111"/>
          <p:cNvSpPr/>
          <p:nvPr/>
        </p:nvSpPr>
        <p:spPr>
          <a:xfrm>
            <a:off x="4997276" y="1138038"/>
            <a:ext cx="1051500" cy="33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최종 확인 팝업</a:t>
            </a:r>
          </a:p>
        </p:txBody>
      </p:sp>
      <p:sp>
        <p:nvSpPr>
          <p:cNvPr id="112" name="Shape 112"/>
          <p:cNvSpPr/>
          <p:nvPr/>
        </p:nvSpPr>
        <p:spPr>
          <a:xfrm>
            <a:off x="6716106" y="1138037"/>
            <a:ext cx="1051500" cy="33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</a:t>
            </a:r>
          </a:p>
        </p:txBody>
      </p:sp>
      <p:sp>
        <p:nvSpPr>
          <p:cNvPr id="113" name="Shape 113"/>
          <p:cNvSpPr/>
          <p:nvPr/>
        </p:nvSpPr>
        <p:spPr>
          <a:xfrm>
            <a:off x="8623725" y="1138037"/>
            <a:ext cx="1051500" cy="33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</a:p>
        </p:txBody>
      </p:sp>
      <p:sp>
        <p:nvSpPr>
          <p:cNvPr id="114" name="Shape 114"/>
          <p:cNvSpPr/>
          <p:nvPr/>
        </p:nvSpPr>
        <p:spPr>
          <a:xfrm>
            <a:off x="6716106" y="1843696"/>
            <a:ext cx="1051500" cy="33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불가</a:t>
            </a:r>
          </a:p>
        </p:txBody>
      </p:sp>
      <p:sp>
        <p:nvSpPr>
          <p:cNvPr id="115" name="Shape 115"/>
          <p:cNvSpPr/>
          <p:nvPr/>
        </p:nvSpPr>
        <p:spPr>
          <a:xfrm>
            <a:off x="3063846" y="1843696"/>
            <a:ext cx="1051500" cy="33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불가</a:t>
            </a:r>
          </a:p>
        </p:txBody>
      </p:sp>
      <p:cxnSp>
        <p:nvCxnSpPr>
          <p:cNvPr id="116" name="Shape 116"/>
          <p:cNvCxnSpPr>
            <a:stCxn id="109" idx="3"/>
            <a:endCxn id="110" idx="1"/>
          </p:cNvCxnSpPr>
          <p:nvPr/>
        </p:nvCxnSpPr>
        <p:spPr>
          <a:xfrm>
            <a:off x="2564470" y="1306340"/>
            <a:ext cx="49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7" name="Shape 117"/>
          <p:cNvCxnSpPr>
            <a:stCxn id="110" idx="3"/>
            <a:endCxn id="111" idx="1"/>
          </p:cNvCxnSpPr>
          <p:nvPr/>
        </p:nvCxnSpPr>
        <p:spPr>
          <a:xfrm>
            <a:off x="4115346" y="1306340"/>
            <a:ext cx="88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" name="Shape 118"/>
          <p:cNvCxnSpPr>
            <a:stCxn id="111" idx="3"/>
            <a:endCxn id="112" idx="1"/>
          </p:cNvCxnSpPr>
          <p:nvPr/>
        </p:nvCxnSpPr>
        <p:spPr>
          <a:xfrm>
            <a:off x="6048776" y="1306338"/>
            <a:ext cx="6671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9" name="Shape 119"/>
          <p:cNvCxnSpPr>
            <a:stCxn id="112" idx="3"/>
            <a:endCxn id="113" idx="1"/>
          </p:cNvCxnSpPr>
          <p:nvPr/>
        </p:nvCxnSpPr>
        <p:spPr>
          <a:xfrm>
            <a:off x="7767606" y="1306337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0" name="Shape 120"/>
          <p:cNvCxnSpPr>
            <a:stCxn id="110" idx="2"/>
            <a:endCxn id="115" idx="0"/>
          </p:cNvCxnSpPr>
          <p:nvPr/>
        </p:nvCxnSpPr>
        <p:spPr>
          <a:xfrm>
            <a:off x="3589596" y="1474640"/>
            <a:ext cx="0" cy="368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" name="Shape 121"/>
          <p:cNvSpPr/>
          <p:nvPr/>
        </p:nvSpPr>
        <p:spPr>
          <a:xfrm>
            <a:off x="4997276" y="1843696"/>
            <a:ext cx="1051500" cy="33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취소</a:t>
            </a:r>
          </a:p>
        </p:txBody>
      </p:sp>
      <p:cxnSp>
        <p:nvCxnSpPr>
          <p:cNvPr id="122" name="Shape 122"/>
          <p:cNvCxnSpPr>
            <a:stCxn id="111" idx="2"/>
            <a:endCxn id="121" idx="0"/>
          </p:cNvCxnSpPr>
          <p:nvPr/>
        </p:nvCxnSpPr>
        <p:spPr>
          <a:xfrm>
            <a:off x="5523026" y="1474638"/>
            <a:ext cx="0" cy="368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" name="Shape 123"/>
          <p:cNvCxnSpPr>
            <a:stCxn id="112" idx="2"/>
            <a:endCxn id="114" idx="0"/>
          </p:cNvCxnSpPr>
          <p:nvPr/>
        </p:nvCxnSpPr>
        <p:spPr>
          <a:xfrm>
            <a:off x="7241856" y="1474637"/>
            <a:ext cx="0" cy="368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4185071" y="1060062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충분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589612" y="1519221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부족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837332" y="1060062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 있음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241874" y="1519221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 없음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048810" y="1060062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537328" y="1519221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– 구매 가능 상품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화면에 배치 가능한 모든 상품 ➔ 데이터 테이블에 정의된 모든 연맹 아이템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상품의 구매 한도 없음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– 상품 구매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리스트의 상품은 구매 권한이 있는 연맹원만 구매 가능 ➔ 연맹 맹주 / 부맹주 or 특정 연맹 레벨의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보유 중인 연맹 포인트를 소모하여 구매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복수로 구매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포인트가 부족할 경우 구매 불가 ➔ 상품 최종 구매 확인 시, 연맹 포인트 체크를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구매 완료된 상품은 자동으로 상점 화면에 배치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상점 화면에 배치 시 중복된 상품일 경우 구매 가능 수량이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– 상품 구매 플로우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– 구매 기록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권한이 있는 연맹원들이 아이템을 구매한 기록을 보여주는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시점으로부터 n일 동안만 해당 기록을 보관 ➔ 최대 n개의 정보까지만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기록 보관일 / 최대 기록 보관 수량은 데이터 테이블을 통해 수정할 수 있도록 개발 필요</a:t>
            </a:r>
          </a:p>
        </p:txBody>
      </p:sp>
      <p:sp>
        <p:nvSpPr>
          <p:cNvPr id="136" name="Shape 136"/>
          <p:cNvSpPr/>
          <p:nvPr/>
        </p:nvSpPr>
        <p:spPr>
          <a:xfrm>
            <a:off x="1512970" y="4226476"/>
            <a:ext cx="1051534" cy="336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아이템 터치</a:t>
            </a:r>
          </a:p>
        </p:txBody>
      </p:sp>
      <p:sp>
        <p:nvSpPr>
          <p:cNvPr id="137" name="Shape 137"/>
          <p:cNvSpPr/>
          <p:nvPr/>
        </p:nvSpPr>
        <p:spPr>
          <a:xfrm>
            <a:off x="3063846" y="4226476"/>
            <a:ext cx="1051534" cy="336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권한 체크</a:t>
            </a:r>
          </a:p>
        </p:txBody>
      </p:sp>
      <p:sp>
        <p:nvSpPr>
          <p:cNvPr id="138" name="Shape 138"/>
          <p:cNvSpPr/>
          <p:nvPr/>
        </p:nvSpPr>
        <p:spPr>
          <a:xfrm>
            <a:off x="4997276" y="4226475"/>
            <a:ext cx="1051534" cy="336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최종 확인</a:t>
            </a:r>
          </a:p>
        </p:txBody>
      </p:sp>
      <p:sp>
        <p:nvSpPr>
          <p:cNvPr id="139" name="Shape 139"/>
          <p:cNvSpPr/>
          <p:nvPr/>
        </p:nvSpPr>
        <p:spPr>
          <a:xfrm>
            <a:off x="6716106" y="4226473"/>
            <a:ext cx="1051534" cy="336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</a:t>
            </a:r>
          </a:p>
        </p:txBody>
      </p:sp>
      <p:sp>
        <p:nvSpPr>
          <p:cNvPr id="140" name="Shape 140"/>
          <p:cNvSpPr/>
          <p:nvPr/>
        </p:nvSpPr>
        <p:spPr>
          <a:xfrm>
            <a:off x="8726365" y="4226473"/>
            <a:ext cx="1051534" cy="336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</a:p>
        </p:txBody>
      </p:sp>
      <p:sp>
        <p:nvSpPr>
          <p:cNvPr id="141" name="Shape 141"/>
          <p:cNvSpPr/>
          <p:nvPr/>
        </p:nvSpPr>
        <p:spPr>
          <a:xfrm>
            <a:off x="6716106" y="4932132"/>
            <a:ext cx="1051534" cy="336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불가 처리</a:t>
            </a:r>
          </a:p>
        </p:txBody>
      </p:sp>
      <p:sp>
        <p:nvSpPr>
          <p:cNvPr id="142" name="Shape 142"/>
          <p:cNvSpPr/>
          <p:nvPr/>
        </p:nvSpPr>
        <p:spPr>
          <a:xfrm>
            <a:off x="3063846" y="4932132"/>
            <a:ext cx="1051534" cy="336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불가</a:t>
            </a:r>
          </a:p>
        </p:txBody>
      </p:sp>
      <p:cxnSp>
        <p:nvCxnSpPr>
          <p:cNvPr id="143" name="Shape 143"/>
          <p:cNvCxnSpPr>
            <a:stCxn id="136" idx="3"/>
            <a:endCxn id="137" idx="1"/>
          </p:cNvCxnSpPr>
          <p:nvPr/>
        </p:nvCxnSpPr>
        <p:spPr>
          <a:xfrm>
            <a:off x="2564505" y="4394721"/>
            <a:ext cx="49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4" name="Shape 144"/>
          <p:cNvCxnSpPr>
            <a:stCxn id="137" idx="3"/>
            <a:endCxn id="138" idx="1"/>
          </p:cNvCxnSpPr>
          <p:nvPr/>
        </p:nvCxnSpPr>
        <p:spPr>
          <a:xfrm>
            <a:off x="4115380" y="4394721"/>
            <a:ext cx="88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5" name="Shape 145"/>
          <p:cNvCxnSpPr>
            <a:stCxn id="138" idx="3"/>
            <a:endCxn id="139" idx="1"/>
          </p:cNvCxnSpPr>
          <p:nvPr/>
        </p:nvCxnSpPr>
        <p:spPr>
          <a:xfrm>
            <a:off x="6048810" y="4394720"/>
            <a:ext cx="66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6" name="Shape 146"/>
          <p:cNvCxnSpPr>
            <a:stCxn id="139" idx="3"/>
            <a:endCxn id="140" idx="1"/>
          </p:cNvCxnSpPr>
          <p:nvPr/>
        </p:nvCxnSpPr>
        <p:spPr>
          <a:xfrm>
            <a:off x="7767640" y="4394719"/>
            <a:ext cx="95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7" name="Shape 147"/>
          <p:cNvCxnSpPr>
            <a:stCxn id="137" idx="2"/>
            <a:endCxn id="142" idx="0"/>
          </p:cNvCxnSpPr>
          <p:nvPr/>
        </p:nvCxnSpPr>
        <p:spPr>
          <a:xfrm>
            <a:off x="3589613" y="4562967"/>
            <a:ext cx="0" cy="36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" name="Shape 148"/>
          <p:cNvSpPr/>
          <p:nvPr/>
        </p:nvSpPr>
        <p:spPr>
          <a:xfrm>
            <a:off x="4997276" y="4932132"/>
            <a:ext cx="1051534" cy="336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처리</a:t>
            </a:r>
          </a:p>
        </p:txBody>
      </p:sp>
      <p:cxnSp>
        <p:nvCxnSpPr>
          <p:cNvPr id="149" name="Shape 149"/>
          <p:cNvCxnSpPr>
            <a:stCxn id="138" idx="2"/>
            <a:endCxn id="148" idx="0"/>
          </p:cNvCxnSpPr>
          <p:nvPr/>
        </p:nvCxnSpPr>
        <p:spPr>
          <a:xfrm>
            <a:off x="5523043" y="4562966"/>
            <a:ext cx="0" cy="36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0" name="Shape 150"/>
          <p:cNvCxnSpPr>
            <a:stCxn id="139" idx="2"/>
            <a:endCxn id="141" idx="0"/>
          </p:cNvCxnSpPr>
          <p:nvPr/>
        </p:nvCxnSpPr>
        <p:spPr>
          <a:xfrm>
            <a:off x="7241873" y="4562964"/>
            <a:ext cx="0" cy="36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4185071" y="414849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있음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589612" y="460765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없음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837332" y="4148498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충분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241874" y="4607657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부족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048810" y="4148498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537328" y="4607657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013629" y="667910"/>
            <a:ext cx="1117836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개인에게 귀속되는 재화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수행 시 정해진 값 만큼 획득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시 에도 유지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귀속되는 재화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연맹 명예를 획득 할 때 마다 획득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1 명예를 획득 할 때 마다 1의 연맹 포인트를 획득 하게 됨(이 데이터는 변경 되어질 수 있습니다)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권한을 지닌 연맹원들만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해산될 경우 연맹 포인트를 모두 소멸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70" name="Shape 170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73" name="Shape 173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74" name="Shape 1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76" name="Shape 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77" name="Shape 1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78" name="Shape 1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81" name="Shape 1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83" name="Shape 1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86" name="Shape 1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88" name="Shape 188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89" name="Shape 1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91" name="Shape 19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99" name="Shape 199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00" name="Shape 200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201" name="Shape 201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202" name="Shape 202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03" name="Shape 203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11" name="Shape 211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메뉴 버튼 터치</a:t>
            </a:r>
          </a:p>
        </p:txBody>
      </p:sp>
      <p:sp>
        <p:nvSpPr>
          <p:cNvPr id="214" name="Shape 214"/>
          <p:cNvSpPr/>
          <p:nvPr/>
        </p:nvSpPr>
        <p:spPr>
          <a:xfrm>
            <a:off x="4762473" y="4832410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406342" y="5345187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336028" y="306493"/>
            <a:ext cx="3520799" cy="6169238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336028" y="306494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222" name="Shape 222"/>
          <p:cNvSpPr/>
          <p:nvPr/>
        </p:nvSpPr>
        <p:spPr>
          <a:xfrm>
            <a:off x="4336028" y="5971585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521367" y="6083532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24" name="Shape 224"/>
          <p:cNvSpPr/>
          <p:nvPr/>
        </p:nvSpPr>
        <p:spPr>
          <a:xfrm>
            <a:off x="4371975" y="1197036"/>
            <a:ext cx="3448050" cy="4774549"/>
          </a:xfrm>
          <a:prstGeom prst="roundRect">
            <a:avLst>
              <a:gd fmla="val 369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555548" y="1508419"/>
            <a:ext cx="831272" cy="831272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26" name="Shape 226"/>
          <p:cNvSpPr/>
          <p:nvPr/>
        </p:nvSpPr>
        <p:spPr>
          <a:xfrm>
            <a:off x="4465935" y="1279345"/>
            <a:ext cx="1010899" cy="2473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55A1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</a:t>
            </a:r>
          </a:p>
        </p:txBody>
      </p:sp>
      <p:sp>
        <p:nvSpPr>
          <p:cNvPr id="227" name="Shape 227"/>
          <p:cNvSpPr/>
          <p:nvPr/>
        </p:nvSpPr>
        <p:spPr>
          <a:xfrm>
            <a:off x="5663258" y="1508419"/>
            <a:ext cx="831272" cy="831272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28" name="Shape 228"/>
          <p:cNvSpPr/>
          <p:nvPr/>
        </p:nvSpPr>
        <p:spPr>
          <a:xfrm>
            <a:off x="5573646" y="1279345"/>
            <a:ext cx="1010899" cy="2473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55A1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</a:t>
            </a:r>
          </a:p>
        </p:txBody>
      </p:sp>
      <p:sp>
        <p:nvSpPr>
          <p:cNvPr id="229" name="Shape 229"/>
          <p:cNvSpPr/>
          <p:nvPr/>
        </p:nvSpPr>
        <p:spPr>
          <a:xfrm>
            <a:off x="6768549" y="1508419"/>
            <a:ext cx="831272" cy="831272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30" name="Shape 230"/>
          <p:cNvSpPr/>
          <p:nvPr/>
        </p:nvSpPr>
        <p:spPr>
          <a:xfrm>
            <a:off x="6678935" y="1279345"/>
            <a:ext cx="1010899" cy="2473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55A1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</a:t>
            </a:r>
          </a:p>
        </p:txBody>
      </p:sp>
      <p:sp>
        <p:nvSpPr>
          <p:cNvPr id="231" name="Shape 23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2" name="Shape 232"/>
          <p:cNvSpPr/>
          <p:nvPr/>
        </p:nvSpPr>
        <p:spPr>
          <a:xfrm>
            <a:off x="4389869" y="718187"/>
            <a:ext cx="1694525" cy="44667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sp>
        <p:nvSpPr>
          <p:cNvPr id="233" name="Shape 233"/>
          <p:cNvSpPr/>
          <p:nvPr/>
        </p:nvSpPr>
        <p:spPr>
          <a:xfrm>
            <a:off x="6119051" y="711962"/>
            <a:ext cx="1703121" cy="4466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4534300" y="2351246"/>
            <a:ext cx="865245" cy="254905"/>
            <a:chOff x="4572400" y="2631169"/>
            <a:chExt cx="865245" cy="254905"/>
          </a:xfrm>
        </p:grpSpPr>
        <p:sp>
          <p:nvSpPr>
            <p:cNvPr id="235" name="Shape 235"/>
            <p:cNvSpPr/>
            <p:nvPr/>
          </p:nvSpPr>
          <p:spPr>
            <a:xfrm>
              <a:off x="4572400" y="2631169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236" name="Shape 2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5685" y="2664398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Shape 237"/>
          <p:cNvGrpSpPr/>
          <p:nvPr/>
        </p:nvGrpSpPr>
        <p:grpSpPr>
          <a:xfrm>
            <a:off x="5642011" y="2351246"/>
            <a:ext cx="865245" cy="254905"/>
            <a:chOff x="4572400" y="2631169"/>
            <a:chExt cx="865245" cy="254905"/>
          </a:xfrm>
        </p:grpSpPr>
        <p:sp>
          <p:nvSpPr>
            <p:cNvPr id="238" name="Shape 238"/>
            <p:cNvSpPr/>
            <p:nvPr/>
          </p:nvSpPr>
          <p:spPr>
            <a:xfrm>
              <a:off x="4572400" y="2631169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239" name="Shape 2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5685" y="2664398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Shape 240"/>
          <p:cNvGrpSpPr/>
          <p:nvPr/>
        </p:nvGrpSpPr>
        <p:grpSpPr>
          <a:xfrm>
            <a:off x="6747300" y="2351246"/>
            <a:ext cx="865245" cy="254905"/>
            <a:chOff x="4572400" y="2631169"/>
            <a:chExt cx="865245" cy="254905"/>
          </a:xfrm>
        </p:grpSpPr>
        <p:sp>
          <p:nvSpPr>
            <p:cNvPr id="241" name="Shape 241"/>
            <p:cNvSpPr/>
            <p:nvPr/>
          </p:nvSpPr>
          <p:spPr>
            <a:xfrm>
              <a:off x="4572400" y="2631169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242" name="Shape 2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5685" y="2664398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orig04.deviantart.net/d2ad/f/2010/082/c/6/forsaker_icons_by_quellion.jpg" id="243" name="Shape 243"/>
          <p:cNvPicPr preferRelativeResize="0"/>
          <p:nvPr/>
        </p:nvPicPr>
        <p:blipFill rotWithShape="1">
          <a:blip r:embed="rId4">
            <a:alphaModFix/>
          </a:blip>
          <a:srcRect b="85697" l="906" r="85779" t="954"/>
          <a:stretch/>
        </p:blipFill>
        <p:spPr>
          <a:xfrm>
            <a:off x="4613685" y="1573811"/>
            <a:ext cx="727350" cy="729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orig04.deviantart.net/d2ad/f/2010/082/c/6/forsaker_icons_by_quellion.jpg" id="244" name="Shape 244"/>
          <p:cNvPicPr preferRelativeResize="0"/>
          <p:nvPr/>
        </p:nvPicPr>
        <p:blipFill rotWithShape="1">
          <a:blip r:embed="rId4">
            <a:alphaModFix/>
          </a:blip>
          <a:srcRect b="85701" l="29205" r="57480" t="949"/>
          <a:stretch/>
        </p:blipFill>
        <p:spPr>
          <a:xfrm>
            <a:off x="6821510" y="1574266"/>
            <a:ext cx="726438" cy="728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orig04.deviantart.net/d2ad/f/2010/082/c/6/forsaker_icons_by_quellion.jpg" id="245" name="Shape 245"/>
          <p:cNvPicPr preferRelativeResize="0"/>
          <p:nvPr/>
        </p:nvPicPr>
        <p:blipFill rotWithShape="1">
          <a:blip r:embed="rId4">
            <a:alphaModFix/>
          </a:blip>
          <a:srcRect b="57447" l="29191" r="57493" t="29203"/>
          <a:stretch/>
        </p:blipFill>
        <p:spPr>
          <a:xfrm>
            <a:off x="5720744" y="1563625"/>
            <a:ext cx="726440" cy="7283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4563571" y="2138758"/>
            <a:ext cx="810960" cy="162531"/>
          </a:xfrm>
          <a:prstGeom prst="rect">
            <a:avLst/>
          </a:prstGeom>
          <a:solidFill>
            <a:schemeClr val="dk1">
              <a:alpha val="69803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47" name="Shape 247"/>
          <p:cNvSpPr/>
          <p:nvPr/>
        </p:nvSpPr>
        <p:spPr>
          <a:xfrm>
            <a:off x="5667889" y="2138758"/>
            <a:ext cx="810960" cy="162531"/>
          </a:xfrm>
          <a:prstGeom prst="rect">
            <a:avLst/>
          </a:prstGeom>
          <a:solidFill>
            <a:schemeClr val="dk1">
              <a:alpha val="69803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48" name="Shape 248"/>
          <p:cNvSpPr/>
          <p:nvPr/>
        </p:nvSpPr>
        <p:spPr>
          <a:xfrm>
            <a:off x="6777396" y="2138758"/>
            <a:ext cx="810960" cy="162531"/>
          </a:xfrm>
          <a:prstGeom prst="rect">
            <a:avLst/>
          </a:prstGeom>
          <a:solidFill>
            <a:schemeClr val="dk1">
              <a:alpha val="69803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49" name="Shape 249"/>
          <p:cNvSpPr/>
          <p:nvPr/>
        </p:nvSpPr>
        <p:spPr>
          <a:xfrm>
            <a:off x="8449938" y="6024933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 도움말</a:t>
            </a:r>
          </a:p>
        </p:txBody>
      </p:sp>
      <p:cxnSp>
        <p:nvCxnSpPr>
          <p:cNvPr id="250" name="Shape 250"/>
          <p:cNvCxnSpPr>
            <a:stCxn id="249" idx="1"/>
          </p:cNvCxnSpPr>
          <p:nvPr/>
        </p:nvCxnSpPr>
        <p:spPr>
          <a:xfrm rot="10800000">
            <a:off x="7779438" y="6219811"/>
            <a:ext cx="6705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8360227" y="19331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자신이 보유하고 있는 연맹 명예 표시</a:t>
            </a:r>
          </a:p>
        </p:txBody>
      </p:sp>
      <p:cxnSp>
        <p:nvCxnSpPr>
          <p:cNvPr id="252" name="Shape 252"/>
          <p:cNvCxnSpPr>
            <a:stCxn id="251" idx="1"/>
          </p:cNvCxnSpPr>
          <p:nvPr/>
        </p:nvCxnSpPr>
        <p:spPr>
          <a:xfrm flipH="1">
            <a:off x="7805527" y="390296"/>
            <a:ext cx="5547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" name="Shape 253"/>
          <p:cNvSpPr/>
          <p:nvPr/>
        </p:nvSpPr>
        <p:spPr>
          <a:xfrm>
            <a:off x="8360228" y="2068651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표시</a:t>
            </a:r>
          </a:p>
        </p:txBody>
      </p:sp>
      <p:sp>
        <p:nvSpPr>
          <p:cNvPr id="254" name="Shape 254"/>
          <p:cNvSpPr/>
          <p:nvPr/>
        </p:nvSpPr>
        <p:spPr>
          <a:xfrm>
            <a:off x="8360227" y="2643122"/>
            <a:ext cx="1324946" cy="41747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아이템의 구매 가능 수량 표시</a:t>
            </a:r>
          </a:p>
        </p:txBody>
      </p:sp>
      <p:sp>
        <p:nvSpPr>
          <p:cNvPr id="255" name="Shape 255"/>
          <p:cNvSpPr/>
          <p:nvPr/>
        </p:nvSpPr>
        <p:spPr>
          <a:xfrm>
            <a:off x="8360227" y="3387323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구매에 필요한 연맹 명예 표시</a:t>
            </a:r>
          </a:p>
        </p:txBody>
      </p:sp>
      <p:cxnSp>
        <p:nvCxnSpPr>
          <p:cNvPr id="256" name="Shape 256"/>
          <p:cNvCxnSpPr>
            <a:stCxn id="253" idx="1"/>
            <a:endCxn id="229" idx="3"/>
          </p:cNvCxnSpPr>
          <p:nvPr/>
        </p:nvCxnSpPr>
        <p:spPr>
          <a:xfrm rot="10800000">
            <a:off x="7599728" y="1923929"/>
            <a:ext cx="760500" cy="341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7" name="Shape 257"/>
          <p:cNvCxnSpPr>
            <a:stCxn id="254" idx="1"/>
            <a:endCxn id="248" idx="3"/>
          </p:cNvCxnSpPr>
          <p:nvPr/>
        </p:nvCxnSpPr>
        <p:spPr>
          <a:xfrm rot="10800000">
            <a:off x="7588327" y="2220060"/>
            <a:ext cx="771900" cy="631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8" name="Shape 258"/>
          <p:cNvCxnSpPr>
            <a:stCxn id="255" idx="1"/>
            <a:endCxn id="241" idx="2"/>
          </p:cNvCxnSpPr>
          <p:nvPr/>
        </p:nvCxnSpPr>
        <p:spPr>
          <a:xfrm rot="10800000">
            <a:off x="7180027" y="2606301"/>
            <a:ext cx="1180200" cy="9780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8360227" y="1562637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이름 표기</a:t>
            </a:r>
          </a:p>
        </p:txBody>
      </p:sp>
      <p:cxnSp>
        <p:nvCxnSpPr>
          <p:cNvPr id="260" name="Shape 260"/>
          <p:cNvCxnSpPr>
            <a:stCxn id="259" idx="1"/>
            <a:endCxn id="230" idx="0"/>
          </p:cNvCxnSpPr>
          <p:nvPr/>
        </p:nvCxnSpPr>
        <p:spPr>
          <a:xfrm rot="10800000">
            <a:off x="7689727" y="1402915"/>
            <a:ext cx="670500" cy="356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" name="Shape 261"/>
          <p:cNvSpPr/>
          <p:nvPr/>
        </p:nvSpPr>
        <p:spPr>
          <a:xfrm>
            <a:off x="5033001" y="5167207"/>
            <a:ext cx="1474254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이력 정보 팝업 표시 버튼</a:t>
            </a:r>
          </a:p>
        </p:txBody>
      </p:sp>
      <p:cxnSp>
        <p:nvCxnSpPr>
          <p:cNvPr id="262" name="Shape 262"/>
          <p:cNvCxnSpPr>
            <a:stCxn id="261" idx="2"/>
          </p:cNvCxnSpPr>
          <p:nvPr/>
        </p:nvCxnSpPr>
        <p:spPr>
          <a:xfrm>
            <a:off x="5770128" y="5561163"/>
            <a:ext cx="504000" cy="48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진입 시 기본 진입 화면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가능 상품 존재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상품 터치하여 구매 진행</a:t>
            </a:r>
          </a:p>
        </p:txBody>
      </p:sp>
      <p:sp>
        <p:nvSpPr>
          <p:cNvPr id="265" name="Shape 265"/>
          <p:cNvSpPr/>
          <p:nvPr/>
        </p:nvSpPr>
        <p:spPr>
          <a:xfrm>
            <a:off x="9944207" y="2643122"/>
            <a:ext cx="1939855" cy="41747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연맹원이 구매할 때 마다 감소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0이 되면 해당 아이템 제거</a:t>
            </a:r>
          </a:p>
        </p:txBody>
      </p:sp>
      <p:cxnSp>
        <p:nvCxnSpPr>
          <p:cNvPr id="266" name="Shape 266"/>
          <p:cNvCxnSpPr>
            <a:stCxn id="265" idx="1"/>
            <a:endCxn id="254" idx="3"/>
          </p:cNvCxnSpPr>
          <p:nvPr/>
        </p:nvCxnSpPr>
        <p:spPr>
          <a:xfrm rot="10800000">
            <a:off x="9685307" y="2851860"/>
            <a:ext cx="258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7" name="Shape 267"/>
          <p:cNvSpPr/>
          <p:nvPr/>
        </p:nvSpPr>
        <p:spPr>
          <a:xfrm>
            <a:off x="2632908" y="2704934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 화면으로 이동 Tap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268" name="Shape 268"/>
          <p:cNvCxnSpPr>
            <a:stCxn id="267" idx="3"/>
            <a:endCxn id="232" idx="2"/>
          </p:cNvCxnSpPr>
          <p:nvPr/>
        </p:nvCxnSpPr>
        <p:spPr>
          <a:xfrm flipH="1" rot="10800000">
            <a:off x="4396414" y="1164912"/>
            <a:ext cx="840600" cy="17370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" name="Shape 269"/>
          <p:cNvSpPr/>
          <p:nvPr/>
        </p:nvSpPr>
        <p:spPr>
          <a:xfrm>
            <a:off x="8404407" y="853307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리스트 화면으로 이동 버튼</a:t>
            </a:r>
          </a:p>
        </p:txBody>
      </p:sp>
      <p:cxnSp>
        <p:nvCxnSpPr>
          <p:cNvPr id="270" name="Shape 270"/>
          <p:cNvCxnSpPr>
            <a:stCxn id="269" idx="1"/>
            <a:endCxn id="233" idx="3"/>
          </p:cNvCxnSpPr>
          <p:nvPr/>
        </p:nvCxnSpPr>
        <p:spPr>
          <a:xfrm rot="10800000">
            <a:off x="7822107" y="935385"/>
            <a:ext cx="582300" cy="114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71" name="Shape 271"/>
          <p:cNvGrpSpPr/>
          <p:nvPr/>
        </p:nvGrpSpPr>
        <p:grpSpPr>
          <a:xfrm>
            <a:off x="6571867" y="358212"/>
            <a:ext cx="1233752" cy="281466"/>
            <a:chOff x="2603241" y="2502389"/>
            <a:chExt cx="1233752" cy="281466"/>
          </a:xfrm>
        </p:grpSpPr>
        <p:sp>
          <p:nvSpPr>
            <p:cNvPr id="272" name="Shape 272"/>
            <p:cNvSpPr/>
            <p:nvPr/>
          </p:nvSpPr>
          <p:spPr>
            <a:xfrm>
              <a:off x="2603241" y="2502389"/>
              <a:ext cx="1233752" cy="281466"/>
            </a:xfrm>
            <a:prstGeom prst="wedgeRectCallout">
              <a:avLst>
                <a:gd fmla="val -37679" name="adj1"/>
                <a:gd fmla="val -26435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999,999,,999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273" name="Shape 2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8373" y="2508264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Shape 274"/>
          <p:cNvSpPr/>
          <p:nvPr/>
        </p:nvSpPr>
        <p:spPr>
          <a:xfrm>
            <a:off x="5758796" y="6048328"/>
            <a:ext cx="1030654" cy="391877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히스토리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