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8D44D4B-35C3-4B50-AC72-235A1408662D}">
  <a:tblStyle styleId="{68D44D4B-35C3-4B50-AC72-235A1408662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" name="Shape 9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9" name="Shape 1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7" name="Shape 1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4" name="Shape 1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hape 1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0" name="Shape 1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6" name="Shape 14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5" name="Shape 15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Shape 16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1" name="Shape 16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Shape 18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1" name="Shape 18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Shape 19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7" name="Shape 19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Shape 20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0" name="Shape 20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Shape 2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9" name="Shape 2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Shape 2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1" name="Shape 2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Shape 2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2" name="Shape 24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Shape 24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5" name="Shape 24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Shape 25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8" name="Shape 25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Shape 25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1" name="Shape 25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2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Shape 25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4" name="Shape 25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Shape 2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7" name="Shape 25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Shape 25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0" name="Shape 26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6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Shape 26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8" name="Shape 26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Shape 27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1" name="Shape 27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Shape 28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2" name="Shape 28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Shape 28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4" name="Shape 28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2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Shape 29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4" name="Shape 29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Shape 30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5" name="Shape 30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Shape 30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1" name="Shape 30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Shape 3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7" name="Shape 3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7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Shape 3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9" name="Shape 3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Shape 3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3" name="Shape 33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6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Shape 3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8" name="Shape 34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Shape 3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6" name="Shape 35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2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Shape 36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4" name="Shape 36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7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Shape 3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9" name="Shape 36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23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7" Type="http://schemas.openxmlformats.org/officeDocument/2006/relationships/image" Target="../media/image21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23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7" Type="http://schemas.openxmlformats.org/officeDocument/2006/relationships/image" Target="../media/image26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23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23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6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23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31.jpg"/><Relationship Id="rId13" Type="http://schemas.openxmlformats.org/officeDocument/2006/relationships/image" Target="../media/image21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31.jpg"/><Relationship Id="rId13" Type="http://schemas.openxmlformats.org/officeDocument/2006/relationships/image" Target="../media/image32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4" Type="http://schemas.openxmlformats.org/officeDocument/2006/relationships/image" Target="../media/image29.png"/><Relationship Id="rId5" Type="http://schemas.openxmlformats.org/officeDocument/2006/relationships/image" Target="../media/image33.jpg"/><Relationship Id="rId6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5" Type="http://schemas.openxmlformats.org/officeDocument/2006/relationships/image" Target="../media/image33.jpg"/><Relationship Id="rId6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23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7" Type="http://schemas.openxmlformats.org/officeDocument/2006/relationships/image" Target="../media/image21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34.jp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23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7" Type="http://schemas.openxmlformats.org/officeDocument/2006/relationships/image" Target="../media/image21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36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7" Type="http://schemas.openxmlformats.org/officeDocument/2006/relationships/image" Target="../media/image21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36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7" Type="http://schemas.openxmlformats.org/officeDocument/2006/relationships/image" Target="../media/image26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36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7" Type="http://schemas.openxmlformats.org/officeDocument/2006/relationships/image" Target="../media/image21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36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7" Type="http://schemas.openxmlformats.org/officeDocument/2006/relationships/image" Target="../media/image21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19.png"/><Relationship Id="rId13" Type="http://schemas.openxmlformats.org/officeDocument/2006/relationships/image" Target="../media/image24.png"/><Relationship Id="rId1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15" Type="http://schemas.openxmlformats.org/officeDocument/2006/relationships/image" Target="../media/image25.png"/><Relationship Id="rId14" Type="http://schemas.openxmlformats.org/officeDocument/2006/relationships/image" Target="../media/image27.png"/><Relationship Id="rId17" Type="http://schemas.openxmlformats.org/officeDocument/2006/relationships/image" Target="../media/image21.png"/><Relationship Id="rId16" Type="http://schemas.openxmlformats.org/officeDocument/2006/relationships/image" Target="../media/image29.png"/><Relationship Id="rId5" Type="http://schemas.openxmlformats.org/officeDocument/2006/relationships/image" Target="../media/image03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image" Target="../media/image31.jpg"/><Relationship Id="rId22" Type="http://schemas.openxmlformats.org/officeDocument/2006/relationships/image" Target="../media/image10.png"/><Relationship Id="rId10" Type="http://schemas.openxmlformats.org/officeDocument/2006/relationships/image" Target="../media/image36.png"/><Relationship Id="rId21" Type="http://schemas.openxmlformats.org/officeDocument/2006/relationships/image" Target="../media/image08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2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7" Type="http://schemas.openxmlformats.org/officeDocument/2006/relationships/image" Target="../media/image21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19" Type="http://schemas.openxmlformats.org/officeDocument/2006/relationships/image" Target="../media/image40.png"/><Relationship Id="rId6" Type="http://schemas.openxmlformats.org/officeDocument/2006/relationships/image" Target="../media/image15.png"/><Relationship Id="rId18" Type="http://schemas.openxmlformats.org/officeDocument/2006/relationships/image" Target="../media/image39.jp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image" Target="../media/image31.jpg"/><Relationship Id="rId22" Type="http://schemas.openxmlformats.org/officeDocument/2006/relationships/image" Target="../media/image10.png"/><Relationship Id="rId10" Type="http://schemas.openxmlformats.org/officeDocument/2006/relationships/image" Target="../media/image36.png"/><Relationship Id="rId21" Type="http://schemas.openxmlformats.org/officeDocument/2006/relationships/image" Target="../media/image08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2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7" Type="http://schemas.openxmlformats.org/officeDocument/2006/relationships/image" Target="../media/image21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19" Type="http://schemas.openxmlformats.org/officeDocument/2006/relationships/image" Target="../media/image40.png"/><Relationship Id="rId6" Type="http://schemas.openxmlformats.org/officeDocument/2006/relationships/image" Target="../media/image15.png"/><Relationship Id="rId18" Type="http://schemas.openxmlformats.org/officeDocument/2006/relationships/image" Target="../media/image39.jp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36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7" Type="http://schemas.openxmlformats.org/officeDocument/2006/relationships/image" Target="../media/image21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36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7" Type="http://schemas.openxmlformats.org/officeDocument/2006/relationships/image" Target="../media/image21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jpg"/><Relationship Id="rId4" Type="http://schemas.openxmlformats.org/officeDocument/2006/relationships/image" Target="../media/image31.jp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4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Relationship Id="rId9" Type="http://schemas.openxmlformats.org/officeDocument/2006/relationships/image" Target="../media/image52.png"/><Relationship Id="rId5" Type="http://schemas.openxmlformats.org/officeDocument/2006/relationships/image" Target="../media/image43.png"/><Relationship Id="rId6" Type="http://schemas.openxmlformats.org/officeDocument/2006/relationships/image" Target="../media/image42.png"/><Relationship Id="rId7" Type="http://schemas.openxmlformats.org/officeDocument/2006/relationships/image" Target="../media/image44.png"/><Relationship Id="rId8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36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17" Type="http://schemas.openxmlformats.org/officeDocument/2006/relationships/image" Target="../media/image21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31.jpg"/><Relationship Id="rId13" Type="http://schemas.openxmlformats.org/officeDocument/2006/relationships/image" Target="../media/image32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7.png"/><Relationship Id="rId14" Type="http://schemas.openxmlformats.org/officeDocument/2006/relationships/image" Target="../media/image29.png"/><Relationship Id="rId5" Type="http://schemas.openxmlformats.org/officeDocument/2006/relationships/image" Target="../media/image33.jpg"/><Relationship Id="rId6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1.jp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31.jpg"/><Relationship Id="rId13" Type="http://schemas.openxmlformats.org/officeDocument/2006/relationships/image" Target="../media/image32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4" Type="http://schemas.openxmlformats.org/officeDocument/2006/relationships/image" Target="../media/image29.png"/><Relationship Id="rId5" Type="http://schemas.openxmlformats.org/officeDocument/2006/relationships/image" Target="../media/image33.jpg"/><Relationship Id="rId6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31.jpg"/><Relationship Id="rId13" Type="http://schemas.openxmlformats.org/officeDocument/2006/relationships/image" Target="../media/image32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27.png"/><Relationship Id="rId14" Type="http://schemas.openxmlformats.org/officeDocument/2006/relationships/image" Target="../media/image29.png"/><Relationship Id="rId16" Type="http://schemas.openxmlformats.org/officeDocument/2006/relationships/image" Target="../media/image50.png"/><Relationship Id="rId5" Type="http://schemas.openxmlformats.org/officeDocument/2006/relationships/image" Target="../media/image33.jpg"/><Relationship Id="rId6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31.jpg"/><Relationship Id="rId13" Type="http://schemas.openxmlformats.org/officeDocument/2006/relationships/image" Target="../media/image32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4" Type="http://schemas.openxmlformats.org/officeDocument/2006/relationships/image" Target="../media/image27.png"/><Relationship Id="rId5" Type="http://schemas.openxmlformats.org/officeDocument/2006/relationships/image" Target="../media/image33.jpg"/><Relationship Id="rId6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27.png"/><Relationship Id="rId13" Type="http://schemas.openxmlformats.org/officeDocument/2006/relationships/image" Target="../media/image46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54.png"/><Relationship Id="rId14" Type="http://schemas.openxmlformats.org/officeDocument/2006/relationships/image" Target="../media/image55.png"/><Relationship Id="rId5" Type="http://schemas.openxmlformats.org/officeDocument/2006/relationships/image" Target="../media/image33.jpg"/><Relationship Id="rId6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27.png"/><Relationship Id="rId13" Type="http://schemas.openxmlformats.org/officeDocument/2006/relationships/image" Target="../media/image46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54.png"/><Relationship Id="rId14" Type="http://schemas.openxmlformats.org/officeDocument/2006/relationships/image" Target="../media/image55.png"/><Relationship Id="rId5" Type="http://schemas.openxmlformats.org/officeDocument/2006/relationships/image" Target="../media/image33.jpg"/><Relationship Id="rId6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27.png"/><Relationship Id="rId13" Type="http://schemas.openxmlformats.org/officeDocument/2006/relationships/image" Target="../media/image46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54.png"/><Relationship Id="rId14" Type="http://schemas.openxmlformats.org/officeDocument/2006/relationships/image" Target="../media/image55.png"/><Relationship Id="rId5" Type="http://schemas.openxmlformats.org/officeDocument/2006/relationships/image" Target="../media/image33.jpg"/><Relationship Id="rId6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27.png"/><Relationship Id="rId13" Type="http://schemas.openxmlformats.org/officeDocument/2006/relationships/image" Target="../media/image46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0.png"/><Relationship Id="rId4" Type="http://schemas.openxmlformats.org/officeDocument/2006/relationships/image" Target="../media/image03.png"/><Relationship Id="rId9" Type="http://schemas.openxmlformats.org/officeDocument/2006/relationships/image" Target="../media/image19.png"/><Relationship Id="rId15" Type="http://schemas.openxmlformats.org/officeDocument/2006/relationships/image" Target="../media/image54.png"/><Relationship Id="rId14" Type="http://schemas.openxmlformats.org/officeDocument/2006/relationships/image" Target="../media/image55.png"/><Relationship Id="rId5" Type="http://schemas.openxmlformats.org/officeDocument/2006/relationships/image" Target="../media/image33.jpg"/><Relationship Id="rId6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02.png"/><Relationship Id="rId10" Type="http://schemas.openxmlformats.org/officeDocument/2006/relationships/image" Target="../media/image04.jpg"/><Relationship Id="rId13" Type="http://schemas.openxmlformats.org/officeDocument/2006/relationships/image" Target="../media/image13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9" Type="http://schemas.openxmlformats.org/officeDocument/2006/relationships/image" Target="../media/image09.png"/><Relationship Id="rId15" Type="http://schemas.openxmlformats.org/officeDocument/2006/relationships/image" Target="../media/image08.png"/><Relationship Id="rId14" Type="http://schemas.openxmlformats.org/officeDocument/2006/relationships/image" Target="../media/image17.png"/><Relationship Id="rId17" Type="http://schemas.openxmlformats.org/officeDocument/2006/relationships/image" Target="../media/image18.png"/><Relationship Id="rId16" Type="http://schemas.openxmlformats.org/officeDocument/2006/relationships/image" Target="../media/image10.png"/><Relationship Id="rId5" Type="http://schemas.openxmlformats.org/officeDocument/2006/relationships/image" Target="../media/image03.png"/><Relationship Id="rId6" Type="http://schemas.openxmlformats.org/officeDocument/2006/relationships/image" Target="../media/image05.png"/><Relationship Id="rId18" Type="http://schemas.openxmlformats.org/officeDocument/2006/relationships/image" Target="../media/image12.png"/><Relationship Id="rId7" Type="http://schemas.openxmlformats.org/officeDocument/2006/relationships/image" Target="../media/image06.png"/><Relationship Id="rId8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연맹_연맹원 관리 1.1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Shape 18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86" name="Shape 18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90" name="Shape 19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93" name="Shape 19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94" name="Shape 19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Shape 19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98" name="Shape 19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9" name="Shape 19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08" name="Shape 20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Shape 209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10" name="Shape 21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12" name="Shape 2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3" name="Shape 213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20" name="Shape 2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24" name="Shape 22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Shape 225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26" name="Shape 226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227" name="Shape 22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Shape 228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Shape 229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230" name="Shape 23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Shape 23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" name="Shape 232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pic>
        <p:nvPicPr>
          <p:cNvPr descr="http://vignette1.wikia.nocookie.net/unisonleague/images/b/ba/Gear-Sea_Dragon_Circlet_Render.png/revision/latest?cb=20150928021712" id="233" name="Shape 233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5437014" y="4561842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unisonleague/images/b/ba/Gear-Sea_Dragon_Circlet_Render.png/revision/latest?cb=20150928021712" id="234" name="Shape 234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7112838" y="4553137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2.wikia.nocookie.net/unisonleague/images/c/c8/Gear-Circlet_of_Aequor_Render.png/revision/latest?cb=20150928022252" id="235" name="Shape 235"/>
          <p:cNvPicPr preferRelativeResize="0"/>
          <p:nvPr/>
        </p:nvPicPr>
        <p:blipFill rotWithShape="1">
          <a:blip r:embed="rId11">
            <a:alphaModFix/>
          </a:blip>
          <a:srcRect b="20230" l="13340" r="13340" t="19190"/>
          <a:stretch/>
        </p:blipFill>
        <p:spPr>
          <a:xfrm>
            <a:off x="5501807" y="2865756"/>
            <a:ext cx="394476" cy="3259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2.wikia.nocookie.net/unisonleague/images/c/c8/Gear-Circlet_of_Aequor_Render.png/revision/latest?cb=20150928022252" id="236" name="Shape 236"/>
          <p:cNvPicPr preferRelativeResize="0"/>
          <p:nvPr/>
        </p:nvPicPr>
        <p:blipFill rotWithShape="1">
          <a:blip r:embed="rId11">
            <a:alphaModFix/>
          </a:blip>
          <a:srcRect b="20230" l="13340" r="13340" t="19190"/>
          <a:stretch/>
        </p:blipFill>
        <p:spPr>
          <a:xfrm>
            <a:off x="7207313" y="2855814"/>
            <a:ext cx="394476" cy="32593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목록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맹주를 기준으로 연맹 레벨을 기준으로 내림차순 정렬</a:t>
            </a:r>
          </a:p>
        </p:txBody>
      </p:sp>
      <p:sp>
        <p:nvSpPr>
          <p:cNvPr id="239" name="Shape 239"/>
          <p:cNvSpPr/>
          <p:nvPr/>
        </p:nvSpPr>
        <p:spPr>
          <a:xfrm>
            <a:off x="8509518" y="27035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구분</a:t>
            </a:r>
          </a:p>
        </p:txBody>
      </p:sp>
      <p:cxnSp>
        <p:nvCxnSpPr>
          <p:cNvPr id="240" name="Shape 240"/>
          <p:cNvCxnSpPr>
            <a:stCxn id="239" idx="1"/>
            <a:endCxn id="191" idx="3"/>
          </p:cNvCxnSpPr>
          <p:nvPr/>
        </p:nvCxnSpPr>
        <p:spPr>
          <a:xfrm flipH="1">
            <a:off x="7856718" y="493442"/>
            <a:ext cx="6528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8428342" y="1060794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레벨의 인원 정보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(접속 중 인원 / 구성 인원)</a:t>
            </a:r>
          </a:p>
        </p:txBody>
      </p:sp>
      <p:cxnSp>
        <p:nvCxnSpPr>
          <p:cNvPr id="242" name="Shape 242"/>
          <p:cNvCxnSpPr>
            <a:stCxn id="241" idx="1"/>
          </p:cNvCxnSpPr>
          <p:nvPr/>
        </p:nvCxnSpPr>
        <p:spPr>
          <a:xfrm rot="10800000">
            <a:off x="7531342" y="1025283"/>
            <a:ext cx="897000" cy="25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3" name="Shape 243"/>
          <p:cNvSpPr/>
          <p:nvPr/>
        </p:nvSpPr>
        <p:spPr>
          <a:xfrm>
            <a:off x="8428342" y="1721963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레벨에 따른 등급 표시 아이콘</a:t>
            </a:r>
          </a:p>
        </p:txBody>
      </p:sp>
      <p:cxnSp>
        <p:nvCxnSpPr>
          <p:cNvPr id="244" name="Shape 244"/>
          <p:cNvCxnSpPr>
            <a:stCxn id="243" idx="1"/>
            <a:endCxn id="230" idx="3"/>
          </p:cNvCxnSpPr>
          <p:nvPr/>
        </p:nvCxnSpPr>
        <p:spPr>
          <a:xfrm rot="10800000">
            <a:off x="6927142" y="1494152"/>
            <a:ext cx="1501200" cy="45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5" name="Shape 245"/>
          <p:cNvSpPr/>
          <p:nvPr/>
        </p:nvSpPr>
        <p:spPr>
          <a:xfrm>
            <a:off x="8428342" y="2306364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전투력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접속 기록 정보</a:t>
            </a:r>
          </a:p>
        </p:txBody>
      </p:sp>
      <p:cxnSp>
        <p:nvCxnSpPr>
          <p:cNvPr id="246" name="Shape 246"/>
          <p:cNvCxnSpPr>
            <a:stCxn id="245" idx="1"/>
          </p:cNvCxnSpPr>
          <p:nvPr/>
        </p:nvCxnSpPr>
        <p:spPr>
          <a:xfrm rot="10800000">
            <a:off x="6997942" y="1950153"/>
            <a:ext cx="1430400" cy="57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" name="Shape 247"/>
          <p:cNvSpPr/>
          <p:nvPr/>
        </p:nvSpPr>
        <p:spPr>
          <a:xfrm>
            <a:off x="2129614" y="3232789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영주 이미지</a:t>
            </a:r>
          </a:p>
        </p:txBody>
      </p:sp>
      <p:cxnSp>
        <p:nvCxnSpPr>
          <p:cNvPr id="248" name="Shape 248"/>
          <p:cNvCxnSpPr>
            <a:stCxn id="247" idx="3"/>
            <a:endCxn id="224" idx="1"/>
          </p:cNvCxnSpPr>
          <p:nvPr/>
        </p:nvCxnSpPr>
        <p:spPr>
          <a:xfrm flipH="1" rot="10800000">
            <a:off x="3915493" y="3325978"/>
            <a:ext cx="614100" cy="12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" name="Shape 249"/>
          <p:cNvSpPr/>
          <p:nvPr/>
        </p:nvSpPr>
        <p:spPr>
          <a:xfrm>
            <a:off x="2129614" y="3839525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닉네임 표시</a:t>
            </a:r>
          </a:p>
        </p:txBody>
      </p:sp>
      <p:cxnSp>
        <p:nvCxnSpPr>
          <p:cNvPr id="250" name="Shape 250"/>
          <p:cNvCxnSpPr>
            <a:stCxn id="249" idx="3"/>
            <a:endCxn id="225" idx="1"/>
          </p:cNvCxnSpPr>
          <p:nvPr/>
        </p:nvCxnSpPr>
        <p:spPr>
          <a:xfrm flipH="1" rot="10800000">
            <a:off x="3915493" y="3696914"/>
            <a:ext cx="610500" cy="365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" name="Shape 251"/>
          <p:cNvSpPr/>
          <p:nvPr/>
        </p:nvSpPr>
        <p:spPr>
          <a:xfrm>
            <a:off x="2122333" y="4501853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접속 중 표시</a:t>
            </a:r>
          </a:p>
        </p:txBody>
      </p:sp>
      <p:cxnSp>
        <p:nvCxnSpPr>
          <p:cNvPr id="252" name="Shape 252"/>
          <p:cNvCxnSpPr>
            <a:stCxn id="251" idx="3"/>
            <a:endCxn id="207" idx="2"/>
          </p:cNvCxnSpPr>
          <p:nvPr/>
        </p:nvCxnSpPr>
        <p:spPr>
          <a:xfrm flipH="1" rot="10800000">
            <a:off x="3908212" y="3783842"/>
            <a:ext cx="1840200" cy="941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3" name="Shape 253"/>
          <p:cNvSpPr/>
          <p:nvPr/>
        </p:nvSpPr>
        <p:spPr>
          <a:xfrm>
            <a:off x="8446138" y="5992133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정보 및 설정 버튼</a:t>
            </a:r>
          </a:p>
        </p:txBody>
      </p:sp>
      <p:cxnSp>
        <p:nvCxnSpPr>
          <p:cNvPr id="254" name="Shape 254"/>
          <p:cNvCxnSpPr>
            <a:stCxn id="253" idx="1"/>
            <a:endCxn id="189" idx="3"/>
          </p:cNvCxnSpPr>
          <p:nvPr/>
        </p:nvCxnSpPr>
        <p:spPr>
          <a:xfrm flipH="1">
            <a:off x="7728838" y="6215222"/>
            <a:ext cx="717300" cy="1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Shape 25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60" name="Shape 26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64" name="Shape 26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65" name="Shape 265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267" name="Shape 26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268" name="Shape 2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9" name="Shape 26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72" name="Shape 27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3" name="Shape 27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82" name="Shape 2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3" name="Shape 283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86" name="Shape 28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7" name="Shape 287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94" name="Shape 2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Shape 2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Shape 296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98" name="Shape 29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Shape 299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300" name="Shape 300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Shape 302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Shape 303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304" name="Shape 30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Shape 30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Shape 306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307" name="Shape 307"/>
          <p:cNvGrpSpPr/>
          <p:nvPr/>
        </p:nvGrpSpPr>
        <p:grpSpPr>
          <a:xfrm>
            <a:off x="4334057" y="287575"/>
            <a:ext cx="3583466" cy="6188158"/>
            <a:chOff x="4334057" y="287575"/>
            <a:chExt cx="3583466" cy="6188158"/>
          </a:xfrm>
        </p:grpSpPr>
        <p:sp>
          <p:nvSpPr>
            <p:cNvPr id="308" name="Shape 308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" name="Shape 309"/>
            <p:cNvGrpSpPr/>
            <p:nvPr/>
          </p:nvGrpSpPr>
          <p:grpSpPr>
            <a:xfrm>
              <a:off x="4351472" y="1687522"/>
              <a:ext cx="3566051" cy="3194856"/>
              <a:chOff x="4267498" y="1687522"/>
              <a:chExt cx="3566051" cy="3194856"/>
            </a:xfrm>
          </p:grpSpPr>
          <p:pic>
            <p:nvPicPr>
              <p:cNvPr id="310" name="Shape 3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3" y="1997378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1" name="Shape 311"/>
              <p:cNvGrpSpPr/>
              <p:nvPr/>
            </p:nvGrpSpPr>
            <p:grpSpPr>
              <a:xfrm>
                <a:off x="6523046" y="1687522"/>
                <a:ext cx="917239" cy="727654"/>
                <a:chOff x="6523046" y="1687522"/>
                <a:chExt cx="917239" cy="727654"/>
              </a:xfrm>
            </p:grpSpPr>
            <p:sp>
              <p:nvSpPr>
                <p:cNvPr id="312" name="Shape 312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icons.iconarchive.com/icons/artua/pirates/256/treasure-map-icon.png" id="313" name="Shape 31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13951" l="0" r="0" t="24823"/>
                <a:stretch/>
              </p:blipFill>
              <p:spPr>
                <a:xfrm>
                  <a:off x="6717443" y="1770463"/>
                  <a:ext cx="530667" cy="324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4" name="Shape 314"/>
                <p:cNvSpPr txBox="1"/>
                <p:nvPr/>
              </p:nvSpPr>
              <p:spPr>
                <a:xfrm>
                  <a:off x="6523046" y="2184344"/>
                  <a:ext cx="91723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도시이동 초대</a:t>
                  </a:r>
                </a:p>
              </p:txBody>
            </p:sp>
          </p:grpSp>
          <p:grpSp>
            <p:nvGrpSpPr>
              <p:cNvPr id="315" name="Shape 315"/>
              <p:cNvGrpSpPr/>
              <p:nvPr/>
            </p:nvGrpSpPr>
            <p:grpSpPr>
              <a:xfrm>
                <a:off x="6876235" y="2420151"/>
                <a:ext cx="957314" cy="727654"/>
                <a:chOff x="6503010" y="1687522"/>
                <a:chExt cx="957314" cy="727654"/>
              </a:xfrm>
            </p:grpSpPr>
            <p:sp>
              <p:nvSpPr>
                <p:cNvPr id="316" name="Shape 316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Shape 317"/>
                <p:cNvSpPr txBox="1"/>
                <p:nvPr/>
              </p:nvSpPr>
              <p:spPr>
                <a:xfrm>
                  <a:off x="6503010" y="2184344"/>
                  <a:ext cx="95731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영주 상세 정보</a:t>
                  </a:r>
                </a:p>
              </p:txBody>
            </p:sp>
          </p:grpSp>
          <p:pic>
            <p:nvPicPr>
              <p:cNvPr descr="http://thumbs.dreamstime.com/t/business-card-icons-set-black-reflection-businessman-businesswoman-company-31722592.jpg" id="318" name="Shape 318"/>
              <p:cNvPicPr preferRelativeResize="0"/>
              <p:nvPr/>
            </p:nvPicPr>
            <p:blipFill rotWithShape="1">
              <a:blip r:embed="rId11">
                <a:alphaModFix/>
              </a:blip>
              <a:srcRect b="63205" l="8103" r="67365" t="13381"/>
              <a:stretch/>
            </p:blipFill>
            <p:spPr>
              <a:xfrm>
                <a:off x="7147356" y="2546916"/>
                <a:ext cx="400280" cy="268078"/>
              </a:xfrm>
              <a:prstGeom prst="roundRect">
                <a:avLst>
                  <a:gd fmla="val 9818" name="adj"/>
                </a:avLst>
              </a:prstGeom>
              <a:noFill/>
              <a:ln>
                <a:noFill/>
              </a:ln>
            </p:spPr>
          </p:pic>
          <p:grpSp>
            <p:nvGrpSpPr>
              <p:cNvPr id="319" name="Shape 319"/>
              <p:cNvGrpSpPr/>
              <p:nvPr/>
            </p:nvGrpSpPr>
            <p:grpSpPr>
              <a:xfrm>
                <a:off x="7004293" y="3183465"/>
                <a:ext cx="686405" cy="727654"/>
                <a:chOff x="7004293" y="3183465"/>
                <a:chExt cx="686405" cy="727654"/>
              </a:xfrm>
            </p:grpSpPr>
            <p:grpSp>
              <p:nvGrpSpPr>
                <p:cNvPr id="320" name="Shape 320"/>
                <p:cNvGrpSpPr/>
                <p:nvPr/>
              </p:nvGrpSpPr>
              <p:grpSpPr>
                <a:xfrm>
                  <a:off x="7004293" y="3183465"/>
                  <a:ext cx="686405" cy="727654"/>
                  <a:chOff x="6638465" y="1687522"/>
                  <a:chExt cx="686405" cy="727654"/>
                </a:xfrm>
              </p:grpSpPr>
              <p:sp>
                <p:nvSpPr>
                  <p:cNvPr id="321" name="Shape 321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2" name="Shape 322"/>
                  <p:cNvSpPr txBox="1"/>
                  <p:nvPr/>
                </p:nvSpPr>
                <p:spPr>
                  <a:xfrm>
                    <a:off x="6638465" y="2184344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자원 지원</a:t>
                    </a:r>
                  </a:p>
                </p:txBody>
              </p:sp>
            </p:grpSp>
            <p:pic>
              <p:nvPicPr>
                <p:cNvPr id="323" name="Shape 323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7178810" y="3278262"/>
                  <a:ext cx="351879" cy="3388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24" name="Shape 324"/>
              <p:cNvGrpSpPr/>
              <p:nvPr/>
            </p:nvGrpSpPr>
            <p:grpSpPr>
              <a:xfrm>
                <a:off x="6551265" y="3863841"/>
                <a:ext cx="686405" cy="727654"/>
                <a:chOff x="6551265" y="3863841"/>
                <a:chExt cx="686405" cy="727654"/>
              </a:xfrm>
            </p:grpSpPr>
            <p:grpSp>
              <p:nvGrpSpPr>
                <p:cNvPr id="325" name="Shape 325"/>
                <p:cNvGrpSpPr/>
                <p:nvPr/>
              </p:nvGrpSpPr>
              <p:grpSpPr>
                <a:xfrm>
                  <a:off x="6551265" y="3863841"/>
                  <a:ext cx="686405" cy="727654"/>
                  <a:chOff x="6638467" y="1687522"/>
                  <a:chExt cx="686405" cy="727654"/>
                </a:xfrm>
              </p:grpSpPr>
              <p:sp>
                <p:nvSpPr>
                  <p:cNvPr id="326" name="Shape 326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7" name="Shape 327"/>
                  <p:cNvSpPr txBox="1"/>
                  <p:nvPr/>
                </p:nvSpPr>
                <p:spPr>
                  <a:xfrm>
                    <a:off x="6638467" y="2184344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병력 지원</a:t>
                    </a:r>
                  </a:p>
                </p:txBody>
              </p:sp>
            </p:grpSp>
            <p:pic>
              <p:nvPicPr>
                <p:cNvPr descr="https://wiki.guildwars2.com/images/d/db/Warrior_tango_icon_200px.png" id="328" name="Shape 328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6680200" y="3919919"/>
                  <a:ext cx="414583" cy="4145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29" name="Shape 329"/>
              <p:cNvGrpSpPr/>
              <p:nvPr/>
            </p:nvGrpSpPr>
            <p:grpSpPr>
              <a:xfrm>
                <a:off x="5577346" y="4135391"/>
                <a:ext cx="646331" cy="746987"/>
                <a:chOff x="5605835" y="3969592"/>
                <a:chExt cx="646331" cy="746987"/>
              </a:xfrm>
            </p:grpSpPr>
            <p:sp>
              <p:nvSpPr>
                <p:cNvPr id="330" name="Shape 330"/>
                <p:cNvSpPr/>
                <p:nvPr/>
              </p:nvSpPr>
              <p:spPr>
                <a:xfrm>
                  <a:off x="5670921" y="396959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static.wixstatic.com/media/032257_f8b18c75c52eef77da971dea17fd3020.png" id="331" name="Shape 331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5702023" y="4059623"/>
                  <a:ext cx="465977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2" name="Shape 332"/>
                <p:cNvSpPr txBox="1"/>
                <p:nvPr/>
              </p:nvSpPr>
              <p:spPr>
                <a:xfrm>
                  <a:off x="5605835" y="4485748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연맹지령</a:t>
                  </a:r>
                </a:p>
              </p:txBody>
            </p:sp>
            <p:pic>
              <p:nvPicPr>
                <p:cNvPr descr="http://www.free-icons-download.net/images/horn-icon-16594.png" id="333" name="Shape 333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 flipH="1">
                  <a:off x="5860817" y="4215198"/>
                  <a:ext cx="254074" cy="2540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34" name="Shape 334"/>
              <p:cNvGrpSpPr/>
              <p:nvPr/>
            </p:nvGrpSpPr>
            <p:grpSpPr>
              <a:xfrm>
                <a:off x="4555240" y="3842227"/>
                <a:ext cx="646331" cy="749269"/>
                <a:chOff x="4555241" y="3658123"/>
                <a:chExt cx="646331" cy="749269"/>
              </a:xfrm>
            </p:grpSpPr>
            <p:sp>
              <p:nvSpPr>
                <p:cNvPr id="335" name="Shape 335"/>
                <p:cNvSpPr/>
                <p:nvPr/>
              </p:nvSpPr>
              <p:spPr>
                <a:xfrm>
                  <a:off x="4620328" y="3658123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static.wixstatic.com/media/032257_f8b18c75c52eef77da971dea17fd3020.png" id="336" name="Shape 336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4650773" y="3754823"/>
                  <a:ext cx="465977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7" name="Shape 337"/>
                <p:cNvSpPr txBox="1"/>
                <p:nvPr/>
              </p:nvSpPr>
              <p:spPr>
                <a:xfrm>
                  <a:off x="4555241" y="4176560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연맹강퇴</a:t>
                  </a:r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>
                  <a:off x="4823926" y="3932128"/>
                  <a:ext cx="213687" cy="211498"/>
                </a:xfrm>
                <a:prstGeom prst="left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9" name="Shape 339"/>
              <p:cNvGrpSpPr/>
              <p:nvPr/>
            </p:nvGrpSpPr>
            <p:grpSpPr>
              <a:xfrm>
                <a:off x="4267498" y="2423171"/>
                <a:ext cx="646331" cy="724634"/>
                <a:chOff x="4267498" y="2340664"/>
                <a:chExt cx="646331" cy="724634"/>
              </a:xfrm>
            </p:grpSpPr>
            <p:sp>
              <p:nvSpPr>
                <p:cNvPr id="340" name="Shape 340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1" name="Shape 341"/>
                <p:cNvGrpSpPr/>
                <p:nvPr/>
              </p:nvGrpSpPr>
              <p:grpSpPr>
                <a:xfrm>
                  <a:off x="4267498" y="2424642"/>
                  <a:ext cx="646331" cy="640656"/>
                  <a:chOff x="4267498" y="2424642"/>
                  <a:chExt cx="646331" cy="640656"/>
                </a:xfrm>
              </p:grpSpPr>
              <p:grpSp>
                <p:nvGrpSpPr>
                  <p:cNvPr id="342" name="Shape 342"/>
                  <p:cNvGrpSpPr/>
                  <p:nvPr/>
                </p:nvGrpSpPr>
                <p:grpSpPr>
                  <a:xfrm>
                    <a:off x="4356067" y="2424642"/>
                    <a:ext cx="436634" cy="369332"/>
                    <a:chOff x="4356067" y="2405980"/>
                    <a:chExt cx="436634" cy="369332"/>
                  </a:xfrm>
                </p:grpSpPr>
                <p:sp>
                  <p:nvSpPr>
                    <p:cNvPr id="343" name="Shape 343"/>
                    <p:cNvSpPr/>
                    <p:nvPr/>
                  </p:nvSpPr>
                  <p:spPr>
                    <a:xfrm>
                      <a:off x="4599991" y="2460430"/>
                      <a:ext cx="192710" cy="227950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44" name="Shape 344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345" name="Shape 345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346" name="Shape 346"/>
              <p:cNvGrpSpPr/>
              <p:nvPr/>
            </p:nvGrpSpPr>
            <p:grpSpPr>
              <a:xfrm>
                <a:off x="4284438" y="3133532"/>
                <a:ext cx="646331" cy="724634"/>
                <a:chOff x="4267498" y="2340664"/>
                <a:chExt cx="646331" cy="724634"/>
              </a:xfrm>
            </p:grpSpPr>
            <p:sp>
              <p:nvSpPr>
                <p:cNvPr id="347" name="Shape 347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8" name="Shape 348"/>
                <p:cNvGrpSpPr/>
                <p:nvPr/>
              </p:nvGrpSpPr>
              <p:grpSpPr>
                <a:xfrm>
                  <a:off x="4267498" y="2424642"/>
                  <a:ext cx="646331" cy="640656"/>
                  <a:chOff x="4267498" y="2424642"/>
                  <a:chExt cx="646331" cy="640656"/>
                </a:xfrm>
              </p:grpSpPr>
              <p:grpSp>
                <p:nvGrpSpPr>
                  <p:cNvPr id="349" name="Shape 349"/>
                  <p:cNvGrpSpPr/>
                  <p:nvPr/>
                </p:nvGrpSpPr>
                <p:grpSpPr>
                  <a:xfrm>
                    <a:off x="4356067" y="2424642"/>
                    <a:ext cx="436634" cy="369332"/>
                    <a:chOff x="4356067" y="2405980"/>
                    <a:chExt cx="436634" cy="369332"/>
                  </a:xfrm>
                </p:grpSpPr>
                <p:sp>
                  <p:nvSpPr>
                    <p:cNvPr id="350" name="Shape 350"/>
                    <p:cNvSpPr/>
                    <p:nvPr/>
                  </p:nvSpPr>
                  <p:spPr>
                    <a:xfrm flipH="1" rot="10800000">
                      <a:off x="4599991" y="2497754"/>
                      <a:ext cx="192710" cy="227950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51" name="Shape 351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352" name="Shape 352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  <p:grpSp>
            <p:nvGrpSpPr>
              <p:cNvPr id="353" name="Shape 353"/>
              <p:cNvGrpSpPr/>
              <p:nvPr/>
            </p:nvGrpSpPr>
            <p:grpSpPr>
              <a:xfrm>
                <a:off x="4562101" y="1706810"/>
                <a:ext cx="646331" cy="726164"/>
                <a:chOff x="4562101" y="1706810"/>
                <a:chExt cx="646331" cy="726164"/>
              </a:xfrm>
            </p:grpSpPr>
            <p:sp>
              <p:nvSpPr>
                <p:cNvPr id="354" name="Shape 354"/>
                <p:cNvSpPr/>
                <p:nvPr/>
              </p:nvSpPr>
              <p:spPr>
                <a:xfrm>
                  <a:off x="4620328" y="1706810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i21.servimg.com/u/f21/19/31/75/76/crownn10.png" id="355" name="Shape 355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616937" y="1713231"/>
                  <a:ext cx="519545" cy="4849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6" name="Shape 356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 rot="10800000">
                  <a:off x="4781643" y="2021600"/>
                  <a:ext cx="360394" cy="2094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7" name="Shape 357"/>
                <p:cNvSpPr txBox="1"/>
                <p:nvPr/>
              </p:nvSpPr>
              <p:spPr>
                <a:xfrm>
                  <a:off x="4562101" y="2202142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맹주이양</a:t>
                  </a:r>
                </a:p>
              </p:txBody>
            </p:sp>
          </p:grpSp>
        </p:grpSp>
        <p:sp>
          <p:nvSpPr>
            <p:cNvPr id="358" name="Shape 358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descr="http://vignette1.wikia.nocookie.net/unisonleague/images/b/ba/Gear-Sea_Dragon_Circlet_Render.png/revision/latest?cb=20150928021712" id="359" name="Shape 359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관리하려는 연맹원 터치</a:t>
            </a:r>
          </a:p>
        </p:txBody>
      </p:sp>
      <p:sp>
        <p:nvSpPr>
          <p:cNvPr id="362" name="Shape 362"/>
          <p:cNvSpPr/>
          <p:nvPr/>
        </p:nvSpPr>
        <p:spPr>
          <a:xfrm>
            <a:off x="8340161" y="42768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빈 화면 터치 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이전 화면으로 이동</a:t>
            </a:r>
          </a:p>
        </p:txBody>
      </p:sp>
      <p:cxnSp>
        <p:nvCxnSpPr>
          <p:cNvPr id="363" name="Shape 363"/>
          <p:cNvCxnSpPr>
            <a:stCxn id="362" idx="1"/>
          </p:cNvCxnSpPr>
          <p:nvPr/>
        </p:nvCxnSpPr>
        <p:spPr>
          <a:xfrm flipH="1">
            <a:off x="7687361" y="650774"/>
            <a:ext cx="6528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4" name="Shape 364"/>
          <p:cNvSpPr/>
          <p:nvPr/>
        </p:nvSpPr>
        <p:spPr>
          <a:xfrm>
            <a:off x="8161710" y="170982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도시 이동 초대 메일 발송 버튼</a:t>
            </a:r>
          </a:p>
        </p:txBody>
      </p:sp>
      <p:cxnSp>
        <p:nvCxnSpPr>
          <p:cNvPr id="365" name="Shape 365"/>
          <p:cNvCxnSpPr>
            <a:stCxn id="364" idx="1"/>
            <a:endCxn id="313" idx="3"/>
          </p:cNvCxnSpPr>
          <p:nvPr/>
        </p:nvCxnSpPr>
        <p:spPr>
          <a:xfrm rot="10800000">
            <a:off x="7332210" y="1932912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6" name="Shape 366"/>
          <p:cNvSpPr/>
          <p:nvPr/>
        </p:nvSpPr>
        <p:spPr>
          <a:xfrm>
            <a:off x="2187758" y="172673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맹주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이양하기 버튼</a:t>
            </a:r>
          </a:p>
        </p:txBody>
      </p:sp>
      <p:sp>
        <p:nvSpPr>
          <p:cNvPr id="367" name="Shape 367"/>
          <p:cNvSpPr/>
          <p:nvPr/>
        </p:nvSpPr>
        <p:spPr>
          <a:xfrm>
            <a:off x="8544264" y="246669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영주 정보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화면으로 이동 버튼</a:t>
            </a:r>
          </a:p>
        </p:txBody>
      </p:sp>
      <p:cxnSp>
        <p:nvCxnSpPr>
          <p:cNvPr id="368" name="Shape 368"/>
          <p:cNvCxnSpPr>
            <a:stCxn id="367" idx="1"/>
          </p:cNvCxnSpPr>
          <p:nvPr/>
        </p:nvCxnSpPr>
        <p:spPr>
          <a:xfrm rot="10800000">
            <a:off x="7714764" y="2689786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9" name="Shape 369"/>
          <p:cNvSpPr/>
          <p:nvPr/>
        </p:nvSpPr>
        <p:spPr>
          <a:xfrm>
            <a:off x="8514109" y="3253442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자원 지원 보내기 버튼</a:t>
            </a:r>
          </a:p>
        </p:txBody>
      </p:sp>
      <p:cxnSp>
        <p:nvCxnSpPr>
          <p:cNvPr id="370" name="Shape 370"/>
          <p:cNvCxnSpPr>
            <a:stCxn id="369" idx="1"/>
          </p:cNvCxnSpPr>
          <p:nvPr/>
        </p:nvCxnSpPr>
        <p:spPr>
          <a:xfrm rot="10800000">
            <a:off x="7684609" y="3476531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1" name="Shape 371"/>
          <p:cNvSpPr/>
          <p:nvPr/>
        </p:nvSpPr>
        <p:spPr>
          <a:xfrm>
            <a:off x="8044753" y="396925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병력 지원 보내기 버튼</a:t>
            </a:r>
          </a:p>
        </p:txBody>
      </p:sp>
      <p:cxnSp>
        <p:nvCxnSpPr>
          <p:cNvPr id="372" name="Shape 372"/>
          <p:cNvCxnSpPr>
            <a:stCxn id="371" idx="1"/>
          </p:cNvCxnSpPr>
          <p:nvPr/>
        </p:nvCxnSpPr>
        <p:spPr>
          <a:xfrm rot="10800000">
            <a:off x="7215253" y="4192344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3" name="Shape 373"/>
          <p:cNvCxnSpPr>
            <a:stCxn id="366" idx="3"/>
            <a:endCxn id="355" idx="1"/>
          </p:cNvCxnSpPr>
          <p:nvPr/>
        </p:nvCxnSpPr>
        <p:spPr>
          <a:xfrm>
            <a:off x="3811284" y="1949822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4" name="Shape 374"/>
          <p:cNvSpPr/>
          <p:nvPr/>
        </p:nvSpPr>
        <p:spPr>
          <a:xfrm>
            <a:off x="1931946" y="2447590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연맹 레벨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조정 버튼</a:t>
            </a:r>
          </a:p>
        </p:txBody>
      </p:sp>
      <p:cxnSp>
        <p:nvCxnSpPr>
          <p:cNvPr id="375" name="Shape 375"/>
          <p:cNvCxnSpPr>
            <a:stCxn id="374" idx="3"/>
          </p:cNvCxnSpPr>
          <p:nvPr/>
        </p:nvCxnSpPr>
        <p:spPr>
          <a:xfrm>
            <a:off x="3555472" y="2670679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6" name="Shape 376"/>
          <p:cNvSpPr/>
          <p:nvPr/>
        </p:nvSpPr>
        <p:spPr>
          <a:xfrm>
            <a:off x="1922858" y="318384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연맹 레벨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강등 조정 버튼</a:t>
            </a:r>
          </a:p>
        </p:txBody>
      </p:sp>
      <p:cxnSp>
        <p:nvCxnSpPr>
          <p:cNvPr id="377" name="Shape 377"/>
          <p:cNvCxnSpPr>
            <a:stCxn id="376" idx="3"/>
          </p:cNvCxnSpPr>
          <p:nvPr/>
        </p:nvCxnSpPr>
        <p:spPr>
          <a:xfrm>
            <a:off x="3546384" y="3406936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8" name="Shape 378"/>
          <p:cNvSpPr/>
          <p:nvPr/>
        </p:nvSpPr>
        <p:spPr>
          <a:xfrm>
            <a:off x="2202141" y="3931080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 강제 탈퇴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시키기 버튼</a:t>
            </a:r>
          </a:p>
        </p:txBody>
      </p:sp>
      <p:cxnSp>
        <p:nvCxnSpPr>
          <p:cNvPr id="379" name="Shape 379"/>
          <p:cNvCxnSpPr>
            <a:stCxn id="378" idx="3"/>
          </p:cNvCxnSpPr>
          <p:nvPr/>
        </p:nvCxnSpPr>
        <p:spPr>
          <a:xfrm>
            <a:off x="3825667" y="4154169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0" name="Shape 380"/>
          <p:cNvSpPr/>
          <p:nvPr/>
        </p:nvSpPr>
        <p:spPr>
          <a:xfrm>
            <a:off x="5181646" y="5219201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연맹 지령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열기 버튼</a:t>
            </a:r>
          </a:p>
        </p:txBody>
      </p:sp>
      <p:cxnSp>
        <p:nvCxnSpPr>
          <p:cNvPr id="381" name="Shape 381"/>
          <p:cNvCxnSpPr>
            <a:stCxn id="380" idx="0"/>
            <a:endCxn id="332" idx="2"/>
          </p:cNvCxnSpPr>
          <p:nvPr/>
        </p:nvCxnSpPr>
        <p:spPr>
          <a:xfrm rot="10800000">
            <a:off x="5984409" y="4882301"/>
            <a:ext cx="9000" cy="33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Shape 38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387" name="Shape 38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91" name="Shape 39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92" name="Shape 392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94" name="Shape 39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95" name="Shape 39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6" name="Shape 39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97" name="Shape 397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99" name="Shape 3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0" name="Shape 40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409" name="Shape 4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Shape 410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411" name="Shape 41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413" name="Shape 4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4" name="Shape 414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421" name="Shape 4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Shape 4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" name="Shape 423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425" name="Shape 42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" name="Shape 426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427" name="Shape 427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428" name="Shape 42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Shape 430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431" name="Shape 43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2" name="Shape 43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3" name="Shape 433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434" name="Shape 43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Shape 4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" name="Shape 436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437" name="Shape 437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438" name="Shape 438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Shape 439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441" name="Shape 44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443" name="Shape 443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444" name="Shape 444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445" name="Shape 445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Shape 447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448" name="Shape 44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9" name="Shape 449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450" name="Shape 450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451" name="Shape 45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Shape 452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453" name="Shape 45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4" name="Shape 454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455" name="Shape 455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456" name="Shape 45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Shape 457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458" name="Shape 45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Shape 459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460" name="Shape 460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461" name="Shape 46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Shape 462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463" name="Shape 463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4368412" y="2694993"/>
            <a:ext cx="646331" cy="724634"/>
            <a:chOff x="4267498" y="2340664"/>
            <a:chExt cx="646331" cy="724634"/>
          </a:xfrm>
        </p:grpSpPr>
        <p:sp>
          <p:nvSpPr>
            <p:cNvPr id="465" name="Shape 46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6" name="Shape 466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467" name="Shape 467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468" name="Shape 468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Shape 46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470" name="Shape 47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471" name="Shape 471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472" name="Shape 472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473" name="Shape 4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Shape 47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Shape 475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476" name="Shape 47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2.wikia.nocookie.net/unisonleague/images/c/c8/Gear-Circlet_of_Aequor_Render.png/revision/latest?cb=20150928022252" id="477" name="Shape 477"/>
          <p:cNvPicPr preferRelativeResize="0"/>
          <p:nvPr/>
        </p:nvPicPr>
        <p:blipFill rotWithShape="1">
          <a:blip r:embed="rId17">
            <a:alphaModFix/>
          </a:blip>
          <a:srcRect b="20230" l="13340" r="13340" t="19190"/>
          <a:stretch/>
        </p:blipFill>
        <p:spPr>
          <a:xfrm>
            <a:off x="5822901" y="1515595"/>
            <a:ext cx="477315" cy="39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유저가 최대 연맹 레벨일 경우</a:t>
            </a:r>
          </a:p>
        </p:txBody>
      </p:sp>
      <p:sp>
        <p:nvSpPr>
          <p:cNvPr id="480" name="Shape 480"/>
          <p:cNvSpPr/>
          <p:nvPr/>
        </p:nvSpPr>
        <p:spPr>
          <a:xfrm>
            <a:off x="1931946" y="2447590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 상승 버튼 없음</a:t>
            </a:r>
          </a:p>
        </p:txBody>
      </p:sp>
      <p:cxnSp>
        <p:nvCxnSpPr>
          <p:cNvPr id="481" name="Shape 481"/>
          <p:cNvCxnSpPr>
            <a:stCxn id="480" idx="3"/>
          </p:cNvCxnSpPr>
          <p:nvPr/>
        </p:nvCxnSpPr>
        <p:spPr>
          <a:xfrm flipH="1" rot="10800000">
            <a:off x="3555472" y="2546779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Shape 48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487" name="Shape 48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491" name="Shape 49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492" name="Shape 492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494" name="Shape 49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495" name="Shape 49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6" name="Shape 49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497" name="Shape 497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499" name="Shape 4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00" name="Shape 50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502" name="Shape 50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509" name="Shape 5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0" name="Shape 510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511" name="Shape 51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512" name="Shape 51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513" name="Shape 5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14" name="Shape 514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15" name="Shape 515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521" name="Shape 5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Shape 5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3" name="Shape 523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525" name="Shape 52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Shape 526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527" name="Shape 527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528" name="Shape 52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Shape 529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Shape 530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531" name="Shape 53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2" name="Shape 53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3" name="Shape 533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534" name="Shape 53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5" name="Shape 5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Shape 536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537" name="Shape 537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538" name="Shape 538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9" name="Shape 539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541" name="Shape 54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543" name="Shape 543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544" name="Shape 544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545" name="Shape 545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546" name="Shape 54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Shape 547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548" name="Shape 54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" name="Shape 549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550" name="Shape 550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551" name="Shape 55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Shape 552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553" name="Shape 55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4" name="Shape 554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555" name="Shape 555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556" name="Shape 55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7" name="Shape 557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558" name="Shape 55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9" name="Shape 559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560" name="Shape 560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561" name="Shape 56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Shape 562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4351472" y="2768404"/>
            <a:ext cx="646331" cy="724634"/>
            <a:chOff x="4267498" y="2340664"/>
            <a:chExt cx="646331" cy="724634"/>
          </a:xfrm>
        </p:grpSpPr>
        <p:sp>
          <p:nvSpPr>
            <p:cNvPr id="565" name="Shape 56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6" name="Shape 566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567" name="Shape 567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568" name="Shape 568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Shape 56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570" name="Shape 57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571" name="Shape 571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572" name="Shape 572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573" name="Shape 5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" name="Shape 57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5" name="Shape 575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576" name="Shape 57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5827480" y="1620259"/>
            <a:ext cx="405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유저가 최하 연맹 레벨일 경우</a:t>
            </a:r>
          </a:p>
        </p:txBody>
      </p:sp>
      <p:sp>
        <p:nvSpPr>
          <p:cNvPr id="580" name="Shape 580"/>
          <p:cNvSpPr/>
          <p:nvPr/>
        </p:nvSpPr>
        <p:spPr>
          <a:xfrm>
            <a:off x="1912982" y="3567278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 강등 버튼 없음</a:t>
            </a:r>
          </a:p>
        </p:txBody>
      </p:sp>
      <p:cxnSp>
        <p:nvCxnSpPr>
          <p:cNvPr id="581" name="Shape 581"/>
          <p:cNvCxnSpPr>
            <a:stCxn id="580" idx="3"/>
          </p:cNvCxnSpPr>
          <p:nvPr/>
        </p:nvCxnSpPr>
        <p:spPr>
          <a:xfrm flipH="1" rot="10800000">
            <a:off x="3536507" y="3666467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Shape 58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587" name="Shape 58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589" name="Shape 58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591" name="Shape 59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592" name="Shape 592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594" name="Shape 59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595" name="Shape 59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6" name="Shape 59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597" name="Shape 597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599" name="Shape 5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00" name="Shape 60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601" name="Shape 601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602" name="Shape 60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608" name="Shape 608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609" name="Shape 6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0" name="Shape 610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611" name="Shape 61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613" name="Shape 6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4" name="Shape 614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618" name="Shape 61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621" name="Shape 6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" name="Shape 6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Shape 623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625" name="Shape 62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6" name="Shape 626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627" name="Shape 627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628" name="Shape 62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Shape 629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Shape 630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631" name="Shape 63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2" name="Shape 63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3" name="Shape 633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634" name="Shape 634"/>
          <p:cNvGrpSpPr/>
          <p:nvPr/>
        </p:nvGrpSpPr>
        <p:grpSpPr>
          <a:xfrm>
            <a:off x="4334057" y="287575"/>
            <a:ext cx="3583466" cy="6188158"/>
            <a:chOff x="4334057" y="287575"/>
            <a:chExt cx="3583466" cy="6188158"/>
          </a:xfrm>
        </p:grpSpPr>
        <p:sp>
          <p:nvSpPr>
            <p:cNvPr id="635" name="Shape 635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6" name="Shape 636"/>
            <p:cNvGrpSpPr/>
            <p:nvPr/>
          </p:nvGrpSpPr>
          <p:grpSpPr>
            <a:xfrm>
              <a:off x="4351472" y="1687522"/>
              <a:ext cx="3566051" cy="3194856"/>
              <a:chOff x="4267498" y="1687522"/>
              <a:chExt cx="3566051" cy="3194856"/>
            </a:xfrm>
          </p:grpSpPr>
          <p:pic>
            <p:nvPicPr>
              <p:cNvPr id="637" name="Shape 6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3" y="1997378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38" name="Shape 638"/>
              <p:cNvGrpSpPr/>
              <p:nvPr/>
            </p:nvGrpSpPr>
            <p:grpSpPr>
              <a:xfrm>
                <a:off x="6523046" y="1687522"/>
                <a:ext cx="917239" cy="727654"/>
                <a:chOff x="6523046" y="1687522"/>
                <a:chExt cx="917239" cy="727654"/>
              </a:xfrm>
            </p:grpSpPr>
            <p:sp>
              <p:nvSpPr>
                <p:cNvPr id="639" name="Shape 639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icons.iconarchive.com/icons/artua/pirates/256/treasure-map-icon.png" id="640" name="Shape 640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13951" l="0" r="0" t="24823"/>
                <a:stretch/>
              </p:blipFill>
              <p:spPr>
                <a:xfrm>
                  <a:off x="6717443" y="1770463"/>
                  <a:ext cx="530667" cy="324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41" name="Shape 641"/>
                <p:cNvSpPr txBox="1"/>
                <p:nvPr/>
              </p:nvSpPr>
              <p:spPr>
                <a:xfrm>
                  <a:off x="6523046" y="2184344"/>
                  <a:ext cx="91723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도시이동 초대</a:t>
                  </a:r>
                </a:p>
              </p:txBody>
            </p:sp>
          </p:grpSp>
          <p:grpSp>
            <p:nvGrpSpPr>
              <p:cNvPr id="642" name="Shape 642"/>
              <p:cNvGrpSpPr/>
              <p:nvPr/>
            </p:nvGrpSpPr>
            <p:grpSpPr>
              <a:xfrm>
                <a:off x="6876235" y="2420151"/>
                <a:ext cx="957314" cy="727654"/>
                <a:chOff x="6503010" y="1687522"/>
                <a:chExt cx="957314" cy="727654"/>
              </a:xfrm>
            </p:grpSpPr>
            <p:sp>
              <p:nvSpPr>
                <p:cNvPr id="643" name="Shape 643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Shape 644"/>
                <p:cNvSpPr txBox="1"/>
                <p:nvPr/>
              </p:nvSpPr>
              <p:spPr>
                <a:xfrm>
                  <a:off x="6503010" y="2184344"/>
                  <a:ext cx="95731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영주 상세 정보</a:t>
                  </a:r>
                </a:p>
              </p:txBody>
            </p:sp>
          </p:grpSp>
          <p:pic>
            <p:nvPicPr>
              <p:cNvPr descr="http://thumbs.dreamstime.com/t/business-card-icons-set-black-reflection-businessman-businesswoman-company-31722592.jpg" id="645" name="Shape 645"/>
              <p:cNvPicPr preferRelativeResize="0"/>
              <p:nvPr/>
            </p:nvPicPr>
            <p:blipFill rotWithShape="1">
              <a:blip r:embed="rId11">
                <a:alphaModFix/>
              </a:blip>
              <a:srcRect b="63205" l="8103" r="67365" t="13381"/>
              <a:stretch/>
            </p:blipFill>
            <p:spPr>
              <a:xfrm>
                <a:off x="7147356" y="2546916"/>
                <a:ext cx="400280" cy="268078"/>
              </a:xfrm>
              <a:prstGeom prst="roundRect">
                <a:avLst>
                  <a:gd fmla="val 9818" name="adj"/>
                </a:avLst>
              </a:prstGeom>
              <a:noFill/>
              <a:ln>
                <a:noFill/>
              </a:ln>
            </p:spPr>
          </p:pic>
          <p:grpSp>
            <p:nvGrpSpPr>
              <p:cNvPr id="646" name="Shape 646"/>
              <p:cNvGrpSpPr/>
              <p:nvPr/>
            </p:nvGrpSpPr>
            <p:grpSpPr>
              <a:xfrm>
                <a:off x="7004293" y="3183465"/>
                <a:ext cx="686405" cy="727654"/>
                <a:chOff x="7004293" y="3183465"/>
                <a:chExt cx="686405" cy="727654"/>
              </a:xfrm>
            </p:grpSpPr>
            <p:grpSp>
              <p:nvGrpSpPr>
                <p:cNvPr id="647" name="Shape 647"/>
                <p:cNvGrpSpPr/>
                <p:nvPr/>
              </p:nvGrpSpPr>
              <p:grpSpPr>
                <a:xfrm>
                  <a:off x="7004293" y="3183465"/>
                  <a:ext cx="686405" cy="727654"/>
                  <a:chOff x="6638465" y="1687522"/>
                  <a:chExt cx="686405" cy="727654"/>
                </a:xfrm>
              </p:grpSpPr>
              <p:sp>
                <p:nvSpPr>
                  <p:cNvPr id="648" name="Shape 648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9" name="Shape 649"/>
                  <p:cNvSpPr txBox="1"/>
                  <p:nvPr/>
                </p:nvSpPr>
                <p:spPr>
                  <a:xfrm>
                    <a:off x="6638465" y="2184344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자원 지원</a:t>
                    </a:r>
                  </a:p>
                </p:txBody>
              </p:sp>
            </p:grpSp>
            <p:pic>
              <p:nvPicPr>
                <p:cNvPr id="650" name="Shape 650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7178810" y="3278262"/>
                  <a:ext cx="351879" cy="3388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51" name="Shape 651"/>
              <p:cNvGrpSpPr/>
              <p:nvPr/>
            </p:nvGrpSpPr>
            <p:grpSpPr>
              <a:xfrm>
                <a:off x="6551265" y="3863841"/>
                <a:ext cx="686405" cy="727654"/>
                <a:chOff x="6551265" y="3863841"/>
                <a:chExt cx="686405" cy="727654"/>
              </a:xfrm>
            </p:grpSpPr>
            <p:grpSp>
              <p:nvGrpSpPr>
                <p:cNvPr id="652" name="Shape 652"/>
                <p:cNvGrpSpPr/>
                <p:nvPr/>
              </p:nvGrpSpPr>
              <p:grpSpPr>
                <a:xfrm>
                  <a:off x="6551265" y="3863841"/>
                  <a:ext cx="686405" cy="727654"/>
                  <a:chOff x="6638467" y="1687522"/>
                  <a:chExt cx="686405" cy="727654"/>
                </a:xfrm>
              </p:grpSpPr>
              <p:sp>
                <p:nvSpPr>
                  <p:cNvPr id="653" name="Shape 653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4" name="Shape 654"/>
                  <p:cNvSpPr txBox="1"/>
                  <p:nvPr/>
                </p:nvSpPr>
                <p:spPr>
                  <a:xfrm>
                    <a:off x="6638467" y="2184344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병력 지원</a:t>
                    </a:r>
                  </a:p>
                </p:txBody>
              </p:sp>
            </p:grpSp>
            <p:pic>
              <p:nvPicPr>
                <p:cNvPr descr="https://wiki.guildwars2.com/images/d/db/Warrior_tango_icon_200px.png" id="655" name="Shape 655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6680200" y="3919919"/>
                  <a:ext cx="414583" cy="4145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56" name="Shape 656"/>
              <p:cNvGrpSpPr/>
              <p:nvPr/>
            </p:nvGrpSpPr>
            <p:grpSpPr>
              <a:xfrm>
                <a:off x="5577346" y="4135391"/>
                <a:ext cx="646331" cy="746987"/>
                <a:chOff x="5605835" y="3969592"/>
                <a:chExt cx="646331" cy="746987"/>
              </a:xfrm>
            </p:grpSpPr>
            <p:sp>
              <p:nvSpPr>
                <p:cNvPr id="657" name="Shape 657"/>
                <p:cNvSpPr/>
                <p:nvPr/>
              </p:nvSpPr>
              <p:spPr>
                <a:xfrm>
                  <a:off x="5670921" y="396959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static.wixstatic.com/media/032257_f8b18c75c52eef77da971dea17fd3020.png" id="658" name="Shape 658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5702023" y="4059623"/>
                  <a:ext cx="465977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59" name="Shape 659"/>
                <p:cNvSpPr txBox="1"/>
                <p:nvPr/>
              </p:nvSpPr>
              <p:spPr>
                <a:xfrm>
                  <a:off x="5605835" y="4485748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연맹지령</a:t>
                  </a:r>
                </a:p>
              </p:txBody>
            </p:sp>
            <p:pic>
              <p:nvPicPr>
                <p:cNvPr descr="http://www.free-icons-download.net/images/horn-icon-16594.png" id="660" name="Shape 660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 flipH="1">
                  <a:off x="5860817" y="4215198"/>
                  <a:ext cx="254074" cy="2540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61" name="Shape 661"/>
              <p:cNvGrpSpPr/>
              <p:nvPr/>
            </p:nvGrpSpPr>
            <p:grpSpPr>
              <a:xfrm>
                <a:off x="4555240" y="3842227"/>
                <a:ext cx="646331" cy="749269"/>
                <a:chOff x="4555241" y="3658123"/>
                <a:chExt cx="646331" cy="749269"/>
              </a:xfrm>
            </p:grpSpPr>
            <p:sp>
              <p:nvSpPr>
                <p:cNvPr id="662" name="Shape 662"/>
                <p:cNvSpPr/>
                <p:nvPr/>
              </p:nvSpPr>
              <p:spPr>
                <a:xfrm>
                  <a:off x="4620328" y="3658123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static.wixstatic.com/media/032257_f8b18c75c52eef77da971dea17fd3020.png" id="663" name="Shape 663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4650773" y="3754823"/>
                  <a:ext cx="465977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64" name="Shape 664"/>
                <p:cNvSpPr txBox="1"/>
                <p:nvPr/>
              </p:nvSpPr>
              <p:spPr>
                <a:xfrm>
                  <a:off x="4555241" y="4176560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연맹강퇴</a:t>
                  </a:r>
                </a:p>
              </p:txBody>
            </p:sp>
            <p:sp>
              <p:nvSpPr>
                <p:cNvPr id="665" name="Shape 665"/>
                <p:cNvSpPr/>
                <p:nvPr/>
              </p:nvSpPr>
              <p:spPr>
                <a:xfrm>
                  <a:off x="4823926" y="3932128"/>
                  <a:ext cx="213687" cy="211498"/>
                </a:xfrm>
                <a:prstGeom prst="left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6" name="Shape 666"/>
              <p:cNvGrpSpPr/>
              <p:nvPr/>
            </p:nvGrpSpPr>
            <p:grpSpPr>
              <a:xfrm>
                <a:off x="4267498" y="2423171"/>
                <a:ext cx="646331" cy="724634"/>
                <a:chOff x="4267498" y="2340664"/>
                <a:chExt cx="646331" cy="724634"/>
              </a:xfrm>
            </p:grpSpPr>
            <p:sp>
              <p:nvSpPr>
                <p:cNvPr id="667" name="Shape 667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68" name="Shape 668"/>
                <p:cNvGrpSpPr/>
                <p:nvPr/>
              </p:nvGrpSpPr>
              <p:grpSpPr>
                <a:xfrm>
                  <a:off x="4267498" y="2424642"/>
                  <a:ext cx="646331" cy="640656"/>
                  <a:chOff x="4267498" y="2424642"/>
                  <a:chExt cx="646331" cy="640656"/>
                </a:xfrm>
              </p:grpSpPr>
              <p:grpSp>
                <p:nvGrpSpPr>
                  <p:cNvPr id="669" name="Shape 669"/>
                  <p:cNvGrpSpPr/>
                  <p:nvPr/>
                </p:nvGrpSpPr>
                <p:grpSpPr>
                  <a:xfrm>
                    <a:off x="4356067" y="2424642"/>
                    <a:ext cx="436634" cy="369332"/>
                    <a:chOff x="4356067" y="2405980"/>
                    <a:chExt cx="436634" cy="369332"/>
                  </a:xfrm>
                </p:grpSpPr>
                <p:sp>
                  <p:nvSpPr>
                    <p:cNvPr id="670" name="Shape 670"/>
                    <p:cNvSpPr/>
                    <p:nvPr/>
                  </p:nvSpPr>
                  <p:spPr>
                    <a:xfrm>
                      <a:off x="4599991" y="2460430"/>
                      <a:ext cx="192710" cy="227950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71" name="Shape 671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672" name="Shape 672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673" name="Shape 673"/>
              <p:cNvGrpSpPr/>
              <p:nvPr/>
            </p:nvGrpSpPr>
            <p:grpSpPr>
              <a:xfrm>
                <a:off x="4284438" y="3133532"/>
                <a:ext cx="646331" cy="724634"/>
                <a:chOff x="4267498" y="2340664"/>
                <a:chExt cx="646331" cy="724634"/>
              </a:xfrm>
            </p:grpSpPr>
            <p:sp>
              <p:nvSpPr>
                <p:cNvPr id="674" name="Shape 674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75" name="Shape 675"/>
                <p:cNvGrpSpPr/>
                <p:nvPr/>
              </p:nvGrpSpPr>
              <p:grpSpPr>
                <a:xfrm>
                  <a:off x="4267498" y="2424642"/>
                  <a:ext cx="646331" cy="640656"/>
                  <a:chOff x="4267498" y="2424642"/>
                  <a:chExt cx="646331" cy="640656"/>
                </a:xfrm>
              </p:grpSpPr>
              <p:grpSp>
                <p:nvGrpSpPr>
                  <p:cNvPr id="676" name="Shape 676"/>
                  <p:cNvGrpSpPr/>
                  <p:nvPr/>
                </p:nvGrpSpPr>
                <p:grpSpPr>
                  <a:xfrm>
                    <a:off x="4356067" y="2424642"/>
                    <a:ext cx="436634" cy="369332"/>
                    <a:chOff x="4356067" y="2405980"/>
                    <a:chExt cx="436634" cy="369332"/>
                  </a:xfrm>
                </p:grpSpPr>
                <p:sp>
                  <p:nvSpPr>
                    <p:cNvPr id="677" name="Shape 677"/>
                    <p:cNvSpPr/>
                    <p:nvPr/>
                  </p:nvSpPr>
                  <p:spPr>
                    <a:xfrm flipH="1" rot="10800000">
                      <a:off x="4599991" y="2497754"/>
                      <a:ext cx="192710" cy="227950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78" name="Shape 678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679" name="Shape 679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</p:grpSp>
        <p:sp>
          <p:nvSpPr>
            <p:cNvPr id="680" name="Shape 680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descr="http://vignette1.wikia.nocookie.net/unisonleague/images/b/ba/Gear-Sea_Dragon_Circlet_Render.png/revision/latest?cb=20150928021712" id="681" name="Shape 681"/>
          <p:cNvPicPr preferRelativeResize="0"/>
          <p:nvPr/>
        </p:nvPicPr>
        <p:blipFill rotWithShape="1">
          <a:blip r:embed="rId16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684" name="Shape 684"/>
          <p:cNvSpPr/>
          <p:nvPr/>
        </p:nvSpPr>
        <p:spPr>
          <a:xfrm>
            <a:off x="1947591" y="1897560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버튼 없음</a:t>
            </a:r>
          </a:p>
        </p:txBody>
      </p:sp>
      <p:cxnSp>
        <p:nvCxnSpPr>
          <p:cNvPr id="685" name="Shape 685"/>
          <p:cNvCxnSpPr>
            <a:stCxn id="684" idx="3"/>
          </p:cNvCxnSpPr>
          <p:nvPr/>
        </p:nvCxnSpPr>
        <p:spPr>
          <a:xfrm flipH="1" rot="10800000">
            <a:off x="3571117" y="1996749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Shape 69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691" name="Shape 69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693" name="Shape 69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695" name="Shape 69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696" name="Shape 696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697" name="Shape 69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698" name="Shape 69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699" name="Shape 6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0" name="Shape 70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701" name="Shape 70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702" name="Shape 70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703" name="Shape 70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04" name="Shape 70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705" name="Shape 705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706" name="Shape 70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709" name="Shape 70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712" name="Shape 712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713" name="Shape 7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4" name="Shape 714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715" name="Shape 715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716" name="Shape 71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717" name="Shape 7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18" name="Shape 718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19" name="Shape 719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722" name="Shape 72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725" name="Shape 7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" name="Shape 7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7" name="Shape 727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28" name="Shape 728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729" name="Shape 729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0" name="Shape 730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731" name="Shape 731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732" name="Shape 73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Shape 733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Shape 734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735" name="Shape 73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6" name="Shape 73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7" name="Shape 737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738" name="Shape 738"/>
          <p:cNvGrpSpPr/>
          <p:nvPr/>
        </p:nvGrpSpPr>
        <p:grpSpPr>
          <a:xfrm>
            <a:off x="4334057" y="287575"/>
            <a:ext cx="3583466" cy="6188158"/>
            <a:chOff x="4334057" y="287575"/>
            <a:chExt cx="3583466" cy="6188158"/>
          </a:xfrm>
        </p:grpSpPr>
        <p:sp>
          <p:nvSpPr>
            <p:cNvPr id="739" name="Shape 739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0" name="Shape 740"/>
            <p:cNvGrpSpPr/>
            <p:nvPr/>
          </p:nvGrpSpPr>
          <p:grpSpPr>
            <a:xfrm>
              <a:off x="4351472" y="1687522"/>
              <a:ext cx="3566051" cy="2903974"/>
              <a:chOff x="4267498" y="1687522"/>
              <a:chExt cx="3566051" cy="2903974"/>
            </a:xfrm>
          </p:grpSpPr>
          <p:pic>
            <p:nvPicPr>
              <p:cNvPr id="741" name="Shape 74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3" y="1997378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2" name="Shape 742"/>
              <p:cNvGrpSpPr/>
              <p:nvPr/>
            </p:nvGrpSpPr>
            <p:grpSpPr>
              <a:xfrm>
                <a:off x="6523046" y="1687522"/>
                <a:ext cx="917239" cy="727654"/>
                <a:chOff x="6523046" y="1687522"/>
                <a:chExt cx="917239" cy="727654"/>
              </a:xfrm>
            </p:grpSpPr>
            <p:sp>
              <p:nvSpPr>
                <p:cNvPr id="743" name="Shape 743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icons.iconarchive.com/icons/artua/pirates/256/treasure-map-icon.png" id="744" name="Shape 744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13951" l="0" r="0" t="24823"/>
                <a:stretch/>
              </p:blipFill>
              <p:spPr>
                <a:xfrm>
                  <a:off x="6717443" y="1770463"/>
                  <a:ext cx="530667" cy="324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5" name="Shape 745"/>
                <p:cNvSpPr txBox="1"/>
                <p:nvPr/>
              </p:nvSpPr>
              <p:spPr>
                <a:xfrm>
                  <a:off x="6523046" y="2184344"/>
                  <a:ext cx="91723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도시이동 초대</a:t>
                  </a:r>
                </a:p>
              </p:txBody>
            </p:sp>
          </p:grpSp>
          <p:grpSp>
            <p:nvGrpSpPr>
              <p:cNvPr id="746" name="Shape 746"/>
              <p:cNvGrpSpPr/>
              <p:nvPr/>
            </p:nvGrpSpPr>
            <p:grpSpPr>
              <a:xfrm>
                <a:off x="6876235" y="2420151"/>
                <a:ext cx="957314" cy="727654"/>
                <a:chOff x="6503010" y="1687522"/>
                <a:chExt cx="957314" cy="727654"/>
              </a:xfrm>
            </p:grpSpPr>
            <p:sp>
              <p:nvSpPr>
                <p:cNvPr id="747" name="Shape 747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Shape 748"/>
                <p:cNvSpPr txBox="1"/>
                <p:nvPr/>
              </p:nvSpPr>
              <p:spPr>
                <a:xfrm>
                  <a:off x="6503010" y="2184344"/>
                  <a:ext cx="95731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영주 상세 정보</a:t>
                  </a:r>
                </a:p>
              </p:txBody>
            </p:sp>
          </p:grpSp>
          <p:pic>
            <p:nvPicPr>
              <p:cNvPr descr="http://thumbs.dreamstime.com/t/business-card-icons-set-black-reflection-businessman-businesswoman-company-31722592.jpg" id="749" name="Shape 749"/>
              <p:cNvPicPr preferRelativeResize="0"/>
              <p:nvPr/>
            </p:nvPicPr>
            <p:blipFill rotWithShape="1">
              <a:blip r:embed="rId11">
                <a:alphaModFix/>
              </a:blip>
              <a:srcRect b="63205" l="8103" r="67365" t="13381"/>
              <a:stretch/>
            </p:blipFill>
            <p:spPr>
              <a:xfrm>
                <a:off x="7147356" y="2546916"/>
                <a:ext cx="400280" cy="268078"/>
              </a:xfrm>
              <a:prstGeom prst="roundRect">
                <a:avLst>
                  <a:gd fmla="val 9818" name="adj"/>
                </a:avLst>
              </a:prstGeom>
              <a:noFill/>
              <a:ln>
                <a:noFill/>
              </a:ln>
            </p:spPr>
          </p:pic>
          <p:grpSp>
            <p:nvGrpSpPr>
              <p:cNvPr id="750" name="Shape 750"/>
              <p:cNvGrpSpPr/>
              <p:nvPr/>
            </p:nvGrpSpPr>
            <p:grpSpPr>
              <a:xfrm>
                <a:off x="7004293" y="3183465"/>
                <a:ext cx="686405" cy="727654"/>
                <a:chOff x="7004293" y="3183465"/>
                <a:chExt cx="686405" cy="727654"/>
              </a:xfrm>
            </p:grpSpPr>
            <p:grpSp>
              <p:nvGrpSpPr>
                <p:cNvPr id="751" name="Shape 751"/>
                <p:cNvGrpSpPr/>
                <p:nvPr/>
              </p:nvGrpSpPr>
              <p:grpSpPr>
                <a:xfrm>
                  <a:off x="7004293" y="3183465"/>
                  <a:ext cx="686405" cy="727654"/>
                  <a:chOff x="6638465" y="1687522"/>
                  <a:chExt cx="686405" cy="727654"/>
                </a:xfrm>
              </p:grpSpPr>
              <p:sp>
                <p:nvSpPr>
                  <p:cNvPr id="752" name="Shape 752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3" name="Shape 753"/>
                  <p:cNvSpPr txBox="1"/>
                  <p:nvPr/>
                </p:nvSpPr>
                <p:spPr>
                  <a:xfrm>
                    <a:off x="6638465" y="2184344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자원 지원</a:t>
                    </a:r>
                  </a:p>
                </p:txBody>
              </p:sp>
            </p:grpSp>
            <p:pic>
              <p:nvPicPr>
                <p:cNvPr id="754" name="Shape 754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7178810" y="3278262"/>
                  <a:ext cx="351879" cy="3388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55" name="Shape 755"/>
              <p:cNvGrpSpPr/>
              <p:nvPr/>
            </p:nvGrpSpPr>
            <p:grpSpPr>
              <a:xfrm>
                <a:off x="6551265" y="3863841"/>
                <a:ext cx="686405" cy="727654"/>
                <a:chOff x="6551265" y="3863841"/>
                <a:chExt cx="686405" cy="727654"/>
              </a:xfrm>
            </p:grpSpPr>
            <p:grpSp>
              <p:nvGrpSpPr>
                <p:cNvPr id="756" name="Shape 756"/>
                <p:cNvGrpSpPr/>
                <p:nvPr/>
              </p:nvGrpSpPr>
              <p:grpSpPr>
                <a:xfrm>
                  <a:off x="6551265" y="3863841"/>
                  <a:ext cx="686405" cy="727654"/>
                  <a:chOff x="6638467" y="1687522"/>
                  <a:chExt cx="686405" cy="727654"/>
                </a:xfrm>
              </p:grpSpPr>
              <p:sp>
                <p:nvSpPr>
                  <p:cNvPr id="757" name="Shape 757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8" name="Shape 758"/>
                  <p:cNvSpPr txBox="1"/>
                  <p:nvPr/>
                </p:nvSpPr>
                <p:spPr>
                  <a:xfrm>
                    <a:off x="6638467" y="2184344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병력 지원</a:t>
                    </a:r>
                  </a:p>
                </p:txBody>
              </p:sp>
            </p:grpSp>
            <p:pic>
              <p:nvPicPr>
                <p:cNvPr descr="https://wiki.guildwars2.com/images/d/db/Warrior_tango_icon_200px.png" id="759" name="Shape 759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6680200" y="3919919"/>
                  <a:ext cx="414583" cy="4145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60" name="Shape 760"/>
              <p:cNvGrpSpPr/>
              <p:nvPr/>
            </p:nvGrpSpPr>
            <p:grpSpPr>
              <a:xfrm>
                <a:off x="4267498" y="2423171"/>
                <a:ext cx="646331" cy="724634"/>
                <a:chOff x="4267498" y="2340664"/>
                <a:chExt cx="646331" cy="724634"/>
              </a:xfrm>
            </p:grpSpPr>
            <p:sp>
              <p:nvSpPr>
                <p:cNvPr id="761" name="Shape 761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62" name="Shape 762"/>
                <p:cNvGrpSpPr/>
                <p:nvPr/>
              </p:nvGrpSpPr>
              <p:grpSpPr>
                <a:xfrm>
                  <a:off x="4267498" y="2424642"/>
                  <a:ext cx="646331" cy="640656"/>
                  <a:chOff x="4267498" y="2424642"/>
                  <a:chExt cx="646331" cy="640656"/>
                </a:xfrm>
              </p:grpSpPr>
              <p:grpSp>
                <p:nvGrpSpPr>
                  <p:cNvPr id="763" name="Shape 763"/>
                  <p:cNvGrpSpPr/>
                  <p:nvPr/>
                </p:nvGrpSpPr>
                <p:grpSpPr>
                  <a:xfrm>
                    <a:off x="4356067" y="2424642"/>
                    <a:ext cx="436634" cy="369332"/>
                    <a:chOff x="4356067" y="2405980"/>
                    <a:chExt cx="436634" cy="369332"/>
                  </a:xfrm>
                </p:grpSpPr>
                <p:sp>
                  <p:nvSpPr>
                    <p:cNvPr id="764" name="Shape 764"/>
                    <p:cNvSpPr/>
                    <p:nvPr/>
                  </p:nvSpPr>
                  <p:spPr>
                    <a:xfrm>
                      <a:off x="4599991" y="2460430"/>
                      <a:ext cx="192710" cy="227950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5" name="Shape 765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766" name="Shape 766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767" name="Shape 767"/>
              <p:cNvGrpSpPr/>
              <p:nvPr/>
            </p:nvGrpSpPr>
            <p:grpSpPr>
              <a:xfrm>
                <a:off x="4284438" y="3133532"/>
                <a:ext cx="646331" cy="724634"/>
                <a:chOff x="4267498" y="2340664"/>
                <a:chExt cx="646331" cy="724634"/>
              </a:xfrm>
            </p:grpSpPr>
            <p:sp>
              <p:nvSpPr>
                <p:cNvPr id="768" name="Shape 768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69" name="Shape 769"/>
                <p:cNvGrpSpPr/>
                <p:nvPr/>
              </p:nvGrpSpPr>
              <p:grpSpPr>
                <a:xfrm>
                  <a:off x="4267498" y="2424642"/>
                  <a:ext cx="646331" cy="640656"/>
                  <a:chOff x="4267498" y="2424642"/>
                  <a:chExt cx="646331" cy="640656"/>
                </a:xfrm>
              </p:grpSpPr>
              <p:grpSp>
                <p:nvGrpSpPr>
                  <p:cNvPr id="770" name="Shape 770"/>
                  <p:cNvGrpSpPr/>
                  <p:nvPr/>
                </p:nvGrpSpPr>
                <p:grpSpPr>
                  <a:xfrm>
                    <a:off x="4356067" y="2424642"/>
                    <a:ext cx="436634" cy="369332"/>
                    <a:chOff x="4356067" y="2405980"/>
                    <a:chExt cx="436634" cy="369332"/>
                  </a:xfrm>
                </p:grpSpPr>
                <p:sp>
                  <p:nvSpPr>
                    <p:cNvPr id="771" name="Shape 771"/>
                    <p:cNvSpPr/>
                    <p:nvPr/>
                  </p:nvSpPr>
                  <p:spPr>
                    <a:xfrm flipH="1" rot="10800000">
                      <a:off x="4599991" y="2497754"/>
                      <a:ext cx="192710" cy="227950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2" name="Shape 772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773" name="Shape 773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</p:grpSp>
        <p:sp>
          <p:nvSpPr>
            <p:cNvPr id="774" name="Shape 774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descr="http://vignette1.wikia.nocookie.net/unisonleague/images/b/ba/Gear-Sea_Dragon_Circlet_Render.png/revision/latest?cb=20150928021712" id="775" name="Shape 775"/>
          <p:cNvPicPr preferRelativeResize="0"/>
          <p:nvPr/>
        </p:nvPicPr>
        <p:blipFill rotWithShape="1">
          <a:blip r:embed="rId14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Shape 77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778" name="Shape 778"/>
          <p:cNvSpPr/>
          <p:nvPr/>
        </p:nvSpPr>
        <p:spPr>
          <a:xfrm>
            <a:off x="1947591" y="1897560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버튼 없음</a:t>
            </a:r>
          </a:p>
        </p:txBody>
      </p:sp>
      <p:cxnSp>
        <p:nvCxnSpPr>
          <p:cNvPr id="779" name="Shape 779"/>
          <p:cNvCxnSpPr>
            <a:stCxn id="778" idx="3"/>
          </p:cNvCxnSpPr>
          <p:nvPr/>
        </p:nvCxnSpPr>
        <p:spPr>
          <a:xfrm flipH="1" rot="10800000">
            <a:off x="3571117" y="1996749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0" name="Shape 780"/>
          <p:cNvSpPr/>
          <p:nvPr/>
        </p:nvSpPr>
        <p:spPr>
          <a:xfrm>
            <a:off x="2010146" y="409978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버튼 없음</a:t>
            </a:r>
          </a:p>
        </p:txBody>
      </p:sp>
      <p:cxnSp>
        <p:nvCxnSpPr>
          <p:cNvPr id="781" name="Shape 781"/>
          <p:cNvCxnSpPr>
            <a:stCxn id="780" idx="3"/>
          </p:cNvCxnSpPr>
          <p:nvPr/>
        </p:nvCxnSpPr>
        <p:spPr>
          <a:xfrm flipH="1" rot="10800000">
            <a:off x="3633672" y="4198972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2" name="Shape 782"/>
          <p:cNvSpPr/>
          <p:nvPr/>
        </p:nvSpPr>
        <p:spPr>
          <a:xfrm>
            <a:off x="2489667" y="494106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버튼 없음</a:t>
            </a:r>
          </a:p>
        </p:txBody>
      </p:sp>
      <p:cxnSp>
        <p:nvCxnSpPr>
          <p:cNvPr id="783" name="Shape 783"/>
          <p:cNvCxnSpPr>
            <a:stCxn id="782" idx="3"/>
          </p:cNvCxnSpPr>
          <p:nvPr/>
        </p:nvCxnSpPr>
        <p:spPr>
          <a:xfrm flipH="1" rot="10800000">
            <a:off x="4113193" y="4458556"/>
            <a:ext cx="1692300" cy="705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Shape 788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789" name="Shape 789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791" name="Shape 791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793" name="Shape 793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794" name="Shape 794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795" name="Shape 795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796" name="Shape 79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797" name="Shape 79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8" name="Shape 798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799" name="Shape 799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800" name="Shape 80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801" name="Shape 80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02" name="Shape 802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803" name="Shape 803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804" name="Shape 804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07" name="Shape 807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810" name="Shape 810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811" name="Shape 8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2" name="Shape 812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813" name="Shape 813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814" name="Shape 81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815" name="Shape 8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16" name="Shape 816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17" name="Shape 817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820" name="Shape 820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823" name="Shape 8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4" name="Shape 8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Shape 825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26" name="Shape 826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827" name="Shape 827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8" name="Shape 828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829" name="Shape 829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830" name="Shape 830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Shape 831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Shape 832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833" name="Shape 83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4" name="Shape 8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5" name="Shape 835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836" name="Shape 836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7" name="Shape 8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8" name="Shape 838"/>
          <p:cNvGrpSpPr/>
          <p:nvPr/>
        </p:nvGrpSpPr>
        <p:grpSpPr>
          <a:xfrm>
            <a:off x="6642322" y="1724518"/>
            <a:ext cx="957314" cy="727654"/>
            <a:chOff x="6960209" y="2420151"/>
            <a:chExt cx="957314" cy="727654"/>
          </a:xfrm>
        </p:grpSpPr>
        <p:grpSp>
          <p:nvGrpSpPr>
            <p:cNvPr id="839" name="Shape 839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840" name="Shape 84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Shape 841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842" name="Shape 842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843" name="Shape 843"/>
          <p:cNvGrpSpPr/>
          <p:nvPr/>
        </p:nvGrpSpPr>
        <p:grpSpPr>
          <a:xfrm>
            <a:off x="7124726" y="2542791"/>
            <a:ext cx="686405" cy="727654"/>
            <a:chOff x="7004293" y="3183465"/>
            <a:chExt cx="686405" cy="727654"/>
          </a:xfrm>
        </p:grpSpPr>
        <p:grpSp>
          <p:nvGrpSpPr>
            <p:cNvPr id="844" name="Shape 844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845" name="Shape 84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Shape 846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847" name="Shape 84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8" name="Shape 848"/>
          <p:cNvGrpSpPr/>
          <p:nvPr/>
        </p:nvGrpSpPr>
        <p:grpSpPr>
          <a:xfrm>
            <a:off x="6783588" y="3297716"/>
            <a:ext cx="686405" cy="727654"/>
            <a:chOff x="6551265" y="3863841"/>
            <a:chExt cx="686405" cy="727654"/>
          </a:xfrm>
        </p:grpSpPr>
        <p:grpSp>
          <p:nvGrpSpPr>
            <p:cNvPr id="849" name="Shape 849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850" name="Shape 85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Shape 851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852" name="Shape 85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3" name="Shape 853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854" name="Shape 854"/>
          <p:cNvPicPr preferRelativeResize="0"/>
          <p:nvPr/>
        </p:nvPicPr>
        <p:blipFill rotWithShape="1">
          <a:blip r:embed="rId13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Shape 85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856" name="Shape 856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R1~2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857" name="Shape 857"/>
          <p:cNvSpPr/>
          <p:nvPr/>
        </p:nvSpPr>
        <p:spPr>
          <a:xfrm>
            <a:off x="2009268" y="3008594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좌측 기능 메뉴 없음</a:t>
            </a:r>
          </a:p>
        </p:txBody>
      </p:sp>
      <p:cxnSp>
        <p:nvCxnSpPr>
          <p:cNvPr id="858" name="Shape 858"/>
          <p:cNvCxnSpPr>
            <a:stCxn id="857" idx="3"/>
          </p:cNvCxnSpPr>
          <p:nvPr/>
        </p:nvCxnSpPr>
        <p:spPr>
          <a:xfrm flipH="1" rot="10800000">
            <a:off x="3632794" y="3107783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Shape 863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864" name="Shape 864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866" name="Shape 866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868" name="Shape 868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869" name="Shape 869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870" name="Shape 870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871" name="Shape 87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872" name="Shape 87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73" name="Shape 873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874" name="Shape 87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876" name="Shape 87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7" name="Shape 87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878" name="Shape 878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879" name="Shape 879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880" name="Shape 880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881" name="Shape 881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882" name="Shape 88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83" name="Shape 883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Shape 884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886" name="Shape 88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87" name="Shape 88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90" name="Shape 89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893" name="Shape 893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894" name="Shape 89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5" name="Shape 89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6" name="Shape 896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897" name="Shape 897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898" name="Shape 89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899" name="Shape 8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0" name="Shape 900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01" name="Shape 901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02" name="Shape 902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905" name="Shape 905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908" name="Shape 90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" name="Shape 90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0" name="Shape 910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11" name="Shape 911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12" name="Shape 912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3" name="Shape 9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4" name="Shape 914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915" name="Shape 915"/>
            <p:cNvSpPr/>
            <p:nvPr/>
          </p:nvSpPr>
          <p:spPr>
            <a:xfrm>
              <a:off x="7022757" y="185547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7174260" y="263786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6997917" y="3398691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thumbs.dreamstime.com/t/business-card-icons-set-black-reflection-businessman-businesswoman-company-31722592.jpg" id="918" name="Shape 918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082042" y="1977748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sp>
          <p:nvSpPr>
            <p:cNvPr id="919" name="Shape 919"/>
            <p:cNvSpPr txBox="1"/>
            <p:nvPr/>
          </p:nvSpPr>
          <p:spPr>
            <a:xfrm>
              <a:off x="6833874" y="2331066"/>
              <a:ext cx="95410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영주상세정보</a:t>
              </a:r>
            </a:p>
          </p:txBody>
        </p:sp>
        <p:sp>
          <p:nvSpPr>
            <p:cNvPr id="920" name="Shape 920"/>
            <p:cNvSpPr txBox="1"/>
            <p:nvPr/>
          </p:nvSpPr>
          <p:spPr>
            <a:xfrm>
              <a:off x="7090503" y="3141230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자원지원</a:t>
              </a:r>
            </a:p>
          </p:txBody>
        </p:sp>
        <p:sp>
          <p:nvSpPr>
            <p:cNvPr id="921" name="Shape 921"/>
            <p:cNvSpPr txBox="1"/>
            <p:nvPr/>
          </p:nvSpPr>
          <p:spPr>
            <a:xfrm>
              <a:off x="6883122" y="391179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병사지원</a:t>
              </a:r>
            </a:p>
          </p:txBody>
        </p:sp>
        <p:pic>
          <p:nvPicPr>
            <p:cNvPr id="922" name="Shape 9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56561" y="2719030"/>
              <a:ext cx="290808" cy="280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3" name="Shape 9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32509" y="2887185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4" name="Shape 92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99057" y="2849932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5" name="Shape 925"/>
            <p:cNvSpPr/>
            <p:nvPr/>
          </p:nvSpPr>
          <p:spPr>
            <a:xfrm>
              <a:off x="7259518" y="3666451"/>
              <a:ext cx="198999" cy="198999"/>
            </a:xfrm>
            <a:prstGeom prst="mathPlus">
              <a:avLst>
                <a:gd fmla="val 23520" name="adj1"/>
              </a:avLst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4620071" y="295943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4556892" y="347259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descr="http://i21.servimg.com/u/f21/19/31/75/76/crownn10.png" id="928" name="Shape 9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i21.servimg.com/u/f21/19/31/75/76/crownn10.png" id="929" name="Shape 9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18650" y="2954699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Shape 9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3355" y="326306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1" name="Shape 93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932" name="Shape 932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외에 연맹원이 맹주 연맹원을 선택하였을 때 메뉴 구성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Shape 937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938" name="Shape 938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940" name="Shape 940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942" name="Shape 942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943" name="Shape 943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945" name="Shape 94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946" name="Shape 9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47" name="Shape 947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948" name="Shape 948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949" name="Shape 94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950" name="Shape 95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51" name="Shape 951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952" name="Shape 952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953" name="Shape 953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954" name="Shape 954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955" name="Shape 955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956" name="Shape 95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57" name="Shape 957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Shape 958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960" name="Shape 96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61" name="Shape 96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964" name="Shape 96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967" name="Shape 967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968" name="Shape 96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9" name="Shape 96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0" name="Shape 970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971" name="Shape 97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973" name="Shape 97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74" name="Shape 974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75" name="Shape 975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76" name="Shape 976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979" name="Shape 979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982" name="Shape 98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3" name="Shape 98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4" name="Shape 984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85" name="Shape 985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86" name="Shape 986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7" name="Shape 98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8" name="Shape 988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pic>
          <p:nvPicPr>
            <p:cNvPr descr="http://i21.servimg.com/u/f21/19/31/75/76/crownn10.png" id="989" name="Shape 9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0" name="Shape 990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자신을 선택한 경우 화면 표시</a:t>
            </a:r>
          </a:p>
        </p:txBody>
      </p:sp>
      <p:sp>
        <p:nvSpPr>
          <p:cNvPr id="992" name="Shape 992"/>
          <p:cNvSpPr/>
          <p:nvPr/>
        </p:nvSpPr>
        <p:spPr>
          <a:xfrm>
            <a:off x="7627640" y="1818291"/>
            <a:ext cx="3480175" cy="49079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기능 메뉴 없이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자신의 영주 이미지 / 연맹 등급 아이콘 / 닉네임만 표시</a:t>
            </a:r>
          </a:p>
        </p:txBody>
      </p:sp>
      <p:cxnSp>
        <p:nvCxnSpPr>
          <p:cNvPr id="993" name="Shape 993"/>
          <p:cNvCxnSpPr>
            <a:stCxn id="992" idx="1"/>
          </p:cNvCxnSpPr>
          <p:nvPr/>
        </p:nvCxnSpPr>
        <p:spPr>
          <a:xfrm flipH="1">
            <a:off x="6920240" y="2063690"/>
            <a:ext cx="707400" cy="413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999" name="Shape 999"/>
          <p:cNvSpPr txBox="1"/>
          <p:nvPr/>
        </p:nvSpPr>
        <p:spPr>
          <a:xfrm>
            <a:off x="1013629" y="667910"/>
            <a:ext cx="331344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맹주 직위를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연맹원만 사용 가능</a:t>
            </a:r>
          </a:p>
        </p:txBody>
      </p:sp>
      <p:grpSp>
        <p:nvGrpSpPr>
          <p:cNvPr id="1000" name="Shape 100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001" name="Shape 100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005" name="Shape 100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006" name="Shape 1006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008" name="Shape 100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009" name="Shape 100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10" name="Shape 101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011" name="Shape 101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013" name="Shape 10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14" name="Shape 101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023" name="Shape 10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4" name="Shape 1024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025" name="Shape 1025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026" name="Shape 102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027" name="Shape 10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8" name="Shape 1028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035" name="Shape 10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Shape 10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7" name="Shape 1037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039" name="Shape 1039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0" name="Shape 1040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041" name="Shape 1041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042" name="Shape 104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Shape 1043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Shape 1044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045" name="Shape 104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6" name="Shape 104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7" name="Shape 1047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048" name="Shape 1048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9" name="Shape 10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0" name="Shape 1050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1051" name="Shape 105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052" name="Shape 1052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3" name="Shape 1053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054" name="Shape 1054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1055" name="Shape 105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1057" name="Shape 1057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058" name="Shape 1058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1059" name="Shape 1059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1060" name="Shape 106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Shape 1061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062" name="Shape 106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3" name="Shape 1063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1064" name="Shape 1064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065" name="Shape 106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Shape 1066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067" name="Shape 106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8" name="Shape 1068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069" name="Shape 1069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070" name="Shape 107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1" name="Shape 1071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1072" name="Shape 107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3" name="Shape 1073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074" name="Shape 1074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075" name="Shape 107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6" name="Shape 1076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8" name="Shape 1078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1079" name="Shape 107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0" name="Shape 1080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081" name="Shape 1081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082" name="Shape 1082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3" name="Shape 108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084" name="Shape 108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085" name="Shape 1085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1086" name="Shape 108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7" name="Shape 1087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088" name="Shape 1088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089" name="Shape 1089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Shape 1090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091" name="Shape 1091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092" name="Shape 1092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1093" name="Shape 1093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094" name="Shape 10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5" name="Shape 109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6" name="Shape 1096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097" name="Shape 1097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1098" name="Shape 1098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9" name="Shape 1099"/>
          <p:cNvGrpSpPr/>
          <p:nvPr/>
        </p:nvGrpSpPr>
        <p:grpSpPr>
          <a:xfrm>
            <a:off x="2270988" y="1948561"/>
            <a:ext cx="646331" cy="726164"/>
            <a:chOff x="4562101" y="1706810"/>
            <a:chExt cx="646331" cy="726164"/>
          </a:xfrm>
        </p:grpSpPr>
        <p:sp>
          <p:nvSpPr>
            <p:cNvPr id="1100" name="Shape 1100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101" name="Shape 110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2" name="Shape 110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3" name="Shape 1103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grpSp>
        <p:nvGrpSpPr>
          <p:cNvPr id="1104" name="Shape 1104"/>
          <p:cNvGrpSpPr/>
          <p:nvPr/>
        </p:nvGrpSpPr>
        <p:grpSpPr>
          <a:xfrm>
            <a:off x="709131" y="1955109"/>
            <a:ext cx="1669067" cy="484631"/>
            <a:chOff x="0" y="2113732"/>
            <a:chExt cx="1669067" cy="484631"/>
          </a:xfrm>
        </p:grpSpPr>
        <p:sp>
          <p:nvSpPr>
            <p:cNvPr id="1105" name="Shape 1105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107" name="Shape 1107"/>
          <p:cNvSpPr/>
          <p:nvPr/>
        </p:nvSpPr>
        <p:spPr>
          <a:xfrm>
            <a:off x="4336310" y="278437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Shape 1108"/>
          <p:cNvSpPr/>
          <p:nvPr/>
        </p:nvSpPr>
        <p:spPr>
          <a:xfrm>
            <a:off x="4700485" y="2463250"/>
            <a:ext cx="2829694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연맹원 님에게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Shape 1109"/>
          <p:cNvSpPr/>
          <p:nvPr/>
        </p:nvSpPr>
        <p:spPr>
          <a:xfrm>
            <a:off x="4950780" y="3462282"/>
            <a:ext cx="1200066" cy="447979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110" name="Shape 1110"/>
          <p:cNvSpPr/>
          <p:nvPr/>
        </p:nvSpPr>
        <p:spPr>
          <a:xfrm>
            <a:off x="6182264" y="3463141"/>
            <a:ext cx="1200066" cy="447979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111" name="Shape 1111"/>
          <p:cNvSpPr/>
          <p:nvPr/>
        </p:nvSpPr>
        <p:spPr>
          <a:xfrm>
            <a:off x="8385495" y="184060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확인 및 수행 팝업</a:t>
            </a:r>
          </a:p>
        </p:txBody>
      </p:sp>
      <p:cxnSp>
        <p:nvCxnSpPr>
          <p:cNvPr id="1112" name="Shape 1112"/>
          <p:cNvCxnSpPr>
            <a:stCxn id="1111" idx="1"/>
          </p:cNvCxnSpPr>
          <p:nvPr/>
        </p:nvCxnSpPr>
        <p:spPr>
          <a:xfrm flipH="1">
            <a:off x="7461195" y="2063689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13" name="Shape 1113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연맹원에게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수행</a:t>
            </a:r>
          </a:p>
        </p:txBody>
      </p:sp>
      <p:cxnSp>
        <p:nvCxnSpPr>
          <p:cNvPr id="1114" name="Shape 1114"/>
          <p:cNvCxnSpPr>
            <a:stCxn id="1113" idx="0"/>
            <a:endCxn id="1109" idx="2"/>
          </p:cNvCxnSpPr>
          <p:nvPr/>
        </p:nvCxnSpPr>
        <p:spPr>
          <a:xfrm flipH="1" rot="10800000">
            <a:off x="4720639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15" name="Shape 1115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취소</a:t>
            </a:r>
          </a:p>
        </p:txBody>
      </p:sp>
      <p:cxnSp>
        <p:nvCxnSpPr>
          <p:cNvPr id="1116" name="Shape 1116"/>
          <p:cNvCxnSpPr>
            <a:stCxn id="1115" idx="0"/>
            <a:endCxn id="1110" idx="2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2016.03.14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2016.03.29 가입 및 승인 시스템 메일 추가 / 가입 대기자 보관 기간 추가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연맹 지령 시스템 삭제(개별 시스템으로 별도 기획 진행)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122" name="Shape 1122"/>
          <p:cNvSpPr txBox="1"/>
          <p:nvPr/>
        </p:nvSpPr>
        <p:spPr>
          <a:xfrm>
            <a:off x="1013629" y="667910"/>
            <a:ext cx="33134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연맹원이 연맹 맹주 등급으로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맹주는 이양한 자신은 R1 등급으로 이동</a:t>
            </a:r>
          </a:p>
        </p:txBody>
      </p:sp>
      <p:sp>
        <p:nvSpPr>
          <p:cNvPr id="1123" name="Shape 1123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Shape 1124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1125" name="Shape 1125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Shape 1126"/>
          <p:cNvSpPr/>
          <p:nvPr/>
        </p:nvSpPr>
        <p:spPr>
          <a:xfrm>
            <a:off x="7470547" y="6101323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1127" name="Shape 1127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1128" name="Shape 1128"/>
            <p:cNvSpPr/>
            <p:nvPr/>
          </p:nvSpPr>
          <p:spPr>
            <a:xfrm>
              <a:off x="4336028" y="1401675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130" name="Shape 11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1131" name="Shape 11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2" name="Shape 1132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1133" name="Shape 1133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1135" name="Shape 11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6" name="Shape 113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137" name="Shape 1137"/>
          <p:cNvSpPr/>
          <p:nvPr/>
        </p:nvSpPr>
        <p:spPr>
          <a:xfrm>
            <a:off x="4847308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sp>
        <p:nvSpPr>
          <p:cNvPr id="1138" name="Shape 1138"/>
          <p:cNvSpPr/>
          <p:nvPr/>
        </p:nvSpPr>
        <p:spPr>
          <a:xfrm>
            <a:off x="5165507" y="1551083"/>
            <a:ext cx="1585225" cy="797475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Shape 1140"/>
          <p:cNvSpPr/>
          <p:nvPr/>
        </p:nvSpPr>
        <p:spPr>
          <a:xfrm rot="5400000">
            <a:off x="5306039" y="31713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Shape 1141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1142" name="Shape 1142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5443885" y="3607651"/>
            <a:ext cx="608772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1144" name="Shape 1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9676" y="2830653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5" name="Shape 1145"/>
          <p:cNvGrpSpPr/>
          <p:nvPr/>
        </p:nvGrpSpPr>
        <p:grpSpPr>
          <a:xfrm>
            <a:off x="4341297" y="4063636"/>
            <a:ext cx="3520799" cy="377970"/>
            <a:chOff x="4338000" y="1763400"/>
            <a:chExt cx="3520799" cy="377970"/>
          </a:xfrm>
        </p:grpSpPr>
        <p:sp>
          <p:nvSpPr>
            <p:cNvPr id="1146" name="Shape 1146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1148" name="Shape 11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9" name="Shape 1149"/>
          <p:cNvSpPr/>
          <p:nvPr/>
        </p:nvSpPr>
        <p:spPr>
          <a:xfrm>
            <a:off x="6182517" y="36016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150" name="Shape 1150"/>
          <p:cNvSpPr/>
          <p:nvPr/>
        </p:nvSpPr>
        <p:spPr>
          <a:xfrm>
            <a:off x="4487992" y="47010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Shape 1151"/>
          <p:cNvSpPr/>
          <p:nvPr/>
        </p:nvSpPr>
        <p:spPr>
          <a:xfrm rot="5400000">
            <a:off x="5280790" y="47849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Shape 1152"/>
          <p:cNvSpPr txBox="1"/>
          <p:nvPr/>
        </p:nvSpPr>
        <p:spPr>
          <a:xfrm>
            <a:off x="5437155" y="4819073"/>
            <a:ext cx="56938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1153" name="Shape 1153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Shape 1154"/>
          <p:cNvSpPr/>
          <p:nvPr/>
        </p:nvSpPr>
        <p:spPr>
          <a:xfrm rot="5400000">
            <a:off x="6946555" y="4785729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Shape 1155"/>
          <p:cNvSpPr txBox="1"/>
          <p:nvPr/>
        </p:nvSpPr>
        <p:spPr>
          <a:xfrm>
            <a:off x="7006740" y="4819894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1156" name="Shape 11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Shape 1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Shape 1158"/>
          <p:cNvSpPr/>
          <p:nvPr/>
        </p:nvSpPr>
        <p:spPr>
          <a:xfrm>
            <a:off x="4500835" y="52144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159" name="Shape 1159"/>
          <p:cNvSpPr/>
          <p:nvPr/>
        </p:nvSpPr>
        <p:spPr>
          <a:xfrm>
            <a:off x="6157269" y="52152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160" name="Shape 1160"/>
          <p:cNvSpPr/>
          <p:nvPr/>
        </p:nvSpPr>
        <p:spPr>
          <a:xfrm rot="5400000">
            <a:off x="6974398" y="3182096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Shape 1161"/>
          <p:cNvSpPr txBox="1"/>
          <p:nvPr/>
        </p:nvSpPr>
        <p:spPr>
          <a:xfrm>
            <a:off x="7027289" y="3169466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descr="http://vignette1.wikia.nocookie.net/unisonleague/images/b/ba/Gear-Sea_Dragon_Circlet_Render.png/revision/latest?cb=20150928021712" id="1162" name="Shape 1162"/>
          <p:cNvPicPr preferRelativeResize="0"/>
          <p:nvPr/>
        </p:nvPicPr>
        <p:blipFill rotWithShape="1">
          <a:blip r:embed="rId7">
            <a:alphaModFix/>
          </a:blip>
          <a:srcRect b="30362" l="8747" r="7728" t="27876"/>
          <a:stretch/>
        </p:blipFill>
        <p:spPr>
          <a:xfrm>
            <a:off x="5437014" y="4561842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unisonleague/images/b/ba/Gear-Sea_Dragon_Circlet_Render.png/revision/latest?cb=20150928021712" id="1163" name="Shape 1163"/>
          <p:cNvPicPr preferRelativeResize="0"/>
          <p:nvPr/>
        </p:nvPicPr>
        <p:blipFill rotWithShape="1">
          <a:blip r:embed="rId7">
            <a:alphaModFix/>
          </a:blip>
          <a:srcRect b="30362" l="8747" r="7728" t="27876"/>
          <a:stretch/>
        </p:blipFill>
        <p:spPr>
          <a:xfrm>
            <a:off x="7112838" y="4553137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2.wikia.nocookie.net/unisonleague/images/c/c8/Gear-Circlet_of_Aequor_Render.png/revision/latest?cb=20150928022252" id="1164" name="Shape 1164"/>
          <p:cNvPicPr preferRelativeResize="0"/>
          <p:nvPr/>
        </p:nvPicPr>
        <p:blipFill rotWithShape="1">
          <a:blip r:embed="rId8">
            <a:alphaModFix/>
          </a:blip>
          <a:srcRect b="20230" l="13340" r="13340" t="19190"/>
          <a:stretch/>
        </p:blipFill>
        <p:spPr>
          <a:xfrm>
            <a:off x="5501807" y="2865756"/>
            <a:ext cx="394476" cy="3259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2.wikia.nocookie.net/unisonleague/images/c/c8/Gear-Circlet_of_Aequor_Render.png/revision/latest?cb=20150928022252" id="1165" name="Shape 1165"/>
          <p:cNvPicPr preferRelativeResize="0"/>
          <p:nvPr/>
        </p:nvPicPr>
        <p:blipFill rotWithShape="1">
          <a:blip r:embed="rId8">
            <a:alphaModFix/>
          </a:blip>
          <a:srcRect b="20230" l="13340" r="13340" t="19190"/>
          <a:stretch/>
        </p:blipFill>
        <p:spPr>
          <a:xfrm>
            <a:off x="7207313" y="2855814"/>
            <a:ext cx="394476" cy="325930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Shape 1166"/>
          <p:cNvSpPr/>
          <p:nvPr/>
        </p:nvSpPr>
        <p:spPr>
          <a:xfrm>
            <a:off x="8078564" y="13279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연맹원으로 맹주 등급 연맹원 정보 변경</a:t>
            </a:r>
          </a:p>
        </p:txBody>
      </p:sp>
      <p:cxnSp>
        <p:nvCxnSpPr>
          <p:cNvPr id="1167" name="Shape 1167"/>
          <p:cNvCxnSpPr>
            <a:stCxn id="1166" idx="1"/>
          </p:cNvCxnSpPr>
          <p:nvPr/>
        </p:nvCxnSpPr>
        <p:spPr>
          <a:xfrm flipH="1">
            <a:off x="7154264" y="15510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168" name="Shape 1168"/>
          <p:cNvPicPr preferRelativeResize="0"/>
          <p:nvPr/>
        </p:nvPicPr>
        <p:blipFill rotWithShape="1">
          <a:blip r:embed="rId9">
            <a:alphaModFix/>
          </a:blip>
          <a:srcRect b="0" l="0" r="0" t="5587"/>
          <a:stretch/>
        </p:blipFill>
        <p:spPr>
          <a:xfrm>
            <a:off x="4504360" y="2861989"/>
            <a:ext cx="1126471" cy="916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Shape 1169"/>
          <p:cNvSpPr/>
          <p:nvPr/>
        </p:nvSpPr>
        <p:spPr>
          <a:xfrm>
            <a:off x="4526082" y="36008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170" name="Shape 1170"/>
          <p:cNvSpPr/>
          <p:nvPr/>
        </p:nvSpPr>
        <p:spPr>
          <a:xfrm>
            <a:off x="5169017" y="2160602"/>
            <a:ext cx="1015412" cy="194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pic>
        <p:nvPicPr>
          <p:cNvPr id="1171" name="Shape 11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7867" y="1184208"/>
            <a:ext cx="1241919" cy="1163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Shape 1172"/>
          <p:cNvSpPr/>
          <p:nvPr/>
        </p:nvSpPr>
        <p:spPr>
          <a:xfrm rot="5400000">
            <a:off x="6225459" y="1501209"/>
            <a:ext cx="876298" cy="981608"/>
          </a:xfrm>
          <a:prstGeom prst="homePlate">
            <a:avLst>
              <a:gd fmla="val 8522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Shape 1173"/>
          <p:cNvSpPr txBox="1"/>
          <p:nvPr/>
        </p:nvSpPr>
        <p:spPr>
          <a:xfrm>
            <a:off x="6215312" y="1662376"/>
            <a:ext cx="891360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descr="http://i21.servimg.com/u/f21/19/31/75/76/crownn10.png" id="1174" name="Shape 117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07701" y="1251628"/>
            <a:ext cx="519545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Shape 117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180" name="Shape 118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184" name="Shape 118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185" name="Shape 1185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187" name="Shape 118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188" name="Shape 118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89" name="Shape 118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190" name="Shape 119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192" name="Shape 119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93" name="Shape 119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202" name="Shape 120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03" name="Shape 1203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204" name="Shape 120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205" name="Shape 120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206" name="Shape 120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7" name="Shape 1207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214" name="Shape 12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5" name="Shape 12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6" name="Shape 1216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218" name="Shape 121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9" name="Shape 1219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220" name="Shape 1220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221" name="Shape 122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Shape 1222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Shape 1223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224" name="Shape 122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5" name="Shape 122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6" name="Shape 1226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1227" name="Shape 1227"/>
          <p:cNvGrpSpPr/>
          <p:nvPr/>
        </p:nvGrpSpPr>
        <p:grpSpPr>
          <a:xfrm>
            <a:off x="4334057" y="287575"/>
            <a:ext cx="3583466" cy="6188158"/>
            <a:chOff x="4334057" y="287575"/>
            <a:chExt cx="3583466" cy="6188158"/>
          </a:xfrm>
        </p:grpSpPr>
        <p:sp>
          <p:nvSpPr>
            <p:cNvPr id="1228" name="Shape 1228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9" name="Shape 1229"/>
            <p:cNvGrpSpPr/>
            <p:nvPr/>
          </p:nvGrpSpPr>
          <p:grpSpPr>
            <a:xfrm>
              <a:off x="4351472" y="1687522"/>
              <a:ext cx="3566051" cy="3194856"/>
              <a:chOff x="4267498" y="1687522"/>
              <a:chExt cx="3566051" cy="3194856"/>
            </a:xfrm>
          </p:grpSpPr>
          <p:pic>
            <p:nvPicPr>
              <p:cNvPr id="1230" name="Shape 123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3" y="1997378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31" name="Shape 1231"/>
              <p:cNvGrpSpPr/>
              <p:nvPr/>
            </p:nvGrpSpPr>
            <p:grpSpPr>
              <a:xfrm>
                <a:off x="6523046" y="1687522"/>
                <a:ext cx="917239" cy="727654"/>
                <a:chOff x="6523046" y="1687522"/>
                <a:chExt cx="917239" cy="727654"/>
              </a:xfrm>
            </p:grpSpPr>
            <p:sp>
              <p:nvSpPr>
                <p:cNvPr id="1232" name="Shape 1232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icons.iconarchive.com/icons/artua/pirates/256/treasure-map-icon.png" id="1233" name="Shape 123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13951" l="0" r="0" t="24823"/>
                <a:stretch/>
              </p:blipFill>
              <p:spPr>
                <a:xfrm>
                  <a:off x="6717443" y="1770463"/>
                  <a:ext cx="530667" cy="324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34" name="Shape 1234"/>
                <p:cNvSpPr txBox="1"/>
                <p:nvPr/>
              </p:nvSpPr>
              <p:spPr>
                <a:xfrm>
                  <a:off x="6523046" y="2184344"/>
                  <a:ext cx="91723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도시이동 초대</a:t>
                  </a:r>
                </a:p>
              </p:txBody>
            </p:sp>
          </p:grpSp>
          <p:grpSp>
            <p:nvGrpSpPr>
              <p:cNvPr id="1235" name="Shape 1235"/>
              <p:cNvGrpSpPr/>
              <p:nvPr/>
            </p:nvGrpSpPr>
            <p:grpSpPr>
              <a:xfrm>
                <a:off x="6876235" y="2420151"/>
                <a:ext cx="957314" cy="727654"/>
                <a:chOff x="6503010" y="1687522"/>
                <a:chExt cx="957314" cy="727654"/>
              </a:xfrm>
            </p:grpSpPr>
            <p:sp>
              <p:nvSpPr>
                <p:cNvPr id="1236" name="Shape 1236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7" name="Shape 1237"/>
                <p:cNvSpPr txBox="1"/>
                <p:nvPr/>
              </p:nvSpPr>
              <p:spPr>
                <a:xfrm>
                  <a:off x="6503010" y="2184344"/>
                  <a:ext cx="95731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영주 상세 정보</a:t>
                  </a:r>
                </a:p>
              </p:txBody>
            </p:sp>
          </p:grpSp>
          <p:pic>
            <p:nvPicPr>
              <p:cNvPr descr="http://thumbs.dreamstime.com/t/business-card-icons-set-black-reflection-businessman-businesswoman-company-31722592.jpg" id="1238" name="Shape 1238"/>
              <p:cNvPicPr preferRelativeResize="0"/>
              <p:nvPr/>
            </p:nvPicPr>
            <p:blipFill rotWithShape="1">
              <a:blip r:embed="rId11">
                <a:alphaModFix/>
              </a:blip>
              <a:srcRect b="63205" l="8103" r="67365" t="13381"/>
              <a:stretch/>
            </p:blipFill>
            <p:spPr>
              <a:xfrm>
                <a:off x="7147356" y="2546916"/>
                <a:ext cx="400280" cy="268078"/>
              </a:xfrm>
              <a:prstGeom prst="roundRect">
                <a:avLst>
                  <a:gd fmla="val 9818" name="adj"/>
                </a:avLst>
              </a:prstGeom>
              <a:noFill/>
              <a:ln>
                <a:noFill/>
              </a:ln>
            </p:spPr>
          </p:pic>
          <p:grpSp>
            <p:nvGrpSpPr>
              <p:cNvPr id="1239" name="Shape 1239"/>
              <p:cNvGrpSpPr/>
              <p:nvPr/>
            </p:nvGrpSpPr>
            <p:grpSpPr>
              <a:xfrm>
                <a:off x="7004293" y="3183465"/>
                <a:ext cx="686405" cy="727654"/>
                <a:chOff x="7004293" y="3183465"/>
                <a:chExt cx="686405" cy="727654"/>
              </a:xfrm>
            </p:grpSpPr>
            <p:grpSp>
              <p:nvGrpSpPr>
                <p:cNvPr id="1240" name="Shape 1240"/>
                <p:cNvGrpSpPr/>
                <p:nvPr/>
              </p:nvGrpSpPr>
              <p:grpSpPr>
                <a:xfrm>
                  <a:off x="7004293" y="3183465"/>
                  <a:ext cx="686405" cy="727654"/>
                  <a:chOff x="6638465" y="1687522"/>
                  <a:chExt cx="686405" cy="727654"/>
                </a:xfrm>
              </p:grpSpPr>
              <p:sp>
                <p:nvSpPr>
                  <p:cNvPr id="1241" name="Shape 1241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2" name="Shape 1242"/>
                  <p:cNvSpPr txBox="1"/>
                  <p:nvPr/>
                </p:nvSpPr>
                <p:spPr>
                  <a:xfrm>
                    <a:off x="6638465" y="2184344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자원 지원</a:t>
                    </a:r>
                  </a:p>
                </p:txBody>
              </p:sp>
            </p:grpSp>
            <p:pic>
              <p:nvPicPr>
                <p:cNvPr id="1243" name="Shape 1243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7178810" y="3278262"/>
                  <a:ext cx="351879" cy="3388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44" name="Shape 1244"/>
              <p:cNvGrpSpPr/>
              <p:nvPr/>
            </p:nvGrpSpPr>
            <p:grpSpPr>
              <a:xfrm>
                <a:off x="6551265" y="3863841"/>
                <a:ext cx="686405" cy="727654"/>
                <a:chOff x="6551265" y="3863841"/>
                <a:chExt cx="686405" cy="727654"/>
              </a:xfrm>
            </p:grpSpPr>
            <p:grpSp>
              <p:nvGrpSpPr>
                <p:cNvPr id="1245" name="Shape 1245"/>
                <p:cNvGrpSpPr/>
                <p:nvPr/>
              </p:nvGrpSpPr>
              <p:grpSpPr>
                <a:xfrm>
                  <a:off x="6551265" y="3863841"/>
                  <a:ext cx="686405" cy="727654"/>
                  <a:chOff x="6638467" y="1687522"/>
                  <a:chExt cx="686405" cy="727654"/>
                </a:xfrm>
              </p:grpSpPr>
              <p:sp>
                <p:nvSpPr>
                  <p:cNvPr id="1246" name="Shape 1246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7" name="Shape 1247"/>
                  <p:cNvSpPr txBox="1"/>
                  <p:nvPr/>
                </p:nvSpPr>
                <p:spPr>
                  <a:xfrm>
                    <a:off x="6638467" y="2184344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병력 지원</a:t>
                    </a:r>
                  </a:p>
                </p:txBody>
              </p:sp>
            </p:grpSp>
            <p:pic>
              <p:nvPicPr>
                <p:cNvPr descr="https://wiki.guildwars2.com/images/d/db/Warrior_tango_icon_200px.png" id="1248" name="Shape 1248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6680200" y="3919919"/>
                  <a:ext cx="414583" cy="4145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49" name="Shape 1249"/>
              <p:cNvGrpSpPr/>
              <p:nvPr/>
            </p:nvGrpSpPr>
            <p:grpSpPr>
              <a:xfrm>
                <a:off x="5577346" y="4135391"/>
                <a:ext cx="646331" cy="746987"/>
                <a:chOff x="5605835" y="3969592"/>
                <a:chExt cx="646331" cy="746987"/>
              </a:xfrm>
            </p:grpSpPr>
            <p:sp>
              <p:nvSpPr>
                <p:cNvPr id="1250" name="Shape 1250"/>
                <p:cNvSpPr/>
                <p:nvPr/>
              </p:nvSpPr>
              <p:spPr>
                <a:xfrm>
                  <a:off x="5670921" y="396959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static.wixstatic.com/media/032257_f8b18c75c52eef77da971dea17fd3020.png" id="1251" name="Shape 1251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5702023" y="4059623"/>
                  <a:ext cx="465977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52" name="Shape 1252"/>
                <p:cNvSpPr txBox="1"/>
                <p:nvPr/>
              </p:nvSpPr>
              <p:spPr>
                <a:xfrm>
                  <a:off x="5605835" y="4485748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연맹지령</a:t>
                  </a:r>
                </a:p>
              </p:txBody>
            </p:sp>
            <p:pic>
              <p:nvPicPr>
                <p:cNvPr descr="http://www.free-icons-download.net/images/horn-icon-16594.png" id="1253" name="Shape 1253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 flipH="1">
                  <a:off x="5860817" y="4215198"/>
                  <a:ext cx="254074" cy="2540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54" name="Shape 1254"/>
              <p:cNvGrpSpPr/>
              <p:nvPr/>
            </p:nvGrpSpPr>
            <p:grpSpPr>
              <a:xfrm>
                <a:off x="4555240" y="3842227"/>
                <a:ext cx="646331" cy="749269"/>
                <a:chOff x="4555241" y="3658123"/>
                <a:chExt cx="646331" cy="749269"/>
              </a:xfrm>
            </p:grpSpPr>
            <p:sp>
              <p:nvSpPr>
                <p:cNvPr id="1255" name="Shape 1255"/>
                <p:cNvSpPr/>
                <p:nvPr/>
              </p:nvSpPr>
              <p:spPr>
                <a:xfrm>
                  <a:off x="4620328" y="3658123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static.wixstatic.com/media/032257_f8b18c75c52eef77da971dea17fd3020.png" id="1256" name="Shape 1256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4650773" y="3754823"/>
                  <a:ext cx="465977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57" name="Shape 1257"/>
                <p:cNvSpPr txBox="1"/>
                <p:nvPr/>
              </p:nvSpPr>
              <p:spPr>
                <a:xfrm>
                  <a:off x="4555241" y="4176560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연맹강퇴</a:t>
                  </a:r>
                </a:p>
              </p:txBody>
            </p:sp>
            <p:sp>
              <p:nvSpPr>
                <p:cNvPr id="1258" name="Shape 1258"/>
                <p:cNvSpPr/>
                <p:nvPr/>
              </p:nvSpPr>
              <p:spPr>
                <a:xfrm>
                  <a:off x="4823926" y="3932128"/>
                  <a:ext cx="213687" cy="211498"/>
                </a:xfrm>
                <a:prstGeom prst="left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59" name="Shape 1259"/>
              <p:cNvGrpSpPr/>
              <p:nvPr/>
            </p:nvGrpSpPr>
            <p:grpSpPr>
              <a:xfrm>
                <a:off x="4267498" y="2423171"/>
                <a:ext cx="646331" cy="724634"/>
                <a:chOff x="4267498" y="2340664"/>
                <a:chExt cx="646331" cy="724634"/>
              </a:xfrm>
            </p:grpSpPr>
            <p:sp>
              <p:nvSpPr>
                <p:cNvPr id="1260" name="Shape 1260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61" name="Shape 1261"/>
                <p:cNvGrpSpPr/>
                <p:nvPr/>
              </p:nvGrpSpPr>
              <p:grpSpPr>
                <a:xfrm>
                  <a:off x="4267498" y="2424642"/>
                  <a:ext cx="646331" cy="640656"/>
                  <a:chOff x="4267498" y="2424642"/>
                  <a:chExt cx="646331" cy="640656"/>
                </a:xfrm>
              </p:grpSpPr>
              <p:grpSp>
                <p:nvGrpSpPr>
                  <p:cNvPr id="1262" name="Shape 1262"/>
                  <p:cNvGrpSpPr/>
                  <p:nvPr/>
                </p:nvGrpSpPr>
                <p:grpSpPr>
                  <a:xfrm>
                    <a:off x="4356067" y="2424642"/>
                    <a:ext cx="436634" cy="369332"/>
                    <a:chOff x="4356067" y="2405980"/>
                    <a:chExt cx="436634" cy="369332"/>
                  </a:xfrm>
                </p:grpSpPr>
                <p:sp>
                  <p:nvSpPr>
                    <p:cNvPr id="1263" name="Shape 1263"/>
                    <p:cNvSpPr/>
                    <p:nvPr/>
                  </p:nvSpPr>
                  <p:spPr>
                    <a:xfrm>
                      <a:off x="4599991" y="2460430"/>
                      <a:ext cx="192710" cy="227950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64" name="Shape 1264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1265" name="Shape 1265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1266" name="Shape 1266"/>
              <p:cNvGrpSpPr/>
              <p:nvPr/>
            </p:nvGrpSpPr>
            <p:grpSpPr>
              <a:xfrm>
                <a:off x="4284438" y="3133532"/>
                <a:ext cx="646331" cy="724634"/>
                <a:chOff x="4267498" y="2340664"/>
                <a:chExt cx="646331" cy="724634"/>
              </a:xfrm>
            </p:grpSpPr>
            <p:sp>
              <p:nvSpPr>
                <p:cNvPr id="1267" name="Shape 1267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68" name="Shape 1268"/>
                <p:cNvGrpSpPr/>
                <p:nvPr/>
              </p:nvGrpSpPr>
              <p:grpSpPr>
                <a:xfrm>
                  <a:off x="4267498" y="2424642"/>
                  <a:ext cx="646331" cy="640656"/>
                  <a:chOff x="4267498" y="2424642"/>
                  <a:chExt cx="646331" cy="640656"/>
                </a:xfrm>
              </p:grpSpPr>
              <p:grpSp>
                <p:nvGrpSpPr>
                  <p:cNvPr id="1269" name="Shape 1269"/>
                  <p:cNvGrpSpPr/>
                  <p:nvPr/>
                </p:nvGrpSpPr>
                <p:grpSpPr>
                  <a:xfrm>
                    <a:off x="4356067" y="2424642"/>
                    <a:ext cx="436634" cy="369332"/>
                    <a:chOff x="4356067" y="2405980"/>
                    <a:chExt cx="436634" cy="369332"/>
                  </a:xfrm>
                </p:grpSpPr>
                <p:sp>
                  <p:nvSpPr>
                    <p:cNvPr id="1270" name="Shape 1270"/>
                    <p:cNvSpPr/>
                    <p:nvPr/>
                  </p:nvSpPr>
                  <p:spPr>
                    <a:xfrm flipH="1" rot="10800000">
                      <a:off x="4599991" y="2497754"/>
                      <a:ext cx="192710" cy="227950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71" name="Shape 1271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1272" name="Shape 1272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  <p:grpSp>
            <p:nvGrpSpPr>
              <p:cNvPr id="1273" name="Shape 1273"/>
              <p:cNvGrpSpPr/>
              <p:nvPr/>
            </p:nvGrpSpPr>
            <p:grpSpPr>
              <a:xfrm>
                <a:off x="4562101" y="1706810"/>
                <a:ext cx="646331" cy="726164"/>
                <a:chOff x="4562101" y="1706810"/>
                <a:chExt cx="646331" cy="726164"/>
              </a:xfrm>
            </p:grpSpPr>
            <p:sp>
              <p:nvSpPr>
                <p:cNvPr id="1274" name="Shape 1274"/>
                <p:cNvSpPr/>
                <p:nvPr/>
              </p:nvSpPr>
              <p:spPr>
                <a:xfrm>
                  <a:off x="4620328" y="1706810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i21.servimg.com/u/f21/19/31/75/76/crownn10.png" id="1275" name="Shape 1275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616937" y="1713231"/>
                  <a:ext cx="519545" cy="4849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76" name="Shape 1276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 rot="10800000">
                  <a:off x="4781643" y="2021600"/>
                  <a:ext cx="360394" cy="2094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77" name="Shape 1277"/>
                <p:cNvSpPr txBox="1"/>
                <p:nvPr/>
              </p:nvSpPr>
              <p:spPr>
                <a:xfrm>
                  <a:off x="4562101" y="2202142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맹주이양</a:t>
                  </a:r>
                </a:p>
              </p:txBody>
            </p:sp>
          </p:grpSp>
        </p:grpSp>
        <p:sp>
          <p:nvSpPr>
            <p:cNvPr id="1278" name="Shape 1278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descr="http://vignette1.wikia.nocookie.net/unisonleague/images/b/ba/Gear-Sea_Dragon_Circlet_Render.png/revision/latest?cb=20150928021712" id="1279" name="Shape 1279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Shape 1280"/>
          <p:cNvSpPr/>
          <p:nvPr/>
        </p:nvSpPr>
        <p:spPr>
          <a:xfrm>
            <a:off x="5181646" y="5219201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연맹 지령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열기 버튼</a:t>
            </a:r>
          </a:p>
        </p:txBody>
      </p:sp>
      <p:cxnSp>
        <p:nvCxnSpPr>
          <p:cNvPr id="1281" name="Shape 1281"/>
          <p:cNvCxnSpPr>
            <a:stCxn id="1280" idx="0"/>
            <a:endCxn id="1252" idx="2"/>
          </p:cNvCxnSpPr>
          <p:nvPr/>
        </p:nvCxnSpPr>
        <p:spPr>
          <a:xfrm rot="10800000">
            <a:off x="5984409" y="4882301"/>
            <a:ext cx="9000" cy="33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82" name="Shape 128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283" name="Shape 1283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도시위 위치를 이동할 것을 권유하는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R3~4, 맹주 등급 연맹원만 사용 가능</a:t>
            </a:r>
          </a:p>
        </p:txBody>
      </p:sp>
      <p:sp>
        <p:nvSpPr>
          <p:cNvPr id="1284" name="Shape 1284"/>
          <p:cNvSpPr/>
          <p:nvPr/>
        </p:nvSpPr>
        <p:spPr>
          <a:xfrm>
            <a:off x="4336028" y="279569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5" name="Shape 1285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286" name="Shape 1286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연맹원을 도시 부근으로 이동하도록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초대하시겠습니까?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289" name="Shape 1289"/>
          <p:cNvSpPr/>
          <p:nvPr/>
        </p:nvSpPr>
        <p:spPr>
          <a:xfrm>
            <a:off x="8452481" y="187736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 발송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팝업</a:t>
            </a:r>
          </a:p>
        </p:txBody>
      </p:sp>
      <p:cxnSp>
        <p:nvCxnSpPr>
          <p:cNvPr id="1290" name="Shape 1290"/>
          <p:cNvCxnSpPr>
            <a:stCxn id="1289" idx="1"/>
          </p:cNvCxnSpPr>
          <p:nvPr/>
        </p:nvCxnSpPr>
        <p:spPr>
          <a:xfrm flipH="1">
            <a:off x="7528181" y="2100456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91" name="Shape 1291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 발송</a:t>
            </a:r>
          </a:p>
        </p:txBody>
      </p:sp>
      <p:cxnSp>
        <p:nvCxnSpPr>
          <p:cNvPr id="1292" name="Shape 1292"/>
          <p:cNvCxnSpPr>
            <a:stCxn id="1291" idx="0"/>
          </p:cNvCxnSpPr>
          <p:nvPr/>
        </p:nvCxnSpPr>
        <p:spPr>
          <a:xfrm flipH="1" rot="10800000">
            <a:off x="4720639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93" name="Shape 1293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초대 메일 발송 취소</a:t>
            </a:r>
          </a:p>
        </p:txBody>
      </p:sp>
      <p:cxnSp>
        <p:nvCxnSpPr>
          <p:cNvPr id="1294" name="Shape 1294"/>
          <p:cNvCxnSpPr>
            <a:stCxn id="1293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295" name="Shape 1295"/>
          <p:cNvGrpSpPr/>
          <p:nvPr/>
        </p:nvGrpSpPr>
        <p:grpSpPr>
          <a:xfrm>
            <a:off x="1687533" y="2080311"/>
            <a:ext cx="917239" cy="727654"/>
            <a:chOff x="6523046" y="1687522"/>
            <a:chExt cx="917239" cy="727654"/>
          </a:xfrm>
        </p:grpSpPr>
        <p:sp>
          <p:nvSpPr>
            <p:cNvPr id="1296" name="Shape 129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297" name="Shape 1297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8" name="Shape 1298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299" name="Shape 1299"/>
          <p:cNvGrpSpPr/>
          <p:nvPr/>
        </p:nvGrpSpPr>
        <p:grpSpPr>
          <a:xfrm>
            <a:off x="240588" y="2083385"/>
            <a:ext cx="1669067" cy="484631"/>
            <a:chOff x="0" y="2113732"/>
            <a:chExt cx="1669067" cy="484631"/>
          </a:xfrm>
        </p:grpSpPr>
        <p:sp>
          <p:nvSpPr>
            <p:cNvPr id="1300" name="Shape 1300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Shape 1307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1308" name="Shape 1308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Shape 130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310" name="Shape 1310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11" name="Shape 1311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12" name="Shape 1312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우쿠렐라 님이 당신이 근처에 함께하길 원합니다.</a:t>
            </a:r>
          </a:p>
        </p:txBody>
      </p:sp>
      <p:sp>
        <p:nvSpPr>
          <p:cNvPr id="1313" name="Shape 1313"/>
          <p:cNvSpPr txBox="1"/>
          <p:nvPr/>
        </p:nvSpPr>
        <p:spPr>
          <a:xfrm>
            <a:off x="5696319" y="1610050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1314" name="Shape 1314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1315" name="Shape 1315"/>
          <p:cNvSpPr/>
          <p:nvPr/>
        </p:nvSpPr>
        <p:spPr>
          <a:xfrm>
            <a:off x="4685669" y="387220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거절</a:t>
            </a:r>
          </a:p>
        </p:txBody>
      </p:sp>
      <p:sp>
        <p:nvSpPr>
          <p:cNvPr id="1316" name="Shape 1316"/>
          <p:cNvSpPr/>
          <p:nvPr/>
        </p:nvSpPr>
        <p:spPr>
          <a:xfrm>
            <a:off x="6214298" y="387220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하기</a:t>
            </a:r>
          </a:p>
        </p:txBody>
      </p:sp>
      <p:sp>
        <p:nvSpPr>
          <p:cNvPr id="1317" name="Shape 131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318" name="Shape 1318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 초대 메일</a:t>
            </a:r>
          </a:p>
        </p:txBody>
      </p:sp>
      <p:sp>
        <p:nvSpPr>
          <p:cNvPr id="1319" name="Shape 1319"/>
          <p:cNvSpPr/>
          <p:nvPr/>
        </p:nvSpPr>
        <p:spPr>
          <a:xfrm>
            <a:off x="8729207" y="4860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</a:t>
            </a:r>
          </a:p>
        </p:txBody>
      </p:sp>
      <p:cxnSp>
        <p:nvCxnSpPr>
          <p:cNvPr id="1320" name="Shape 1320"/>
          <p:cNvCxnSpPr>
            <a:stCxn id="1319" idx="1"/>
          </p:cNvCxnSpPr>
          <p:nvPr/>
        </p:nvCxnSpPr>
        <p:spPr>
          <a:xfrm flipH="1">
            <a:off x="7804907" y="7091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://publicdomainvectors.org/photos/1373715942.png" id="1321" name="Shape 13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1322" name="Shape 13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Shape 1323"/>
          <p:cNvSpPr/>
          <p:nvPr/>
        </p:nvSpPr>
        <p:spPr>
          <a:xfrm>
            <a:off x="8451017" y="340649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기능 수행 버튼</a:t>
            </a:r>
          </a:p>
        </p:txBody>
      </p:sp>
      <p:cxnSp>
        <p:nvCxnSpPr>
          <p:cNvPr id="1324" name="Shape 1324"/>
          <p:cNvCxnSpPr>
            <a:stCxn id="1323" idx="1"/>
          </p:cNvCxnSpPr>
          <p:nvPr/>
        </p:nvCxnSpPr>
        <p:spPr>
          <a:xfrm flipH="1">
            <a:off x="7526717" y="362958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25" name="Shape 1325"/>
          <p:cNvSpPr/>
          <p:nvPr/>
        </p:nvSpPr>
        <p:spPr>
          <a:xfrm>
            <a:off x="2041208" y="371365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거절 버튼</a:t>
            </a:r>
          </a:p>
        </p:txBody>
      </p:sp>
      <p:cxnSp>
        <p:nvCxnSpPr>
          <p:cNvPr id="1326" name="Shape 1326"/>
          <p:cNvCxnSpPr>
            <a:stCxn id="1325" idx="3"/>
            <a:endCxn id="1315" idx="1"/>
          </p:cNvCxnSpPr>
          <p:nvPr/>
        </p:nvCxnSpPr>
        <p:spPr>
          <a:xfrm>
            <a:off x="4005675" y="3936746"/>
            <a:ext cx="680100" cy="117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27" name="Shape 1327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Shape 133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333" name="Shape 1333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등급을 상향 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R3~4 등급의 연맹원만 사용 가능</a:t>
            </a:r>
          </a:p>
        </p:txBody>
      </p:sp>
      <p:grpSp>
        <p:nvGrpSpPr>
          <p:cNvPr id="1334" name="Shape 1334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335" name="Shape 1335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339" name="Shape 1339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340" name="Shape 1340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342" name="Shape 13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343" name="Shape 13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44" name="Shape 1344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345" name="Shape 1345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347" name="Shape 13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48" name="Shape 1348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357" name="Shape 13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8" name="Shape 1358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359" name="Shape 1359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361" name="Shape 13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62" name="Shape 1362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369" name="Shape 136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0" name="Shape 137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1" name="Shape 1371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373" name="Shape 1373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4" name="Shape 1374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375" name="Shape 1375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376" name="Shape 1376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Shape 1377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Shape 1378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379" name="Shape 137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0" name="Shape 138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1" name="Shape 1381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382" name="Shape 1382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3" name="Shape 13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4" name="Shape 1384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1385" name="Shape 138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386" name="Shape 1386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7" name="Shape 1387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388" name="Shape 1388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1389" name="Shape 138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1391" name="Shape 1391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392" name="Shape 1392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1393" name="Shape 1393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1394" name="Shape 139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Shape 1395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396" name="Shape 139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7" name="Shape 1397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1398" name="Shape 1398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399" name="Shape 139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Shape 1400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401" name="Shape 140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2" name="Shape 1402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403" name="Shape 1403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404" name="Shape 140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5" name="Shape 1405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1406" name="Shape 140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7" name="Shape 1407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408" name="Shape 1408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409" name="Shape 140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0" name="Shape 1410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2" name="Shape 1412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1413" name="Shape 141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4" name="Shape 1414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415" name="Shape 1415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416" name="Shape 1416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7" name="Shape 141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418" name="Shape 141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419" name="Shape 1419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1420" name="Shape 142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1" name="Shape 1421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422" name="Shape 1422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423" name="Shape 1423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4" name="Shape 142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425" name="Shape 142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426" name="Shape 1426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1427" name="Shape 1427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428" name="Shape 14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9" name="Shape 142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0" name="Shape 1430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431" name="Shape 1431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1432" name="Shape 1432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3" name="Shape 1433"/>
          <p:cNvGrpSpPr/>
          <p:nvPr/>
        </p:nvGrpSpPr>
        <p:grpSpPr>
          <a:xfrm>
            <a:off x="1813332" y="2060853"/>
            <a:ext cx="646331" cy="724634"/>
            <a:chOff x="4267498" y="2340664"/>
            <a:chExt cx="646331" cy="724634"/>
          </a:xfrm>
        </p:grpSpPr>
        <p:sp>
          <p:nvSpPr>
            <p:cNvPr id="1434" name="Shape 143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5" name="Shape 1435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436" name="Shape 1436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437" name="Shape 1437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Shape 1438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439" name="Shape 1439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440" name="Shape 1440"/>
          <p:cNvGrpSpPr/>
          <p:nvPr/>
        </p:nvGrpSpPr>
        <p:grpSpPr>
          <a:xfrm>
            <a:off x="240588" y="2083385"/>
            <a:ext cx="1669067" cy="484631"/>
            <a:chOff x="0" y="2113732"/>
            <a:chExt cx="1669067" cy="484631"/>
          </a:xfrm>
        </p:grpSpPr>
        <p:sp>
          <p:nvSpPr>
            <p:cNvPr id="1441" name="Shape 1441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443" name="Shape 1443"/>
          <p:cNvSpPr/>
          <p:nvPr/>
        </p:nvSpPr>
        <p:spPr>
          <a:xfrm>
            <a:off x="4328789" y="278317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4" name="Shape 1444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445" name="Shape 1445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연맹원 연맹 레벨을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상승 등급</a:t>
              </a: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으로 조정하시겠습니까?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448" name="Shape 1448"/>
          <p:cNvSpPr/>
          <p:nvPr/>
        </p:nvSpPr>
        <p:spPr>
          <a:xfrm>
            <a:off x="8452481" y="187736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레벨 상승 확인 팝업</a:t>
            </a:r>
          </a:p>
        </p:txBody>
      </p:sp>
      <p:cxnSp>
        <p:nvCxnSpPr>
          <p:cNvPr id="1449" name="Shape 1449"/>
          <p:cNvCxnSpPr>
            <a:stCxn id="1448" idx="1"/>
          </p:cNvCxnSpPr>
          <p:nvPr/>
        </p:nvCxnSpPr>
        <p:spPr>
          <a:xfrm flipH="1">
            <a:off x="7528181" y="2100456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50" name="Shape 1450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연맹 레벨 상승 조정</a:t>
            </a:r>
          </a:p>
        </p:txBody>
      </p:sp>
      <p:cxnSp>
        <p:nvCxnSpPr>
          <p:cNvPr id="1451" name="Shape 1451"/>
          <p:cNvCxnSpPr>
            <a:stCxn id="1450" idx="0"/>
          </p:cNvCxnSpPr>
          <p:nvPr/>
        </p:nvCxnSpPr>
        <p:spPr>
          <a:xfrm flipH="1" rot="10800000">
            <a:off x="4720639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52" name="Shape 1452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상승 조정 취소</a:t>
            </a:r>
          </a:p>
        </p:txBody>
      </p:sp>
      <p:cxnSp>
        <p:nvCxnSpPr>
          <p:cNvPr id="1453" name="Shape 1453"/>
          <p:cNvCxnSpPr>
            <a:stCxn id="1452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Shape 145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459" name="Shape 1459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이미지 상단 연맹 레벨 표시 변경 연출 발생</a:t>
            </a:r>
          </a:p>
        </p:txBody>
      </p:sp>
      <p:grpSp>
        <p:nvGrpSpPr>
          <p:cNvPr id="1460" name="Shape 146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461" name="Shape 146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465" name="Shape 146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466" name="Shape 1466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468" name="Shape 14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469" name="Shape 146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70" name="Shape 147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471" name="Shape 147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473" name="Shape 147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74" name="Shape 147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483" name="Shape 148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4" name="Shape 1484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485" name="Shape 1485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486" name="Shape 148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487" name="Shape 14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88" name="Shape 1488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495" name="Shape 149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6" name="Shape 14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7" name="Shape 1497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499" name="Shape 1499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0" name="Shape 1500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501" name="Shape 1501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502" name="Shape 150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Shape 1503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Shape 1504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505" name="Shape 150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6" name="Shape 150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07" name="Shape 1507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508" name="Shape 1508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9" name="Shape 15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0" name="Shape 1510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1511" name="Shape 151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512" name="Shape 1512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3" name="Shape 1513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514" name="Shape 1514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1515" name="Shape 151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1517" name="Shape 1517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518" name="Shape 1518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1519" name="Shape 1519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1520" name="Shape 152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Shape 1521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522" name="Shape 152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3" name="Shape 1523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1524" name="Shape 1524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525" name="Shape 152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Shape 1526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527" name="Shape 15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8" name="Shape 1528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529" name="Shape 1529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530" name="Shape 15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1" name="Shape 1531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1532" name="Shape 153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3" name="Shape 1533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534" name="Shape 1534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535" name="Shape 153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6" name="Shape 1536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8" name="Shape 1538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1539" name="Shape 153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0" name="Shape 1540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541" name="Shape 1541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542" name="Shape 1542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3" name="Shape 154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544" name="Shape 154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545" name="Shape 1545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1546" name="Shape 154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7" name="Shape 1547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548" name="Shape 1548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549" name="Shape 1549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0" name="Shape 1550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551" name="Shape 1551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552" name="Shape 1552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1553" name="Shape 1553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554" name="Shape 155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5" name="Shape 155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6" name="Shape 1556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557" name="Shape 1557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2.wikia.nocookie.net/unisonleague/images/c/c8/Gear-Circlet_of_Aequor_Render.png/revision/latest?cb=20150928022252" id="1558" name="Shape 1558"/>
          <p:cNvPicPr preferRelativeResize="0"/>
          <p:nvPr/>
        </p:nvPicPr>
        <p:blipFill rotWithShape="1">
          <a:blip r:embed="rId17">
            <a:alphaModFix/>
          </a:blip>
          <a:srcRect b="20230" l="13340" r="13340" t="19190"/>
          <a:stretch/>
        </p:blipFill>
        <p:spPr>
          <a:xfrm>
            <a:off x="5820453" y="1487688"/>
            <a:ext cx="477315" cy="39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Shape 1559"/>
          <p:cNvSpPr/>
          <p:nvPr/>
        </p:nvSpPr>
        <p:spPr>
          <a:xfrm>
            <a:off x="5783278" y="1020548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Shape 1560"/>
          <p:cNvSpPr txBox="1"/>
          <p:nvPr/>
        </p:nvSpPr>
        <p:spPr>
          <a:xfrm>
            <a:off x="4797287" y="531985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  <p:sp>
        <p:nvSpPr>
          <p:cNvPr id="1561" name="Shape 1561"/>
          <p:cNvSpPr/>
          <p:nvPr/>
        </p:nvSpPr>
        <p:spPr>
          <a:xfrm rot="-5822021">
            <a:off x="3530815" y="2535320"/>
            <a:ext cx="484631" cy="124460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Shape 1562"/>
          <p:cNvSpPr txBox="1"/>
          <p:nvPr/>
        </p:nvSpPr>
        <p:spPr>
          <a:xfrm>
            <a:off x="535710" y="2814993"/>
            <a:ext cx="273825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연맹원의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 레벨에 따라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메뉴도 변동됨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Shape 156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568" name="Shape 1568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등급을 강등 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R3~4 등급의 연맹원만 사용 가능</a:t>
            </a:r>
          </a:p>
        </p:txBody>
      </p:sp>
      <p:grpSp>
        <p:nvGrpSpPr>
          <p:cNvPr id="1569" name="Shape 1569"/>
          <p:cNvGrpSpPr/>
          <p:nvPr/>
        </p:nvGrpSpPr>
        <p:grpSpPr>
          <a:xfrm>
            <a:off x="240588" y="2083385"/>
            <a:ext cx="1669067" cy="484631"/>
            <a:chOff x="0" y="2113732"/>
            <a:chExt cx="1669067" cy="484631"/>
          </a:xfrm>
        </p:grpSpPr>
        <p:sp>
          <p:nvSpPr>
            <p:cNvPr id="1570" name="Shape 1570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grpSp>
        <p:nvGrpSpPr>
          <p:cNvPr id="1572" name="Shape 1572"/>
          <p:cNvGrpSpPr/>
          <p:nvPr/>
        </p:nvGrpSpPr>
        <p:grpSpPr>
          <a:xfrm>
            <a:off x="1936112" y="2064915"/>
            <a:ext cx="646331" cy="724634"/>
            <a:chOff x="4267498" y="2340664"/>
            <a:chExt cx="646331" cy="724634"/>
          </a:xfrm>
        </p:grpSpPr>
        <p:sp>
          <p:nvSpPr>
            <p:cNvPr id="1573" name="Shape 157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4" name="Shape 1574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575" name="Shape 1575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576" name="Shape 1576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7" name="Shape 157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578" name="Shape 157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579" name="Shape 157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580" name="Shape 158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584" name="Shape 158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585" name="Shape 1585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586" name="Shape 158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587" name="Shape 158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588" name="Shape 158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89" name="Shape 158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590" name="Shape 159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591" name="Shape 159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592" name="Shape 159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93" name="Shape 159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Shape 1599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Shape 1600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602" name="Shape 160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03" name="Shape 1603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604" name="Shape 160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605" name="Shape 160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606" name="Shape 160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07" name="Shape 1607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614" name="Shape 16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5" name="Shape 16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6" name="Shape 1616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618" name="Shape 161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9" name="Shape 1619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620" name="Shape 1620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621" name="Shape 162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Shape 1622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Shape 1623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624" name="Shape 162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5" name="Shape 162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6" name="Shape 1626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627" name="Shape 162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8" name="Shape 16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9" name="Shape 1629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1630" name="Shape 163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631" name="Shape 1631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2" name="Shape 1632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633" name="Shape 1633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1634" name="Shape 163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1636" name="Shape 1636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637" name="Shape 1637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1638" name="Shape 1638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1639" name="Shape 163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Shape 1640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641" name="Shape 164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2" name="Shape 1642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1643" name="Shape 1643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644" name="Shape 164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Shape 1645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646" name="Shape 164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7" name="Shape 1647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648" name="Shape 1648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649" name="Shape 164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0" name="Shape 1650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1651" name="Shape 165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2" name="Shape 1652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653" name="Shape 1653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654" name="Shape 165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5" name="Shape 1655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7" name="Shape 1657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1658" name="Shape 165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9" name="Shape 1659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660" name="Shape 1660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661" name="Shape 1661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2" name="Shape 166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663" name="Shape 166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664" name="Shape 1664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1665" name="Shape 166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6" name="Shape 1666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667" name="Shape 1667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668" name="Shape 1668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9" name="Shape 166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670" name="Shape 167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671" name="Shape 1671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1672" name="Shape 1672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673" name="Shape 16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4" name="Shape 167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5" name="Shape 1675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676" name="Shape 167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1677" name="Shape 1677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78" name="Shape 1678"/>
          <p:cNvSpPr/>
          <p:nvPr/>
        </p:nvSpPr>
        <p:spPr>
          <a:xfrm>
            <a:off x="4328789" y="278317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9" name="Shape 1679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680" name="Shape 1680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연맹원 연맹 레벨을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상승 등급</a:t>
              </a: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으로 조정하시겠습니까?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683" name="Shape 1683"/>
          <p:cNvSpPr/>
          <p:nvPr/>
        </p:nvSpPr>
        <p:spPr>
          <a:xfrm>
            <a:off x="8452481" y="187736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레벨 상승 확인 팝업</a:t>
            </a:r>
          </a:p>
        </p:txBody>
      </p:sp>
      <p:cxnSp>
        <p:nvCxnSpPr>
          <p:cNvPr id="1684" name="Shape 1684"/>
          <p:cNvCxnSpPr>
            <a:stCxn id="1683" idx="1"/>
          </p:cNvCxnSpPr>
          <p:nvPr/>
        </p:nvCxnSpPr>
        <p:spPr>
          <a:xfrm flipH="1">
            <a:off x="7528181" y="2100456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85" name="Shape 1685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연맹 레벨 상승 조정</a:t>
            </a:r>
          </a:p>
        </p:txBody>
      </p:sp>
      <p:cxnSp>
        <p:nvCxnSpPr>
          <p:cNvPr id="1686" name="Shape 1686"/>
          <p:cNvCxnSpPr>
            <a:stCxn id="1685" idx="0"/>
          </p:cNvCxnSpPr>
          <p:nvPr/>
        </p:nvCxnSpPr>
        <p:spPr>
          <a:xfrm flipH="1" rot="10800000">
            <a:off x="4720639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87" name="Shape 1687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상승 조정 취소</a:t>
            </a:r>
          </a:p>
        </p:txBody>
      </p:sp>
      <p:cxnSp>
        <p:nvCxnSpPr>
          <p:cNvPr id="1688" name="Shape 1688"/>
          <p:cNvCxnSpPr>
            <a:stCxn id="1687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Shape 169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694" name="Shape 1694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강등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이미지 상단 연맹 레벨 표시 변경 연출 발생</a:t>
            </a:r>
          </a:p>
        </p:txBody>
      </p:sp>
      <p:grpSp>
        <p:nvGrpSpPr>
          <p:cNvPr id="1695" name="Shape 169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696" name="Shape 169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700" name="Shape 170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701" name="Shape 1701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702" name="Shape 170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703" name="Shape 170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704" name="Shape 170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05" name="Shape 170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706" name="Shape 1706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707" name="Shape 170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708" name="Shape 170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9" name="Shape 170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718" name="Shape 17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9" name="Shape 1719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720" name="Shape 172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721" name="Shape 172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722" name="Shape 17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23" name="Shape 1723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730" name="Shape 17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1" name="Shape 17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2" name="Shape 1732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734" name="Shape 173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5" name="Shape 1735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736" name="Shape 1736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737" name="Shape 173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Shape 1738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Shape 1739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740" name="Shape 174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1" name="Shape 174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2" name="Shape 1742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743" name="Shape 174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4" name="Shape 17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5" name="Shape 1745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1746" name="Shape 174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747" name="Shape 1747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8" name="Shape 1748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749" name="Shape 1749"/>
          <p:cNvGrpSpPr/>
          <p:nvPr/>
        </p:nvGrpSpPr>
        <p:grpSpPr>
          <a:xfrm>
            <a:off x="6960209" y="2420151"/>
            <a:ext cx="957314" cy="727654"/>
            <a:chOff x="6960209" y="2420151"/>
            <a:chExt cx="957314" cy="727654"/>
          </a:xfrm>
        </p:grpSpPr>
        <p:grpSp>
          <p:nvGrpSpPr>
            <p:cNvPr id="1750" name="Shape 1750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1751" name="Shape 175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Shape 1752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1753" name="Shape 1753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1754" name="Shape 1754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1755" name="Shape 1755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1756" name="Shape 175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Shape 1757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758" name="Shape 175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9" name="Shape 1759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1760" name="Shape 1760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761" name="Shape 176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Shape 1762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763" name="Shape 176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4" name="Shape 1764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765" name="Shape 1765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766" name="Shape 176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7" name="Shape 1767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1768" name="Shape 176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9" name="Shape 1769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770" name="Shape 1770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771" name="Shape 177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2" name="Shape 1772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4" name="Shape 1774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1775" name="Shape 177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6" name="Shape 1776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777" name="Shape 1777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778" name="Shape 1778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9" name="Shape 177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780" name="Shape 178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781" name="Shape 1781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1782" name="Shape 178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3" name="Shape 1783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784" name="Shape 1784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785" name="Shape 1785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6" name="Shape 1786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787" name="Shape 1787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788" name="Shape 1788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1789" name="Shape 1789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790" name="Shape 179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1" name="Shape 179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2" name="Shape 1792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793" name="Shape 1793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1794" name="Shape 1794"/>
          <p:cNvSpPr/>
          <p:nvPr/>
        </p:nvSpPr>
        <p:spPr>
          <a:xfrm>
            <a:off x="5783278" y="1020548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Shape 1795"/>
          <p:cNvSpPr txBox="1"/>
          <p:nvPr/>
        </p:nvSpPr>
        <p:spPr>
          <a:xfrm>
            <a:off x="4797287" y="531985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  <p:sp>
        <p:nvSpPr>
          <p:cNvPr id="1796" name="Shape 1796"/>
          <p:cNvSpPr/>
          <p:nvPr/>
        </p:nvSpPr>
        <p:spPr>
          <a:xfrm rot="-5822021">
            <a:off x="3530815" y="2535320"/>
            <a:ext cx="484631" cy="124460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Shape 1797"/>
          <p:cNvSpPr txBox="1"/>
          <p:nvPr/>
        </p:nvSpPr>
        <p:spPr>
          <a:xfrm>
            <a:off x="535710" y="2814993"/>
            <a:ext cx="273825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연맹원의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 레벨에 따라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메뉴도 변동됨</a:t>
            </a:r>
          </a:p>
        </p:txBody>
      </p:sp>
      <p:pic>
        <p:nvPicPr>
          <p:cNvPr descr="http://vignette1.wikia.nocookie.net/unisonleague/images/b/ba/Gear-Sea_Dragon_Circlet_Render.png/revision/latest?cb=20150928021712" id="1798" name="Shape 1798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Shape 180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804" name="Shape 1804"/>
          <p:cNvSpPr txBox="1"/>
          <p:nvPr/>
        </p:nvSpPr>
        <p:spPr>
          <a:xfrm>
            <a:off x="1013629" y="667910"/>
            <a:ext cx="332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연맹원을 연맹에서 강제로 탈퇴시키는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등급의 연맹원만 사용 가능</a:t>
            </a:r>
          </a:p>
        </p:txBody>
      </p:sp>
      <p:grpSp>
        <p:nvGrpSpPr>
          <p:cNvPr id="1805" name="Shape 1805"/>
          <p:cNvGrpSpPr/>
          <p:nvPr/>
        </p:nvGrpSpPr>
        <p:grpSpPr>
          <a:xfrm>
            <a:off x="2175932" y="2377321"/>
            <a:ext cx="646331" cy="749269"/>
            <a:chOff x="4555241" y="3658123"/>
            <a:chExt cx="646331" cy="749269"/>
          </a:xfrm>
        </p:grpSpPr>
        <p:sp>
          <p:nvSpPr>
            <p:cNvPr id="1806" name="Shape 1806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807" name="Shape 18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8" name="Shape 1808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0" name="Shape 1810"/>
          <p:cNvGrpSpPr/>
          <p:nvPr/>
        </p:nvGrpSpPr>
        <p:grpSpPr>
          <a:xfrm>
            <a:off x="523260" y="2367996"/>
            <a:ext cx="1669067" cy="484631"/>
            <a:chOff x="0" y="2113732"/>
            <a:chExt cx="1669067" cy="484631"/>
          </a:xfrm>
        </p:grpSpPr>
        <p:sp>
          <p:nvSpPr>
            <p:cNvPr id="1811" name="Shape 1811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grpSp>
        <p:nvGrpSpPr>
          <p:cNvPr id="1813" name="Shape 1813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814" name="Shape 1814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818" name="Shape 1818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819" name="Shape 1819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820" name="Shape 1820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821" name="Shape 18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822" name="Shape 182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23" name="Shape 1823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824" name="Shape 182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825" name="Shape 182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826" name="Shape 182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27" name="Shape 182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836" name="Shape 18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37" name="Shape 1837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838" name="Shape 1838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839" name="Shape 183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840" name="Shape 184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41" name="Shape 1841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848" name="Shape 18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9" name="Shape 18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0" name="Shape 1850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852" name="Shape 1852"/>
            <p:cNvPicPr preferRelativeResize="0"/>
            <p:nvPr/>
          </p:nvPicPr>
          <p:blipFill rotWithShape="1">
            <a:blip r:embed="rId8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3" name="Shape 1853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854" name="Shape 1854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855" name="Shape 1855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Shape 1856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Shape 1857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858" name="Shape 185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9" name="Shape 185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60" name="Shape 1860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861" name="Shape 1861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2" name="Shape 18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3" name="Shape 1863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1864" name="Shape 186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865" name="Shape 1865"/>
            <p:cNvPicPr preferRelativeResize="0"/>
            <p:nvPr/>
          </p:nvPicPr>
          <p:blipFill rotWithShape="1">
            <a:blip r:embed="rId11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6" name="Shape 1866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867" name="Shape 1867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1868" name="Shape 1868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1870" name="Shape 1870"/>
          <p:cNvPicPr preferRelativeResize="0"/>
          <p:nvPr/>
        </p:nvPicPr>
        <p:blipFill rotWithShape="1">
          <a:blip r:embed="rId12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871" name="Shape 1871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1872" name="Shape 1872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1873" name="Shape 187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Shape 1874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875" name="Shape 187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6" name="Shape 1876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1877" name="Shape 1877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878" name="Shape 187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Shape 1879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880" name="Shape 188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1" name="Shape 1881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882" name="Shape 1882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883" name="Shape 18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4" name="Shape 1884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1885" name="Shape 188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6" name="Shape 1886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887" name="Shape 1887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888" name="Shape 18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9" name="Shape 1889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1" name="Shape 1891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1892" name="Shape 189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3" name="Shape 1893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894" name="Shape 1894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895" name="Shape 1895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6" name="Shape 1896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897" name="Shape 1897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898" name="Shape 1898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1899" name="Shape 189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0" name="Shape 1900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901" name="Shape 1901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902" name="Shape 1902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3" name="Shape 190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904" name="Shape 190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905" name="Shape 1905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1906" name="Shape 1906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907" name="Shape 190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8" name="Shape 190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9" name="Shape 1909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910" name="Shape 1910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1911" name="Shape 1911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912" name="Shape 1912"/>
          <p:cNvSpPr/>
          <p:nvPr/>
        </p:nvSpPr>
        <p:spPr>
          <a:xfrm>
            <a:off x="4328789" y="278317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3" name="Shape 1913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914" name="Shape 1914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연맹원 닉네임</a:t>
              </a: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님을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연맹에서 추방시키시겠습니까?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917" name="Shape 1917"/>
          <p:cNvSpPr/>
          <p:nvPr/>
        </p:nvSpPr>
        <p:spPr>
          <a:xfrm>
            <a:off x="8452481" y="187736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확인 팝업</a:t>
            </a:r>
          </a:p>
        </p:txBody>
      </p:sp>
      <p:cxnSp>
        <p:nvCxnSpPr>
          <p:cNvPr id="1918" name="Shape 1918"/>
          <p:cNvCxnSpPr>
            <a:stCxn id="1917" idx="1"/>
          </p:cNvCxnSpPr>
          <p:nvPr/>
        </p:nvCxnSpPr>
        <p:spPr>
          <a:xfrm flipH="1">
            <a:off x="7528181" y="2100456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19" name="Shape 1919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수행</a:t>
            </a:r>
          </a:p>
        </p:txBody>
      </p:sp>
      <p:cxnSp>
        <p:nvCxnSpPr>
          <p:cNvPr id="1920" name="Shape 1920"/>
          <p:cNvCxnSpPr>
            <a:stCxn id="1919" idx="0"/>
          </p:cNvCxnSpPr>
          <p:nvPr/>
        </p:nvCxnSpPr>
        <p:spPr>
          <a:xfrm flipH="1" rot="10800000">
            <a:off x="4720639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21" name="Shape 1921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취소</a:t>
            </a:r>
          </a:p>
        </p:txBody>
      </p:sp>
      <p:cxnSp>
        <p:nvCxnSpPr>
          <p:cNvPr id="1922" name="Shape 1922"/>
          <p:cNvCxnSpPr>
            <a:stCxn id="1921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23" name="Shape 1923"/>
          <p:cNvSpPr/>
          <p:nvPr/>
        </p:nvSpPr>
        <p:spPr>
          <a:xfrm>
            <a:off x="3530644" y="5208780"/>
            <a:ext cx="2377004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강퇴를 수행하면 해당 플레이어(유저)는 연맹원 목록에서 제거 됨</a:t>
            </a:r>
          </a:p>
        </p:txBody>
      </p:sp>
      <p:cxnSp>
        <p:nvCxnSpPr>
          <p:cNvPr id="1924" name="Shape 1924"/>
          <p:cNvCxnSpPr>
            <a:stCxn id="1923" idx="0"/>
            <a:endCxn id="1919" idx="2"/>
          </p:cNvCxnSpPr>
          <p:nvPr/>
        </p:nvCxnSpPr>
        <p:spPr>
          <a:xfrm flipH="1" rot="10800000">
            <a:off x="4719147" y="4814580"/>
            <a:ext cx="1500" cy="39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Shape 1929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930" name="Shape 1930"/>
          <p:cNvSpPr txBox="1"/>
          <p:nvPr/>
        </p:nvSpPr>
        <p:spPr>
          <a:xfrm>
            <a:off x="1013629" y="667910"/>
            <a:ext cx="332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연맹 지령을 보낼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등급의 연맹원만 사용 가능</a:t>
            </a:r>
          </a:p>
        </p:txBody>
      </p:sp>
      <p:grpSp>
        <p:nvGrpSpPr>
          <p:cNvPr id="1931" name="Shape 193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932" name="Shape 193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936" name="Shape 193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937" name="Shape 1937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938" name="Shape 193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939" name="Shape 19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940" name="Shape 19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41" name="Shape 194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942" name="Shape 1942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943" name="Shape 194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944" name="Shape 194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45" name="Shape 194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954" name="Shape 19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5" name="Shape 1955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956" name="Shape 1956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957" name="Shape 195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958" name="Shape 19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59" name="Shape 1959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966" name="Shape 19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7" name="Shape 19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8" name="Shape 1968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970" name="Shape 197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1" name="Shape 1971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972" name="Shape 1972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973" name="Shape 197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Shape 1974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Shape 1975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976" name="Shape 197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7" name="Shape 197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8" name="Shape 1978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979" name="Shape 197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0" name="Shape 19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1" name="Shape 1981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1982" name="Shape 1982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983" name="Shape 1983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4" name="Shape 1984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985" name="Shape 1985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1986" name="Shape 198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1988" name="Shape 1988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989" name="Shape 1989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1990" name="Shape 1990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1991" name="Shape 199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Shape 1992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993" name="Shape 199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4" name="Shape 1994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1995" name="Shape 1995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996" name="Shape 199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Shape 1997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998" name="Shape 199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9" name="Shape 1999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000" name="Shape 2000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001" name="Shape 200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2" name="Shape 2002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2003" name="Shape 200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4" name="Shape 2004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005" name="Shape 2005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006" name="Shape 200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7" name="Shape 2007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9" name="Shape 2009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2010" name="Shape 201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1" name="Shape 2011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012" name="Shape 2012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013" name="Shape 2013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4" name="Shape 201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015" name="Shape 201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016" name="Shape 2016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2017" name="Shape 201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8" name="Shape 2018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019" name="Shape 2019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020" name="Shape 2020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1" name="Shape 2021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022" name="Shape 2022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023" name="Shape 2023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2024" name="Shape 2024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2025" name="Shape 20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6" name="Shape 202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7" name="Shape 2027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028" name="Shape 2028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2029" name="Shape 2029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Shape 2030"/>
          <p:cNvSpPr/>
          <p:nvPr/>
        </p:nvSpPr>
        <p:spPr>
          <a:xfrm>
            <a:off x="4328789" y="278317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Shape 2031"/>
          <p:cNvSpPr/>
          <p:nvPr/>
        </p:nvSpPr>
        <p:spPr>
          <a:xfrm>
            <a:off x="4497492" y="1452957"/>
            <a:ext cx="3220828" cy="412437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2" name="Shape 2032"/>
          <p:cNvCxnSpPr/>
          <p:nvPr/>
        </p:nvCxnSpPr>
        <p:spPr>
          <a:xfrm>
            <a:off x="4544855" y="1892690"/>
            <a:ext cx="31261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33" name="Shape 2033"/>
          <p:cNvSpPr txBox="1"/>
          <p:nvPr/>
        </p:nvSpPr>
        <p:spPr>
          <a:xfrm>
            <a:off x="5528537" y="149610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</p:txBody>
      </p:sp>
      <p:sp>
        <p:nvSpPr>
          <p:cNvPr id="2034" name="Shape 2034"/>
          <p:cNvSpPr/>
          <p:nvPr/>
        </p:nvSpPr>
        <p:spPr>
          <a:xfrm>
            <a:off x="5568101" y="5131448"/>
            <a:ext cx="1029113" cy="339071"/>
          </a:xfrm>
          <a:prstGeom prst="roundRect">
            <a:avLst>
              <a:gd fmla="val 13645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grpSp>
        <p:nvGrpSpPr>
          <p:cNvPr id="2035" name="Shape 2035"/>
          <p:cNvGrpSpPr/>
          <p:nvPr/>
        </p:nvGrpSpPr>
        <p:grpSpPr>
          <a:xfrm>
            <a:off x="4952702" y="1982350"/>
            <a:ext cx="742511" cy="927437"/>
            <a:chOff x="4728764" y="1982350"/>
            <a:chExt cx="742511" cy="927437"/>
          </a:xfrm>
        </p:grpSpPr>
        <p:sp>
          <p:nvSpPr>
            <p:cNvPr id="2036" name="Shape 2036"/>
            <p:cNvSpPr/>
            <p:nvPr/>
          </p:nvSpPr>
          <p:spPr>
            <a:xfrm>
              <a:off x="4774769" y="1982350"/>
              <a:ext cx="676289" cy="665668"/>
            </a:xfrm>
            <a:prstGeom prst="roundRect">
              <a:avLst>
                <a:gd fmla="val 5805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1.squarespace.com/static/513c1298e4b0b5df0ebe8639/t/52674700e4b05199f05a5328/1382500096438/mine_icon.jpg" id="2037" name="Shape 203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819271" y="2027099"/>
              <a:ext cx="579401" cy="571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8" name="Shape 2038"/>
            <p:cNvSpPr txBox="1"/>
            <p:nvPr/>
          </p:nvSpPr>
          <p:spPr>
            <a:xfrm>
              <a:off x="4728764" y="2663566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수집</a:t>
              </a:r>
            </a:p>
          </p:txBody>
        </p:sp>
      </p:grpSp>
      <p:grpSp>
        <p:nvGrpSpPr>
          <p:cNvPr id="2039" name="Shape 2039"/>
          <p:cNvGrpSpPr/>
          <p:nvPr/>
        </p:nvGrpSpPr>
        <p:grpSpPr>
          <a:xfrm>
            <a:off x="6252036" y="1991909"/>
            <a:ext cx="998991" cy="927437"/>
            <a:chOff x="6252036" y="1973248"/>
            <a:chExt cx="998991" cy="927437"/>
          </a:xfrm>
        </p:grpSpPr>
        <p:grpSp>
          <p:nvGrpSpPr>
            <p:cNvPr id="2040" name="Shape 2040"/>
            <p:cNvGrpSpPr/>
            <p:nvPr/>
          </p:nvGrpSpPr>
          <p:grpSpPr>
            <a:xfrm>
              <a:off x="6252036" y="1973248"/>
              <a:ext cx="998991" cy="927437"/>
              <a:chOff x="4600526" y="1982350"/>
              <a:chExt cx="998991" cy="927437"/>
            </a:xfrm>
          </p:grpSpPr>
          <p:sp>
            <p:nvSpPr>
              <p:cNvPr id="2041" name="Shape 2041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Shape 2042"/>
              <p:cNvSpPr txBox="1"/>
              <p:nvPr/>
            </p:nvSpPr>
            <p:spPr>
              <a:xfrm>
                <a:off x="4600526" y="2663566"/>
                <a:ext cx="99899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과학기술 공헌</a:t>
                </a:r>
              </a:p>
            </p:txBody>
          </p:sp>
        </p:grpSp>
        <p:pic>
          <p:nvPicPr>
            <p:cNvPr id="2043" name="Shape 204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79687" y="2025249"/>
              <a:ext cx="573605" cy="576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4" name="Shape 2044"/>
          <p:cNvGrpSpPr/>
          <p:nvPr/>
        </p:nvGrpSpPr>
        <p:grpSpPr>
          <a:xfrm>
            <a:off x="4753728" y="4014873"/>
            <a:ext cx="1172117" cy="938844"/>
            <a:chOff x="4753728" y="4014873"/>
            <a:chExt cx="1172117" cy="938844"/>
          </a:xfrm>
        </p:grpSpPr>
        <p:grpSp>
          <p:nvGrpSpPr>
            <p:cNvPr id="2045" name="Shape 2045"/>
            <p:cNvGrpSpPr/>
            <p:nvPr/>
          </p:nvGrpSpPr>
          <p:grpSpPr>
            <a:xfrm>
              <a:off x="4753728" y="4026280"/>
              <a:ext cx="1172117" cy="927437"/>
              <a:chOff x="4513964" y="1982350"/>
              <a:chExt cx="1172117" cy="927437"/>
            </a:xfrm>
          </p:grpSpPr>
          <p:sp>
            <p:nvSpPr>
              <p:cNvPr id="2046" name="Shape 2046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7" name="Shape 2047"/>
              <p:cNvSpPr txBox="1"/>
              <p:nvPr/>
            </p:nvSpPr>
            <p:spPr>
              <a:xfrm>
                <a:off x="4513964" y="2663566"/>
                <a:ext cx="117211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전쟁에 참여</a:t>
                </a:r>
              </a:p>
            </p:txBody>
          </p:sp>
        </p:grpSp>
        <p:pic>
          <p:nvPicPr>
            <p:cNvPr id="2048" name="Shape 204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967862" y="4014873"/>
              <a:ext cx="810255" cy="733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9" name="Shape 2049"/>
          <p:cNvGrpSpPr/>
          <p:nvPr/>
        </p:nvGrpSpPr>
        <p:grpSpPr>
          <a:xfrm>
            <a:off x="6284770" y="3019294"/>
            <a:ext cx="998990" cy="927437"/>
            <a:chOff x="6284770" y="3019294"/>
            <a:chExt cx="998990" cy="927437"/>
          </a:xfrm>
        </p:grpSpPr>
        <p:grpSp>
          <p:nvGrpSpPr>
            <p:cNvPr id="2050" name="Shape 2050"/>
            <p:cNvGrpSpPr/>
            <p:nvPr/>
          </p:nvGrpSpPr>
          <p:grpSpPr>
            <a:xfrm>
              <a:off x="6284770" y="3019294"/>
              <a:ext cx="998990" cy="927437"/>
              <a:chOff x="4616792" y="1982350"/>
              <a:chExt cx="998990" cy="927437"/>
            </a:xfrm>
          </p:grpSpPr>
          <p:sp>
            <p:nvSpPr>
              <p:cNvPr id="2051" name="Shape 2051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2" name="Shape 2052"/>
              <p:cNvSpPr txBox="1"/>
              <p:nvPr/>
            </p:nvSpPr>
            <p:spPr>
              <a:xfrm>
                <a:off x="4616792" y="2663566"/>
                <a:ext cx="99899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연맹영지 건설</a:t>
                </a:r>
              </a:p>
            </p:txBody>
          </p:sp>
        </p:grpSp>
        <p:pic>
          <p:nvPicPr>
            <p:cNvPr id="2053" name="Shape 205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516341" y="3040175"/>
              <a:ext cx="554440" cy="6214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4" name="Shape 2054"/>
          <p:cNvGrpSpPr/>
          <p:nvPr/>
        </p:nvGrpSpPr>
        <p:grpSpPr>
          <a:xfrm>
            <a:off x="6245418" y="4023044"/>
            <a:ext cx="1043877" cy="940233"/>
            <a:chOff x="6245418" y="4023044"/>
            <a:chExt cx="1043877" cy="940233"/>
          </a:xfrm>
        </p:grpSpPr>
        <p:grpSp>
          <p:nvGrpSpPr>
            <p:cNvPr id="2055" name="Shape 2055"/>
            <p:cNvGrpSpPr/>
            <p:nvPr/>
          </p:nvGrpSpPr>
          <p:grpSpPr>
            <a:xfrm>
              <a:off x="6245418" y="4035840"/>
              <a:ext cx="1043877" cy="927437"/>
              <a:chOff x="4578082" y="1982350"/>
              <a:chExt cx="1043877" cy="927437"/>
            </a:xfrm>
          </p:grpSpPr>
          <p:sp>
            <p:nvSpPr>
              <p:cNvPr id="2056" name="Shape 2056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Shape 2057"/>
              <p:cNvSpPr txBox="1"/>
              <p:nvPr/>
            </p:nvSpPr>
            <p:spPr>
              <a:xfrm>
                <a:off x="4578082" y="2663566"/>
                <a:ext cx="104387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상품 보충</a:t>
                </a:r>
              </a:p>
            </p:txBody>
          </p:sp>
        </p:grpSp>
        <p:pic>
          <p:nvPicPr>
            <p:cNvPr id="2058" name="Shape 205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396101" y="4023044"/>
              <a:ext cx="755391" cy="7242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9" name="Shape 2059"/>
          <p:cNvGrpSpPr/>
          <p:nvPr/>
        </p:nvGrpSpPr>
        <p:grpSpPr>
          <a:xfrm>
            <a:off x="4905052" y="3009733"/>
            <a:ext cx="870750" cy="927437"/>
            <a:chOff x="4905052" y="3009733"/>
            <a:chExt cx="870750" cy="927437"/>
          </a:xfrm>
        </p:grpSpPr>
        <p:grpSp>
          <p:nvGrpSpPr>
            <p:cNvPr id="2060" name="Shape 2060"/>
            <p:cNvGrpSpPr/>
            <p:nvPr/>
          </p:nvGrpSpPr>
          <p:grpSpPr>
            <a:xfrm>
              <a:off x="4905052" y="3009733"/>
              <a:ext cx="870750" cy="927437"/>
              <a:chOff x="4664646" y="1982350"/>
              <a:chExt cx="870750" cy="927437"/>
            </a:xfrm>
          </p:grpSpPr>
          <p:sp>
            <p:nvSpPr>
              <p:cNvPr id="2061" name="Shape 2061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Shape 2062"/>
              <p:cNvSpPr txBox="1"/>
              <p:nvPr/>
            </p:nvSpPr>
            <p:spPr>
              <a:xfrm>
                <a:off x="4664646" y="2663566"/>
                <a:ext cx="87075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연맹원 지원</a:t>
                </a:r>
              </a:p>
            </p:txBody>
          </p:sp>
        </p:grpSp>
        <p:pic>
          <p:nvPicPr>
            <p:cNvPr id="2063" name="Shape 2063"/>
            <p:cNvPicPr preferRelativeResize="0"/>
            <p:nvPr/>
          </p:nvPicPr>
          <p:blipFill rotWithShape="1">
            <a:blip r:embed="rId23">
              <a:alphaModFix/>
            </a:blip>
            <a:srcRect b="13811" l="10604" r="21790" t="24413"/>
            <a:stretch/>
          </p:blipFill>
          <p:spPr>
            <a:xfrm>
              <a:off x="5068387" y="3090975"/>
              <a:ext cx="574766" cy="5397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4" name="Shape 2064"/>
          <p:cNvSpPr/>
          <p:nvPr/>
        </p:nvSpPr>
        <p:spPr>
          <a:xfrm>
            <a:off x="8611622" y="86673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세부 메뉴 팝업</a:t>
            </a:r>
          </a:p>
        </p:txBody>
      </p:sp>
      <p:cxnSp>
        <p:nvCxnSpPr>
          <p:cNvPr id="2065" name="Shape 2065"/>
          <p:cNvCxnSpPr>
            <a:stCxn id="2064" idx="1"/>
          </p:cNvCxnSpPr>
          <p:nvPr/>
        </p:nvCxnSpPr>
        <p:spPr>
          <a:xfrm flipH="1">
            <a:off x="7687322" y="1089822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66" name="Shape 2066"/>
          <p:cNvSpPr/>
          <p:nvPr/>
        </p:nvSpPr>
        <p:spPr>
          <a:xfrm>
            <a:off x="7937863" y="209903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과학 기술 공연 지령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2067" name="Shape 2067"/>
          <p:cNvCxnSpPr>
            <a:stCxn id="2066" idx="1"/>
            <a:endCxn id="2041" idx="3"/>
          </p:cNvCxnSpPr>
          <p:nvPr/>
        </p:nvCxnSpPr>
        <p:spPr>
          <a:xfrm flipH="1">
            <a:off x="7102663" y="2322124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68" name="Shape 2068"/>
          <p:cNvSpPr/>
          <p:nvPr/>
        </p:nvSpPr>
        <p:spPr>
          <a:xfrm>
            <a:off x="7957179" y="3172444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 건설 참여 지령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2069" name="Shape 2069"/>
          <p:cNvCxnSpPr>
            <a:stCxn id="2068" idx="1"/>
          </p:cNvCxnSpPr>
          <p:nvPr/>
        </p:nvCxnSpPr>
        <p:spPr>
          <a:xfrm flipH="1">
            <a:off x="7121979" y="3395533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0" name="Shape 2070"/>
          <p:cNvSpPr/>
          <p:nvPr/>
        </p:nvSpPr>
        <p:spPr>
          <a:xfrm>
            <a:off x="7948039" y="418902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상점 내 상품 보충 지령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2071" name="Shape 2071"/>
          <p:cNvCxnSpPr>
            <a:stCxn id="2070" idx="1"/>
          </p:cNvCxnSpPr>
          <p:nvPr/>
        </p:nvCxnSpPr>
        <p:spPr>
          <a:xfrm flipH="1">
            <a:off x="7112839" y="4412110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2" name="Shape 2072"/>
          <p:cNvSpPr/>
          <p:nvPr/>
        </p:nvSpPr>
        <p:spPr>
          <a:xfrm>
            <a:off x="2226034" y="213543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수집 지령 메일 보내기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sp>
        <p:nvSpPr>
          <p:cNvPr id="2073" name="Shape 2073"/>
          <p:cNvSpPr/>
          <p:nvPr/>
        </p:nvSpPr>
        <p:spPr>
          <a:xfrm>
            <a:off x="2245351" y="32088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지원 참여 지령 메일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 버튼</a:t>
            </a:r>
          </a:p>
        </p:txBody>
      </p:sp>
      <p:sp>
        <p:nvSpPr>
          <p:cNvPr id="2074" name="Shape 2074"/>
          <p:cNvSpPr/>
          <p:nvPr/>
        </p:nvSpPr>
        <p:spPr>
          <a:xfrm>
            <a:off x="2236211" y="422542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 참여 지령 메일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 버튼</a:t>
            </a:r>
          </a:p>
        </p:txBody>
      </p:sp>
      <p:cxnSp>
        <p:nvCxnSpPr>
          <p:cNvPr id="2075" name="Shape 2075"/>
          <p:cNvCxnSpPr>
            <a:stCxn id="2072" idx="3"/>
            <a:endCxn id="2036" idx="1"/>
          </p:cNvCxnSpPr>
          <p:nvPr/>
        </p:nvCxnSpPr>
        <p:spPr>
          <a:xfrm flipH="1" rot="10800000">
            <a:off x="4190502" y="2315325"/>
            <a:ext cx="808200" cy="43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76" name="Shape 2076"/>
          <p:cNvCxnSpPr>
            <a:stCxn id="2073" idx="3"/>
            <a:endCxn id="2061" idx="1"/>
          </p:cNvCxnSpPr>
          <p:nvPr/>
        </p:nvCxnSpPr>
        <p:spPr>
          <a:xfrm flipH="1" rot="10800000">
            <a:off x="4209819" y="3342535"/>
            <a:ext cx="805500" cy="8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77" name="Shape 2077"/>
          <p:cNvCxnSpPr>
            <a:stCxn id="2074" idx="3"/>
            <a:endCxn id="2048" idx="1"/>
          </p:cNvCxnSpPr>
          <p:nvPr/>
        </p:nvCxnSpPr>
        <p:spPr>
          <a:xfrm flipH="1" rot="10800000">
            <a:off x="4200678" y="4381612"/>
            <a:ext cx="767100" cy="6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078" name="Shape 2078"/>
          <p:cNvGrpSpPr/>
          <p:nvPr/>
        </p:nvGrpSpPr>
        <p:grpSpPr>
          <a:xfrm>
            <a:off x="658388" y="3087434"/>
            <a:ext cx="646331" cy="746987"/>
            <a:chOff x="5605835" y="3969592"/>
            <a:chExt cx="646331" cy="746987"/>
          </a:xfrm>
        </p:grpSpPr>
        <p:sp>
          <p:nvSpPr>
            <p:cNvPr id="2079" name="Shape 2079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080" name="Shape 208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1" name="Shape 2081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2082" name="Shape 208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3" name="Shape 2083"/>
          <p:cNvGrpSpPr/>
          <p:nvPr/>
        </p:nvGrpSpPr>
        <p:grpSpPr>
          <a:xfrm>
            <a:off x="394103" y="2274056"/>
            <a:ext cx="1189748" cy="850754"/>
            <a:chOff x="0" y="2192266"/>
            <a:chExt cx="1189748" cy="850754"/>
          </a:xfrm>
        </p:grpSpPr>
        <p:sp>
          <p:nvSpPr>
            <p:cNvPr id="2084" name="Shape 2084"/>
            <p:cNvSpPr/>
            <p:nvPr/>
          </p:nvSpPr>
          <p:spPr>
            <a:xfrm rot="5400000">
              <a:off x="299242" y="2532019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086" name="Shape 2086"/>
          <p:cNvSpPr/>
          <p:nvPr/>
        </p:nvSpPr>
        <p:spPr>
          <a:xfrm>
            <a:off x="8022578" y="567127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보내기 취소 버튼</a:t>
            </a:r>
          </a:p>
        </p:txBody>
      </p:sp>
      <p:cxnSp>
        <p:nvCxnSpPr>
          <p:cNvPr id="2087" name="Shape 2087"/>
          <p:cNvCxnSpPr>
            <a:stCxn id="2086" idx="1"/>
            <a:endCxn id="2034" idx="3"/>
          </p:cNvCxnSpPr>
          <p:nvPr/>
        </p:nvCxnSpPr>
        <p:spPr>
          <a:xfrm rot="10800000">
            <a:off x="6597278" y="5300964"/>
            <a:ext cx="1425300" cy="59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Shape 209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093" name="Shape 2093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 지령 발송 최종 확인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[확인] ➔ 지령 보내기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[취소] ➔ 지령 보내기 취소</a:t>
            </a:r>
          </a:p>
        </p:txBody>
      </p:sp>
      <p:grpSp>
        <p:nvGrpSpPr>
          <p:cNvPr id="2094" name="Shape 2094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095" name="Shape 2095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099" name="Shape 2099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100" name="Shape 2100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101" name="Shape 2101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2102" name="Shape 210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2103" name="Shape 210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4" name="Shape 2104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105" name="Shape 2105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106" name="Shape 210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107" name="Shape 210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08" name="Shape 2108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117" name="Shape 21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18" name="Shape 2118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119" name="Shape 2119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120" name="Shape 212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121" name="Shape 21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22" name="Shape 2122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129" name="Shape 21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0" name="Shape 21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1" name="Shape 2131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133" name="Shape 2133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4" name="Shape 2134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135" name="Shape 2135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2136" name="Shape 2136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Shape 2137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Shape 2138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2139" name="Shape 213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0" name="Shape 214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41" name="Shape 2141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142" name="Shape 2142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3" name="Shape 2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4" name="Shape 2144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2145" name="Shape 214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2146" name="Shape 2146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7" name="Shape 2147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148" name="Shape 2148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2149" name="Shape 214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2151" name="Shape 2151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152" name="Shape 2152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2153" name="Shape 2153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2154" name="Shape 215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Shape 2155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156" name="Shape 215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7" name="Shape 2157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2158" name="Shape 2158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2159" name="Shape 215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Shape 2160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2161" name="Shape 216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2" name="Shape 2162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163" name="Shape 2163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164" name="Shape 216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5" name="Shape 2165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2166" name="Shape 216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7" name="Shape 2167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168" name="Shape 2168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169" name="Shape 216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0" name="Shape 2170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2" name="Shape 2172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2173" name="Shape 217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4" name="Shape 2174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175" name="Shape 2175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176" name="Shape 2176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7" name="Shape 217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178" name="Shape 217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179" name="Shape 2179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2180" name="Shape 218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1" name="Shape 2181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182" name="Shape 2182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183" name="Shape 2183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4" name="Shape 218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185" name="Shape 218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186" name="Shape 2186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2187" name="Shape 2187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2188" name="Shape 218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9" name="Shape 218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0" name="Shape 2190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191" name="Shape 2191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2192" name="Shape 2192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93" name="Shape 2193"/>
          <p:cNvSpPr/>
          <p:nvPr/>
        </p:nvSpPr>
        <p:spPr>
          <a:xfrm>
            <a:off x="4328789" y="278317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Shape 2194"/>
          <p:cNvSpPr/>
          <p:nvPr/>
        </p:nvSpPr>
        <p:spPr>
          <a:xfrm>
            <a:off x="4497492" y="1452957"/>
            <a:ext cx="3220828" cy="412437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5" name="Shape 2195"/>
          <p:cNvCxnSpPr/>
          <p:nvPr/>
        </p:nvCxnSpPr>
        <p:spPr>
          <a:xfrm>
            <a:off x="4544855" y="1892690"/>
            <a:ext cx="31261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96" name="Shape 2196"/>
          <p:cNvSpPr txBox="1"/>
          <p:nvPr/>
        </p:nvSpPr>
        <p:spPr>
          <a:xfrm>
            <a:off x="5528537" y="149610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</p:txBody>
      </p:sp>
      <p:sp>
        <p:nvSpPr>
          <p:cNvPr id="2197" name="Shape 2197"/>
          <p:cNvSpPr/>
          <p:nvPr/>
        </p:nvSpPr>
        <p:spPr>
          <a:xfrm>
            <a:off x="5568101" y="5131448"/>
            <a:ext cx="1029113" cy="339071"/>
          </a:xfrm>
          <a:prstGeom prst="roundRect">
            <a:avLst>
              <a:gd fmla="val 13645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grpSp>
        <p:nvGrpSpPr>
          <p:cNvPr id="2198" name="Shape 2198"/>
          <p:cNvGrpSpPr/>
          <p:nvPr/>
        </p:nvGrpSpPr>
        <p:grpSpPr>
          <a:xfrm>
            <a:off x="4952702" y="1982350"/>
            <a:ext cx="742511" cy="927437"/>
            <a:chOff x="4728764" y="1982350"/>
            <a:chExt cx="742511" cy="927437"/>
          </a:xfrm>
        </p:grpSpPr>
        <p:sp>
          <p:nvSpPr>
            <p:cNvPr id="2199" name="Shape 2199"/>
            <p:cNvSpPr/>
            <p:nvPr/>
          </p:nvSpPr>
          <p:spPr>
            <a:xfrm>
              <a:off x="4774769" y="1982350"/>
              <a:ext cx="676289" cy="665668"/>
            </a:xfrm>
            <a:prstGeom prst="roundRect">
              <a:avLst>
                <a:gd fmla="val 5805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1.squarespace.com/static/513c1298e4b0b5df0ebe8639/t/52674700e4b05199f05a5328/1382500096438/mine_icon.jpg" id="2200" name="Shape 220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819271" y="2027099"/>
              <a:ext cx="579401" cy="571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1" name="Shape 2201"/>
            <p:cNvSpPr txBox="1"/>
            <p:nvPr/>
          </p:nvSpPr>
          <p:spPr>
            <a:xfrm>
              <a:off x="4728764" y="2663566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수집</a:t>
              </a:r>
            </a:p>
          </p:txBody>
        </p:sp>
      </p:grpSp>
      <p:grpSp>
        <p:nvGrpSpPr>
          <p:cNvPr id="2202" name="Shape 2202"/>
          <p:cNvGrpSpPr/>
          <p:nvPr/>
        </p:nvGrpSpPr>
        <p:grpSpPr>
          <a:xfrm>
            <a:off x="6252036" y="1991909"/>
            <a:ext cx="998991" cy="927437"/>
            <a:chOff x="6252036" y="1973248"/>
            <a:chExt cx="998991" cy="927437"/>
          </a:xfrm>
        </p:grpSpPr>
        <p:grpSp>
          <p:nvGrpSpPr>
            <p:cNvPr id="2203" name="Shape 2203"/>
            <p:cNvGrpSpPr/>
            <p:nvPr/>
          </p:nvGrpSpPr>
          <p:grpSpPr>
            <a:xfrm>
              <a:off x="6252036" y="1973248"/>
              <a:ext cx="998991" cy="927437"/>
              <a:chOff x="4600526" y="1982350"/>
              <a:chExt cx="998991" cy="927437"/>
            </a:xfrm>
          </p:grpSpPr>
          <p:sp>
            <p:nvSpPr>
              <p:cNvPr id="2204" name="Shape 2204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Shape 2205"/>
              <p:cNvSpPr txBox="1"/>
              <p:nvPr/>
            </p:nvSpPr>
            <p:spPr>
              <a:xfrm>
                <a:off x="4600526" y="2663566"/>
                <a:ext cx="99899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과학기술 공헌</a:t>
                </a:r>
              </a:p>
            </p:txBody>
          </p:sp>
        </p:grpSp>
        <p:pic>
          <p:nvPicPr>
            <p:cNvPr id="2206" name="Shape 220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79687" y="2025249"/>
              <a:ext cx="573605" cy="576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7" name="Shape 2207"/>
          <p:cNvGrpSpPr/>
          <p:nvPr/>
        </p:nvGrpSpPr>
        <p:grpSpPr>
          <a:xfrm>
            <a:off x="4753728" y="4014873"/>
            <a:ext cx="1172117" cy="938844"/>
            <a:chOff x="4753728" y="4014873"/>
            <a:chExt cx="1172117" cy="938844"/>
          </a:xfrm>
        </p:grpSpPr>
        <p:grpSp>
          <p:nvGrpSpPr>
            <p:cNvPr id="2208" name="Shape 2208"/>
            <p:cNvGrpSpPr/>
            <p:nvPr/>
          </p:nvGrpSpPr>
          <p:grpSpPr>
            <a:xfrm>
              <a:off x="4753728" y="4026280"/>
              <a:ext cx="1172117" cy="927437"/>
              <a:chOff x="4513964" y="1982350"/>
              <a:chExt cx="1172117" cy="927437"/>
            </a:xfrm>
          </p:grpSpPr>
          <p:sp>
            <p:nvSpPr>
              <p:cNvPr id="2209" name="Shape 2209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Shape 2210"/>
              <p:cNvSpPr txBox="1"/>
              <p:nvPr/>
            </p:nvSpPr>
            <p:spPr>
              <a:xfrm>
                <a:off x="4513964" y="2663566"/>
                <a:ext cx="117211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전쟁에 참여</a:t>
                </a:r>
              </a:p>
            </p:txBody>
          </p:sp>
        </p:grpSp>
        <p:pic>
          <p:nvPicPr>
            <p:cNvPr id="2211" name="Shape 221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967862" y="4014873"/>
              <a:ext cx="810255" cy="733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2" name="Shape 2212"/>
          <p:cNvGrpSpPr/>
          <p:nvPr/>
        </p:nvGrpSpPr>
        <p:grpSpPr>
          <a:xfrm>
            <a:off x="6284770" y="3019294"/>
            <a:ext cx="998990" cy="927437"/>
            <a:chOff x="6284770" y="3019294"/>
            <a:chExt cx="998990" cy="927437"/>
          </a:xfrm>
        </p:grpSpPr>
        <p:grpSp>
          <p:nvGrpSpPr>
            <p:cNvPr id="2213" name="Shape 2213"/>
            <p:cNvGrpSpPr/>
            <p:nvPr/>
          </p:nvGrpSpPr>
          <p:grpSpPr>
            <a:xfrm>
              <a:off x="6284770" y="3019294"/>
              <a:ext cx="998990" cy="927437"/>
              <a:chOff x="4616792" y="1982350"/>
              <a:chExt cx="998990" cy="927437"/>
            </a:xfrm>
          </p:grpSpPr>
          <p:sp>
            <p:nvSpPr>
              <p:cNvPr id="2214" name="Shape 2214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Shape 2215"/>
              <p:cNvSpPr txBox="1"/>
              <p:nvPr/>
            </p:nvSpPr>
            <p:spPr>
              <a:xfrm>
                <a:off x="4616792" y="2663566"/>
                <a:ext cx="99899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연맹영지 건설</a:t>
                </a:r>
              </a:p>
            </p:txBody>
          </p:sp>
        </p:grpSp>
        <p:pic>
          <p:nvPicPr>
            <p:cNvPr id="2216" name="Shape 221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516341" y="3040175"/>
              <a:ext cx="554440" cy="6214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7" name="Shape 2217"/>
          <p:cNvGrpSpPr/>
          <p:nvPr/>
        </p:nvGrpSpPr>
        <p:grpSpPr>
          <a:xfrm>
            <a:off x="6245418" y="4023044"/>
            <a:ext cx="1043877" cy="940233"/>
            <a:chOff x="6245418" y="4023044"/>
            <a:chExt cx="1043877" cy="940233"/>
          </a:xfrm>
        </p:grpSpPr>
        <p:grpSp>
          <p:nvGrpSpPr>
            <p:cNvPr id="2218" name="Shape 2218"/>
            <p:cNvGrpSpPr/>
            <p:nvPr/>
          </p:nvGrpSpPr>
          <p:grpSpPr>
            <a:xfrm>
              <a:off x="6245418" y="4035840"/>
              <a:ext cx="1043877" cy="927437"/>
              <a:chOff x="4578082" y="1982350"/>
              <a:chExt cx="1043877" cy="927437"/>
            </a:xfrm>
          </p:grpSpPr>
          <p:sp>
            <p:nvSpPr>
              <p:cNvPr id="2219" name="Shape 2219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Shape 2220"/>
              <p:cNvSpPr txBox="1"/>
              <p:nvPr/>
            </p:nvSpPr>
            <p:spPr>
              <a:xfrm>
                <a:off x="4578082" y="2663566"/>
                <a:ext cx="104387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상품 보충</a:t>
                </a:r>
              </a:p>
            </p:txBody>
          </p:sp>
        </p:grpSp>
        <p:pic>
          <p:nvPicPr>
            <p:cNvPr id="2221" name="Shape 222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396101" y="4023044"/>
              <a:ext cx="755391" cy="7242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2" name="Shape 2222"/>
          <p:cNvGrpSpPr/>
          <p:nvPr/>
        </p:nvGrpSpPr>
        <p:grpSpPr>
          <a:xfrm>
            <a:off x="4905052" y="3009733"/>
            <a:ext cx="870750" cy="927437"/>
            <a:chOff x="4905052" y="3009733"/>
            <a:chExt cx="870750" cy="927437"/>
          </a:xfrm>
        </p:grpSpPr>
        <p:grpSp>
          <p:nvGrpSpPr>
            <p:cNvPr id="2223" name="Shape 2223"/>
            <p:cNvGrpSpPr/>
            <p:nvPr/>
          </p:nvGrpSpPr>
          <p:grpSpPr>
            <a:xfrm>
              <a:off x="4905052" y="3009733"/>
              <a:ext cx="870750" cy="927437"/>
              <a:chOff x="4664646" y="1982350"/>
              <a:chExt cx="870750" cy="927437"/>
            </a:xfrm>
          </p:grpSpPr>
          <p:sp>
            <p:nvSpPr>
              <p:cNvPr id="2224" name="Shape 2224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Shape 2225"/>
              <p:cNvSpPr txBox="1"/>
              <p:nvPr/>
            </p:nvSpPr>
            <p:spPr>
              <a:xfrm>
                <a:off x="4664646" y="2663566"/>
                <a:ext cx="87075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연맹원 지원</a:t>
                </a:r>
              </a:p>
            </p:txBody>
          </p:sp>
        </p:grpSp>
        <p:pic>
          <p:nvPicPr>
            <p:cNvPr id="2226" name="Shape 2226"/>
            <p:cNvPicPr preferRelativeResize="0"/>
            <p:nvPr/>
          </p:nvPicPr>
          <p:blipFill rotWithShape="1">
            <a:blip r:embed="rId23">
              <a:alphaModFix/>
            </a:blip>
            <a:srcRect b="13811" l="10604" r="21790" t="24413"/>
            <a:stretch/>
          </p:blipFill>
          <p:spPr>
            <a:xfrm>
              <a:off x="5068387" y="3090975"/>
              <a:ext cx="574766" cy="5397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7" name="Shape 2227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2228" name="Shape 2228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연맹원 닉네임</a:t>
              </a: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님에게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지령을 보내시겠습니까?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2231" name="Shape 2231"/>
          <p:cNvSpPr/>
          <p:nvPr/>
        </p:nvSpPr>
        <p:spPr>
          <a:xfrm>
            <a:off x="8452481" y="187736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최종 확인 팝업</a:t>
            </a:r>
          </a:p>
        </p:txBody>
      </p:sp>
      <p:cxnSp>
        <p:nvCxnSpPr>
          <p:cNvPr id="2232" name="Shape 2232"/>
          <p:cNvCxnSpPr>
            <a:stCxn id="2231" idx="1"/>
          </p:cNvCxnSpPr>
          <p:nvPr/>
        </p:nvCxnSpPr>
        <p:spPr>
          <a:xfrm flipH="1">
            <a:off x="7528181" y="2100456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33" name="Shape 2233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지령 보내기</a:t>
            </a:r>
          </a:p>
        </p:txBody>
      </p:sp>
      <p:cxnSp>
        <p:nvCxnSpPr>
          <p:cNvPr id="2234" name="Shape 2234"/>
          <p:cNvCxnSpPr>
            <a:stCxn id="2233" idx="0"/>
          </p:cNvCxnSpPr>
          <p:nvPr/>
        </p:nvCxnSpPr>
        <p:spPr>
          <a:xfrm flipH="1" rot="10800000">
            <a:off x="4720639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35" name="Shape 2235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지령 보내기 취소</a:t>
            </a:r>
          </a:p>
        </p:txBody>
      </p:sp>
      <p:cxnSp>
        <p:nvCxnSpPr>
          <p:cNvPr id="2236" name="Shape 2236"/>
          <p:cNvCxnSpPr>
            <a:stCxn id="2235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소속되어 있는 연맹원들의 관리하거나 지원할 수 있는 기능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관리는 다음의 기능들로 구성 ➔ 연맹 레벨에 따라 사용 가능한 기능이 다름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 초대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열람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/ 강등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권한 정보 및 설정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1" name="Shape 224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242" name="Shape 224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Shape 2243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246" name="Shape 224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247" name="Shape 2247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248" name="Shape 224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2249" name="Shape 22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2250" name="Shape 225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51" name="Shape 225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252" name="Shape 2252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253" name="Shape 225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254" name="Shape 22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55" name="Shape 225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264" name="Shape 226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65" name="Shape 2265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266" name="Shape 2266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267" name="Shape 226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268" name="Shape 22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69" name="Shape 2269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276" name="Shape 227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7" name="Shape 227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8" name="Shape 2278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280" name="Shape 228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1" name="Shape 2281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282" name="Shape 2282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2283" name="Shape 228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Shape 2284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Shape 2285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2286" name="Shape 228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7" name="Shape 228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8" name="Shape 2288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289" name="Shape 228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0" name="Shape 22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1" name="Shape 2291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2292" name="Shape 2292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2293" name="Shape 2293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4" name="Shape 2294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295" name="Shape 2295"/>
          <p:cNvGrpSpPr/>
          <p:nvPr/>
        </p:nvGrpSpPr>
        <p:grpSpPr>
          <a:xfrm>
            <a:off x="6960209" y="2420151"/>
            <a:ext cx="957314" cy="727654"/>
            <a:chOff x="6960209" y="2420151"/>
            <a:chExt cx="957314" cy="727654"/>
          </a:xfrm>
        </p:grpSpPr>
        <p:grpSp>
          <p:nvGrpSpPr>
            <p:cNvPr id="2296" name="Shape 2296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2297" name="Shape 229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Shape 2298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2299" name="Shape 2299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2300" name="Shape 2300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2301" name="Shape 2301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2302" name="Shape 230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Shape 2303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304" name="Shape 230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5" name="Shape 2305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2306" name="Shape 2306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2307" name="Shape 230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Shape 2308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2309" name="Shape 230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0" name="Shape 2310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311" name="Shape 2311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312" name="Shape 231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3" name="Shape 2313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2314" name="Shape 231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5" name="Shape 2315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316" name="Shape 2316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317" name="Shape 231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8" name="Shape 2318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0" name="Shape 2320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2321" name="Shape 2321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2" name="Shape 2322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323" name="Shape 2323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324" name="Shape 2324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5" name="Shape 2325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326" name="Shape 2326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327" name="Shape 2327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2328" name="Shape 232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9" name="Shape 2329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330" name="Shape 2330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331" name="Shape 2331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2" name="Shape 233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333" name="Shape 233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334" name="Shape 2334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2335" name="Shape 2335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2336" name="Shape 23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7" name="Shape 233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8" name="Shape 2338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339" name="Shape 2339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2340" name="Shape 2340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41" name="Shape 234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342" name="Shape 2342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발송 완료 팝업(툴팁)</a:t>
            </a:r>
          </a:p>
        </p:txBody>
      </p:sp>
      <p:grpSp>
        <p:nvGrpSpPr>
          <p:cNvPr id="2343" name="Shape 2343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344" name="Shape 2344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연맹원에게 연맹 지령을 내렸습니다.</a:t>
              </a:r>
            </a:p>
          </p:txBody>
        </p:sp>
        <p:cxnSp>
          <p:nvCxnSpPr>
            <p:cNvPr id="2345" name="Shape 2345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46" name="Shape 2346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347" name="Shape 2347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완료 툴팁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348" name="Shape 2348"/>
          <p:cNvCxnSpPr>
            <a:stCxn id="2347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3" name="Shape 2353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354" name="Shape 2354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358" name="Shape 2358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359" name="Shape 2359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360" name="Shape 2360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2361" name="Shape 23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2362" name="Shape 23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63" name="Shape 2363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364" name="Shape 236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365" name="Shape 236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366" name="Shape 236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67" name="Shape 236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376" name="Shape 237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77" name="Shape 2377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378" name="Shape 2378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379" name="Shape 237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380" name="Shape 238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81" name="Shape 2381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388" name="Shape 238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9" name="Shape 23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0" name="Shape 2390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392" name="Shape 2392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3" name="Shape 2393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394" name="Shape 2394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2395" name="Shape 2395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Shape 2396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Shape 2397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2398" name="Shape 239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9" name="Shape 239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0" name="Shape 2400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401" name="Shape 2401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2" name="Shape 24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3" name="Shape 2403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2404" name="Shape 240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2405" name="Shape 2405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6" name="Shape 2406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407" name="Shape 2407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2408" name="Shape 2408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2410" name="Shape 2410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411" name="Shape 2411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2412" name="Shape 2412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2413" name="Shape 241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Shape 2414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415" name="Shape 24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6" name="Shape 2416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2417" name="Shape 2417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2418" name="Shape 241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Shape 2419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2420" name="Shape 242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1" name="Shape 2421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422" name="Shape 2422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423" name="Shape 242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4" name="Shape 2424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2425" name="Shape 242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6" name="Shape 2426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427" name="Shape 2427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428" name="Shape 242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9" name="Shape 2429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430" name="Shape 2430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1" name="Shape 2431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2432" name="Shape 243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3" name="Shape 2433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434" name="Shape 2434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435" name="Shape 2435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6" name="Shape 2436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437" name="Shape 2437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438" name="Shape 2438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2439" name="Shape 243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0" name="Shape 2440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441" name="Shape 2441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442" name="Shape 2442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3" name="Shape 244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444" name="Shape 244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445" name="Shape 2445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2446" name="Shape 2446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2447" name="Shape 244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8" name="Shape 244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9" name="Shape 2449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450" name="Shape 2450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2451" name="Shape 2451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52" name="Shape 245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53" name="Shape 2453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발송 실패 팝업(툴팁)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동일한 연맹 지령을 이미 수행했을 경우 발생</a:t>
            </a:r>
          </a:p>
        </p:txBody>
      </p:sp>
      <p:grpSp>
        <p:nvGrpSpPr>
          <p:cNvPr id="2454" name="Shape 2454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455" name="Shape 2455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이미 연맹 지령을 내렸습니다.</a:t>
              </a:r>
            </a:p>
          </p:txBody>
        </p:sp>
        <p:cxnSp>
          <p:nvCxnSpPr>
            <p:cNvPr id="2456" name="Shape 2456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57" name="Shape 2457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458" name="Shape 2458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실패 툴팁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459" name="Shape 2459"/>
          <p:cNvCxnSpPr>
            <a:stCxn id="2458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Shape 2464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5" name="Shape 2465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66" name="Shape 2466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7" name="Shape 246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68" name="Shape 2468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69" name="Shape 2469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70" name="Shape 2470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발전은 엄청나게 많은 자원 지원이 필요합니다. 영주님, 어서 자원을 수집해 보세요!</a:t>
            </a:r>
          </a:p>
        </p:txBody>
      </p:sp>
      <p:sp>
        <p:nvSpPr>
          <p:cNvPr id="2471" name="Shape 2471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72" name="Shape 2472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73" name="Shape 2473"/>
          <p:cNvSpPr/>
          <p:nvPr/>
        </p:nvSpPr>
        <p:spPr>
          <a:xfrm>
            <a:off x="5514817" y="380462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채집하러 가기</a:t>
            </a:r>
          </a:p>
        </p:txBody>
      </p:sp>
      <p:pic>
        <p:nvPicPr>
          <p:cNvPr descr="http://publicdomainvectors.org/photos/1373715942.png" id="2474" name="Shape 24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2475" name="Shape 24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2476" name="Shape 247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77" name="Shape 2477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수집</a:t>
            </a:r>
          </a:p>
        </p:txBody>
      </p:sp>
      <p:sp>
        <p:nvSpPr>
          <p:cNvPr id="2478" name="Shape 2478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79" name="Shape 2479"/>
          <p:cNvCxnSpPr>
            <a:stCxn id="2478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80" name="Shape 2480"/>
          <p:cNvSpPr/>
          <p:nvPr/>
        </p:nvSpPr>
        <p:spPr>
          <a:xfrm>
            <a:off x="7751535" y="4160428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월드맵으로 화면 이동</a:t>
            </a:r>
          </a:p>
        </p:txBody>
      </p:sp>
      <p:cxnSp>
        <p:nvCxnSpPr>
          <p:cNvPr id="2481" name="Shape 2481"/>
          <p:cNvCxnSpPr>
            <a:stCxn id="2480" idx="0"/>
            <a:endCxn id="2478" idx="2"/>
          </p:cNvCxnSpPr>
          <p:nvPr/>
        </p:nvCxnSpPr>
        <p:spPr>
          <a:xfrm rot="10800000">
            <a:off x="8733769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82" name="Shape 2482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Shape 2487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Shape 2488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89" name="Shape 2489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Shape 249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91" name="Shape 2491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92" name="Shape 2492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93" name="Shape 2493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연맹은 함께 단결하여 모두가 발전할 수 있는 곳입니다.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영주님께서 적극적으로 연맹원을 지원해 보시길 바랍니다.</a:t>
            </a:r>
          </a:p>
        </p:txBody>
      </p:sp>
      <p:sp>
        <p:nvSpPr>
          <p:cNvPr id="2494" name="Shape 2494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95" name="Shape 2495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96" name="Shape 2496"/>
          <p:cNvSpPr/>
          <p:nvPr/>
        </p:nvSpPr>
        <p:spPr>
          <a:xfrm>
            <a:off x="5514817" y="380462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지원하러 가기</a:t>
            </a:r>
          </a:p>
        </p:txBody>
      </p:sp>
      <p:pic>
        <p:nvPicPr>
          <p:cNvPr descr="http://publicdomainvectors.org/photos/1373715942.png" id="2497" name="Shape 24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2498" name="Shape 24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2499" name="Shape 2499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00" name="Shape 2500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2501" name="Shape 2501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502" name="Shape 2502"/>
          <p:cNvCxnSpPr>
            <a:stCxn id="2501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03" name="Shape 2503"/>
          <p:cNvSpPr/>
          <p:nvPr/>
        </p:nvSpPr>
        <p:spPr>
          <a:xfrm>
            <a:off x="7642403" y="4160428"/>
            <a:ext cx="21827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지원 화면으로 이동</a:t>
            </a:r>
          </a:p>
        </p:txBody>
      </p:sp>
      <p:cxnSp>
        <p:nvCxnSpPr>
          <p:cNvPr id="2504" name="Shape 2504"/>
          <p:cNvCxnSpPr>
            <a:stCxn id="2503" idx="0"/>
            <a:endCxn id="2501" idx="2"/>
          </p:cNvCxnSpPr>
          <p:nvPr/>
        </p:nvCxnSpPr>
        <p:spPr>
          <a:xfrm rot="10800000">
            <a:off x="8733769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05" name="Shape 2505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Shape 2510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Shape 2511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512" name="Shape 2512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514" name="Shape 2514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15" name="Shape 2515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16" name="Shape 2516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전쟁의 시간이 되었습니다! 맹주님께서는 당신의 연맹전쟁의 참여를 필요로 합니다.</a:t>
            </a:r>
          </a:p>
        </p:txBody>
      </p:sp>
      <p:sp>
        <p:nvSpPr>
          <p:cNvPr id="2517" name="Shape 2517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518" name="Shape 2518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514817" y="380462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전쟁참여 하기</a:t>
            </a:r>
          </a:p>
        </p:txBody>
      </p:sp>
      <p:pic>
        <p:nvPicPr>
          <p:cNvPr descr="http://publicdomainvectors.org/photos/1373715942.png" id="2520" name="Shape 25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2521" name="Shape 25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22" name="Shape 252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23" name="Shape 2523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참여</a:t>
            </a:r>
          </a:p>
        </p:txBody>
      </p:sp>
      <p:sp>
        <p:nvSpPr>
          <p:cNvPr id="2524" name="Shape 2524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525" name="Shape 2525"/>
          <p:cNvCxnSpPr>
            <a:stCxn id="2524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26" name="Shape 2526"/>
          <p:cNvSpPr/>
          <p:nvPr/>
        </p:nvSpPr>
        <p:spPr>
          <a:xfrm>
            <a:off x="7642403" y="4160428"/>
            <a:ext cx="21827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전쟁 화면으로 이동</a:t>
            </a:r>
          </a:p>
        </p:txBody>
      </p:sp>
      <p:cxnSp>
        <p:nvCxnSpPr>
          <p:cNvPr id="2527" name="Shape 2527"/>
          <p:cNvCxnSpPr>
            <a:stCxn id="2526" idx="0"/>
            <a:endCxn id="2524" idx="2"/>
          </p:cNvCxnSpPr>
          <p:nvPr/>
        </p:nvCxnSpPr>
        <p:spPr>
          <a:xfrm rot="10800000">
            <a:off x="8733769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28" name="Shape 2528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Shape 2533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Shape 2534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535" name="Shape 2535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6" name="Shape 253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537" name="Shape 2537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38" name="Shape 2538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39" name="Shape 2539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연맹이 더 빠르고 강한 발전을 위하여 맹주님께서 연맹원을 동원하여 과학기술 공헌을 발전시킬 필요가 있습니다.</a:t>
            </a:r>
          </a:p>
        </p:txBody>
      </p:sp>
      <p:sp>
        <p:nvSpPr>
          <p:cNvPr id="2540" name="Shape 2540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541" name="Shape 2541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542" name="Shape 2542"/>
          <p:cNvSpPr/>
          <p:nvPr/>
        </p:nvSpPr>
        <p:spPr>
          <a:xfrm>
            <a:off x="5514817" y="380462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공헌하러 가기</a:t>
            </a:r>
          </a:p>
        </p:txBody>
      </p:sp>
      <p:pic>
        <p:nvPicPr>
          <p:cNvPr descr="http://publicdomainvectors.org/photos/1373715942.png" id="2543" name="Shape 25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2544" name="Shape 25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45" name="Shape 254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46" name="Shape 2546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과학기술 공헌하기</a:t>
            </a:r>
          </a:p>
        </p:txBody>
      </p:sp>
      <p:sp>
        <p:nvSpPr>
          <p:cNvPr id="2547" name="Shape 2547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548" name="Shape 2548"/>
          <p:cNvCxnSpPr>
            <a:stCxn id="2547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49" name="Shape 2549"/>
          <p:cNvSpPr/>
          <p:nvPr/>
        </p:nvSpPr>
        <p:spPr>
          <a:xfrm>
            <a:off x="7642403" y="4160428"/>
            <a:ext cx="21827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과학 기술 화면으로 이동</a:t>
            </a:r>
          </a:p>
        </p:txBody>
      </p:sp>
      <p:cxnSp>
        <p:nvCxnSpPr>
          <p:cNvPr id="2550" name="Shape 2550"/>
          <p:cNvCxnSpPr>
            <a:stCxn id="2549" idx="0"/>
            <a:endCxn id="2547" idx="2"/>
          </p:cNvCxnSpPr>
          <p:nvPr/>
        </p:nvCxnSpPr>
        <p:spPr>
          <a:xfrm rot="10800000">
            <a:off x="8733769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51" name="Shape 2551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5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Shape 2556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7" name="Shape 2557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558" name="Shape 2558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9" name="Shape 255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560" name="Shape 2560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61" name="Shape 2561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62" name="Shape 2562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최근 빈전하게 전쟁이 발생하고 있습니다. 맹주님께서는 연맹영지를 건설하여 연맹을 보호해보세요.</a:t>
            </a:r>
          </a:p>
        </p:txBody>
      </p:sp>
      <p:sp>
        <p:nvSpPr>
          <p:cNvPr id="2563" name="Shape 2563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564" name="Shape 2564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565" name="Shape 2565"/>
          <p:cNvSpPr/>
          <p:nvPr/>
        </p:nvSpPr>
        <p:spPr>
          <a:xfrm>
            <a:off x="5514817" y="380462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건설하러 가기</a:t>
            </a:r>
          </a:p>
        </p:txBody>
      </p:sp>
      <p:pic>
        <p:nvPicPr>
          <p:cNvPr descr="http://publicdomainvectors.org/photos/1373715942.png" id="2566" name="Shape 25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2567" name="Shape 25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68" name="Shape 256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69" name="Shape 2569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건설 참여하기</a:t>
            </a:r>
          </a:p>
        </p:txBody>
      </p:sp>
      <p:sp>
        <p:nvSpPr>
          <p:cNvPr id="2570" name="Shape 2570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571" name="Shape 2571"/>
          <p:cNvCxnSpPr>
            <a:stCxn id="2570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72" name="Shape 2572"/>
          <p:cNvSpPr/>
          <p:nvPr/>
        </p:nvSpPr>
        <p:spPr>
          <a:xfrm>
            <a:off x="7642403" y="4160428"/>
            <a:ext cx="21827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영지 화면으로 이동</a:t>
            </a:r>
          </a:p>
        </p:txBody>
      </p:sp>
      <p:cxnSp>
        <p:nvCxnSpPr>
          <p:cNvPr id="2573" name="Shape 2573"/>
          <p:cNvCxnSpPr>
            <a:stCxn id="2572" idx="0"/>
            <a:endCxn id="2570" idx="2"/>
          </p:cNvCxnSpPr>
          <p:nvPr/>
        </p:nvCxnSpPr>
        <p:spPr>
          <a:xfrm rot="10800000">
            <a:off x="8733769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74" name="Shape 2574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Shape 2579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0" name="Shape 2580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581" name="Shape 2581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2" name="Shape 258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583" name="Shape 2583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84" name="Shape 2584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85" name="Shape 2585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연맹상점에는 현재 아이템이 부족합니다. 맹주님을 도와 연맹상점의 아이템을 보충해 주시길 바랍니다.</a:t>
            </a:r>
          </a:p>
        </p:txBody>
      </p:sp>
      <p:sp>
        <p:nvSpPr>
          <p:cNvPr id="2586" name="Shape 2586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587" name="Shape 2587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588" name="Shape 2588"/>
          <p:cNvSpPr/>
          <p:nvPr/>
        </p:nvSpPr>
        <p:spPr>
          <a:xfrm>
            <a:off x="5514817" y="380462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 가기</a:t>
            </a:r>
          </a:p>
        </p:txBody>
      </p:sp>
      <p:pic>
        <p:nvPicPr>
          <p:cNvPr descr="http://publicdomainvectors.org/photos/1373715942.png" id="2589" name="Shape 25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2590" name="Shape 25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91" name="Shape 259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92" name="Shape 2592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상품 보충하기</a:t>
            </a:r>
          </a:p>
        </p:txBody>
      </p:sp>
      <p:sp>
        <p:nvSpPr>
          <p:cNvPr id="2593" name="Shape 2593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594" name="Shape 2594"/>
          <p:cNvCxnSpPr>
            <a:stCxn id="2593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95" name="Shape 2595"/>
          <p:cNvSpPr/>
          <p:nvPr/>
        </p:nvSpPr>
        <p:spPr>
          <a:xfrm>
            <a:off x="7642403" y="4160428"/>
            <a:ext cx="21827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상점 화면으로 이동</a:t>
            </a:r>
          </a:p>
        </p:txBody>
      </p:sp>
      <p:cxnSp>
        <p:nvCxnSpPr>
          <p:cNvPr id="2596" name="Shape 2596"/>
          <p:cNvCxnSpPr>
            <a:stCxn id="2595" idx="0"/>
            <a:endCxn id="2593" idx="2"/>
          </p:cNvCxnSpPr>
          <p:nvPr/>
        </p:nvCxnSpPr>
        <p:spPr>
          <a:xfrm rot="10800000">
            <a:off x="8733769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97" name="Shape 2597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Shape 260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603" name="Shape 2603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연주 상세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영주 정보 상세 보기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사용 가능한 기능</a:t>
            </a:r>
          </a:p>
        </p:txBody>
      </p:sp>
      <p:pic>
        <p:nvPicPr>
          <p:cNvPr id="2604" name="Shape 26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5" name="Shape 2605"/>
          <p:cNvGrpSpPr/>
          <p:nvPr/>
        </p:nvGrpSpPr>
        <p:grpSpPr>
          <a:xfrm>
            <a:off x="1809711" y="2102910"/>
            <a:ext cx="957314" cy="727654"/>
            <a:chOff x="6960209" y="2420151"/>
            <a:chExt cx="957314" cy="727654"/>
          </a:xfrm>
        </p:grpSpPr>
        <p:grpSp>
          <p:nvGrpSpPr>
            <p:cNvPr id="2606" name="Shape 2606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2607" name="Shape 260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Shape 2608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2609" name="Shape 2609"/>
            <p:cNvPicPr preferRelativeResize="0"/>
            <p:nvPr/>
          </p:nvPicPr>
          <p:blipFill rotWithShape="1">
            <a:blip r:embed="rId4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2610" name="Shape 2610"/>
          <p:cNvGrpSpPr/>
          <p:nvPr/>
        </p:nvGrpSpPr>
        <p:grpSpPr>
          <a:xfrm>
            <a:off x="359147" y="2134434"/>
            <a:ext cx="1669067" cy="484631"/>
            <a:chOff x="0" y="2113732"/>
            <a:chExt cx="1669067" cy="484631"/>
          </a:xfrm>
        </p:grpSpPr>
        <p:sp>
          <p:nvSpPr>
            <p:cNvPr id="2611" name="Shape 2611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Shape 2612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613" name="Shape 2613"/>
          <p:cNvSpPr txBox="1"/>
          <p:nvPr/>
        </p:nvSpPr>
        <p:spPr>
          <a:xfrm>
            <a:off x="7988940" y="5823232"/>
            <a:ext cx="3316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일반 영주 상세 정보 화면과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동일한 기능 수행</a:t>
            </a:r>
          </a:p>
        </p:txBody>
      </p:sp>
      <p:sp>
        <p:nvSpPr>
          <p:cNvPr id="2614" name="Shape 2614"/>
          <p:cNvSpPr/>
          <p:nvPr/>
        </p:nvSpPr>
        <p:spPr>
          <a:xfrm>
            <a:off x="1846251" y="537705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관리 화면으로 이동</a:t>
            </a:r>
          </a:p>
        </p:txBody>
      </p:sp>
      <p:cxnSp>
        <p:nvCxnSpPr>
          <p:cNvPr id="2615" name="Shape 2615"/>
          <p:cNvCxnSpPr>
            <a:stCxn id="2614" idx="3"/>
          </p:cNvCxnSpPr>
          <p:nvPr/>
        </p:nvCxnSpPr>
        <p:spPr>
          <a:xfrm>
            <a:off x="3810719" y="5600144"/>
            <a:ext cx="602700" cy="527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Shape 2620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621" name="Shape 2621"/>
          <p:cNvSpPr txBox="1"/>
          <p:nvPr/>
        </p:nvSpPr>
        <p:spPr>
          <a:xfrm>
            <a:off x="1013629" y="667910"/>
            <a:ext cx="3322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자원을 지원해 줄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사용 가능한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/ 지원 대상 모두 도시에 시장 건물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선택하기</a:t>
            </a:r>
          </a:p>
        </p:txBody>
      </p:sp>
      <p:grpSp>
        <p:nvGrpSpPr>
          <p:cNvPr id="2622" name="Shape 2622"/>
          <p:cNvGrpSpPr/>
          <p:nvPr/>
        </p:nvGrpSpPr>
        <p:grpSpPr>
          <a:xfrm>
            <a:off x="4335055" y="269182"/>
            <a:ext cx="3522746" cy="6206550"/>
            <a:chOff x="4335055" y="269182"/>
            <a:chExt cx="3522746" cy="6206550"/>
          </a:xfrm>
        </p:grpSpPr>
        <p:grpSp>
          <p:nvGrpSpPr>
            <p:cNvPr id="2623" name="Shape 2623"/>
            <p:cNvGrpSpPr/>
            <p:nvPr/>
          </p:nvGrpSpPr>
          <p:grpSpPr>
            <a:xfrm>
              <a:off x="4335055" y="269182"/>
              <a:ext cx="3522746" cy="6206550"/>
              <a:chOff x="4335055" y="269182"/>
              <a:chExt cx="3522746" cy="6206550"/>
            </a:xfrm>
          </p:grpSpPr>
          <p:grpSp>
            <p:nvGrpSpPr>
              <p:cNvPr id="2624" name="Shape 2624"/>
              <p:cNvGrpSpPr/>
              <p:nvPr/>
            </p:nvGrpSpPr>
            <p:grpSpPr>
              <a:xfrm>
                <a:off x="4335055" y="269182"/>
                <a:ext cx="3522746" cy="6206550"/>
                <a:chOff x="4335055" y="269182"/>
                <a:chExt cx="3522746" cy="6206550"/>
              </a:xfrm>
            </p:grpSpPr>
            <p:sp>
              <p:nvSpPr>
                <p:cNvPr id="2625" name="Shape 2625"/>
                <p:cNvSpPr/>
                <p:nvPr/>
              </p:nvSpPr>
              <p:spPr>
                <a:xfrm>
                  <a:off x="4336028" y="269182"/>
                  <a:ext cx="3520799" cy="6206550"/>
                </a:xfrm>
                <a:prstGeom prst="rect">
                  <a:avLst/>
                </a:prstGeom>
                <a:solidFill>
                  <a:srgbClr val="7F7F7F"/>
                </a:soli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6" name="Shape 2626"/>
                <p:cNvSpPr/>
                <p:nvPr/>
              </p:nvSpPr>
              <p:spPr>
                <a:xfrm>
                  <a:off x="4336028" y="269183"/>
                  <a:ext cx="3520799" cy="37463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자원 지원</a:t>
                  </a:r>
                </a:p>
              </p:txBody>
            </p:sp>
            <p:sp>
              <p:nvSpPr>
                <p:cNvPr id="2627" name="Shape 2627"/>
                <p:cNvSpPr/>
                <p:nvPr/>
              </p:nvSpPr>
              <p:spPr>
                <a:xfrm>
                  <a:off x="4336028" y="5962267"/>
                  <a:ext cx="3520799" cy="50421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8" name="Shape 2628"/>
                <p:cNvSpPr/>
                <p:nvPr/>
              </p:nvSpPr>
              <p:spPr>
                <a:xfrm>
                  <a:off x="4383769" y="6022512"/>
                  <a:ext cx="415800" cy="415800"/>
                </a:xfrm>
                <a:prstGeom prst="rect">
                  <a:avLst/>
                </a:prstGeom>
                <a:gradFill>
                  <a:gsLst>
                    <a:gs pos="0">
                      <a:srgbClr val="D1D1D1"/>
                    </a:gs>
                    <a:gs pos="50000">
                      <a:srgbClr val="C7C7C7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←</a:t>
                  </a:r>
                </a:p>
              </p:txBody>
            </p:sp>
            <p:pic>
              <p:nvPicPr>
                <p:cNvPr descr="http://www.farmville-cheats.de/wp-content/uploads/2011/03/facebook_farmville_freak_irish_castle_icon_large.png" id="2629" name="Shape 26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372239" y="731245"/>
                  <a:ext cx="777343" cy="9846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30" name="Shape 2630"/>
                <p:cNvSpPr/>
                <p:nvPr/>
              </p:nvSpPr>
              <p:spPr>
                <a:xfrm>
                  <a:off x="5184712" y="956778"/>
                  <a:ext cx="2644837" cy="277194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지원 가능 자원</a:t>
                  </a:r>
                </a:p>
              </p:txBody>
            </p:sp>
            <p:sp>
              <p:nvSpPr>
                <p:cNvPr id="2631" name="Shape 2631"/>
                <p:cNvSpPr/>
                <p:nvPr/>
              </p:nvSpPr>
              <p:spPr>
                <a:xfrm>
                  <a:off x="5184712" y="1238637"/>
                  <a:ext cx="2644837" cy="277194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632" name="Shape 263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981307" y="1294434"/>
                  <a:ext cx="201825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33" name="Shape 263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558192" y="1294434"/>
                  <a:ext cx="171969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34" name="Shape 263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114253" y="1294434"/>
                  <a:ext cx="201825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35" name="Shape 2635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5379664" y="1299355"/>
                  <a:ext cx="201412" cy="1658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36" name="Shape 2636"/>
                <p:cNvGrpSpPr/>
                <p:nvPr/>
              </p:nvGrpSpPr>
              <p:grpSpPr>
                <a:xfrm>
                  <a:off x="4335055" y="2894776"/>
                  <a:ext cx="3522746" cy="368947"/>
                  <a:chOff x="4335055" y="1789208"/>
                  <a:chExt cx="3522746" cy="368947"/>
                </a:xfrm>
              </p:grpSpPr>
              <p:sp>
                <p:nvSpPr>
                  <p:cNvPr id="2637" name="Shape 2637"/>
                  <p:cNvSpPr/>
                  <p:nvPr/>
                </p:nvSpPr>
                <p:spPr>
                  <a:xfrm>
                    <a:off x="4335055" y="1789208"/>
                    <a:ext cx="3522746" cy="368947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10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8" name="Shape 2638"/>
                  <p:cNvSpPr/>
                  <p:nvPr/>
                </p:nvSpPr>
                <p:spPr>
                  <a:xfrm>
                    <a:off x="4962525" y="1943135"/>
                    <a:ext cx="1605451" cy="76164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dk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9" name="Shape 2639"/>
                  <p:cNvSpPr/>
                  <p:nvPr/>
                </p:nvSpPr>
                <p:spPr>
                  <a:xfrm>
                    <a:off x="4921846" y="1871767"/>
                    <a:ext cx="218899" cy="2188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AFAFAF"/>
                      </a:gs>
                      <a:gs pos="50000">
                        <a:schemeClr val="accent3"/>
                      </a:gs>
                      <a:gs pos="100000">
                        <a:srgbClr val="919191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0" name="Shape 2640"/>
                  <p:cNvSpPr/>
                  <p:nvPr/>
                </p:nvSpPr>
                <p:spPr>
                  <a:xfrm>
                    <a:off x="6800653" y="1856998"/>
                    <a:ext cx="957635" cy="229085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</a:t>
                    </a:r>
                  </a:p>
                </p:txBody>
              </p:sp>
            </p:grpSp>
            <p:grpSp>
              <p:nvGrpSpPr>
                <p:cNvPr id="2641" name="Shape 2641"/>
                <p:cNvGrpSpPr/>
                <p:nvPr/>
              </p:nvGrpSpPr>
              <p:grpSpPr>
                <a:xfrm>
                  <a:off x="4335055" y="1789208"/>
                  <a:ext cx="3522746" cy="368947"/>
                  <a:chOff x="4335055" y="1789208"/>
                  <a:chExt cx="3522746" cy="368947"/>
                </a:xfrm>
              </p:grpSpPr>
              <p:grpSp>
                <p:nvGrpSpPr>
                  <p:cNvPr id="2642" name="Shape 2642"/>
                  <p:cNvGrpSpPr/>
                  <p:nvPr/>
                </p:nvGrpSpPr>
                <p:grpSpPr>
                  <a:xfrm>
                    <a:off x="4335055" y="1789208"/>
                    <a:ext cx="3522746" cy="368947"/>
                    <a:chOff x="4335055" y="1789208"/>
                    <a:chExt cx="3522746" cy="368947"/>
                  </a:xfrm>
                </p:grpSpPr>
                <p:grpSp>
                  <p:nvGrpSpPr>
                    <p:cNvPr id="2643" name="Shape 2643"/>
                    <p:cNvGrpSpPr/>
                    <p:nvPr/>
                  </p:nvGrpSpPr>
                  <p:grpSpPr>
                    <a:xfrm>
                      <a:off x="4335055" y="1789208"/>
                      <a:ext cx="3522746" cy="368947"/>
                      <a:chOff x="4335055" y="1789208"/>
                      <a:chExt cx="3522746" cy="368947"/>
                    </a:xfrm>
                  </p:grpSpPr>
                  <p:sp>
                    <p:nvSpPr>
                      <p:cNvPr id="2644" name="Shape 2644"/>
                      <p:cNvSpPr/>
                      <p:nvPr/>
                    </p:nvSpPr>
                    <p:spPr>
                      <a:xfrm>
                        <a:off x="4335055" y="1789208"/>
                        <a:ext cx="3522746" cy="368947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 cap="flat" cmpd="sng" w="12700">
                        <a:solidFill>
                          <a:schemeClr val="dk1"/>
                        </a:solidFill>
                        <a:prstDash val="solid"/>
                        <a:miter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buNone/>
                        </a:pPr>
                        <a:r>
                          <a:t/>
                        </a:r>
                        <a:endParaRPr b="1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pic>
                    <p:nvPicPr>
                      <p:cNvPr id="2645" name="Shape 2645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04860" y="1839343"/>
                        <a:ext cx="243708" cy="200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sp>
                  <p:nvSpPr>
                    <p:cNvPr id="2646" name="Shape 2646"/>
                    <p:cNvSpPr/>
                    <p:nvPr/>
                  </p:nvSpPr>
                  <p:spPr>
                    <a:xfrm>
                      <a:off x="4962525" y="1943135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47" name="Shape 2647"/>
                    <p:cNvSpPr/>
                    <p:nvPr/>
                  </p:nvSpPr>
                  <p:spPr>
                    <a:xfrm>
                      <a:off x="4921846" y="1871767"/>
                      <a:ext cx="218899" cy="21889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48" name="Shape 2648"/>
                    <p:cNvSpPr/>
                    <p:nvPr/>
                  </p:nvSpPr>
                  <p:spPr>
                    <a:xfrm>
                      <a:off x="6800653" y="1856998"/>
                      <a:ext cx="957635" cy="229085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2649" name="Shape 2649"/>
                  <p:cNvSpPr txBox="1"/>
                  <p:nvPr/>
                </p:nvSpPr>
                <p:spPr>
                  <a:xfrm>
                    <a:off x="4427750" y="1999030"/>
                    <a:ext cx="230832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목재</a:t>
                    </a:r>
                  </a:p>
                </p:txBody>
              </p:sp>
            </p:grpSp>
            <p:grpSp>
              <p:nvGrpSpPr>
                <p:cNvPr id="2650" name="Shape 2650"/>
                <p:cNvGrpSpPr/>
                <p:nvPr/>
              </p:nvGrpSpPr>
              <p:grpSpPr>
                <a:xfrm>
                  <a:off x="4335055" y="2159895"/>
                  <a:ext cx="3522746" cy="368947"/>
                  <a:chOff x="4335055" y="2159895"/>
                  <a:chExt cx="3522746" cy="368947"/>
                </a:xfrm>
              </p:grpSpPr>
              <p:grpSp>
                <p:nvGrpSpPr>
                  <p:cNvPr id="2651" name="Shape 2651"/>
                  <p:cNvGrpSpPr/>
                  <p:nvPr/>
                </p:nvGrpSpPr>
                <p:grpSpPr>
                  <a:xfrm>
                    <a:off x="4335055" y="2159895"/>
                    <a:ext cx="3522746" cy="368947"/>
                    <a:chOff x="4335055" y="1789208"/>
                    <a:chExt cx="3522746" cy="368947"/>
                  </a:xfrm>
                </p:grpSpPr>
                <p:sp>
                  <p:nvSpPr>
                    <p:cNvPr id="2652" name="Shape 2652"/>
                    <p:cNvSpPr/>
                    <p:nvPr/>
                  </p:nvSpPr>
                  <p:spPr>
                    <a:xfrm>
                      <a:off x="4335055" y="1789208"/>
                      <a:ext cx="3522746" cy="368947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53" name="Shape 2653"/>
                    <p:cNvSpPr/>
                    <p:nvPr/>
                  </p:nvSpPr>
                  <p:spPr>
                    <a:xfrm>
                      <a:off x="4962525" y="1943135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54" name="Shape 2654"/>
                    <p:cNvSpPr/>
                    <p:nvPr/>
                  </p:nvSpPr>
                  <p:spPr>
                    <a:xfrm>
                      <a:off x="4921846" y="1871767"/>
                      <a:ext cx="218899" cy="21889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55" name="Shape 2655"/>
                    <p:cNvSpPr/>
                    <p:nvPr/>
                  </p:nvSpPr>
                  <p:spPr>
                    <a:xfrm>
                      <a:off x="6800653" y="1856998"/>
                      <a:ext cx="957635" cy="229085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pic>
                <p:nvPicPr>
                  <p:cNvPr id="2656" name="Shape 265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4415710" y="2200502"/>
                    <a:ext cx="222008" cy="182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657" name="Shape 2657"/>
                  <p:cNvSpPr txBox="1"/>
                  <p:nvPr/>
                </p:nvSpPr>
                <p:spPr>
                  <a:xfrm>
                    <a:off x="4370600" y="2360980"/>
                    <a:ext cx="346248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미스릴</a:t>
                    </a:r>
                  </a:p>
                </p:txBody>
              </p:sp>
            </p:grpSp>
            <p:grpSp>
              <p:nvGrpSpPr>
                <p:cNvPr id="2658" name="Shape 2658"/>
                <p:cNvGrpSpPr/>
                <p:nvPr/>
              </p:nvGrpSpPr>
              <p:grpSpPr>
                <a:xfrm>
                  <a:off x="4335055" y="2524089"/>
                  <a:ext cx="3522746" cy="368947"/>
                  <a:chOff x="4335055" y="2524089"/>
                  <a:chExt cx="3522746" cy="368947"/>
                </a:xfrm>
              </p:grpSpPr>
              <p:grpSp>
                <p:nvGrpSpPr>
                  <p:cNvPr id="2659" name="Shape 2659"/>
                  <p:cNvGrpSpPr/>
                  <p:nvPr/>
                </p:nvGrpSpPr>
                <p:grpSpPr>
                  <a:xfrm>
                    <a:off x="4335055" y="2524089"/>
                    <a:ext cx="3522746" cy="368947"/>
                    <a:chOff x="4335055" y="1789208"/>
                    <a:chExt cx="3522746" cy="368947"/>
                  </a:xfrm>
                </p:grpSpPr>
                <p:sp>
                  <p:nvSpPr>
                    <p:cNvPr id="2660" name="Shape 2660"/>
                    <p:cNvSpPr/>
                    <p:nvPr/>
                  </p:nvSpPr>
                  <p:spPr>
                    <a:xfrm>
                      <a:off x="4335055" y="1789208"/>
                      <a:ext cx="3522746" cy="368947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61" name="Shape 2661"/>
                    <p:cNvSpPr/>
                    <p:nvPr/>
                  </p:nvSpPr>
                  <p:spPr>
                    <a:xfrm>
                      <a:off x="4962525" y="1943135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62" name="Shape 2662"/>
                    <p:cNvSpPr/>
                    <p:nvPr/>
                  </p:nvSpPr>
                  <p:spPr>
                    <a:xfrm>
                      <a:off x="4921846" y="1871767"/>
                      <a:ext cx="218899" cy="21889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63" name="Shape 2663"/>
                    <p:cNvSpPr/>
                    <p:nvPr/>
                  </p:nvSpPr>
                  <p:spPr>
                    <a:xfrm>
                      <a:off x="6800653" y="1856998"/>
                      <a:ext cx="957635" cy="229085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pic>
                <p:nvPicPr>
                  <p:cNvPr id="2664" name="Shape 2664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4427637" y="2572030"/>
                    <a:ext cx="222008" cy="182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665" name="Shape 2665"/>
                  <p:cNvSpPr txBox="1"/>
                  <p:nvPr/>
                </p:nvSpPr>
                <p:spPr>
                  <a:xfrm>
                    <a:off x="4380125" y="2722930"/>
                    <a:ext cx="346248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철광석</a:t>
                    </a:r>
                  </a:p>
                </p:txBody>
              </p:sp>
            </p:grpSp>
            <p:pic>
              <p:nvPicPr>
                <p:cNvPr id="2666" name="Shape 2666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454092" y="2933980"/>
                  <a:ext cx="189166" cy="1821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67" name="Shape 2667"/>
                <p:cNvSpPr txBox="1"/>
                <p:nvPr/>
              </p:nvSpPr>
              <p:spPr>
                <a:xfrm>
                  <a:off x="4418782" y="3094405"/>
                  <a:ext cx="230832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식량</a:t>
                  </a:r>
                </a:p>
              </p:txBody>
            </p:sp>
            <p:sp>
              <p:nvSpPr>
                <p:cNvPr id="2668" name="Shape 2668"/>
                <p:cNvSpPr txBox="1"/>
                <p:nvPr/>
              </p:nvSpPr>
              <p:spPr>
                <a:xfrm>
                  <a:off x="5636116" y="1294434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669" name="Shape 2669"/>
                <p:cNvSpPr txBox="1"/>
                <p:nvPr/>
              </p:nvSpPr>
              <p:spPr>
                <a:xfrm>
                  <a:off x="6207616" y="1303959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670" name="Shape 2670"/>
                <p:cNvSpPr txBox="1"/>
                <p:nvPr/>
              </p:nvSpPr>
              <p:spPr>
                <a:xfrm>
                  <a:off x="6779115" y="1303959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671" name="Shape 2671"/>
                <p:cNvSpPr txBox="1"/>
                <p:nvPr/>
              </p:nvSpPr>
              <p:spPr>
                <a:xfrm>
                  <a:off x="7350615" y="1303959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672" name="Shape 2672"/>
                <p:cNvSpPr/>
                <p:nvPr/>
              </p:nvSpPr>
              <p:spPr>
                <a:xfrm>
                  <a:off x="5038723" y="3793917"/>
                  <a:ext cx="2752725" cy="277194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달꽃잎 획득</a:t>
                  </a:r>
                </a:p>
              </p:txBody>
            </p:sp>
          </p:grpSp>
          <p:sp>
            <p:nvSpPr>
              <p:cNvPr id="2673" name="Shape 2673"/>
              <p:cNvSpPr/>
              <p:nvPr/>
            </p:nvSpPr>
            <p:spPr>
              <a:xfrm>
                <a:off x="4337444" y="3263725"/>
                <a:ext cx="3519384" cy="277194"/>
              </a:xfrm>
              <a:prstGeom prst="rect">
                <a:avLst/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환율 : 45%		   상인단 적대량 : 0/5000</a:t>
                </a:r>
              </a:p>
            </p:txBody>
          </p:sp>
          <p:sp>
            <p:nvSpPr>
              <p:cNvPr id="2674" name="Shape 2674"/>
              <p:cNvSpPr txBox="1"/>
              <p:nvPr/>
            </p:nvSpPr>
            <p:spPr>
              <a:xfrm>
                <a:off x="5038723" y="3617896"/>
                <a:ext cx="686085" cy="15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획득 아이템</a:t>
                </a:r>
              </a:p>
            </p:txBody>
          </p:sp>
          <p:pic>
            <p:nvPicPr>
              <p:cNvPr id="2675" name="Shape 267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42412" y="4381785"/>
                <a:ext cx="392496" cy="3232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6" name="Shape 267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80567" y="4910392"/>
                <a:ext cx="357545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7" name="Shape 267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220317" y="4411648"/>
                <a:ext cx="357545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8" name="Shape 267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273210" y="4856698"/>
                <a:ext cx="304653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79" name="Shape 2679"/>
              <p:cNvSpPr/>
              <p:nvPr/>
            </p:nvSpPr>
            <p:spPr>
              <a:xfrm>
                <a:off x="5004621" y="4409053"/>
                <a:ext cx="957635" cy="229085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80" name="Shape 2680"/>
              <p:cNvSpPr/>
              <p:nvPr/>
            </p:nvSpPr>
            <p:spPr>
              <a:xfrm>
                <a:off x="4982503" y="4920983"/>
                <a:ext cx="957635" cy="229085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81" name="Shape 2681"/>
              <p:cNvSpPr/>
              <p:nvPr/>
            </p:nvSpPr>
            <p:spPr>
              <a:xfrm>
                <a:off x="6634507" y="4409053"/>
                <a:ext cx="957635" cy="229085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82" name="Shape 2682"/>
              <p:cNvSpPr/>
              <p:nvPr/>
            </p:nvSpPr>
            <p:spPr>
              <a:xfrm>
                <a:off x="6612389" y="4920983"/>
                <a:ext cx="957635" cy="229085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83" name="Shape 2683"/>
              <p:cNvSpPr/>
              <p:nvPr/>
            </p:nvSpPr>
            <p:spPr>
              <a:xfrm>
                <a:off x="5543637" y="6018203"/>
                <a:ext cx="1257016" cy="415800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00:50:30</a:t>
                </a:r>
              </a:p>
            </p:txBody>
          </p:sp>
          <p:pic>
            <p:nvPicPr>
              <p:cNvPr descr="http://icons.iconarchive.com/icons/iconleak/or/128/sand-glass-icon.png" id="2684" name="Shape 268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693064" y="6201316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85" name="Shape 2685"/>
            <p:cNvPicPr preferRelativeResize="0"/>
            <p:nvPr/>
          </p:nvPicPr>
          <p:blipFill rotWithShape="1">
            <a:blip r:embed="rId11">
              <a:alphaModFix/>
            </a:blip>
            <a:srcRect b="46527" l="3086" r="79383" t="42361"/>
            <a:stretch/>
          </p:blipFill>
          <p:spPr>
            <a:xfrm>
              <a:off x="4515885" y="3654132"/>
              <a:ext cx="461905" cy="520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6" name="Shape 2686"/>
          <p:cNvSpPr txBox="1"/>
          <p:nvPr/>
        </p:nvSpPr>
        <p:spPr>
          <a:xfrm>
            <a:off x="5184712" y="1540915"/>
            <a:ext cx="2649763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안전자원은 연맹원에게 지원해줄 수 없습니다.</a:t>
            </a:r>
          </a:p>
        </p:txBody>
      </p:sp>
      <p:sp>
        <p:nvSpPr>
          <p:cNvPr id="2687" name="Shape 2687"/>
          <p:cNvSpPr/>
          <p:nvPr/>
        </p:nvSpPr>
        <p:spPr>
          <a:xfrm>
            <a:off x="8682439" y="11386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수량 선택 화면</a:t>
            </a:r>
          </a:p>
        </p:txBody>
      </p:sp>
      <p:cxnSp>
        <p:nvCxnSpPr>
          <p:cNvPr id="2688" name="Shape 2688"/>
          <p:cNvCxnSpPr>
            <a:stCxn id="2687" idx="1"/>
            <a:endCxn id="2626" idx="3"/>
          </p:cNvCxnSpPr>
          <p:nvPr/>
        </p:nvCxnSpPr>
        <p:spPr>
          <a:xfrm flipH="1">
            <a:off x="7856839" y="336954"/>
            <a:ext cx="825600" cy="119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89" name="Shape 2689"/>
          <p:cNvSpPr/>
          <p:nvPr/>
        </p:nvSpPr>
        <p:spPr>
          <a:xfrm>
            <a:off x="8655160" y="90460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자원 정보</a:t>
            </a:r>
          </a:p>
        </p:txBody>
      </p:sp>
      <p:cxnSp>
        <p:nvCxnSpPr>
          <p:cNvPr id="2690" name="Shape 2690"/>
          <p:cNvCxnSpPr>
            <a:stCxn id="2689" idx="1"/>
          </p:cNvCxnSpPr>
          <p:nvPr/>
        </p:nvCxnSpPr>
        <p:spPr>
          <a:xfrm flipH="1">
            <a:off x="7829560" y="1127690"/>
            <a:ext cx="825600" cy="11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91" name="Shape 2691"/>
          <p:cNvSpPr/>
          <p:nvPr/>
        </p:nvSpPr>
        <p:spPr>
          <a:xfrm>
            <a:off x="8682439" y="182861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지원(교역) 자원 량 조절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최소 2개~4개 가변적</a:t>
            </a:r>
          </a:p>
        </p:txBody>
      </p:sp>
      <p:cxnSp>
        <p:nvCxnSpPr>
          <p:cNvPr id="2692" name="Shape 2692"/>
          <p:cNvCxnSpPr>
            <a:stCxn id="2691" idx="1"/>
          </p:cNvCxnSpPr>
          <p:nvPr/>
        </p:nvCxnSpPr>
        <p:spPr>
          <a:xfrm flipH="1">
            <a:off x="7856839" y="2051700"/>
            <a:ext cx="825600" cy="11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93" name="Shape 2693"/>
          <p:cNvSpPr/>
          <p:nvPr/>
        </p:nvSpPr>
        <p:spPr>
          <a:xfrm>
            <a:off x="8682439" y="234894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수량 조절 게이지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좌우 슬라이드</a:t>
            </a:r>
          </a:p>
        </p:txBody>
      </p:sp>
      <p:cxnSp>
        <p:nvCxnSpPr>
          <p:cNvPr id="2694" name="Shape 2694"/>
          <p:cNvCxnSpPr>
            <a:stCxn id="2693" idx="1"/>
            <a:endCxn id="2662" idx="6"/>
          </p:cNvCxnSpPr>
          <p:nvPr/>
        </p:nvCxnSpPr>
        <p:spPr>
          <a:xfrm flipH="1">
            <a:off x="5140639" y="2572030"/>
            <a:ext cx="3541800" cy="144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95" name="Shape 2695"/>
          <p:cNvSpPr/>
          <p:nvPr/>
        </p:nvSpPr>
        <p:spPr>
          <a:xfrm>
            <a:off x="8682439" y="286183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직접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단말기 키보드 활용 입력</a:t>
            </a:r>
          </a:p>
        </p:txBody>
      </p:sp>
      <p:cxnSp>
        <p:nvCxnSpPr>
          <p:cNvPr id="2696" name="Shape 2696"/>
          <p:cNvCxnSpPr>
            <a:stCxn id="2695" idx="1"/>
            <a:endCxn id="2640" idx="3"/>
          </p:cNvCxnSpPr>
          <p:nvPr/>
        </p:nvCxnSpPr>
        <p:spPr>
          <a:xfrm rot="10800000">
            <a:off x="7758139" y="3077127"/>
            <a:ext cx="924300" cy="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97" name="Shape 2697"/>
          <p:cNvSpPr/>
          <p:nvPr/>
        </p:nvSpPr>
        <p:spPr>
          <a:xfrm>
            <a:off x="8682439" y="34903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지원할 수 있는 최대 수량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도시 시장 크기에 따라 가변</a:t>
            </a:r>
          </a:p>
        </p:txBody>
      </p:sp>
      <p:cxnSp>
        <p:nvCxnSpPr>
          <p:cNvPr id="2698" name="Shape 2698"/>
          <p:cNvCxnSpPr>
            <a:stCxn id="2697" idx="1"/>
          </p:cNvCxnSpPr>
          <p:nvPr/>
        </p:nvCxnSpPr>
        <p:spPr>
          <a:xfrm rot="10800000">
            <a:off x="7772539" y="3447937"/>
            <a:ext cx="909900" cy="265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99" name="Shape 2699"/>
          <p:cNvSpPr/>
          <p:nvPr/>
        </p:nvSpPr>
        <p:spPr>
          <a:xfrm>
            <a:off x="1898452" y="357082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 대상에게 실질적으로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지원되는 자원 환률 정보</a:t>
            </a:r>
          </a:p>
        </p:txBody>
      </p:sp>
      <p:cxnSp>
        <p:nvCxnSpPr>
          <p:cNvPr id="2700" name="Shape 2700"/>
          <p:cNvCxnSpPr>
            <a:stCxn id="2699" idx="3"/>
            <a:endCxn id="2673" idx="1"/>
          </p:cNvCxnSpPr>
          <p:nvPr/>
        </p:nvCxnSpPr>
        <p:spPr>
          <a:xfrm flipH="1" rot="10800000">
            <a:off x="3862919" y="3402417"/>
            <a:ext cx="474600" cy="39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01" name="Shape 2701"/>
          <p:cNvSpPr/>
          <p:nvPr/>
        </p:nvSpPr>
        <p:spPr>
          <a:xfrm>
            <a:off x="1898452" y="478419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실제 지원되는 자원 수량 정보</a:t>
            </a:r>
          </a:p>
        </p:txBody>
      </p:sp>
      <p:cxnSp>
        <p:nvCxnSpPr>
          <p:cNvPr id="2702" name="Shape 2702"/>
          <p:cNvCxnSpPr>
            <a:stCxn id="2701" idx="3"/>
          </p:cNvCxnSpPr>
          <p:nvPr/>
        </p:nvCxnSpPr>
        <p:spPr>
          <a:xfrm flipH="1" rot="10800000">
            <a:off x="3862919" y="4784081"/>
            <a:ext cx="882900" cy="223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03" name="Shape 2703"/>
          <p:cNvSpPr/>
          <p:nvPr/>
        </p:nvSpPr>
        <p:spPr>
          <a:xfrm>
            <a:off x="8655160" y="41093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지원을 통해 획득 할 수 있는 아이템 정보</a:t>
            </a:r>
          </a:p>
        </p:txBody>
      </p:sp>
      <p:cxnSp>
        <p:nvCxnSpPr>
          <p:cNvPr id="2704" name="Shape 2704"/>
          <p:cNvCxnSpPr>
            <a:stCxn id="2703" idx="1"/>
            <a:endCxn id="2672" idx="3"/>
          </p:cNvCxnSpPr>
          <p:nvPr/>
        </p:nvCxnSpPr>
        <p:spPr>
          <a:xfrm rot="10800000">
            <a:off x="7791460" y="3932506"/>
            <a:ext cx="863700" cy="39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05" name="Shape 2705"/>
          <p:cNvSpPr/>
          <p:nvPr/>
        </p:nvSpPr>
        <p:spPr>
          <a:xfrm>
            <a:off x="8485992" y="5516089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보내기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목적지까지 걸리는 시간 표시</a:t>
            </a:r>
          </a:p>
        </p:txBody>
      </p:sp>
      <p:cxnSp>
        <p:nvCxnSpPr>
          <p:cNvPr id="2706" name="Shape 2706"/>
          <p:cNvCxnSpPr>
            <a:stCxn id="2705" idx="1"/>
            <a:endCxn id="2683" idx="3"/>
          </p:cNvCxnSpPr>
          <p:nvPr/>
        </p:nvCxnSpPr>
        <p:spPr>
          <a:xfrm flipH="1">
            <a:off x="6800592" y="5739178"/>
            <a:ext cx="1685400" cy="48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07" name="Shape 2707"/>
          <p:cNvSpPr/>
          <p:nvPr/>
        </p:nvSpPr>
        <p:spPr>
          <a:xfrm>
            <a:off x="8259096" y="6230412"/>
            <a:ext cx="2614706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보내기 수행 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월드맵으로 화면 전화 ➔ 상인 행군 표시</a:t>
            </a:r>
          </a:p>
        </p:txBody>
      </p:sp>
      <p:cxnSp>
        <p:nvCxnSpPr>
          <p:cNvPr id="2708" name="Shape 2708"/>
          <p:cNvCxnSpPr>
            <a:stCxn id="2707" idx="0"/>
            <a:endCxn id="2705" idx="2"/>
          </p:cNvCxnSpPr>
          <p:nvPr/>
        </p:nvCxnSpPr>
        <p:spPr>
          <a:xfrm rot="10800000">
            <a:off x="9566449" y="5962212"/>
            <a:ext cx="0" cy="268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09" name="Shape 2709"/>
          <p:cNvSpPr/>
          <p:nvPr/>
        </p:nvSpPr>
        <p:spPr>
          <a:xfrm>
            <a:off x="1886075" y="5516089"/>
            <a:ext cx="1976845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직접 입력 불가</a:t>
            </a:r>
          </a:p>
        </p:txBody>
      </p:sp>
      <p:cxnSp>
        <p:nvCxnSpPr>
          <p:cNvPr id="2710" name="Shape 2710"/>
          <p:cNvCxnSpPr>
            <a:stCxn id="2709" idx="0"/>
            <a:endCxn id="2701" idx="2"/>
          </p:cNvCxnSpPr>
          <p:nvPr/>
        </p:nvCxnSpPr>
        <p:spPr>
          <a:xfrm flipH="1" rot="10800000">
            <a:off x="2874497" y="5230489"/>
            <a:ext cx="6300" cy="285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711" name="Shape 2711"/>
          <p:cNvGrpSpPr/>
          <p:nvPr/>
        </p:nvGrpSpPr>
        <p:grpSpPr>
          <a:xfrm>
            <a:off x="1869543" y="2706422"/>
            <a:ext cx="686405" cy="727654"/>
            <a:chOff x="7004293" y="3183465"/>
            <a:chExt cx="686405" cy="727654"/>
          </a:xfrm>
        </p:grpSpPr>
        <p:grpSp>
          <p:nvGrpSpPr>
            <p:cNvPr id="2712" name="Shape 2712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2713" name="Shape 271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Shape 2714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715" name="Shape 27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6" name="Shape 2716"/>
          <p:cNvGrpSpPr/>
          <p:nvPr/>
        </p:nvGrpSpPr>
        <p:grpSpPr>
          <a:xfrm>
            <a:off x="283525" y="2754181"/>
            <a:ext cx="1669067" cy="484631"/>
            <a:chOff x="0" y="2113732"/>
            <a:chExt cx="1669067" cy="484631"/>
          </a:xfrm>
        </p:grpSpPr>
        <p:sp>
          <p:nvSpPr>
            <p:cNvPr id="2717" name="Shape 2717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Shape 2718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연맹에 소속되어 있는 플레이어(유저)의 기본 영주 정보를 열람할 수 있는 기능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자원을 지원해 줄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및 해당 플레이어(유저)의 도시에 시장 건물이 존재해야 함 ➔ </a:t>
            </a:r>
            <a:r>
              <a:rPr b="0" i="0" lang="ko-KR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도시 건물인 시장의 교역과 동일한 기능(※ S2 기획팀 추가 검토 요망)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자원 지원 부대 수는 제한적임 ➔ 제한 수 이상 동시에 자원 지원 불가능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병력을 보내고 주둔시켜 방어에 도움을 주는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도시에 대사관 건물 필요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대사관 건물 수용 가능 병력 만큼만 지원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병사지원으로 출병한 부대는 1개의 출정 부대를 차지하게 됨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월드맵에서 회군을 통해 회수 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플레이어(유저)에게 도시의 위치를 자신의 도시 근처로 이동시킬 것을 권하는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강제 이동이 아니며, 해당 플레이어(유저)가 선택적으로 이동여부를 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단순 권유 메일로 강제 기능 및 부가 제공 요소 없음 ➔ 즉, 도시를 이동하려면 도시 이동 비용을 지불해야 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플레이어(유저)에게 연맹의 맹주 자리를 이양할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수행 즉시 해당 플레이어(유저)에게 맹주 역할을 이양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이후 본인은 연맹 레벨 1(R1) 등급으로 변경 처리 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연맹원은 맹주 등급으로 변경 처리 됨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실시간 반영 가능여부 체크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맹주 이양을 하기 위해서는 해당 연맹원이 연맹 창설 조건이 성립되어 있어야함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도시 캐슬 Lv 6 이상 달성 필요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Shape 272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724" name="Shape 2724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수행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도시에 시장 없음</a:t>
            </a:r>
          </a:p>
        </p:txBody>
      </p:sp>
      <p:grpSp>
        <p:nvGrpSpPr>
          <p:cNvPr id="2725" name="Shape 272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726" name="Shape 272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730" name="Shape 273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731" name="Shape 2731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732" name="Shape 273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2733" name="Shape 273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2734" name="Shape 27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35" name="Shape 273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736" name="Shape 2736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737" name="Shape 273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738" name="Shape 27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39" name="Shape 273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748" name="Shape 27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49" name="Shape 2749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750" name="Shape 275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751" name="Shape 275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752" name="Shape 27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53" name="Shape 2753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760" name="Shape 27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1" name="Shape 27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2" name="Shape 2762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764" name="Shape 276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5" name="Shape 2765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766" name="Shape 2766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2767" name="Shape 276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Shape 2768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Shape 2769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2770" name="Shape 277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1" name="Shape 277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2" name="Shape 2772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773" name="Shape 277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4" name="Shape 27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5" name="Shape 2775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2776" name="Shape 277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2777" name="Shape 2777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8" name="Shape 2778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779" name="Shape 2779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2780" name="Shape 278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2782" name="Shape 2782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783" name="Shape 2783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2784" name="Shape 2784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2785" name="Shape 278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Shape 2786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787" name="Shape 278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8" name="Shape 2788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2789" name="Shape 2789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2790" name="Shape 279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Shape 2791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2792" name="Shape 279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3" name="Shape 2793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794" name="Shape 2794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795" name="Shape 279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6" name="Shape 2796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2797" name="Shape 279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8" name="Shape 2798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799" name="Shape 2799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800" name="Shape 280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1" name="Shape 2801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3" name="Shape 2803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2804" name="Shape 280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5" name="Shape 2805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806" name="Shape 2806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807" name="Shape 2807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8" name="Shape 2808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809" name="Shape 2809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810" name="Shape 2810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2811" name="Shape 2811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12" name="Shape 2812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813" name="Shape 2813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814" name="Shape 2814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5" name="Shape 2815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816" name="Shape 2816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817" name="Shape 2817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2818" name="Shape 2818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2819" name="Shape 28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0" name="Shape 282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1" name="Shape 2821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822" name="Shape 2822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2823" name="Shape 2823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4" name="Shape 2824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825" name="Shape 2825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도시에 시장이 건설되어 있어야 합니다.</a:t>
              </a:r>
            </a:p>
          </p:txBody>
        </p:sp>
        <p:cxnSp>
          <p:nvCxnSpPr>
            <p:cNvPr id="2826" name="Shape 2826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827" name="Shape 2827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828" name="Shape 2828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불가 안내 툴팁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829" name="Shape 2829"/>
          <p:cNvCxnSpPr>
            <a:stCxn id="2828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Shape 283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835" name="Shape 2835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수행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대상 도시에 시장 건물 없음</a:t>
            </a:r>
          </a:p>
        </p:txBody>
      </p:sp>
      <p:grpSp>
        <p:nvGrpSpPr>
          <p:cNvPr id="2836" name="Shape 283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837" name="Shape 283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841" name="Shape 284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842" name="Shape 2842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843" name="Shape 284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2844" name="Shape 28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2845" name="Shape 28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46" name="Shape 284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847" name="Shape 2847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848" name="Shape 284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849" name="Shape 28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50" name="Shape 285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859" name="Shape 28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60" name="Shape 2860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861" name="Shape 286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862" name="Shape 286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863" name="Shape 286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64" name="Shape 2864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871" name="Shape 28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2" name="Shape 28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3" name="Shape 2873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875" name="Shape 287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6" name="Shape 2876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877" name="Shape 2877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2878" name="Shape 287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Shape 2879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Shape 2880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2881" name="Shape 288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2" name="Shape 288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83" name="Shape 2883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884" name="Shape 288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5" name="Shape 2885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2886" name="Shape 2886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영주님의 도시에 시장 건물을 건축하지 않아 자원지원을 할 수 없습니다.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5557960" y="3519687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2888" name="Shape 2888"/>
          <p:cNvSpPr/>
          <p:nvPr/>
        </p:nvSpPr>
        <p:spPr>
          <a:xfrm>
            <a:off x="8392728" y="18418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불가 안내 팝업</a:t>
            </a:r>
          </a:p>
        </p:txBody>
      </p:sp>
      <p:cxnSp>
        <p:nvCxnSpPr>
          <p:cNvPr id="2889" name="Shape 2889"/>
          <p:cNvCxnSpPr>
            <a:stCxn id="2888" idx="1"/>
          </p:cNvCxnSpPr>
          <p:nvPr/>
        </p:nvCxnSpPr>
        <p:spPr>
          <a:xfrm flipH="1">
            <a:off x="7468428" y="206497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90" name="Shape 2890"/>
          <p:cNvSpPr/>
          <p:nvPr/>
        </p:nvSpPr>
        <p:spPr>
          <a:xfrm>
            <a:off x="8030825" y="367103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 버튼</a:t>
            </a:r>
          </a:p>
        </p:txBody>
      </p:sp>
      <p:cxnSp>
        <p:nvCxnSpPr>
          <p:cNvPr id="2891" name="Shape 2891"/>
          <p:cNvCxnSpPr>
            <a:stCxn id="2890" idx="1"/>
            <a:endCxn id="2887" idx="3"/>
          </p:cNvCxnSpPr>
          <p:nvPr/>
        </p:nvCxnSpPr>
        <p:spPr>
          <a:xfrm rot="10800000">
            <a:off x="6757925" y="3704828"/>
            <a:ext cx="1272900" cy="18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5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Shape 2896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Shape 2897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2898" name="Shape 2898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7470547" y="6101323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2900" name="Shape 2900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2901" name="Shape 2901"/>
            <p:cNvSpPr/>
            <p:nvPr/>
          </p:nvSpPr>
          <p:spPr>
            <a:xfrm>
              <a:off x="4336028" y="1401675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2903" name="Shape 29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2904" name="Shape 29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5" name="Shape 2905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2906" name="Shape 2906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2908" name="Shape 29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9" name="Shape 290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910" name="Shape 2910"/>
          <p:cNvSpPr/>
          <p:nvPr/>
        </p:nvSpPr>
        <p:spPr>
          <a:xfrm>
            <a:off x="4847308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grpSp>
        <p:nvGrpSpPr>
          <p:cNvPr id="2911" name="Shape 2911"/>
          <p:cNvGrpSpPr/>
          <p:nvPr/>
        </p:nvGrpSpPr>
        <p:grpSpPr>
          <a:xfrm>
            <a:off x="5134141" y="1100061"/>
            <a:ext cx="2020271" cy="1330101"/>
            <a:chOff x="5046082" y="1876765"/>
            <a:chExt cx="2020271" cy="1330101"/>
          </a:xfrm>
        </p:grpSpPr>
        <p:grpSp>
          <p:nvGrpSpPr>
            <p:cNvPr id="2912" name="Shape 2912"/>
            <p:cNvGrpSpPr/>
            <p:nvPr/>
          </p:nvGrpSpPr>
          <p:grpSpPr>
            <a:xfrm>
              <a:off x="5046082" y="1876765"/>
              <a:ext cx="2020271" cy="1330101"/>
              <a:chOff x="6138771" y="1841984"/>
              <a:chExt cx="2020271" cy="1330101"/>
            </a:xfrm>
          </p:grpSpPr>
          <p:sp>
            <p:nvSpPr>
              <p:cNvPr id="2913" name="Shape 2913"/>
              <p:cNvSpPr/>
              <p:nvPr/>
            </p:nvSpPr>
            <p:spPr>
              <a:xfrm>
                <a:off x="6170137" y="2293007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14" name="Shape 29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5587"/>
              <a:stretch/>
            </p:blipFill>
            <p:spPr>
              <a:xfrm>
                <a:off x="6138771" y="1841984"/>
                <a:ext cx="1499333" cy="12193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15" name="Shape 2915"/>
              <p:cNvSpPr/>
              <p:nvPr/>
            </p:nvSpPr>
            <p:spPr>
              <a:xfrm rot="5400000">
                <a:off x="7230088" y="2243132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Shape 2916"/>
              <p:cNvSpPr txBox="1"/>
              <p:nvPr/>
            </p:nvSpPr>
            <p:spPr>
              <a:xfrm>
                <a:off x="7219942" y="2404300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sp>
            <p:nvSpPr>
              <p:cNvPr id="2917" name="Shape 2917"/>
              <p:cNvSpPr/>
              <p:nvPr/>
            </p:nvSpPr>
            <p:spPr>
              <a:xfrm>
                <a:off x="6173648" y="2902525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  <p:pic>
          <p:nvPicPr>
            <p:cNvPr descr="http://i21.servimg.com/u/f21/19/31/75/76/crownn10.png" id="2918" name="Shape 29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9642" y="202833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9" name="Shape 2919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0" name="Shape 2920"/>
          <p:cNvSpPr/>
          <p:nvPr/>
        </p:nvSpPr>
        <p:spPr>
          <a:xfrm rot="5400000">
            <a:off x="5306039" y="31713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1" name="Shape 2921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2922" name="Shape 2922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3" name="Shape 2923"/>
          <p:cNvSpPr/>
          <p:nvPr/>
        </p:nvSpPr>
        <p:spPr>
          <a:xfrm rot="5400000">
            <a:off x="6971804" y="3172129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4" name="Shape 2924"/>
          <p:cNvSpPr txBox="1"/>
          <p:nvPr/>
        </p:nvSpPr>
        <p:spPr>
          <a:xfrm>
            <a:off x="7031989" y="3206294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sp>
        <p:nvSpPr>
          <p:cNvPr id="2925" name="Shape 2925"/>
          <p:cNvSpPr/>
          <p:nvPr/>
        </p:nvSpPr>
        <p:spPr>
          <a:xfrm>
            <a:off x="5443885" y="3607651"/>
            <a:ext cx="608772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2926" name="Shape 29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3367" y="28817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7" name="Shape 29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9676" y="2830653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8" name="Shape 2928"/>
          <p:cNvGrpSpPr/>
          <p:nvPr/>
        </p:nvGrpSpPr>
        <p:grpSpPr>
          <a:xfrm>
            <a:off x="4341297" y="4063636"/>
            <a:ext cx="3520799" cy="377970"/>
            <a:chOff x="4338000" y="1763400"/>
            <a:chExt cx="3520799" cy="377970"/>
          </a:xfrm>
        </p:grpSpPr>
        <p:sp>
          <p:nvSpPr>
            <p:cNvPr id="2929" name="Shape 2929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2931" name="Shape 29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2" name="Shape 2932"/>
          <p:cNvSpPr/>
          <p:nvPr/>
        </p:nvSpPr>
        <p:spPr>
          <a:xfrm>
            <a:off x="4526082" y="36008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33" name="Shape 2933"/>
          <p:cNvSpPr/>
          <p:nvPr/>
        </p:nvSpPr>
        <p:spPr>
          <a:xfrm>
            <a:off x="6182517" y="36016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34" name="Shape 2934"/>
          <p:cNvSpPr/>
          <p:nvPr/>
        </p:nvSpPr>
        <p:spPr>
          <a:xfrm>
            <a:off x="4487992" y="47010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5" name="Shape 2935"/>
          <p:cNvSpPr/>
          <p:nvPr/>
        </p:nvSpPr>
        <p:spPr>
          <a:xfrm rot="5400000">
            <a:off x="5280790" y="47849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6" name="Shape 2936"/>
          <p:cNvSpPr txBox="1"/>
          <p:nvPr/>
        </p:nvSpPr>
        <p:spPr>
          <a:xfrm>
            <a:off x="5437155" y="4819073"/>
            <a:ext cx="56938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2937" name="Shape 2937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8" name="Shape 2938"/>
          <p:cNvSpPr/>
          <p:nvPr/>
        </p:nvSpPr>
        <p:spPr>
          <a:xfrm rot="5400000">
            <a:off x="6946555" y="4785729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9" name="Shape 2939"/>
          <p:cNvSpPr txBox="1"/>
          <p:nvPr/>
        </p:nvSpPr>
        <p:spPr>
          <a:xfrm>
            <a:off x="7006740" y="4819894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2940" name="Shape 29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1" name="Shape 29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942" name="Shape 2942"/>
          <p:cNvSpPr/>
          <p:nvPr/>
        </p:nvSpPr>
        <p:spPr>
          <a:xfrm>
            <a:off x="4500835" y="52144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157269" y="52152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44" name="Shape 2944"/>
          <p:cNvSpPr/>
          <p:nvPr/>
        </p:nvSpPr>
        <p:spPr>
          <a:xfrm>
            <a:off x="4338000" y="269182"/>
            <a:ext cx="3516858" cy="6206552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5" name="Shape 29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6917" y="2068585"/>
            <a:ext cx="1803366" cy="1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2946" name="Shape 2946"/>
          <p:cNvSpPr txBox="1"/>
          <p:nvPr/>
        </p:nvSpPr>
        <p:spPr>
          <a:xfrm>
            <a:off x="5629117" y="3730626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2947" name="Shape 2947"/>
          <p:cNvSpPr/>
          <p:nvPr/>
        </p:nvSpPr>
        <p:spPr>
          <a:xfrm>
            <a:off x="7022757" y="1855472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8" name="Shape 2948"/>
          <p:cNvSpPr/>
          <p:nvPr/>
        </p:nvSpPr>
        <p:spPr>
          <a:xfrm>
            <a:off x="7174260" y="2637860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6997917" y="3398691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humbs.dreamstime.com/t/business-card-icons-set-black-reflection-businessman-businesswoman-company-31722592.jpg" id="2950" name="Shape 2950"/>
          <p:cNvPicPr preferRelativeResize="0"/>
          <p:nvPr/>
        </p:nvPicPr>
        <p:blipFill rotWithShape="1">
          <a:blip r:embed="rId10">
            <a:alphaModFix/>
          </a:blip>
          <a:srcRect b="63205" l="8103" r="67365" t="13381"/>
          <a:stretch/>
        </p:blipFill>
        <p:spPr>
          <a:xfrm>
            <a:off x="7082042" y="1977748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sp>
        <p:nvSpPr>
          <p:cNvPr id="2951" name="Shape 2951"/>
          <p:cNvSpPr txBox="1"/>
          <p:nvPr/>
        </p:nvSpPr>
        <p:spPr>
          <a:xfrm>
            <a:off x="6833874" y="2331066"/>
            <a:ext cx="9541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영주상세정보</a:t>
            </a:r>
          </a:p>
        </p:txBody>
      </p:sp>
      <p:sp>
        <p:nvSpPr>
          <p:cNvPr id="2952" name="Shape 2952"/>
          <p:cNvSpPr txBox="1"/>
          <p:nvPr/>
        </p:nvSpPr>
        <p:spPr>
          <a:xfrm>
            <a:off x="7090503" y="3141230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자원지원</a:t>
            </a:r>
          </a:p>
        </p:txBody>
      </p:sp>
      <p:sp>
        <p:nvSpPr>
          <p:cNvPr id="2953" name="Shape 2953"/>
          <p:cNvSpPr txBox="1"/>
          <p:nvPr/>
        </p:nvSpPr>
        <p:spPr>
          <a:xfrm>
            <a:off x="6883122" y="3911796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pic>
        <p:nvPicPr>
          <p:cNvPr id="2954" name="Shape 295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56561" y="2719030"/>
            <a:ext cx="290808" cy="28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5" name="Shape 295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32509" y="2887185"/>
            <a:ext cx="279549" cy="22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6" name="Shape 295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99057" y="2849932"/>
            <a:ext cx="279549" cy="2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2957" name="Shape 2957"/>
          <p:cNvSpPr/>
          <p:nvPr/>
        </p:nvSpPr>
        <p:spPr>
          <a:xfrm>
            <a:off x="7259518" y="3666451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Shape 2958"/>
          <p:cNvSpPr/>
          <p:nvPr/>
        </p:nvSpPr>
        <p:spPr>
          <a:xfrm>
            <a:off x="4620071" y="2959430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9" name="Shape 2959"/>
          <p:cNvSpPr txBox="1"/>
          <p:nvPr/>
        </p:nvSpPr>
        <p:spPr>
          <a:xfrm>
            <a:off x="4556892" y="3472591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맹주교체</a:t>
            </a:r>
          </a:p>
        </p:txBody>
      </p:sp>
      <p:pic>
        <p:nvPicPr>
          <p:cNvPr descr="http://i21.servimg.com/u/f21/19/31/75/76/crownn10.png" id="2960" name="Shape 29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0701" y="1619962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21.servimg.com/u/f21/19/31/75/76/crownn10.png" id="2961" name="Shape 29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8650" y="2954699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2" name="Shape 296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4783355" y="3263069"/>
            <a:ext cx="360394" cy="2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963" name="Shape 2963"/>
          <p:cNvSpPr/>
          <p:nvPr/>
        </p:nvSpPr>
        <p:spPr>
          <a:xfrm>
            <a:off x="4336028" y="269182"/>
            <a:ext cx="3526069" cy="6206550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4" name="Shape 296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965" name="Shape 2965"/>
          <p:cNvSpPr txBox="1"/>
          <p:nvPr/>
        </p:nvSpPr>
        <p:spPr>
          <a:xfrm>
            <a:off x="1013629" y="667910"/>
            <a:ext cx="33224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보유하고 있는 병사를 선택 연맹원의 도시로 출병시켜 주둔시키는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연맹원의 도시에 대사관 건물이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[파병] 기능 수행 시 출정 병력 선택 화면으로 이동</a:t>
            </a:r>
          </a:p>
        </p:txBody>
      </p:sp>
      <p:grpSp>
        <p:nvGrpSpPr>
          <p:cNvPr id="2966" name="Shape 2966"/>
          <p:cNvGrpSpPr/>
          <p:nvPr/>
        </p:nvGrpSpPr>
        <p:grpSpPr>
          <a:xfrm>
            <a:off x="4700485" y="1606283"/>
            <a:ext cx="2829694" cy="2403518"/>
            <a:chOff x="4700485" y="1606283"/>
            <a:chExt cx="2829694" cy="2403518"/>
          </a:xfrm>
        </p:grpSpPr>
        <p:grpSp>
          <p:nvGrpSpPr>
            <p:cNvPr id="2967" name="Shape 2967"/>
            <p:cNvGrpSpPr/>
            <p:nvPr/>
          </p:nvGrpSpPr>
          <p:grpSpPr>
            <a:xfrm>
              <a:off x="4700485" y="1606283"/>
              <a:ext cx="2829694" cy="2403518"/>
              <a:chOff x="4700485" y="1606283"/>
              <a:chExt cx="2829694" cy="2403518"/>
            </a:xfrm>
          </p:grpSpPr>
          <p:sp>
            <p:nvSpPr>
              <p:cNvPr id="2968" name="Shape 2968"/>
              <p:cNvSpPr/>
              <p:nvPr/>
            </p:nvSpPr>
            <p:spPr>
              <a:xfrm>
                <a:off x="4700485" y="1606283"/>
                <a:ext cx="2829694" cy="2403518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9" name="Shape 2969"/>
              <p:cNvSpPr/>
              <p:nvPr/>
            </p:nvSpPr>
            <p:spPr>
              <a:xfrm>
                <a:off x="6145507" y="3528712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  <p:sp>
            <p:nvSpPr>
              <p:cNvPr id="2970" name="Shape 2970"/>
              <p:cNvSpPr/>
              <p:nvPr/>
            </p:nvSpPr>
            <p:spPr>
              <a:xfrm>
                <a:off x="4904123" y="3529942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파병</a:t>
                </a:r>
              </a:p>
            </p:txBody>
          </p:sp>
        </p:grpSp>
        <p:cxnSp>
          <p:nvCxnSpPr>
            <p:cNvPr id="2971" name="Shape 2971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972" name="Shape 2972"/>
            <p:cNvSpPr txBox="1"/>
            <p:nvPr/>
          </p:nvSpPr>
          <p:spPr>
            <a:xfrm>
              <a:off x="5504071" y="1646058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병사 지원</a:t>
              </a:r>
            </a:p>
          </p:txBody>
        </p:sp>
      </p:grpSp>
      <p:sp>
        <p:nvSpPr>
          <p:cNvPr id="2973" name="Shape 2973"/>
          <p:cNvSpPr txBox="1"/>
          <p:nvPr/>
        </p:nvSpPr>
        <p:spPr>
          <a:xfrm>
            <a:off x="5007833" y="3086992"/>
            <a:ext cx="224292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파병으로 영주님의 연맹친구가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도시를 방어하도록 지원하세요</a:t>
            </a:r>
          </a:p>
        </p:txBody>
      </p:sp>
      <p:sp>
        <p:nvSpPr>
          <p:cNvPr id="2974" name="Shape 2974"/>
          <p:cNvSpPr/>
          <p:nvPr/>
        </p:nvSpPr>
        <p:spPr>
          <a:xfrm>
            <a:off x="4799569" y="2533828"/>
            <a:ext cx="2658949" cy="293573"/>
          </a:xfrm>
          <a:prstGeom prst="rect">
            <a:avLst/>
          </a:prstGeom>
          <a:gradFill>
            <a:gsLst>
              <a:gs pos="0">
                <a:schemeClr val="accent5"/>
              </a:gs>
              <a:gs pos="69000">
                <a:schemeClr val="accent5"/>
              </a:gs>
              <a:gs pos="70000">
                <a:schemeClr val="dk2"/>
              </a:gs>
              <a:gs pos="100000">
                <a:schemeClr val="lt1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1500/2500</a:t>
            </a:r>
          </a:p>
        </p:txBody>
      </p:sp>
      <p:sp>
        <p:nvSpPr>
          <p:cNvPr id="2975" name="Shape 2975"/>
          <p:cNvSpPr txBox="1"/>
          <p:nvPr/>
        </p:nvSpPr>
        <p:spPr>
          <a:xfrm>
            <a:off x="5680244" y="2287214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 수</a:t>
            </a:r>
          </a:p>
        </p:txBody>
      </p:sp>
      <p:sp>
        <p:nvSpPr>
          <p:cNvPr id="2976" name="Shape 2976"/>
          <p:cNvSpPr/>
          <p:nvPr/>
        </p:nvSpPr>
        <p:spPr>
          <a:xfrm>
            <a:off x="8436209" y="10398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병사 지원 가능 상태</a:t>
            </a:r>
          </a:p>
        </p:txBody>
      </p:sp>
      <p:cxnSp>
        <p:nvCxnSpPr>
          <p:cNvPr id="2977" name="Shape 2977"/>
          <p:cNvCxnSpPr>
            <a:stCxn id="2976" idx="1"/>
          </p:cNvCxnSpPr>
          <p:nvPr/>
        </p:nvCxnSpPr>
        <p:spPr>
          <a:xfrm flipH="1">
            <a:off x="7511909" y="12629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78" name="Shape 2978"/>
          <p:cNvSpPr/>
          <p:nvPr/>
        </p:nvSpPr>
        <p:spPr>
          <a:xfrm>
            <a:off x="8373324" y="19559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해당 연맹원의 대사관에 지원되어 있는 병사 수</a:t>
            </a:r>
          </a:p>
        </p:txBody>
      </p:sp>
      <p:cxnSp>
        <p:nvCxnSpPr>
          <p:cNvPr id="2979" name="Shape 2979"/>
          <p:cNvCxnSpPr>
            <a:stCxn id="2978" idx="1"/>
          </p:cNvCxnSpPr>
          <p:nvPr/>
        </p:nvCxnSpPr>
        <p:spPr>
          <a:xfrm flipH="1">
            <a:off x="7449024" y="2179037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80" name="Shape 2980"/>
          <p:cNvSpPr/>
          <p:nvPr/>
        </p:nvSpPr>
        <p:spPr>
          <a:xfrm>
            <a:off x="8097890" y="414870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취소</a:t>
            </a:r>
          </a:p>
        </p:txBody>
      </p:sp>
      <p:cxnSp>
        <p:nvCxnSpPr>
          <p:cNvPr id="2981" name="Shape 2981"/>
          <p:cNvCxnSpPr>
            <a:stCxn id="2980" idx="1"/>
            <a:endCxn id="2969" idx="3"/>
          </p:cNvCxnSpPr>
          <p:nvPr/>
        </p:nvCxnSpPr>
        <p:spPr>
          <a:xfrm rot="10800000">
            <a:off x="7345490" y="3713890"/>
            <a:ext cx="752400" cy="6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82" name="Shape 2982"/>
          <p:cNvSpPr/>
          <p:nvPr/>
        </p:nvSpPr>
        <p:spPr>
          <a:xfrm>
            <a:off x="2586426" y="414357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병력 선택 화면으로 이동</a:t>
            </a:r>
          </a:p>
        </p:txBody>
      </p:sp>
      <p:cxnSp>
        <p:nvCxnSpPr>
          <p:cNvPr id="2983" name="Shape 2983"/>
          <p:cNvCxnSpPr>
            <a:stCxn id="2982" idx="3"/>
            <a:endCxn id="2970" idx="1"/>
          </p:cNvCxnSpPr>
          <p:nvPr/>
        </p:nvCxnSpPr>
        <p:spPr>
          <a:xfrm flipH="1" rot="10800000">
            <a:off x="4550894" y="3715067"/>
            <a:ext cx="353100" cy="65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984" name="Shape 2984"/>
          <p:cNvGrpSpPr/>
          <p:nvPr/>
        </p:nvGrpSpPr>
        <p:grpSpPr>
          <a:xfrm>
            <a:off x="2677863" y="3108691"/>
            <a:ext cx="686405" cy="727654"/>
            <a:chOff x="6551265" y="3863841"/>
            <a:chExt cx="686405" cy="727654"/>
          </a:xfrm>
        </p:grpSpPr>
        <p:grpSp>
          <p:nvGrpSpPr>
            <p:cNvPr id="2985" name="Shape 2985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2986" name="Shape 298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7" name="Shape 2987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2988" name="Shape 298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9" name="Shape 2989"/>
          <p:cNvGrpSpPr/>
          <p:nvPr/>
        </p:nvGrpSpPr>
        <p:grpSpPr>
          <a:xfrm>
            <a:off x="1120695" y="3112895"/>
            <a:ext cx="1669067" cy="484631"/>
            <a:chOff x="0" y="2113732"/>
            <a:chExt cx="1669067" cy="484631"/>
          </a:xfrm>
        </p:grpSpPr>
        <p:sp>
          <p:nvSpPr>
            <p:cNvPr id="2990" name="Shape 2990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Shape 299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997" name="Shape 2997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</p:txBody>
      </p:sp>
      <p:pic>
        <p:nvPicPr>
          <p:cNvPr id="2998" name="Shape 29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2999" name="Shape 2999"/>
          <p:cNvSpPr/>
          <p:nvPr/>
        </p:nvSpPr>
        <p:spPr>
          <a:xfrm>
            <a:off x="8632152" y="550926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대상 연맹원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도시를 향해 부대 출정</a:t>
            </a:r>
          </a:p>
        </p:txBody>
      </p:sp>
      <p:cxnSp>
        <p:nvCxnSpPr>
          <p:cNvPr id="3000" name="Shape 3000"/>
          <p:cNvCxnSpPr>
            <a:stCxn id="2999" idx="1"/>
          </p:cNvCxnSpPr>
          <p:nvPr/>
        </p:nvCxnSpPr>
        <p:spPr>
          <a:xfrm flipH="1">
            <a:off x="7707852" y="5732349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01" name="Shape 3001"/>
          <p:cNvSpPr/>
          <p:nvPr/>
        </p:nvSpPr>
        <p:spPr>
          <a:xfrm>
            <a:off x="8295254" y="435491"/>
            <a:ext cx="237700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대상 연맹원의 대사관 건물의 수용 가능 병력 수 까지만 선택 가능</a:t>
            </a:r>
          </a:p>
        </p:txBody>
      </p:sp>
      <p:cxnSp>
        <p:nvCxnSpPr>
          <p:cNvPr id="3002" name="Shape 3002"/>
          <p:cNvCxnSpPr>
            <a:stCxn id="3001" idx="1"/>
          </p:cNvCxnSpPr>
          <p:nvPr/>
        </p:nvCxnSpPr>
        <p:spPr>
          <a:xfrm flipH="1">
            <a:off x="7577354" y="658580"/>
            <a:ext cx="7179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Shape 3007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8" name="Shape 3008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3009" name="Shape 3009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0" name="Shape 3010"/>
          <p:cNvSpPr/>
          <p:nvPr/>
        </p:nvSpPr>
        <p:spPr>
          <a:xfrm>
            <a:off x="7470547" y="6101323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3011" name="Shape 3011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3012" name="Shape 3012"/>
            <p:cNvSpPr/>
            <p:nvPr/>
          </p:nvSpPr>
          <p:spPr>
            <a:xfrm>
              <a:off x="4336028" y="1401675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3014" name="Shape 30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3015" name="Shape 30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6" name="Shape 3016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3017" name="Shape 3017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3018" name="Shape 3018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3019" name="Shape 30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0" name="Shape 302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021" name="Shape 3021"/>
          <p:cNvSpPr/>
          <p:nvPr/>
        </p:nvSpPr>
        <p:spPr>
          <a:xfrm>
            <a:off x="4847308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grpSp>
        <p:nvGrpSpPr>
          <p:cNvPr id="3022" name="Shape 3022"/>
          <p:cNvGrpSpPr/>
          <p:nvPr/>
        </p:nvGrpSpPr>
        <p:grpSpPr>
          <a:xfrm>
            <a:off x="5134141" y="1100061"/>
            <a:ext cx="2020271" cy="1330101"/>
            <a:chOff x="5046082" y="1876765"/>
            <a:chExt cx="2020271" cy="1330101"/>
          </a:xfrm>
        </p:grpSpPr>
        <p:grpSp>
          <p:nvGrpSpPr>
            <p:cNvPr id="3023" name="Shape 3023"/>
            <p:cNvGrpSpPr/>
            <p:nvPr/>
          </p:nvGrpSpPr>
          <p:grpSpPr>
            <a:xfrm>
              <a:off x="5046082" y="1876765"/>
              <a:ext cx="2020271" cy="1330101"/>
              <a:chOff x="6138771" y="1841984"/>
              <a:chExt cx="2020271" cy="1330101"/>
            </a:xfrm>
          </p:grpSpPr>
          <p:sp>
            <p:nvSpPr>
              <p:cNvPr id="3024" name="Shape 3024"/>
              <p:cNvSpPr/>
              <p:nvPr/>
            </p:nvSpPr>
            <p:spPr>
              <a:xfrm>
                <a:off x="6170137" y="2293007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25" name="Shape 302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5587"/>
              <a:stretch/>
            </p:blipFill>
            <p:spPr>
              <a:xfrm>
                <a:off x="6138771" y="1841984"/>
                <a:ext cx="1499333" cy="12193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26" name="Shape 3026"/>
              <p:cNvSpPr/>
              <p:nvPr/>
            </p:nvSpPr>
            <p:spPr>
              <a:xfrm rot="5400000">
                <a:off x="7230088" y="2243132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7" name="Shape 3027"/>
              <p:cNvSpPr txBox="1"/>
              <p:nvPr/>
            </p:nvSpPr>
            <p:spPr>
              <a:xfrm>
                <a:off x="7219942" y="2404300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sp>
            <p:nvSpPr>
              <p:cNvPr id="3028" name="Shape 3028"/>
              <p:cNvSpPr/>
              <p:nvPr/>
            </p:nvSpPr>
            <p:spPr>
              <a:xfrm>
                <a:off x="6173648" y="2902525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  <p:pic>
          <p:nvPicPr>
            <p:cNvPr descr="http://i21.servimg.com/u/f21/19/31/75/76/crownn10.png" id="3029" name="Shape 30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9642" y="202833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0" name="Shape 3030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1" name="Shape 3031"/>
          <p:cNvSpPr/>
          <p:nvPr/>
        </p:nvSpPr>
        <p:spPr>
          <a:xfrm rot="5400000">
            <a:off x="5306039" y="31713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2" name="Shape 3032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3033" name="Shape 3033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4" name="Shape 3034"/>
          <p:cNvSpPr/>
          <p:nvPr/>
        </p:nvSpPr>
        <p:spPr>
          <a:xfrm rot="5400000">
            <a:off x="6971804" y="3172129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5" name="Shape 3035"/>
          <p:cNvSpPr txBox="1"/>
          <p:nvPr/>
        </p:nvSpPr>
        <p:spPr>
          <a:xfrm>
            <a:off x="7031989" y="3206294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sp>
        <p:nvSpPr>
          <p:cNvPr id="3036" name="Shape 3036"/>
          <p:cNvSpPr/>
          <p:nvPr/>
        </p:nvSpPr>
        <p:spPr>
          <a:xfrm>
            <a:off x="5443885" y="3607651"/>
            <a:ext cx="608772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3037" name="Shape 30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3367" y="28817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8" name="Shape 30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9676" y="2830653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9" name="Shape 3039"/>
          <p:cNvGrpSpPr/>
          <p:nvPr/>
        </p:nvGrpSpPr>
        <p:grpSpPr>
          <a:xfrm>
            <a:off x="4341297" y="4063636"/>
            <a:ext cx="3520799" cy="377970"/>
            <a:chOff x="4338000" y="1763400"/>
            <a:chExt cx="3520799" cy="377970"/>
          </a:xfrm>
        </p:grpSpPr>
        <p:sp>
          <p:nvSpPr>
            <p:cNvPr id="3040" name="Shape 3040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3041" name="Shape 3041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3042" name="Shape 30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43" name="Shape 3043"/>
          <p:cNvSpPr/>
          <p:nvPr/>
        </p:nvSpPr>
        <p:spPr>
          <a:xfrm>
            <a:off x="4526082" y="36008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044" name="Shape 3044"/>
          <p:cNvSpPr/>
          <p:nvPr/>
        </p:nvSpPr>
        <p:spPr>
          <a:xfrm>
            <a:off x="6182517" y="36016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045" name="Shape 3045"/>
          <p:cNvSpPr/>
          <p:nvPr/>
        </p:nvSpPr>
        <p:spPr>
          <a:xfrm>
            <a:off x="4487992" y="47010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6" name="Shape 3046"/>
          <p:cNvSpPr/>
          <p:nvPr/>
        </p:nvSpPr>
        <p:spPr>
          <a:xfrm rot="5400000">
            <a:off x="5280790" y="47849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7" name="Shape 3047"/>
          <p:cNvSpPr txBox="1"/>
          <p:nvPr/>
        </p:nvSpPr>
        <p:spPr>
          <a:xfrm>
            <a:off x="5437155" y="4819073"/>
            <a:ext cx="56938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3048" name="Shape 3048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9" name="Shape 3049"/>
          <p:cNvSpPr/>
          <p:nvPr/>
        </p:nvSpPr>
        <p:spPr>
          <a:xfrm rot="5400000">
            <a:off x="6946555" y="4785729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Shape 3050"/>
          <p:cNvSpPr txBox="1"/>
          <p:nvPr/>
        </p:nvSpPr>
        <p:spPr>
          <a:xfrm>
            <a:off x="7006740" y="4819894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3051" name="Shape 30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2" name="Shape 30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3053" name="Shape 3053"/>
          <p:cNvSpPr/>
          <p:nvPr/>
        </p:nvSpPr>
        <p:spPr>
          <a:xfrm>
            <a:off x="4500835" y="52144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054" name="Shape 3054"/>
          <p:cNvSpPr/>
          <p:nvPr/>
        </p:nvSpPr>
        <p:spPr>
          <a:xfrm>
            <a:off x="6157269" y="52152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338000" y="269182"/>
            <a:ext cx="3516858" cy="6206552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6" name="Shape 30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6917" y="2068585"/>
            <a:ext cx="1803366" cy="1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3057" name="Shape 3057"/>
          <p:cNvSpPr txBox="1"/>
          <p:nvPr/>
        </p:nvSpPr>
        <p:spPr>
          <a:xfrm>
            <a:off x="5629117" y="3730626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3058" name="Shape 3058"/>
          <p:cNvSpPr/>
          <p:nvPr/>
        </p:nvSpPr>
        <p:spPr>
          <a:xfrm>
            <a:off x="7022757" y="1855472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Shape 3059"/>
          <p:cNvSpPr/>
          <p:nvPr/>
        </p:nvSpPr>
        <p:spPr>
          <a:xfrm>
            <a:off x="7174260" y="2637860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Shape 3060"/>
          <p:cNvSpPr/>
          <p:nvPr/>
        </p:nvSpPr>
        <p:spPr>
          <a:xfrm>
            <a:off x="6997917" y="3398691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humbs.dreamstime.com/t/business-card-icons-set-black-reflection-businessman-businesswoman-company-31722592.jpg" id="3061" name="Shape 3061"/>
          <p:cNvPicPr preferRelativeResize="0"/>
          <p:nvPr/>
        </p:nvPicPr>
        <p:blipFill rotWithShape="1">
          <a:blip r:embed="rId10">
            <a:alphaModFix/>
          </a:blip>
          <a:srcRect b="63205" l="8103" r="67365" t="13381"/>
          <a:stretch/>
        </p:blipFill>
        <p:spPr>
          <a:xfrm>
            <a:off x="7082042" y="1977748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sp>
        <p:nvSpPr>
          <p:cNvPr id="3062" name="Shape 3062"/>
          <p:cNvSpPr txBox="1"/>
          <p:nvPr/>
        </p:nvSpPr>
        <p:spPr>
          <a:xfrm>
            <a:off x="6833874" y="2331066"/>
            <a:ext cx="9541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영주상세정보</a:t>
            </a:r>
          </a:p>
        </p:txBody>
      </p:sp>
      <p:sp>
        <p:nvSpPr>
          <p:cNvPr id="3063" name="Shape 3063"/>
          <p:cNvSpPr txBox="1"/>
          <p:nvPr/>
        </p:nvSpPr>
        <p:spPr>
          <a:xfrm>
            <a:off x="7090503" y="3141230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자원지원</a:t>
            </a:r>
          </a:p>
        </p:txBody>
      </p:sp>
      <p:sp>
        <p:nvSpPr>
          <p:cNvPr id="3064" name="Shape 3064"/>
          <p:cNvSpPr txBox="1"/>
          <p:nvPr/>
        </p:nvSpPr>
        <p:spPr>
          <a:xfrm>
            <a:off x="6883122" y="3911796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pic>
        <p:nvPicPr>
          <p:cNvPr id="3065" name="Shape 306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56561" y="2719030"/>
            <a:ext cx="290808" cy="28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6" name="Shape 306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32509" y="2887185"/>
            <a:ext cx="279549" cy="22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7" name="Shape 306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99057" y="2849932"/>
            <a:ext cx="279549" cy="2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3068" name="Shape 3068"/>
          <p:cNvSpPr/>
          <p:nvPr/>
        </p:nvSpPr>
        <p:spPr>
          <a:xfrm>
            <a:off x="7259518" y="3666451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Shape 3069"/>
          <p:cNvSpPr/>
          <p:nvPr/>
        </p:nvSpPr>
        <p:spPr>
          <a:xfrm>
            <a:off x="4620071" y="2959430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0" name="Shape 3070"/>
          <p:cNvSpPr txBox="1"/>
          <p:nvPr/>
        </p:nvSpPr>
        <p:spPr>
          <a:xfrm>
            <a:off x="4556892" y="3472591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맹주교체</a:t>
            </a:r>
          </a:p>
        </p:txBody>
      </p:sp>
      <p:pic>
        <p:nvPicPr>
          <p:cNvPr descr="http://i21.servimg.com/u/f21/19/31/75/76/crownn10.png" id="3071" name="Shape 30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0701" y="1619962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21.servimg.com/u/f21/19/31/75/76/crownn10.png" id="3072" name="Shape 30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8650" y="2954699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" name="Shape 307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4783355" y="3263069"/>
            <a:ext cx="360394" cy="2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074" name="Shape 3074"/>
          <p:cNvSpPr/>
          <p:nvPr/>
        </p:nvSpPr>
        <p:spPr>
          <a:xfrm>
            <a:off x="4336028" y="269182"/>
            <a:ext cx="3526069" cy="6206550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5" name="Shape 307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076" name="Shape 3076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 실패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상대방 도시에 대사관 건물 없음</a:t>
            </a:r>
          </a:p>
        </p:txBody>
      </p:sp>
      <p:grpSp>
        <p:nvGrpSpPr>
          <p:cNvPr id="3077" name="Shape 3077"/>
          <p:cNvGrpSpPr/>
          <p:nvPr/>
        </p:nvGrpSpPr>
        <p:grpSpPr>
          <a:xfrm>
            <a:off x="4700485" y="1606283"/>
            <a:ext cx="2829694" cy="2403518"/>
            <a:chOff x="4700485" y="1606283"/>
            <a:chExt cx="2829694" cy="2403518"/>
          </a:xfrm>
        </p:grpSpPr>
        <p:sp>
          <p:nvSpPr>
            <p:cNvPr id="3078" name="Shape 3078"/>
            <p:cNvSpPr/>
            <p:nvPr/>
          </p:nvSpPr>
          <p:spPr>
            <a:xfrm>
              <a:off x="4700485" y="1606283"/>
              <a:ext cx="2829694" cy="2403518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9" name="Shape 3079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080" name="Shape 3080"/>
            <p:cNvSpPr txBox="1"/>
            <p:nvPr/>
          </p:nvSpPr>
          <p:spPr>
            <a:xfrm>
              <a:off x="5504071" y="1646058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병사 지원</a:t>
              </a:r>
            </a:p>
          </p:txBody>
        </p:sp>
      </p:grpSp>
      <p:sp>
        <p:nvSpPr>
          <p:cNvPr id="3081" name="Shape 3081"/>
          <p:cNvSpPr txBox="1"/>
          <p:nvPr/>
        </p:nvSpPr>
        <p:spPr>
          <a:xfrm>
            <a:off x="5007833" y="3086992"/>
            <a:ext cx="224292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파병으로 영주님의 연맹친구가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도시를 방어하도록 지원하세요.</a:t>
            </a:r>
          </a:p>
        </p:txBody>
      </p:sp>
      <p:sp>
        <p:nvSpPr>
          <p:cNvPr id="3082" name="Shape 3082"/>
          <p:cNvSpPr txBox="1"/>
          <p:nvPr/>
        </p:nvSpPr>
        <p:spPr>
          <a:xfrm>
            <a:off x="5071394" y="2193903"/>
            <a:ext cx="21146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상대방이 대사관이 없어서 지원병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파병을 할 수 없습니다.</a:t>
            </a:r>
          </a:p>
        </p:txBody>
      </p:sp>
      <p:sp>
        <p:nvSpPr>
          <p:cNvPr id="3083" name="Shape 3083"/>
          <p:cNvSpPr/>
          <p:nvPr/>
        </p:nvSpPr>
        <p:spPr>
          <a:xfrm>
            <a:off x="8436209" y="10398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병사 지원 불가능 상태</a:t>
            </a:r>
          </a:p>
        </p:txBody>
      </p:sp>
      <p:cxnSp>
        <p:nvCxnSpPr>
          <p:cNvPr id="3084" name="Shape 3084"/>
          <p:cNvCxnSpPr>
            <a:stCxn id="3083" idx="1"/>
          </p:cNvCxnSpPr>
          <p:nvPr/>
        </p:nvCxnSpPr>
        <p:spPr>
          <a:xfrm flipH="1">
            <a:off x="7511909" y="12629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85" name="Shape 3085"/>
          <p:cNvSpPr/>
          <p:nvPr/>
        </p:nvSpPr>
        <p:spPr>
          <a:xfrm>
            <a:off x="8373324" y="19559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불가 안내</a:t>
            </a:r>
          </a:p>
        </p:txBody>
      </p:sp>
      <p:cxnSp>
        <p:nvCxnSpPr>
          <p:cNvPr id="3086" name="Shape 3086"/>
          <p:cNvCxnSpPr>
            <a:stCxn id="3085" idx="1"/>
            <a:endCxn id="3082" idx="3"/>
          </p:cNvCxnSpPr>
          <p:nvPr/>
        </p:nvCxnSpPr>
        <p:spPr>
          <a:xfrm flipH="1">
            <a:off x="7186224" y="2179037"/>
            <a:ext cx="1187100" cy="214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87" name="Shape 3087"/>
          <p:cNvSpPr/>
          <p:nvPr/>
        </p:nvSpPr>
        <p:spPr>
          <a:xfrm>
            <a:off x="8097890" y="414870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취소</a:t>
            </a:r>
          </a:p>
        </p:txBody>
      </p:sp>
      <p:cxnSp>
        <p:nvCxnSpPr>
          <p:cNvPr id="3088" name="Shape 3088"/>
          <p:cNvCxnSpPr>
            <a:stCxn id="3087" idx="1"/>
          </p:cNvCxnSpPr>
          <p:nvPr/>
        </p:nvCxnSpPr>
        <p:spPr>
          <a:xfrm rot="10800000">
            <a:off x="7345490" y="3713890"/>
            <a:ext cx="752400" cy="6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2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3" name="Shape 3093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3094" name="Shape 3094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Shape 3095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096" name="Shape 3096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098" name="Shape 3098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099" name="Shape 3099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100" name="Shape 3100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101" name="Shape 310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102" name="Shape 310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3" name="Shape 3103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104" name="Shape 310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105" name="Shape 310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106" name="Shape 310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07" name="Shape 310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108" name="Shape 3108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109" name="Shape 3109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3110" name="Shape 3110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3111" name="Shape 3111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112" name="Shape 311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13" name="Shape 3113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4" name="Shape 3114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115" name="Shape 3115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3116" name="Shape 31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17" name="Shape 311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Shape 3122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123" name="Shape 3123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124" name="Shape 31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5" name="Shape 31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26" name="Shape 3126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3127" name="Shape 3127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128" name="Shape 312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129" name="Shape 31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30" name="Shape 3130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32" name="Shape 3132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Shape 3133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Shape 3134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Shape 3136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138" name="Shape 31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9" name="Shape 313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0" name="Shape 3140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42" name="Shape 3142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43" name="Shape 314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4" name="Shape 3144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3145" name="Shape 3145"/>
            <p:cNvSpPr/>
            <p:nvPr/>
          </p:nvSpPr>
          <p:spPr>
            <a:xfrm>
              <a:off x="7022757" y="185547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Shape 3146"/>
            <p:cNvSpPr/>
            <p:nvPr/>
          </p:nvSpPr>
          <p:spPr>
            <a:xfrm>
              <a:off x="7174260" y="263786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997917" y="3398691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thumbs.dreamstime.com/t/business-card-icons-set-black-reflection-businessman-businesswoman-company-31722592.jpg" id="3148" name="Shape 3148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082042" y="1977748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sp>
          <p:nvSpPr>
            <p:cNvPr id="3149" name="Shape 3149"/>
            <p:cNvSpPr txBox="1"/>
            <p:nvPr/>
          </p:nvSpPr>
          <p:spPr>
            <a:xfrm>
              <a:off x="6833874" y="2331066"/>
              <a:ext cx="95410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영주상세정보</a:t>
              </a:r>
            </a:p>
          </p:txBody>
        </p:sp>
        <p:sp>
          <p:nvSpPr>
            <p:cNvPr id="3150" name="Shape 3150"/>
            <p:cNvSpPr txBox="1"/>
            <p:nvPr/>
          </p:nvSpPr>
          <p:spPr>
            <a:xfrm>
              <a:off x="7090503" y="3141230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자원지원</a:t>
              </a:r>
            </a:p>
          </p:txBody>
        </p:sp>
        <p:sp>
          <p:nvSpPr>
            <p:cNvPr id="3151" name="Shape 3151"/>
            <p:cNvSpPr txBox="1"/>
            <p:nvPr/>
          </p:nvSpPr>
          <p:spPr>
            <a:xfrm>
              <a:off x="6883122" y="391179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병사지원</a:t>
              </a:r>
            </a:p>
          </p:txBody>
        </p:sp>
        <p:pic>
          <p:nvPicPr>
            <p:cNvPr id="3152" name="Shape 315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56561" y="2719030"/>
              <a:ext cx="290808" cy="280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3" name="Shape 315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32509" y="2887185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4" name="Shape 315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99057" y="2849932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5" name="Shape 3155"/>
            <p:cNvSpPr/>
            <p:nvPr/>
          </p:nvSpPr>
          <p:spPr>
            <a:xfrm>
              <a:off x="4620071" y="295943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 txBox="1"/>
            <p:nvPr/>
          </p:nvSpPr>
          <p:spPr>
            <a:xfrm>
              <a:off x="4556892" y="347259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descr="http://i21.servimg.com/u/f21/19/31/75/76/crownn10.png" id="3157" name="Shape 31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i21.servimg.com/u/f21/19/31/75/76/crownn10.png" id="3158" name="Shape 31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18650" y="2954699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9" name="Shape 315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3355" y="326306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0" name="Shape 3160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161" name="Shape 3161"/>
          <p:cNvSpPr txBox="1"/>
          <p:nvPr/>
        </p:nvSpPr>
        <p:spPr>
          <a:xfrm>
            <a:off x="1013629" y="667910"/>
            <a:ext cx="33224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10일 이상 미접속 시 유료 재화를 사용해 본인이 맹주가 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모든 연맹원이 사용 가능</a:t>
            </a:r>
          </a:p>
        </p:txBody>
      </p:sp>
      <p:pic>
        <p:nvPicPr>
          <p:cNvPr descr="https://wiki.guildwars2.com/images/d/db/Warrior_tango_icon_200px.png" id="3162" name="Shape 316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036154" y="3480594"/>
            <a:ext cx="414583" cy="4145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3" name="Shape 3163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grpSp>
          <p:nvGrpSpPr>
            <p:cNvPr id="3164" name="Shape 3164"/>
            <p:cNvGrpSpPr/>
            <p:nvPr/>
          </p:nvGrpSpPr>
          <p:grpSpPr>
            <a:xfrm>
              <a:off x="4700485" y="2463250"/>
              <a:ext cx="2829694" cy="1546549"/>
              <a:chOff x="4700485" y="2463250"/>
              <a:chExt cx="2829694" cy="1546549"/>
            </a:xfrm>
          </p:grpSpPr>
          <p:sp>
            <p:nvSpPr>
              <p:cNvPr id="3165" name="Shape 3165"/>
              <p:cNvSpPr/>
              <p:nvPr/>
            </p:nvSpPr>
            <p:spPr>
              <a:xfrm>
                <a:off x="4700485" y="2463250"/>
                <a:ext cx="2829694" cy="1546549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연맹의 맹주가 10일 이상 오프라인일 경우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자신의 등급</a:t>
                </a: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연맹원은 </a:t>
                </a:r>
                <a:r>
                  <a:rPr b="1" lang="ko-KR" sz="10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1000 골드</a:t>
                </a: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를 지불하고 맹주가 될 수 있습니다.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Shape 3166"/>
              <p:cNvSpPr/>
              <p:nvPr/>
            </p:nvSpPr>
            <p:spPr>
              <a:xfrm>
                <a:off x="4905273" y="3470705"/>
                <a:ext cx="1200066" cy="447979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맹주 교체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1000</a:t>
                </a:r>
              </a:p>
            </p:txBody>
          </p:sp>
          <p:sp>
            <p:nvSpPr>
              <p:cNvPr id="3167" name="Shape 3167"/>
              <p:cNvSpPr/>
              <p:nvPr/>
            </p:nvSpPr>
            <p:spPr>
              <a:xfrm>
                <a:off x="6146757" y="3460012"/>
                <a:ext cx="1200066" cy="447979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</p:grpSp>
        <p:pic>
          <p:nvPicPr>
            <p:cNvPr id="3168" name="Shape 316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201667" y="3690839"/>
              <a:ext cx="151078" cy="1510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9" name="Shape 3169"/>
          <p:cNvSpPr/>
          <p:nvPr/>
        </p:nvSpPr>
        <p:spPr>
          <a:xfrm>
            <a:off x="8436209" y="184285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확인 팝업</a:t>
            </a:r>
          </a:p>
        </p:txBody>
      </p:sp>
      <p:cxnSp>
        <p:nvCxnSpPr>
          <p:cNvPr id="3170" name="Shape 3170"/>
          <p:cNvCxnSpPr>
            <a:stCxn id="3169" idx="1"/>
          </p:cNvCxnSpPr>
          <p:nvPr/>
        </p:nvCxnSpPr>
        <p:spPr>
          <a:xfrm flipH="1">
            <a:off x="7511909" y="206594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71" name="Shape 3171"/>
          <p:cNvSpPr/>
          <p:nvPr/>
        </p:nvSpPr>
        <p:spPr>
          <a:xfrm>
            <a:off x="8004150" y="41387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취소 버튼</a:t>
            </a:r>
          </a:p>
        </p:txBody>
      </p:sp>
      <p:cxnSp>
        <p:nvCxnSpPr>
          <p:cNvPr id="3172" name="Shape 3172"/>
          <p:cNvCxnSpPr>
            <a:stCxn id="3171" idx="1"/>
            <a:endCxn id="3167" idx="3"/>
          </p:cNvCxnSpPr>
          <p:nvPr/>
        </p:nvCxnSpPr>
        <p:spPr>
          <a:xfrm rot="10800000">
            <a:off x="7346850" y="3683871"/>
            <a:ext cx="657300" cy="67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73" name="Shape 3173"/>
          <p:cNvSpPr/>
          <p:nvPr/>
        </p:nvSpPr>
        <p:spPr>
          <a:xfrm>
            <a:off x="2256659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수행 버튼</a:t>
            </a:r>
          </a:p>
        </p:txBody>
      </p:sp>
      <p:cxnSp>
        <p:nvCxnSpPr>
          <p:cNvPr id="3174" name="Shape 3174"/>
          <p:cNvCxnSpPr>
            <a:stCxn id="3173" idx="3"/>
            <a:endCxn id="3166" idx="1"/>
          </p:cNvCxnSpPr>
          <p:nvPr/>
        </p:nvCxnSpPr>
        <p:spPr>
          <a:xfrm flipH="1" rot="10800000">
            <a:off x="4221127" y="3694735"/>
            <a:ext cx="684000" cy="65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175" name="Shape 3175"/>
          <p:cNvGrpSpPr/>
          <p:nvPr/>
        </p:nvGrpSpPr>
        <p:grpSpPr>
          <a:xfrm>
            <a:off x="2541266" y="2512527"/>
            <a:ext cx="697627" cy="764112"/>
            <a:chOff x="1729738" y="3731246"/>
            <a:chExt cx="697627" cy="764112"/>
          </a:xfrm>
        </p:grpSpPr>
        <p:sp>
          <p:nvSpPr>
            <p:cNvPr id="3176" name="Shape 3176"/>
            <p:cNvSpPr/>
            <p:nvPr/>
          </p:nvSpPr>
          <p:spPr>
            <a:xfrm>
              <a:off x="1796273" y="373703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Shape 3177"/>
            <p:cNvSpPr txBox="1"/>
            <p:nvPr/>
          </p:nvSpPr>
          <p:spPr>
            <a:xfrm>
              <a:off x="1729738" y="4249137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descr="http://i21.servimg.com/u/f21/19/31/75/76/crownn10.png" id="3178" name="Shape 31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91494" y="3731246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9" name="Shape 317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1956200" y="4039616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0" name="Shape 3180"/>
          <p:cNvGrpSpPr/>
          <p:nvPr/>
        </p:nvGrpSpPr>
        <p:grpSpPr>
          <a:xfrm>
            <a:off x="971674" y="2532229"/>
            <a:ext cx="1669067" cy="484631"/>
            <a:chOff x="0" y="2113732"/>
            <a:chExt cx="1669067" cy="484631"/>
          </a:xfrm>
        </p:grpSpPr>
        <p:sp>
          <p:nvSpPr>
            <p:cNvPr id="3181" name="Shape 3181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Shape 3182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183" name="Shape 3183"/>
          <p:cNvSpPr/>
          <p:nvPr/>
        </p:nvSpPr>
        <p:spPr>
          <a:xfrm>
            <a:off x="2256659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재화가 부족할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비활성화</a:t>
            </a:r>
          </a:p>
        </p:txBody>
      </p:sp>
      <p:cxnSp>
        <p:nvCxnSpPr>
          <p:cNvPr id="3184" name="Shape 3184"/>
          <p:cNvCxnSpPr>
            <a:stCxn id="3183" idx="0"/>
            <a:endCxn id="3173" idx="2"/>
          </p:cNvCxnSpPr>
          <p:nvPr/>
        </p:nvCxnSpPr>
        <p:spPr>
          <a:xfrm rot="10800000">
            <a:off x="3238893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Shape 3189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190" name="Shape 3190"/>
          <p:cNvSpPr txBox="1"/>
          <p:nvPr/>
        </p:nvSpPr>
        <p:spPr>
          <a:xfrm>
            <a:off x="1013629" y="667910"/>
            <a:ext cx="33224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맹주의 교체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맹주의 등급이 R1 등급으로 변경되는 연출로 연맹원 연맹 레벨 강등 연출과 동일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교체 버튼 사라짐</a:t>
            </a:r>
          </a:p>
        </p:txBody>
      </p:sp>
      <p:grpSp>
        <p:nvGrpSpPr>
          <p:cNvPr id="3191" name="Shape 3191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3192" name="Shape 319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194" name="Shape 319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196" name="Shape 319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197" name="Shape 3197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198" name="Shape 319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199" name="Shape 319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200" name="Shape 320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01" name="Shape 320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202" name="Shape 3202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203" name="Shape 320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204" name="Shape 320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05" name="Shape 320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206" name="Shape 3206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207" name="Shape 3207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3208" name="Shape 3208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3209" name="Shape 3209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210" name="Shape 321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11" name="Shape 3211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2" name="Shape 3212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213" name="Shape 3213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3214" name="Shape 321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15" name="Shape 321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221" name="Shape 3221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222" name="Shape 32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3" name="Shape 32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24" name="Shape 3224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3225" name="Shape 3225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226" name="Shape 322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227" name="Shape 32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28" name="Shape 3228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29" name="Shape 3229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30" name="Shape 3230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233" name="Shape 323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236" name="Shape 32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7" name="Shape 32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8" name="Shape 3238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39" name="Shape 3239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40" name="Shape 3240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1" name="Shape 324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2" name="Shape 3242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3243" name="Shape 3243"/>
            <p:cNvSpPr/>
            <p:nvPr/>
          </p:nvSpPr>
          <p:spPr>
            <a:xfrm>
              <a:off x="7022757" y="185547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Shape 3244"/>
            <p:cNvSpPr/>
            <p:nvPr/>
          </p:nvSpPr>
          <p:spPr>
            <a:xfrm>
              <a:off x="7174260" y="263786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/>
            <p:nvPr/>
          </p:nvSpPr>
          <p:spPr>
            <a:xfrm>
              <a:off x="6997917" y="3398691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thumbs.dreamstime.com/t/business-card-icons-set-black-reflection-businessman-businesswoman-company-31722592.jpg" id="3246" name="Shape 3246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082042" y="1977748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sp>
          <p:nvSpPr>
            <p:cNvPr id="3247" name="Shape 3247"/>
            <p:cNvSpPr txBox="1"/>
            <p:nvPr/>
          </p:nvSpPr>
          <p:spPr>
            <a:xfrm>
              <a:off x="6833874" y="2331066"/>
              <a:ext cx="95410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영주상세정보</a:t>
              </a:r>
            </a:p>
          </p:txBody>
        </p:sp>
        <p:sp>
          <p:nvSpPr>
            <p:cNvPr id="3248" name="Shape 3248"/>
            <p:cNvSpPr txBox="1"/>
            <p:nvPr/>
          </p:nvSpPr>
          <p:spPr>
            <a:xfrm>
              <a:off x="7090503" y="3141230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자원지원</a:t>
              </a:r>
            </a:p>
          </p:txBody>
        </p:sp>
        <p:sp>
          <p:nvSpPr>
            <p:cNvPr id="3249" name="Shape 3249"/>
            <p:cNvSpPr txBox="1"/>
            <p:nvPr/>
          </p:nvSpPr>
          <p:spPr>
            <a:xfrm>
              <a:off x="6883122" y="391179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병사지원</a:t>
              </a:r>
            </a:p>
          </p:txBody>
        </p:sp>
        <p:pic>
          <p:nvPicPr>
            <p:cNvPr id="3250" name="Shape 325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56561" y="2719030"/>
              <a:ext cx="290808" cy="280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1" name="Shape 325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32509" y="2887185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2" name="Shape 325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99057" y="2849932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3" name="Shape 3253"/>
            <p:cNvSpPr txBox="1"/>
            <p:nvPr/>
          </p:nvSpPr>
          <p:spPr>
            <a:xfrm>
              <a:off x="5756946" y="1724628"/>
              <a:ext cx="4058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</a:p>
          </p:txBody>
        </p:sp>
      </p:grpSp>
      <p:pic>
        <p:nvPicPr>
          <p:cNvPr descr="https://wiki.guildwars2.com/images/d/db/Warrior_tango_icon_200px.png" id="3254" name="Shape 325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36154" y="3480594"/>
            <a:ext cx="414583" cy="414583"/>
          </a:xfrm>
          <a:prstGeom prst="rect">
            <a:avLst/>
          </a:prstGeom>
          <a:noFill/>
          <a:ln>
            <a:noFill/>
          </a:ln>
        </p:spPr>
      </p:pic>
      <p:sp>
        <p:nvSpPr>
          <p:cNvPr id="3255" name="Shape 3255"/>
          <p:cNvSpPr/>
          <p:nvPr/>
        </p:nvSpPr>
        <p:spPr>
          <a:xfrm>
            <a:off x="5742142" y="1226095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Shape 3256"/>
          <p:cNvSpPr txBox="1"/>
          <p:nvPr/>
        </p:nvSpPr>
        <p:spPr>
          <a:xfrm>
            <a:off x="4756150" y="737533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Shape 326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262" name="Shape 3262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 신청을 한 플레이어(유저) 관리 기능 메뉴</a:t>
            </a:r>
          </a:p>
        </p:txBody>
      </p:sp>
      <p:grpSp>
        <p:nvGrpSpPr>
          <p:cNvPr id="3263" name="Shape 3263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3264" name="Shape 3264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Shape 3265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266" name="Shape 3266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268" name="Shape 3268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269" name="Shape 3269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270" name="Shape 3270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271" name="Shape 327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272" name="Shape 327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73" name="Shape 3273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274" name="Shape 327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275" name="Shape 327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276" name="Shape 327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77" name="Shape 327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278" name="Shape 3278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279" name="Shape 3279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3280" name="Shape 3280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3281" name="Shape 3281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282" name="Shape 328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83" name="Shape 3283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4" name="Shape 3284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285" name="Shape 3285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3286" name="Shape 328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87" name="Shape 328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294" name="Shape 329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5" name="Shape 329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96" name="Shape 3296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3297" name="Shape 3297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298" name="Shape 329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299" name="Shape 32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00" name="Shape 3300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308" name="Shape 330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9" name="Shape 330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0" name="Shape 3310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13" name="Shape 33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4" name="Shape 3314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315" name="Shape 3315"/>
          <p:cNvGrpSpPr/>
          <p:nvPr/>
        </p:nvGrpSpPr>
        <p:grpSpPr>
          <a:xfrm>
            <a:off x="6718286" y="3863841"/>
            <a:ext cx="516155" cy="727654"/>
            <a:chOff x="6634312" y="3863841"/>
            <a:chExt cx="516155" cy="727654"/>
          </a:xfrm>
        </p:grpSpPr>
        <p:grpSp>
          <p:nvGrpSpPr>
            <p:cNvPr id="3316" name="Shape 3316"/>
            <p:cNvGrpSpPr/>
            <p:nvPr/>
          </p:nvGrpSpPr>
          <p:grpSpPr>
            <a:xfrm>
              <a:off x="6634312" y="3863841"/>
              <a:ext cx="516155" cy="727654"/>
              <a:chOff x="6721514" y="1687522"/>
              <a:chExt cx="516155" cy="727654"/>
            </a:xfrm>
          </p:grpSpPr>
          <p:sp>
            <p:nvSpPr>
              <p:cNvPr id="3317" name="Shape 331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Shape 3318"/>
              <p:cNvSpPr txBox="1"/>
              <p:nvPr/>
            </p:nvSpPr>
            <p:spPr>
              <a:xfrm>
                <a:off x="6773921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descr="https://wiki.guildwars2.com/images/d/db/Warrior_tango_icon_200px.png" id="3319" name="Shape 33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0" name="Shape 3320"/>
          <p:cNvGrpSpPr/>
          <p:nvPr/>
        </p:nvGrpSpPr>
        <p:grpSpPr>
          <a:xfrm>
            <a:off x="4580375" y="2647901"/>
            <a:ext cx="530916" cy="724634"/>
            <a:chOff x="4325205" y="2340664"/>
            <a:chExt cx="530916" cy="724634"/>
          </a:xfrm>
        </p:grpSpPr>
        <p:sp>
          <p:nvSpPr>
            <p:cNvPr id="3321" name="Shape 3321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323" name="Shape 3323"/>
          <p:cNvGrpSpPr/>
          <p:nvPr/>
        </p:nvGrpSpPr>
        <p:grpSpPr>
          <a:xfrm>
            <a:off x="6587181" y="1677027"/>
            <a:ext cx="957314" cy="727654"/>
            <a:chOff x="6960209" y="2420151"/>
            <a:chExt cx="957314" cy="727654"/>
          </a:xfrm>
        </p:grpSpPr>
        <p:grpSp>
          <p:nvGrpSpPr>
            <p:cNvPr id="3324" name="Shape 3324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3325" name="Shape 332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6" name="Shape 3326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3327" name="Shape 3327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328" name="Shape 3328"/>
          <p:cNvGrpSpPr/>
          <p:nvPr/>
        </p:nvGrpSpPr>
        <p:grpSpPr>
          <a:xfrm>
            <a:off x="7171316" y="3183465"/>
            <a:ext cx="516155" cy="727654"/>
            <a:chOff x="7171316" y="3183465"/>
            <a:chExt cx="516155" cy="727654"/>
          </a:xfrm>
        </p:grpSpPr>
        <p:grpSp>
          <p:nvGrpSpPr>
            <p:cNvPr id="3329" name="Shape 3329"/>
            <p:cNvGrpSpPr/>
            <p:nvPr/>
          </p:nvGrpSpPr>
          <p:grpSpPr>
            <a:xfrm>
              <a:off x="7171316" y="3183465"/>
              <a:ext cx="516155" cy="727654"/>
              <a:chOff x="6721514" y="1687522"/>
              <a:chExt cx="516155" cy="727654"/>
            </a:xfrm>
          </p:grpSpPr>
          <p:sp>
            <p:nvSpPr>
              <p:cNvPr id="3330" name="Shape 333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1" name="Shape 3331"/>
              <p:cNvSpPr txBox="1"/>
              <p:nvPr/>
            </p:nvSpPr>
            <p:spPr>
              <a:xfrm>
                <a:off x="6773920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descr="https://wiki.guildwars2.com/images/d/db/Warrior_tango_icon_200px.png" id="3332" name="Shape 333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1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cons.iconarchive.com/icons/tatice/cristal-intense/256/ok-icon.png" id="3333" name="Shape 33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.softicons.com/download/toolbar-icons/status-icons-set-by-iconleak/png/256x256/13.png" id="3334" name="Shape 33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d4pic.com/images/scroll-icon-note-paper-open-cartoon-free-letter.png" id="3335" name="Shape 333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sp>
        <p:nvSpPr>
          <p:cNvPr id="3336" name="Shape 3336"/>
          <p:cNvSpPr/>
          <p:nvPr/>
        </p:nvSpPr>
        <p:spPr>
          <a:xfrm>
            <a:off x="8324645" y="1205009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플레이어(유저)의 영주 정보 화면으로 이동</a:t>
            </a:r>
          </a:p>
        </p:txBody>
      </p:sp>
      <p:cxnSp>
        <p:nvCxnSpPr>
          <p:cNvPr id="3337" name="Shape 3337"/>
          <p:cNvCxnSpPr>
            <a:stCxn id="3336" idx="1"/>
          </p:cNvCxnSpPr>
          <p:nvPr/>
        </p:nvCxnSpPr>
        <p:spPr>
          <a:xfrm flipH="1">
            <a:off x="7311245" y="1428098"/>
            <a:ext cx="10134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338" name="Shape 3338"/>
          <p:cNvGrpSpPr/>
          <p:nvPr/>
        </p:nvGrpSpPr>
        <p:grpSpPr>
          <a:xfrm>
            <a:off x="7178713" y="2420151"/>
            <a:ext cx="516155" cy="727654"/>
            <a:chOff x="7178713" y="2420151"/>
            <a:chExt cx="516155" cy="727654"/>
          </a:xfrm>
        </p:grpSpPr>
        <p:grpSp>
          <p:nvGrpSpPr>
            <p:cNvPr id="3339" name="Shape 3339"/>
            <p:cNvGrpSpPr/>
            <p:nvPr/>
          </p:nvGrpSpPr>
          <p:grpSpPr>
            <a:xfrm>
              <a:off x="7178713" y="2420151"/>
              <a:ext cx="516155" cy="727654"/>
              <a:chOff x="6721514" y="1687522"/>
              <a:chExt cx="516155" cy="727654"/>
            </a:xfrm>
          </p:grpSpPr>
          <p:sp>
            <p:nvSpPr>
              <p:cNvPr id="3340" name="Shape 334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1" name="Shape 3341"/>
              <p:cNvSpPr txBox="1"/>
              <p:nvPr/>
            </p:nvSpPr>
            <p:spPr>
              <a:xfrm>
                <a:off x="6773918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descr="http://learnengg.com/LE/upload/msg.png" id="3342" name="Shape 334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40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3" name="Shape 3343"/>
          <p:cNvSpPr/>
          <p:nvPr/>
        </p:nvSpPr>
        <p:spPr>
          <a:xfrm>
            <a:off x="8609221" y="1993584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플레이어(유저)에게 개인 메일 발송 화면으로 이동</a:t>
            </a:r>
          </a:p>
        </p:txBody>
      </p:sp>
      <p:cxnSp>
        <p:nvCxnSpPr>
          <p:cNvPr id="3344" name="Shape 3344"/>
          <p:cNvCxnSpPr>
            <a:stCxn id="3343" idx="1"/>
          </p:cNvCxnSpPr>
          <p:nvPr/>
        </p:nvCxnSpPr>
        <p:spPr>
          <a:xfrm flipH="1">
            <a:off x="7685221" y="2216673"/>
            <a:ext cx="9240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45" name="Shape 3345"/>
          <p:cNvSpPr/>
          <p:nvPr/>
        </p:nvSpPr>
        <p:spPr>
          <a:xfrm>
            <a:off x="8149200" y="302146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 버튼</a:t>
            </a:r>
          </a:p>
        </p:txBody>
      </p:sp>
      <p:cxnSp>
        <p:nvCxnSpPr>
          <p:cNvPr id="3346" name="Shape 3346"/>
          <p:cNvCxnSpPr>
            <a:stCxn id="3345" idx="1"/>
            <a:endCxn id="3330" idx="6"/>
          </p:cNvCxnSpPr>
          <p:nvPr/>
        </p:nvCxnSpPr>
        <p:spPr>
          <a:xfrm flipH="1">
            <a:off x="7687500" y="3244556"/>
            <a:ext cx="461700" cy="197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47" name="Shape 3347"/>
          <p:cNvSpPr/>
          <p:nvPr/>
        </p:nvSpPr>
        <p:spPr>
          <a:xfrm>
            <a:off x="8130110" y="392756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 버튼</a:t>
            </a:r>
          </a:p>
        </p:txBody>
      </p:sp>
      <p:cxnSp>
        <p:nvCxnSpPr>
          <p:cNvPr id="3348" name="Shape 3348"/>
          <p:cNvCxnSpPr>
            <a:stCxn id="3347" idx="1"/>
            <a:endCxn id="3317" idx="6"/>
          </p:cNvCxnSpPr>
          <p:nvPr/>
        </p:nvCxnSpPr>
        <p:spPr>
          <a:xfrm rot="10800000">
            <a:off x="7234310" y="4121851"/>
            <a:ext cx="895800" cy="28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49" name="Shape 3349"/>
          <p:cNvSpPr/>
          <p:nvPr/>
        </p:nvSpPr>
        <p:spPr>
          <a:xfrm>
            <a:off x="2053751" y="27132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플레이어(유저)가 제출한 추가 신청서 열람 버튼</a:t>
            </a:r>
          </a:p>
        </p:txBody>
      </p:sp>
      <p:cxnSp>
        <p:nvCxnSpPr>
          <p:cNvPr id="3350" name="Shape 3350"/>
          <p:cNvCxnSpPr>
            <a:stCxn id="3349" idx="3"/>
            <a:endCxn id="3321" idx="2"/>
          </p:cNvCxnSpPr>
          <p:nvPr/>
        </p:nvCxnSpPr>
        <p:spPr>
          <a:xfrm flipH="1" rot="10800000">
            <a:off x="4018219" y="2906006"/>
            <a:ext cx="574500" cy="3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4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Shape 335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356" name="Shape 3356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신청서 열람</a:t>
            </a:r>
          </a:p>
        </p:txBody>
      </p:sp>
      <p:grpSp>
        <p:nvGrpSpPr>
          <p:cNvPr id="3357" name="Shape 3357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3358" name="Shape 3358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362" name="Shape 3362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363" name="Shape 3363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364" name="Shape 3364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365" name="Shape 33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366" name="Shape 336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67" name="Shape 3367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368" name="Shape 3368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369" name="Shape 336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370" name="Shape 337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71" name="Shape 3371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373" name="Shape 3373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3374" name="Shape 3374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3375" name="Shape 3375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376" name="Shape 337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77" name="Shape 3377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8" name="Shape 3378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379" name="Shape 3379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3380" name="Shape 338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81" name="Shape 338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Shape 338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388" name="Shape 338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9" name="Shape 338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90" name="Shape 3390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3391" name="Shape 339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392" name="Shape 339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393" name="Shape 339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94" name="Shape 3394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Shape 3401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402" name="Shape 340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3" name="Shape 340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4" name="Shape 3404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07" name="Shape 340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8" name="Shape 3408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409" name="Shape 3409"/>
          <p:cNvGrpSpPr/>
          <p:nvPr/>
        </p:nvGrpSpPr>
        <p:grpSpPr>
          <a:xfrm>
            <a:off x="6718286" y="3863841"/>
            <a:ext cx="516155" cy="727654"/>
            <a:chOff x="6634312" y="3863841"/>
            <a:chExt cx="516155" cy="727654"/>
          </a:xfrm>
        </p:grpSpPr>
        <p:grpSp>
          <p:nvGrpSpPr>
            <p:cNvPr id="3410" name="Shape 3410"/>
            <p:cNvGrpSpPr/>
            <p:nvPr/>
          </p:nvGrpSpPr>
          <p:grpSpPr>
            <a:xfrm>
              <a:off x="6634312" y="3863841"/>
              <a:ext cx="516155" cy="727654"/>
              <a:chOff x="6721514" y="1687522"/>
              <a:chExt cx="516155" cy="727654"/>
            </a:xfrm>
          </p:grpSpPr>
          <p:sp>
            <p:nvSpPr>
              <p:cNvPr id="3411" name="Shape 341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Shape 3412"/>
              <p:cNvSpPr txBox="1"/>
              <p:nvPr/>
            </p:nvSpPr>
            <p:spPr>
              <a:xfrm>
                <a:off x="6773921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descr="https://wiki.guildwars2.com/images/d/db/Warrior_tango_icon_200px.png" id="3413" name="Shape 34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4" name="Shape 3414"/>
          <p:cNvGrpSpPr/>
          <p:nvPr/>
        </p:nvGrpSpPr>
        <p:grpSpPr>
          <a:xfrm>
            <a:off x="4580375" y="2647901"/>
            <a:ext cx="530916" cy="724634"/>
            <a:chOff x="4325205" y="2340664"/>
            <a:chExt cx="530916" cy="724634"/>
          </a:xfrm>
        </p:grpSpPr>
        <p:sp>
          <p:nvSpPr>
            <p:cNvPr id="3415" name="Shape 341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417" name="Shape 3417"/>
          <p:cNvGrpSpPr/>
          <p:nvPr/>
        </p:nvGrpSpPr>
        <p:grpSpPr>
          <a:xfrm>
            <a:off x="6587181" y="1677027"/>
            <a:ext cx="957314" cy="727654"/>
            <a:chOff x="6960209" y="2420151"/>
            <a:chExt cx="957314" cy="727654"/>
          </a:xfrm>
        </p:grpSpPr>
        <p:grpSp>
          <p:nvGrpSpPr>
            <p:cNvPr id="3418" name="Shape 3418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3419" name="Shape 341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0" name="Shape 3420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3421" name="Shape 3421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422" name="Shape 3422"/>
          <p:cNvGrpSpPr/>
          <p:nvPr/>
        </p:nvGrpSpPr>
        <p:grpSpPr>
          <a:xfrm>
            <a:off x="7171316" y="3183465"/>
            <a:ext cx="516155" cy="727654"/>
            <a:chOff x="7171316" y="3183465"/>
            <a:chExt cx="516155" cy="727654"/>
          </a:xfrm>
        </p:grpSpPr>
        <p:grpSp>
          <p:nvGrpSpPr>
            <p:cNvPr id="3423" name="Shape 3423"/>
            <p:cNvGrpSpPr/>
            <p:nvPr/>
          </p:nvGrpSpPr>
          <p:grpSpPr>
            <a:xfrm>
              <a:off x="7171316" y="3183465"/>
              <a:ext cx="516155" cy="727654"/>
              <a:chOff x="6721514" y="1687522"/>
              <a:chExt cx="516155" cy="727654"/>
            </a:xfrm>
          </p:grpSpPr>
          <p:sp>
            <p:nvSpPr>
              <p:cNvPr id="3424" name="Shape 342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5" name="Shape 3425"/>
              <p:cNvSpPr txBox="1"/>
              <p:nvPr/>
            </p:nvSpPr>
            <p:spPr>
              <a:xfrm>
                <a:off x="6773920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descr="https://wiki.guildwars2.com/images/d/db/Warrior_tango_icon_200px.png" id="3426" name="Shape 34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1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cons.iconarchive.com/icons/tatice/cristal-intense/256/ok-icon.png" id="3427" name="Shape 34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.softicons.com/download/toolbar-icons/status-icons-set-by-iconleak/png/256x256/13.png" id="3428" name="Shape 34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d4pic.com/images/scroll-icon-note-paper-open-cartoon-free-letter.png" id="3429" name="Shape 34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0" name="Shape 3430"/>
          <p:cNvGrpSpPr/>
          <p:nvPr/>
        </p:nvGrpSpPr>
        <p:grpSpPr>
          <a:xfrm>
            <a:off x="7178713" y="2420151"/>
            <a:ext cx="516155" cy="727654"/>
            <a:chOff x="7178713" y="2420151"/>
            <a:chExt cx="516155" cy="727654"/>
          </a:xfrm>
        </p:grpSpPr>
        <p:grpSp>
          <p:nvGrpSpPr>
            <p:cNvPr id="3431" name="Shape 3431"/>
            <p:cNvGrpSpPr/>
            <p:nvPr/>
          </p:nvGrpSpPr>
          <p:grpSpPr>
            <a:xfrm>
              <a:off x="7178713" y="2420151"/>
              <a:ext cx="516155" cy="727654"/>
              <a:chOff x="6721514" y="1687522"/>
              <a:chExt cx="516155" cy="727654"/>
            </a:xfrm>
          </p:grpSpPr>
          <p:sp>
            <p:nvSpPr>
              <p:cNvPr id="3432" name="Shape 343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3" name="Shape 3433"/>
              <p:cNvSpPr txBox="1"/>
              <p:nvPr/>
            </p:nvSpPr>
            <p:spPr>
              <a:xfrm>
                <a:off x="6773918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descr="http://learnengg.com/LE/upload/msg.png" id="3434" name="Shape 343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40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5" name="Shape 3435"/>
          <p:cNvGrpSpPr/>
          <p:nvPr/>
        </p:nvGrpSpPr>
        <p:grpSpPr>
          <a:xfrm>
            <a:off x="4702931" y="2025545"/>
            <a:ext cx="2829694" cy="2403518"/>
            <a:chOff x="4700485" y="1606283"/>
            <a:chExt cx="2829694" cy="2403518"/>
          </a:xfrm>
        </p:grpSpPr>
        <p:grpSp>
          <p:nvGrpSpPr>
            <p:cNvPr id="3436" name="Shape 3436"/>
            <p:cNvGrpSpPr/>
            <p:nvPr/>
          </p:nvGrpSpPr>
          <p:grpSpPr>
            <a:xfrm>
              <a:off x="4700485" y="1606283"/>
              <a:ext cx="2829694" cy="2403518"/>
              <a:chOff x="4700485" y="1606283"/>
              <a:chExt cx="2829694" cy="2403518"/>
            </a:xfrm>
          </p:grpSpPr>
          <p:sp>
            <p:nvSpPr>
              <p:cNvPr id="3437" name="Shape 3437"/>
              <p:cNvSpPr/>
              <p:nvPr/>
            </p:nvSpPr>
            <p:spPr>
              <a:xfrm>
                <a:off x="4700485" y="1606283"/>
                <a:ext cx="2829694" cy="2403518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8" name="Shape 3438"/>
              <p:cNvSpPr/>
              <p:nvPr/>
            </p:nvSpPr>
            <p:spPr>
              <a:xfrm>
                <a:off x="5506944" y="3548260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</a:p>
            </p:txBody>
          </p:sp>
          <p:sp>
            <p:nvSpPr>
              <p:cNvPr id="3439" name="Shape 3439"/>
              <p:cNvSpPr/>
              <p:nvPr/>
            </p:nvSpPr>
            <p:spPr>
              <a:xfrm>
                <a:off x="4785853" y="2101865"/>
                <a:ext cx="2660251" cy="1403171"/>
              </a:xfrm>
              <a:prstGeom prst="roundRect">
                <a:avLst>
                  <a:gd fmla="val 536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플레이어(유저)가 제출한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추가 신청서 내용이 표시됩니다.</a:t>
                </a:r>
              </a:p>
            </p:txBody>
          </p:sp>
        </p:grpSp>
        <p:cxnSp>
          <p:nvCxnSpPr>
            <p:cNvPr id="3440" name="Shape 3440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441" name="Shape 3441"/>
            <p:cNvSpPr txBox="1"/>
            <p:nvPr/>
          </p:nvSpPr>
          <p:spPr>
            <a:xfrm>
              <a:off x="5388655" y="1646058"/>
              <a:ext cx="1420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가입 신청서</a:t>
              </a:r>
            </a:p>
          </p:txBody>
        </p:sp>
      </p:grpSp>
      <p:sp>
        <p:nvSpPr>
          <p:cNvPr id="3442" name="Shape 3442"/>
          <p:cNvSpPr/>
          <p:nvPr/>
        </p:nvSpPr>
        <p:spPr>
          <a:xfrm>
            <a:off x="8237165" y="1576300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신청서 </a:t>
            </a:r>
          </a:p>
        </p:txBody>
      </p:sp>
      <p:cxnSp>
        <p:nvCxnSpPr>
          <p:cNvPr id="3443" name="Shape 3443"/>
          <p:cNvCxnSpPr>
            <a:stCxn id="3442" idx="1"/>
          </p:cNvCxnSpPr>
          <p:nvPr/>
        </p:nvCxnSpPr>
        <p:spPr>
          <a:xfrm flipH="1">
            <a:off x="7477265" y="1799389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44" name="Shape 3444"/>
          <p:cNvSpPr/>
          <p:nvPr/>
        </p:nvSpPr>
        <p:spPr>
          <a:xfrm>
            <a:off x="8131320" y="3862232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3445" name="Shape 3445"/>
          <p:cNvCxnSpPr>
            <a:stCxn id="3444" idx="1"/>
            <a:endCxn id="3438" idx="3"/>
          </p:cNvCxnSpPr>
          <p:nvPr/>
        </p:nvCxnSpPr>
        <p:spPr>
          <a:xfrm flipH="1">
            <a:off x="6709320" y="4085321"/>
            <a:ext cx="1422000" cy="67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9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Shape 3450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451" name="Shape 3451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</p:txBody>
      </p:sp>
      <p:grpSp>
        <p:nvGrpSpPr>
          <p:cNvPr id="3452" name="Shape 3452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3453" name="Shape 3453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457" name="Shape 3457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458" name="Shape 3458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459" name="Shape 3459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460" name="Shape 346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461" name="Shape 34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62" name="Shape 3462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463" name="Shape 3463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464" name="Shape 346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465" name="Shape 34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66" name="Shape 3466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468" name="Shape 3468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3469" name="Shape 3469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3470" name="Shape 3470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471" name="Shape 347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72" name="Shape 3472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3" name="Shape 3473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474" name="Shape 3474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3475" name="Shape 347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76" name="Shape 347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483" name="Shape 348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4" name="Shape 348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85" name="Shape 3485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3486" name="Shape 3486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487" name="Shape 348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488" name="Shape 348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89" name="Shape 3489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497" name="Shape 349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8" name="Shape 349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9" name="Shape 3499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02" name="Shape 350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3" name="Shape 3503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504" name="Shape 3504"/>
          <p:cNvGrpSpPr/>
          <p:nvPr/>
        </p:nvGrpSpPr>
        <p:grpSpPr>
          <a:xfrm>
            <a:off x="6718286" y="3863841"/>
            <a:ext cx="516155" cy="727654"/>
            <a:chOff x="6634312" y="3863841"/>
            <a:chExt cx="516155" cy="727654"/>
          </a:xfrm>
        </p:grpSpPr>
        <p:grpSp>
          <p:nvGrpSpPr>
            <p:cNvPr id="3505" name="Shape 3505"/>
            <p:cNvGrpSpPr/>
            <p:nvPr/>
          </p:nvGrpSpPr>
          <p:grpSpPr>
            <a:xfrm>
              <a:off x="6634312" y="3863841"/>
              <a:ext cx="516155" cy="727654"/>
              <a:chOff x="6721514" y="1687522"/>
              <a:chExt cx="516155" cy="727654"/>
            </a:xfrm>
          </p:grpSpPr>
          <p:sp>
            <p:nvSpPr>
              <p:cNvPr id="3506" name="Shape 350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7" name="Shape 3507"/>
              <p:cNvSpPr txBox="1"/>
              <p:nvPr/>
            </p:nvSpPr>
            <p:spPr>
              <a:xfrm>
                <a:off x="6773921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descr="https://wiki.guildwars2.com/images/d/db/Warrior_tango_icon_200px.png" id="3508" name="Shape 350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9" name="Shape 3509"/>
          <p:cNvGrpSpPr/>
          <p:nvPr/>
        </p:nvGrpSpPr>
        <p:grpSpPr>
          <a:xfrm>
            <a:off x="4580375" y="2647901"/>
            <a:ext cx="530916" cy="724634"/>
            <a:chOff x="4325205" y="2340664"/>
            <a:chExt cx="530916" cy="724634"/>
          </a:xfrm>
        </p:grpSpPr>
        <p:sp>
          <p:nvSpPr>
            <p:cNvPr id="3510" name="Shape 351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512" name="Shape 3512"/>
          <p:cNvGrpSpPr/>
          <p:nvPr/>
        </p:nvGrpSpPr>
        <p:grpSpPr>
          <a:xfrm>
            <a:off x="6587181" y="1677027"/>
            <a:ext cx="957314" cy="727654"/>
            <a:chOff x="6960209" y="2420151"/>
            <a:chExt cx="957314" cy="727654"/>
          </a:xfrm>
        </p:grpSpPr>
        <p:grpSp>
          <p:nvGrpSpPr>
            <p:cNvPr id="3513" name="Shape 3513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3514" name="Shape 351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5" name="Shape 3515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3516" name="Shape 3516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517" name="Shape 3517"/>
          <p:cNvGrpSpPr/>
          <p:nvPr/>
        </p:nvGrpSpPr>
        <p:grpSpPr>
          <a:xfrm>
            <a:off x="7171316" y="3183465"/>
            <a:ext cx="516155" cy="727654"/>
            <a:chOff x="7171316" y="3183465"/>
            <a:chExt cx="516155" cy="727654"/>
          </a:xfrm>
        </p:grpSpPr>
        <p:grpSp>
          <p:nvGrpSpPr>
            <p:cNvPr id="3518" name="Shape 3518"/>
            <p:cNvGrpSpPr/>
            <p:nvPr/>
          </p:nvGrpSpPr>
          <p:grpSpPr>
            <a:xfrm>
              <a:off x="7171316" y="3183465"/>
              <a:ext cx="516155" cy="727654"/>
              <a:chOff x="6721514" y="1687522"/>
              <a:chExt cx="516155" cy="727654"/>
            </a:xfrm>
          </p:grpSpPr>
          <p:sp>
            <p:nvSpPr>
              <p:cNvPr id="3519" name="Shape 351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0" name="Shape 3520"/>
              <p:cNvSpPr txBox="1"/>
              <p:nvPr/>
            </p:nvSpPr>
            <p:spPr>
              <a:xfrm>
                <a:off x="6773920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descr="https://wiki.guildwars2.com/images/d/db/Warrior_tango_icon_200px.png" id="3521" name="Shape 35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1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cons.iconarchive.com/icons/tatice/cristal-intense/256/ok-icon.png" id="3522" name="Shape 35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.softicons.com/download/toolbar-icons/status-icons-set-by-iconleak/png/256x256/13.png" id="3523" name="Shape 35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d4pic.com/images/scroll-icon-note-paper-open-cartoon-free-letter.png" id="3524" name="Shape 35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5" name="Shape 3525"/>
          <p:cNvGrpSpPr/>
          <p:nvPr/>
        </p:nvGrpSpPr>
        <p:grpSpPr>
          <a:xfrm>
            <a:off x="7178713" y="2420151"/>
            <a:ext cx="516155" cy="727654"/>
            <a:chOff x="7178713" y="2420151"/>
            <a:chExt cx="516155" cy="727654"/>
          </a:xfrm>
        </p:grpSpPr>
        <p:grpSp>
          <p:nvGrpSpPr>
            <p:cNvPr id="3526" name="Shape 3526"/>
            <p:cNvGrpSpPr/>
            <p:nvPr/>
          </p:nvGrpSpPr>
          <p:grpSpPr>
            <a:xfrm>
              <a:off x="7178713" y="2420151"/>
              <a:ext cx="516155" cy="727654"/>
              <a:chOff x="6721514" y="1687522"/>
              <a:chExt cx="516155" cy="727654"/>
            </a:xfrm>
          </p:grpSpPr>
          <p:sp>
            <p:nvSpPr>
              <p:cNvPr id="3527" name="Shape 352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8" name="Shape 3528"/>
              <p:cNvSpPr txBox="1"/>
              <p:nvPr/>
            </p:nvSpPr>
            <p:spPr>
              <a:xfrm>
                <a:off x="6773918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descr="http://learnengg.com/LE/upload/msg.png" id="3529" name="Shape 352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40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0" name="Shape 3530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3531" name="Shape 3531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플레이어 닉네임 님의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승인하시겠습니까?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4905273" y="3470705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6146757" y="3460012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3534" name="Shape 3534"/>
          <p:cNvSpPr/>
          <p:nvPr/>
        </p:nvSpPr>
        <p:spPr>
          <a:xfrm>
            <a:off x="8219314" y="2005308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팝업</a:t>
            </a:r>
          </a:p>
        </p:txBody>
      </p:sp>
      <p:cxnSp>
        <p:nvCxnSpPr>
          <p:cNvPr id="3535" name="Shape 3535"/>
          <p:cNvCxnSpPr>
            <a:stCxn id="3534" idx="1"/>
          </p:cNvCxnSpPr>
          <p:nvPr/>
        </p:nvCxnSpPr>
        <p:spPr>
          <a:xfrm flipH="1">
            <a:off x="7459414" y="2228397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36" name="Shape 3536"/>
          <p:cNvSpPr/>
          <p:nvPr/>
        </p:nvSpPr>
        <p:spPr>
          <a:xfrm>
            <a:off x="8004150" y="41387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취소 버튼</a:t>
            </a:r>
          </a:p>
        </p:txBody>
      </p:sp>
      <p:cxnSp>
        <p:nvCxnSpPr>
          <p:cNvPr id="3537" name="Shape 3537"/>
          <p:cNvCxnSpPr>
            <a:stCxn id="3536" idx="1"/>
          </p:cNvCxnSpPr>
          <p:nvPr/>
        </p:nvCxnSpPr>
        <p:spPr>
          <a:xfrm rot="10800000">
            <a:off x="7346850" y="3683871"/>
            <a:ext cx="657300" cy="67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38" name="Shape 3538"/>
          <p:cNvSpPr/>
          <p:nvPr/>
        </p:nvSpPr>
        <p:spPr>
          <a:xfrm>
            <a:off x="2256659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버튼</a:t>
            </a:r>
          </a:p>
        </p:txBody>
      </p:sp>
      <p:cxnSp>
        <p:nvCxnSpPr>
          <p:cNvPr id="3539" name="Shape 3539"/>
          <p:cNvCxnSpPr>
            <a:stCxn id="3538" idx="3"/>
          </p:cNvCxnSpPr>
          <p:nvPr/>
        </p:nvCxnSpPr>
        <p:spPr>
          <a:xfrm flipH="1" rot="10800000">
            <a:off x="4221127" y="3694735"/>
            <a:ext cx="684000" cy="65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40" name="Shape 3540"/>
          <p:cNvSpPr/>
          <p:nvPr/>
        </p:nvSpPr>
        <p:spPr>
          <a:xfrm>
            <a:off x="2256659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 위치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R1 등급 연맹원 위치로 변경됨</a:t>
            </a:r>
          </a:p>
        </p:txBody>
      </p:sp>
      <p:cxnSp>
        <p:nvCxnSpPr>
          <p:cNvPr id="3541" name="Shape 3541"/>
          <p:cNvCxnSpPr>
            <a:stCxn id="3540" idx="0"/>
            <a:endCxn id="3538" idx="2"/>
          </p:cNvCxnSpPr>
          <p:nvPr/>
        </p:nvCxnSpPr>
        <p:spPr>
          <a:xfrm rot="10800000">
            <a:off x="3238893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42" name="Shape 3542"/>
          <p:cNvSpPr/>
          <p:nvPr/>
        </p:nvSpPr>
        <p:spPr>
          <a:xfrm>
            <a:off x="8090471" y="497189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승인을 취소해도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신청을 유지 됨</a:t>
            </a:r>
          </a:p>
        </p:txBody>
      </p:sp>
      <p:cxnSp>
        <p:nvCxnSpPr>
          <p:cNvPr id="3543" name="Shape 3543"/>
          <p:cNvCxnSpPr>
            <a:stCxn id="3542" idx="0"/>
          </p:cNvCxnSpPr>
          <p:nvPr/>
        </p:nvCxnSpPr>
        <p:spPr>
          <a:xfrm rot="10800000">
            <a:off x="9072705" y="4587592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연맹 레벨을 상위 등급으로 상향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조건 없이 1단계 높은 레벨로 즉시 상향 조정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맹주 레벨로는 상향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자신과 같거나 높은 등급의 연맹원은 조정 불가능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연맹 레벨을 하위 등급으로 강등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조건 없이 1단계 낮은 레벨로 즉시 강등 조정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최하 등급 이하로는 강등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자신과 같거나 높은 등급의 연맹원은 조정 불가능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플레이어(유저)를 강제로 연맹에서 탈퇴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탈퇴된 플레이어(유저)도 해당 연맹에 다시 가입 신청 / 가입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자신과 같거나 높은 등급의 연맹원은 강퇴 불가능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지령(개별 시스템으로 기획 수정 예정)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지정된 행동을 수행하도록 권유하는 메일을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목록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수집 ➔ 자원 수집 활동을 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지원 ➔ 연맹원 지원 활동을 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전쟁에 참여 ➔ 연맹 전쟁에 참여하도록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기술 공헌 ➔ 연맹 과학기술에 공헌하도록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건설 ➔ 연맹 영지 건설 활동에 참여하도록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상품 보충 ➔ 연맹 상점 내 상품을 보충하도록 권유하는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동일한 연맹 지령은 일정 시간(24시간) 동안 1번만 발송할 수 있습니다.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Shape 354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549" name="Shape 3549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</p:txBody>
      </p:sp>
      <p:grpSp>
        <p:nvGrpSpPr>
          <p:cNvPr id="3550" name="Shape 3550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3551" name="Shape 355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Shape 3554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555" name="Shape 355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556" name="Shape 3556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557" name="Shape 355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558" name="Shape 355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559" name="Shape 35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60" name="Shape 356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561" name="Shape 356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562" name="Shape 356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563" name="Shape 356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64" name="Shape 356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566" name="Shape 3566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3567" name="Shape 3567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3568" name="Shape 3568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569" name="Shape 356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70" name="Shape 3570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1" name="Shape 3571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572" name="Shape 3572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3573" name="Shape 357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74" name="Shape 3574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581" name="Shape 358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2" name="Shape 358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83" name="Shape 3583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3584" name="Shape 358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585" name="Shape 358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586" name="Shape 358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87" name="Shape 3587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595" name="Shape 359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6" name="Shape 35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7" name="Shape 3597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00" name="Shape 36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Shape 3601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602" name="Shape 3602"/>
          <p:cNvGrpSpPr/>
          <p:nvPr/>
        </p:nvGrpSpPr>
        <p:grpSpPr>
          <a:xfrm>
            <a:off x="6718286" y="3863841"/>
            <a:ext cx="516155" cy="727654"/>
            <a:chOff x="6634312" y="3863841"/>
            <a:chExt cx="516155" cy="727654"/>
          </a:xfrm>
        </p:grpSpPr>
        <p:grpSp>
          <p:nvGrpSpPr>
            <p:cNvPr id="3603" name="Shape 3603"/>
            <p:cNvGrpSpPr/>
            <p:nvPr/>
          </p:nvGrpSpPr>
          <p:grpSpPr>
            <a:xfrm>
              <a:off x="6634312" y="3863841"/>
              <a:ext cx="516155" cy="727654"/>
              <a:chOff x="6721514" y="1687522"/>
              <a:chExt cx="516155" cy="727654"/>
            </a:xfrm>
          </p:grpSpPr>
          <p:sp>
            <p:nvSpPr>
              <p:cNvPr id="3604" name="Shape 360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5" name="Shape 3605"/>
              <p:cNvSpPr txBox="1"/>
              <p:nvPr/>
            </p:nvSpPr>
            <p:spPr>
              <a:xfrm>
                <a:off x="6773921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descr="https://wiki.guildwars2.com/images/d/db/Warrior_tango_icon_200px.png" id="3606" name="Shape 360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7" name="Shape 3607"/>
          <p:cNvGrpSpPr/>
          <p:nvPr/>
        </p:nvGrpSpPr>
        <p:grpSpPr>
          <a:xfrm>
            <a:off x="4580375" y="2647901"/>
            <a:ext cx="530916" cy="724634"/>
            <a:chOff x="4325205" y="2340664"/>
            <a:chExt cx="530916" cy="724634"/>
          </a:xfrm>
        </p:grpSpPr>
        <p:sp>
          <p:nvSpPr>
            <p:cNvPr id="3608" name="Shape 360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610" name="Shape 3610"/>
          <p:cNvGrpSpPr/>
          <p:nvPr/>
        </p:nvGrpSpPr>
        <p:grpSpPr>
          <a:xfrm>
            <a:off x="6587181" y="1677027"/>
            <a:ext cx="957314" cy="727654"/>
            <a:chOff x="6960209" y="2420151"/>
            <a:chExt cx="957314" cy="727654"/>
          </a:xfrm>
        </p:grpSpPr>
        <p:grpSp>
          <p:nvGrpSpPr>
            <p:cNvPr id="3611" name="Shape 3611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3612" name="Shape 361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3" name="Shape 3613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3614" name="Shape 3614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615" name="Shape 3615"/>
          <p:cNvGrpSpPr/>
          <p:nvPr/>
        </p:nvGrpSpPr>
        <p:grpSpPr>
          <a:xfrm>
            <a:off x="7171316" y="3183465"/>
            <a:ext cx="516155" cy="727654"/>
            <a:chOff x="7171316" y="3183465"/>
            <a:chExt cx="516155" cy="727654"/>
          </a:xfrm>
        </p:grpSpPr>
        <p:grpSp>
          <p:nvGrpSpPr>
            <p:cNvPr id="3616" name="Shape 3616"/>
            <p:cNvGrpSpPr/>
            <p:nvPr/>
          </p:nvGrpSpPr>
          <p:grpSpPr>
            <a:xfrm>
              <a:off x="7171316" y="3183465"/>
              <a:ext cx="516155" cy="727654"/>
              <a:chOff x="6721514" y="1687522"/>
              <a:chExt cx="516155" cy="727654"/>
            </a:xfrm>
          </p:grpSpPr>
          <p:sp>
            <p:nvSpPr>
              <p:cNvPr id="3617" name="Shape 361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8" name="Shape 3618"/>
              <p:cNvSpPr txBox="1"/>
              <p:nvPr/>
            </p:nvSpPr>
            <p:spPr>
              <a:xfrm>
                <a:off x="6773920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descr="https://wiki.guildwars2.com/images/d/db/Warrior_tango_icon_200px.png" id="3619" name="Shape 36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1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cons.iconarchive.com/icons/tatice/cristal-intense/256/ok-icon.png" id="3620" name="Shape 36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.softicons.com/download/toolbar-icons/status-icons-set-by-iconleak/png/256x256/13.png" id="3621" name="Shape 36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d4pic.com/images/scroll-icon-note-paper-open-cartoon-free-letter.png" id="3622" name="Shape 36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3" name="Shape 3623"/>
          <p:cNvGrpSpPr/>
          <p:nvPr/>
        </p:nvGrpSpPr>
        <p:grpSpPr>
          <a:xfrm>
            <a:off x="7178713" y="2420151"/>
            <a:ext cx="516155" cy="727654"/>
            <a:chOff x="7178713" y="2420151"/>
            <a:chExt cx="516155" cy="727654"/>
          </a:xfrm>
        </p:grpSpPr>
        <p:grpSp>
          <p:nvGrpSpPr>
            <p:cNvPr id="3624" name="Shape 3624"/>
            <p:cNvGrpSpPr/>
            <p:nvPr/>
          </p:nvGrpSpPr>
          <p:grpSpPr>
            <a:xfrm>
              <a:off x="7178713" y="2420151"/>
              <a:ext cx="516155" cy="727654"/>
              <a:chOff x="6721514" y="1687522"/>
              <a:chExt cx="516155" cy="727654"/>
            </a:xfrm>
          </p:grpSpPr>
          <p:sp>
            <p:nvSpPr>
              <p:cNvPr id="3625" name="Shape 362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6" name="Shape 3626"/>
              <p:cNvSpPr txBox="1"/>
              <p:nvPr/>
            </p:nvSpPr>
            <p:spPr>
              <a:xfrm>
                <a:off x="6773918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descr="http://learnengg.com/LE/upload/msg.png" id="3627" name="Shape 36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40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28" name="Shape 3628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3629" name="Shape 3629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플레이어 닉네임 님의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거절하시겠습니까?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4905273" y="3470705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6146757" y="3460012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3632" name="Shape 3632"/>
          <p:cNvSpPr/>
          <p:nvPr/>
        </p:nvSpPr>
        <p:spPr>
          <a:xfrm>
            <a:off x="8219314" y="2005308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거절 팝업</a:t>
            </a:r>
          </a:p>
        </p:txBody>
      </p:sp>
      <p:cxnSp>
        <p:nvCxnSpPr>
          <p:cNvPr id="3633" name="Shape 3633"/>
          <p:cNvCxnSpPr>
            <a:stCxn id="3632" idx="1"/>
          </p:cNvCxnSpPr>
          <p:nvPr/>
        </p:nvCxnSpPr>
        <p:spPr>
          <a:xfrm flipH="1">
            <a:off x="7459414" y="2228397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34" name="Shape 3634"/>
          <p:cNvSpPr/>
          <p:nvPr/>
        </p:nvSpPr>
        <p:spPr>
          <a:xfrm>
            <a:off x="8004150" y="41387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거절 취소 버튼</a:t>
            </a:r>
          </a:p>
        </p:txBody>
      </p:sp>
      <p:cxnSp>
        <p:nvCxnSpPr>
          <p:cNvPr id="3635" name="Shape 3635"/>
          <p:cNvCxnSpPr>
            <a:stCxn id="3634" idx="1"/>
          </p:cNvCxnSpPr>
          <p:nvPr/>
        </p:nvCxnSpPr>
        <p:spPr>
          <a:xfrm rot="10800000">
            <a:off x="7346850" y="3683871"/>
            <a:ext cx="657300" cy="67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36" name="Shape 3636"/>
          <p:cNvSpPr/>
          <p:nvPr/>
        </p:nvSpPr>
        <p:spPr>
          <a:xfrm>
            <a:off x="2256659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거벌 버튼</a:t>
            </a:r>
          </a:p>
        </p:txBody>
      </p:sp>
      <p:cxnSp>
        <p:nvCxnSpPr>
          <p:cNvPr id="3637" name="Shape 3637"/>
          <p:cNvCxnSpPr>
            <a:stCxn id="3636" idx="3"/>
          </p:cNvCxnSpPr>
          <p:nvPr/>
        </p:nvCxnSpPr>
        <p:spPr>
          <a:xfrm flipH="1" rot="10800000">
            <a:off x="4221127" y="3694735"/>
            <a:ext cx="684000" cy="65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38" name="Shape 3638"/>
          <p:cNvSpPr/>
          <p:nvPr/>
        </p:nvSpPr>
        <p:spPr>
          <a:xfrm>
            <a:off x="2256659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플레이어(유저)를 가입 신청 목록에서 제거</a:t>
            </a:r>
          </a:p>
        </p:txBody>
      </p:sp>
      <p:cxnSp>
        <p:nvCxnSpPr>
          <p:cNvPr id="3639" name="Shape 3639"/>
          <p:cNvCxnSpPr>
            <a:stCxn id="3638" idx="0"/>
            <a:endCxn id="3636" idx="2"/>
          </p:cNvCxnSpPr>
          <p:nvPr/>
        </p:nvCxnSpPr>
        <p:spPr>
          <a:xfrm rot="10800000">
            <a:off x="3238893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40" name="Shape 3640"/>
          <p:cNvSpPr/>
          <p:nvPr/>
        </p:nvSpPr>
        <p:spPr>
          <a:xfrm>
            <a:off x="8090471" y="497189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 유지</a:t>
            </a:r>
          </a:p>
        </p:txBody>
      </p:sp>
      <p:cxnSp>
        <p:nvCxnSpPr>
          <p:cNvPr id="3641" name="Shape 3641"/>
          <p:cNvCxnSpPr>
            <a:stCxn id="3640" idx="0"/>
          </p:cNvCxnSpPr>
          <p:nvPr/>
        </p:nvCxnSpPr>
        <p:spPr>
          <a:xfrm rot="10800000">
            <a:off x="9072705" y="4587592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5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Shape 3646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7" name="Shape 3647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</p:txBody>
      </p:sp>
      <p:sp>
        <p:nvSpPr>
          <p:cNvPr id="3648" name="Shape 3648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9" name="Shape 364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3650" name="Shape 3650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651" name="Shape 3651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652" name="Shape 3652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호롤룰루 님이 당신은 연맹 가입을 승인하였습니다.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이제 연맹을 통해 함께 왕국을 성장해 나가도록 합니다.</a:t>
            </a:r>
          </a:p>
        </p:txBody>
      </p:sp>
      <p:sp>
        <p:nvSpPr>
          <p:cNvPr id="3653" name="Shape 3653"/>
          <p:cNvSpPr txBox="1"/>
          <p:nvPr/>
        </p:nvSpPr>
        <p:spPr>
          <a:xfrm>
            <a:off x="5696319" y="1610050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3654" name="Shape 3654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3655" name="Shape 3655"/>
          <p:cNvSpPr/>
          <p:nvPr/>
        </p:nvSpPr>
        <p:spPr>
          <a:xfrm>
            <a:off x="5440144" y="3886726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가기</a:t>
            </a:r>
          </a:p>
        </p:txBody>
      </p:sp>
      <p:sp>
        <p:nvSpPr>
          <p:cNvPr id="3656" name="Shape 365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657" name="Shape 3657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승인 알림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가입이 승인되었음을 알려주는 시스템 메일</a:t>
            </a:r>
          </a:p>
        </p:txBody>
      </p:sp>
      <p:sp>
        <p:nvSpPr>
          <p:cNvPr id="3658" name="Shape 3658"/>
          <p:cNvSpPr/>
          <p:nvPr/>
        </p:nvSpPr>
        <p:spPr>
          <a:xfrm>
            <a:off x="8729207" y="4860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 알림 메일</a:t>
            </a:r>
          </a:p>
        </p:txBody>
      </p:sp>
      <p:cxnSp>
        <p:nvCxnSpPr>
          <p:cNvPr id="3659" name="Shape 3659"/>
          <p:cNvCxnSpPr>
            <a:stCxn id="3658" idx="1"/>
          </p:cNvCxnSpPr>
          <p:nvPr/>
        </p:nvCxnSpPr>
        <p:spPr>
          <a:xfrm flipH="1">
            <a:off x="7804907" y="7091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://publicdomainvectors.org/photos/1373715942.png" id="3660" name="Shape 36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3661" name="Shape 36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3662" name="Shape 3662"/>
          <p:cNvSpPr/>
          <p:nvPr/>
        </p:nvSpPr>
        <p:spPr>
          <a:xfrm>
            <a:off x="8451017" y="340649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화면으로 이동 버튼</a:t>
            </a:r>
          </a:p>
        </p:txBody>
      </p:sp>
      <p:cxnSp>
        <p:nvCxnSpPr>
          <p:cNvPr id="3663" name="Shape 3663"/>
          <p:cNvCxnSpPr>
            <a:stCxn id="3662" idx="1"/>
            <a:endCxn id="3655" idx="3"/>
          </p:cNvCxnSpPr>
          <p:nvPr/>
        </p:nvCxnSpPr>
        <p:spPr>
          <a:xfrm flipH="1">
            <a:off x="6752717" y="3629581"/>
            <a:ext cx="1698300" cy="43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64" name="Shape 3664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3665" name="Shape 3665"/>
          <p:cNvSpPr/>
          <p:nvPr/>
        </p:nvSpPr>
        <p:spPr>
          <a:xfrm>
            <a:off x="8729207" y="213237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 메일 내용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단순 예시로 수정 필요함</a:t>
            </a:r>
          </a:p>
        </p:txBody>
      </p:sp>
      <p:cxnSp>
        <p:nvCxnSpPr>
          <p:cNvPr id="3666" name="Shape 3666"/>
          <p:cNvCxnSpPr>
            <a:stCxn id="3665" idx="1"/>
          </p:cNvCxnSpPr>
          <p:nvPr/>
        </p:nvCxnSpPr>
        <p:spPr>
          <a:xfrm flipH="1">
            <a:off x="7804907" y="235546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0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Shape 3671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2" name="Shape 3672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</p:txBody>
      </p:sp>
      <p:sp>
        <p:nvSpPr>
          <p:cNvPr id="3673" name="Shape 3673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4" name="Shape 3674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3675" name="Shape 3675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676" name="Shape 3676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677" name="Shape 3677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아쉽게도 CLEGames 연맹은 당신과 함께 하지 못할 것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같습니다. 더욱 멋진 연맹에서 멋진 영주들과 함께 하길 바라겠습니다.</a:t>
            </a:r>
          </a:p>
        </p:txBody>
      </p:sp>
      <p:sp>
        <p:nvSpPr>
          <p:cNvPr id="3678" name="Shape 3678"/>
          <p:cNvSpPr txBox="1"/>
          <p:nvPr/>
        </p:nvSpPr>
        <p:spPr>
          <a:xfrm>
            <a:off x="5696319" y="1610050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3679" name="Shape 3679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3680" name="Shape 3680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681" name="Shape 3681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거절 알림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가입이 거절되었음을 알려주는 시스템 메일</a:t>
            </a:r>
          </a:p>
        </p:txBody>
      </p:sp>
      <p:sp>
        <p:nvSpPr>
          <p:cNvPr id="3682" name="Shape 3682"/>
          <p:cNvSpPr/>
          <p:nvPr/>
        </p:nvSpPr>
        <p:spPr>
          <a:xfrm>
            <a:off x="8729207" y="4860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 알림 메일</a:t>
            </a:r>
          </a:p>
        </p:txBody>
      </p:sp>
      <p:cxnSp>
        <p:nvCxnSpPr>
          <p:cNvPr id="3683" name="Shape 3683"/>
          <p:cNvCxnSpPr>
            <a:stCxn id="3682" idx="1"/>
          </p:cNvCxnSpPr>
          <p:nvPr/>
        </p:nvCxnSpPr>
        <p:spPr>
          <a:xfrm flipH="1">
            <a:off x="7804907" y="7091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://publicdomainvectors.org/photos/1373715942.png" id="3684" name="Shape 36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3685" name="Shape 36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3686" name="Shape 3686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3687" name="Shape 3687"/>
          <p:cNvSpPr/>
          <p:nvPr/>
        </p:nvSpPr>
        <p:spPr>
          <a:xfrm>
            <a:off x="8729207" y="213237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 메일 내용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단순 예시로 수정 필요함</a:t>
            </a:r>
          </a:p>
        </p:txBody>
      </p:sp>
      <p:cxnSp>
        <p:nvCxnSpPr>
          <p:cNvPr id="3688" name="Shape 3688"/>
          <p:cNvCxnSpPr>
            <a:stCxn id="3687" idx="1"/>
          </p:cNvCxnSpPr>
          <p:nvPr/>
        </p:nvCxnSpPr>
        <p:spPr>
          <a:xfrm flipH="1">
            <a:off x="7804907" y="235546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아닌 연맹원들이 사용할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일정 기간 동안 게임에 접속하지 않을 경우 유료 재화를 지불하고 자신이 맹주 등급이 되는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맹주는 R1 등급으로 강제 강등 조정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레벨에 따라 소모되는 유료 재화 수량이 다르게 설정할 수 있도록 개발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권한 정보 및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연맹원들의 연맹 레벨에 따른 연맹 권한 사용 가능 정보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일부 기능들에 한하여 특정 연맹 레벨의 인원들이 사용할 수 없도록 추가 설정 가능 ➔ </a:t>
            </a:r>
            <a:r>
              <a:rPr b="0" i="0" lang="ko-KR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COK 설정으로 S2 기획팀에서 추가 검토 요망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가입을 신청한 플레이어(유저)들의 기본 정보를 열람하고 연맹 가입을 승인 / 거절하는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1 아래 연맹에 가입 신청을 한 플레이어(유저)들 목록 표시 ➔ 해당 목록은 맹주 및 권한이 있는 연맹원에게만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영주 관리는 다음의 기능들로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➔ 해당 플레이어(유저)의 영주 정보 열람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➔ 해당 플레이어(유저)에게 개인 메일 발송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 정보 열람 ➔ 해당 플레이어(유저)가 작성한 추가 신청서 내용 열람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동의 ➔ 해당 플레이어(유저)의 연맹 가입 신청을 승인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승인된 플레이어(유저)는 연맹 레벨 1로 편입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거절 ➔ 해당 플레이어(유저)의 연맹 가입 신청을 거절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신청은 최대 2주 동안 보관되며, 보관 기간이 만료되면 자동으로 가입 거절 처리 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승인 및 거절 처리가 되면 해당 상황에 대한 시스템 알림 메일이 발송됨 ➔ 수신 대상자는 가입 신청을 플레이어(유저)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013629" y="667910"/>
            <a:ext cx="1117836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레벨(연맹원 등급)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R5 / 연맹 레벨 5 ➔ 맹주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 / 연맹 레벨 4 ➔ 연맹 리더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 / 연맹 레벨 3 ➔ 연맹 주요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/ 연맹 레벨 2 ➔ 연맹 상위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/ 연맬 레벨 1 ➔ 연맹 일반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R0 / 가입 신청 명단 ➔ 연맹 가입 신청자 등급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013629" y="667910"/>
            <a:ext cx="1117836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권한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1285338" y="1010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{68D44D4B-35C3-4B50-AC72-235A1408662D}</a:tableStyleId>
              </a:tblPr>
              <a:tblGrid>
                <a:gridCol w="1572150"/>
                <a:gridCol w="619125"/>
                <a:gridCol w="619125"/>
                <a:gridCol w="619125"/>
                <a:gridCol w="619125"/>
                <a:gridCol w="619125"/>
                <a:gridCol w="1473575"/>
                <a:gridCol w="876850"/>
                <a:gridCol w="876850"/>
                <a:gridCol w="876850"/>
                <a:gridCol w="876850"/>
                <a:gridCol w="876850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레벨 명칭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전체 메일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깃발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연맹원 분포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소개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연맹원 접속 상태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이름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해산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맹주 이양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강퇴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선언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모집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초대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공지 편집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교류 언어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상점 상품 보충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과학 기술 연구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이벤트 시작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메시지 차단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연맹원 레벨 상승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연맹원 레벨 강등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탈퇴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권한 상세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도움말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연맹원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화면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버튼 터치</a:t>
            </a:r>
          </a:p>
        </p:txBody>
      </p:sp>
      <p:sp>
        <p:nvSpPr>
          <p:cNvPr id="134" name="Shape 134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37" name="Shape 137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39" name="Shape 139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40" name="Shape 140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41" name="Shape 1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43" name="Shape 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44" name="Shape 1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45" name="Shape 1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48" name="Shape 1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50" name="Shape 1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53" name="Shape 15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55" name="Shape 155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56" name="Shape 1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58" name="Shape 15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66" name="Shape 166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67" name="Shape 167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68" name="Shape 168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69" name="Shape 169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70" name="Shape 170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78" name="Shape 178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79" name="Shape 179"/>
          <p:cNvSpPr/>
          <p:nvPr/>
        </p:nvSpPr>
        <p:spPr>
          <a:xfrm rot="10800000">
            <a:off x="6507314" y="5541538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6138389" y="5179314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