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B9304F5-3798-4D6D-BE45-8AFFF4297D37}">
  <a:tblStyle styleId="{7B9304F5-3798-4D6D-BE45-8AFFF4297D3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Shape 7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Shape 8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Shape 8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Shape 9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Shape 10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Shape 1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Shape 1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Shape 1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Shape 1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Shape 13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Shape 14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Shape 16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Shape 16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Shape 17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Shape 17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Shape 18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Shape 20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Shape 20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Shape 2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Shape 2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Shape 2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Shape 22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Shape 2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Shape 23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Shape 2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Shape 2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Shape 24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Shape 2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6" name="Shape 24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Shape 2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0" name="Shape 24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Shape 25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Shape 25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Shape 25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8" name="Shape 25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Shape 2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Shape 25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8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Shape 26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Shape 26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Shape 27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2" name="Shape 27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5" name="Shape 28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Shape 29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5" name="Shape 29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4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Shape 29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6" name="Shape 29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0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Shape 30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2" name="Shape 30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6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Shape 3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8" name="Shape 3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Shape 3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0" name="Shape 31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2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Shape 3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4" name="Shape 32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Shape 3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9" name="Shape 3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5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Shape 3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7" name="Shape 34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3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" name="Shape 35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5" name="Shape 35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Shape 35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0" name="Shape 36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0" name="Shape 3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Shape 36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2" name="Shape 36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1" name="Shape 3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Shape 36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3" name="Shape 36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4" name="Shape 3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Shape 36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6" name="Shape 36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00.png"/><Relationship Id="rId10" Type="http://schemas.openxmlformats.org/officeDocument/2006/relationships/image" Target="../media/image13.jpg"/><Relationship Id="rId13" Type="http://schemas.openxmlformats.org/officeDocument/2006/relationships/image" Target="../media/image09.png"/><Relationship Id="rId12" Type="http://schemas.openxmlformats.org/officeDocument/2006/relationships/image" Target="../media/image0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9" Type="http://schemas.openxmlformats.org/officeDocument/2006/relationships/image" Target="../media/image07.png"/><Relationship Id="rId15" Type="http://schemas.openxmlformats.org/officeDocument/2006/relationships/image" Target="../media/image10.png"/><Relationship Id="rId14" Type="http://schemas.openxmlformats.org/officeDocument/2006/relationships/image" Target="../media/image17.png"/><Relationship Id="rId17" Type="http://schemas.openxmlformats.org/officeDocument/2006/relationships/image" Target="../media/image11.png"/><Relationship Id="rId16" Type="http://schemas.openxmlformats.org/officeDocument/2006/relationships/image" Target="../media/image12.png"/><Relationship Id="rId5" Type="http://schemas.openxmlformats.org/officeDocument/2006/relationships/image" Target="../media/image05.png"/><Relationship Id="rId6" Type="http://schemas.openxmlformats.org/officeDocument/2006/relationships/image" Target="../media/image04.png"/><Relationship Id="rId18" Type="http://schemas.openxmlformats.org/officeDocument/2006/relationships/image" Target="../media/image16.png"/><Relationship Id="rId7" Type="http://schemas.openxmlformats.org/officeDocument/2006/relationships/image" Target="../media/image01.png"/><Relationship Id="rId8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28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3.png"/><Relationship Id="rId14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28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28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28.png"/><Relationship Id="rId13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3.png"/><Relationship Id="rId13" Type="http://schemas.openxmlformats.org/officeDocument/2006/relationships/image" Target="../media/image24.png"/><Relationship Id="rId1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6.jp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5" Type="http://schemas.openxmlformats.org/officeDocument/2006/relationships/image" Target="../media/image32.jp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5" Type="http://schemas.openxmlformats.org/officeDocument/2006/relationships/image" Target="../media/image32.jp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28.png"/><Relationship Id="rId13" Type="http://schemas.openxmlformats.org/officeDocument/2006/relationships/image" Target="../media/image24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9.png"/><Relationship Id="rId14" Type="http://schemas.openxmlformats.org/officeDocument/2006/relationships/image" Target="../media/image25.png"/><Relationship Id="rId17" Type="http://schemas.openxmlformats.org/officeDocument/2006/relationships/image" Target="../media/image23.png"/><Relationship Id="rId16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35.jp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28.png"/><Relationship Id="rId13" Type="http://schemas.openxmlformats.org/officeDocument/2006/relationships/image" Target="../media/image24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9.png"/><Relationship Id="rId14" Type="http://schemas.openxmlformats.org/officeDocument/2006/relationships/image" Target="../media/image25.png"/><Relationship Id="rId17" Type="http://schemas.openxmlformats.org/officeDocument/2006/relationships/image" Target="../media/image23.png"/><Relationship Id="rId16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34.png"/><Relationship Id="rId13" Type="http://schemas.openxmlformats.org/officeDocument/2006/relationships/image" Target="../media/image24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9.png"/><Relationship Id="rId14" Type="http://schemas.openxmlformats.org/officeDocument/2006/relationships/image" Target="../media/image25.png"/><Relationship Id="rId17" Type="http://schemas.openxmlformats.org/officeDocument/2006/relationships/image" Target="../media/image23.png"/><Relationship Id="rId16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34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34.png"/><Relationship Id="rId13" Type="http://schemas.openxmlformats.org/officeDocument/2006/relationships/image" Target="../media/image24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9.png"/><Relationship Id="rId14" Type="http://schemas.openxmlformats.org/officeDocument/2006/relationships/image" Target="../media/image25.png"/><Relationship Id="rId17" Type="http://schemas.openxmlformats.org/officeDocument/2006/relationships/image" Target="../media/image23.png"/><Relationship Id="rId16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23.png"/><Relationship Id="rId13" Type="http://schemas.openxmlformats.org/officeDocument/2006/relationships/image" Target="../media/image24.png"/><Relationship Id="rId1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7.png"/><Relationship Id="rId14" Type="http://schemas.openxmlformats.org/officeDocument/2006/relationships/image" Target="../media/image25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22.png"/><Relationship Id="rId13" Type="http://schemas.openxmlformats.org/officeDocument/2006/relationships/image" Target="../media/image30.png"/><Relationship Id="rId1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15" Type="http://schemas.openxmlformats.org/officeDocument/2006/relationships/image" Target="../media/image29.png"/><Relationship Id="rId14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27.png"/><Relationship Id="rId5" Type="http://schemas.openxmlformats.org/officeDocument/2006/relationships/image" Target="../media/image05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9.jpg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image" Target="../media/image09.png"/><Relationship Id="rId11" Type="http://schemas.openxmlformats.org/officeDocument/2006/relationships/image" Target="../media/image26.jpg"/><Relationship Id="rId22" Type="http://schemas.openxmlformats.org/officeDocument/2006/relationships/image" Target="../media/image12.png"/><Relationship Id="rId10" Type="http://schemas.openxmlformats.org/officeDocument/2006/relationships/image" Target="../media/image34.png"/><Relationship Id="rId21" Type="http://schemas.openxmlformats.org/officeDocument/2006/relationships/image" Target="../media/image10.png"/><Relationship Id="rId13" Type="http://schemas.openxmlformats.org/officeDocument/2006/relationships/image" Target="../media/image24.png"/><Relationship Id="rId12" Type="http://schemas.openxmlformats.org/officeDocument/2006/relationships/image" Target="../media/image30.png"/><Relationship Id="rId2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9.png"/><Relationship Id="rId14" Type="http://schemas.openxmlformats.org/officeDocument/2006/relationships/image" Target="../media/image25.png"/><Relationship Id="rId17" Type="http://schemas.openxmlformats.org/officeDocument/2006/relationships/image" Target="../media/image23.png"/><Relationship Id="rId16" Type="http://schemas.openxmlformats.org/officeDocument/2006/relationships/image" Target="../media/image27.png"/><Relationship Id="rId5" Type="http://schemas.openxmlformats.org/officeDocument/2006/relationships/image" Target="../media/image15.png"/><Relationship Id="rId19" Type="http://schemas.openxmlformats.org/officeDocument/2006/relationships/image" Target="../media/image36.png"/><Relationship Id="rId6" Type="http://schemas.openxmlformats.org/officeDocument/2006/relationships/image" Target="../media/image14.png"/><Relationship Id="rId18" Type="http://schemas.openxmlformats.org/officeDocument/2006/relationships/image" Target="../media/image38.jp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20" Type="http://schemas.openxmlformats.org/officeDocument/2006/relationships/image" Target="../media/image09.png"/><Relationship Id="rId11" Type="http://schemas.openxmlformats.org/officeDocument/2006/relationships/image" Target="../media/image26.jpg"/><Relationship Id="rId22" Type="http://schemas.openxmlformats.org/officeDocument/2006/relationships/image" Target="../media/image12.png"/><Relationship Id="rId10" Type="http://schemas.openxmlformats.org/officeDocument/2006/relationships/image" Target="../media/image34.png"/><Relationship Id="rId21" Type="http://schemas.openxmlformats.org/officeDocument/2006/relationships/image" Target="../media/image10.png"/><Relationship Id="rId13" Type="http://schemas.openxmlformats.org/officeDocument/2006/relationships/image" Target="../media/image24.png"/><Relationship Id="rId12" Type="http://schemas.openxmlformats.org/officeDocument/2006/relationships/image" Target="../media/image30.png"/><Relationship Id="rId2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9.png"/><Relationship Id="rId14" Type="http://schemas.openxmlformats.org/officeDocument/2006/relationships/image" Target="../media/image25.png"/><Relationship Id="rId17" Type="http://schemas.openxmlformats.org/officeDocument/2006/relationships/image" Target="../media/image23.png"/><Relationship Id="rId16" Type="http://schemas.openxmlformats.org/officeDocument/2006/relationships/image" Target="../media/image27.png"/><Relationship Id="rId5" Type="http://schemas.openxmlformats.org/officeDocument/2006/relationships/image" Target="../media/image15.png"/><Relationship Id="rId19" Type="http://schemas.openxmlformats.org/officeDocument/2006/relationships/image" Target="../media/image36.png"/><Relationship Id="rId6" Type="http://schemas.openxmlformats.org/officeDocument/2006/relationships/image" Target="../media/image14.png"/><Relationship Id="rId18" Type="http://schemas.openxmlformats.org/officeDocument/2006/relationships/image" Target="../media/image38.jp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34.png"/><Relationship Id="rId13" Type="http://schemas.openxmlformats.org/officeDocument/2006/relationships/image" Target="../media/image24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9.png"/><Relationship Id="rId14" Type="http://schemas.openxmlformats.org/officeDocument/2006/relationships/image" Target="../media/image25.png"/><Relationship Id="rId17" Type="http://schemas.openxmlformats.org/officeDocument/2006/relationships/image" Target="../media/image23.png"/><Relationship Id="rId16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34.png"/><Relationship Id="rId13" Type="http://schemas.openxmlformats.org/officeDocument/2006/relationships/image" Target="../media/image24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9.png"/><Relationship Id="rId14" Type="http://schemas.openxmlformats.org/officeDocument/2006/relationships/image" Target="../media/image25.png"/><Relationship Id="rId17" Type="http://schemas.openxmlformats.org/officeDocument/2006/relationships/image" Target="../media/image23.png"/><Relationship Id="rId16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jpg"/><Relationship Id="rId4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34.png"/><Relationship Id="rId13" Type="http://schemas.openxmlformats.org/officeDocument/2006/relationships/image" Target="../media/image24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9.png"/><Relationship Id="rId14" Type="http://schemas.openxmlformats.org/officeDocument/2006/relationships/image" Target="../media/image25.png"/><Relationship Id="rId17" Type="http://schemas.openxmlformats.org/officeDocument/2006/relationships/image" Target="../media/image23.png"/><Relationship Id="rId16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6.jpg"/><Relationship Id="rId13" Type="http://schemas.openxmlformats.org/officeDocument/2006/relationships/image" Target="../media/image49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4.png"/><Relationship Id="rId14" Type="http://schemas.openxmlformats.org/officeDocument/2006/relationships/image" Target="../media/image27.png"/><Relationship Id="rId5" Type="http://schemas.openxmlformats.org/officeDocument/2006/relationships/image" Target="../media/image32.jp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0.jp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6.jpg"/><Relationship Id="rId13" Type="http://schemas.openxmlformats.org/officeDocument/2006/relationships/image" Target="../media/image49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5" Type="http://schemas.openxmlformats.org/officeDocument/2006/relationships/image" Target="../media/image32.jp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6.jpg"/><Relationship Id="rId13" Type="http://schemas.openxmlformats.org/officeDocument/2006/relationships/image" Target="../media/image49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24.png"/><Relationship Id="rId14" Type="http://schemas.openxmlformats.org/officeDocument/2006/relationships/image" Target="../media/image27.png"/><Relationship Id="rId16" Type="http://schemas.openxmlformats.org/officeDocument/2006/relationships/image" Target="../media/image51.png"/><Relationship Id="rId5" Type="http://schemas.openxmlformats.org/officeDocument/2006/relationships/image" Target="../media/image32.jp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6.jpg"/><Relationship Id="rId13" Type="http://schemas.openxmlformats.org/officeDocument/2006/relationships/image" Target="../media/image49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4" Type="http://schemas.openxmlformats.org/officeDocument/2006/relationships/image" Target="../media/image24.png"/><Relationship Id="rId5" Type="http://schemas.openxmlformats.org/officeDocument/2006/relationships/image" Target="../media/image32.jp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24.png"/><Relationship Id="rId13" Type="http://schemas.openxmlformats.org/officeDocument/2006/relationships/image" Target="../media/image53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54.png"/><Relationship Id="rId14" Type="http://schemas.openxmlformats.org/officeDocument/2006/relationships/image" Target="../media/image52.png"/><Relationship Id="rId5" Type="http://schemas.openxmlformats.org/officeDocument/2006/relationships/image" Target="../media/image32.jp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24.png"/><Relationship Id="rId13" Type="http://schemas.openxmlformats.org/officeDocument/2006/relationships/image" Target="../media/image53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54.png"/><Relationship Id="rId14" Type="http://schemas.openxmlformats.org/officeDocument/2006/relationships/image" Target="../media/image52.png"/><Relationship Id="rId5" Type="http://schemas.openxmlformats.org/officeDocument/2006/relationships/image" Target="../media/image32.jp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24.png"/><Relationship Id="rId13" Type="http://schemas.openxmlformats.org/officeDocument/2006/relationships/image" Target="../media/image53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54.png"/><Relationship Id="rId14" Type="http://schemas.openxmlformats.org/officeDocument/2006/relationships/image" Target="../media/image52.png"/><Relationship Id="rId5" Type="http://schemas.openxmlformats.org/officeDocument/2006/relationships/image" Target="../media/image32.jp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jpg"/><Relationship Id="rId10" Type="http://schemas.openxmlformats.org/officeDocument/2006/relationships/image" Target="../media/image24.png"/><Relationship Id="rId13" Type="http://schemas.openxmlformats.org/officeDocument/2006/relationships/image" Target="../media/image53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Relationship Id="rId4" Type="http://schemas.openxmlformats.org/officeDocument/2006/relationships/image" Target="../media/image05.png"/><Relationship Id="rId9" Type="http://schemas.openxmlformats.org/officeDocument/2006/relationships/image" Target="../media/image22.png"/><Relationship Id="rId15" Type="http://schemas.openxmlformats.org/officeDocument/2006/relationships/image" Target="../media/image54.png"/><Relationship Id="rId14" Type="http://schemas.openxmlformats.org/officeDocument/2006/relationships/image" Target="../media/image52.png"/><Relationship Id="rId5" Type="http://schemas.openxmlformats.org/officeDocument/2006/relationships/image" Target="../media/image32.jp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연맹_연맹원 관리 1.3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2016.04.01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화면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버튼 터치</a:t>
            </a:r>
          </a:p>
        </p:txBody>
      </p:sp>
      <p:sp>
        <p:nvSpPr>
          <p:cNvPr id="140" name="Shape 140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385792" y="680939"/>
            <a:ext cx="3423928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43" name="Shape 143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486400" y="2255482"/>
            <a:ext cx="1260279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4433885" y="2428112"/>
            <a:ext cx="437906" cy="428289"/>
            <a:chOff x="4433885" y="2820000"/>
            <a:chExt cx="437906" cy="428289"/>
          </a:xfrm>
        </p:grpSpPr>
        <p:sp>
          <p:nvSpPr>
            <p:cNvPr id="146" name="Shape 146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7" name="Shape 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2" cy="26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946182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39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6525730" y="6297321"/>
            <a:ext cx="38472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0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311417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4527482" y="2969266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628903" y="2969266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6725010" y="2958175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26821" y="3987967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628242" y="3987967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6724349" y="3976876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645235" y="3645857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72" name="Shape 172"/>
          <p:cNvSpPr/>
          <p:nvPr/>
        </p:nvSpPr>
        <p:spPr>
          <a:xfrm>
            <a:off x="5725512" y="3641560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73" name="Shape 173"/>
          <p:cNvSpPr/>
          <p:nvPr/>
        </p:nvSpPr>
        <p:spPr>
          <a:xfrm>
            <a:off x="6834542" y="3626205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74" name="Shape 174"/>
          <p:cNvSpPr/>
          <p:nvPr/>
        </p:nvSpPr>
        <p:spPr>
          <a:xfrm>
            <a:off x="4626716" y="4662637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75" name="Shape 175"/>
          <p:cNvSpPr/>
          <p:nvPr/>
        </p:nvSpPr>
        <p:spPr>
          <a:xfrm>
            <a:off x="5730839" y="4665746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76" name="Shape 176"/>
          <p:cNvSpPr/>
          <p:nvPr/>
        </p:nvSpPr>
        <p:spPr>
          <a:xfrm>
            <a:off x="6758542" y="4654196"/>
            <a:ext cx="87075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8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0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8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84" name="Shape 184"/>
          <p:cNvSpPr/>
          <p:nvPr/>
        </p:nvSpPr>
        <p:spPr>
          <a:xfrm>
            <a:off x="6122637" y="28107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85" name="Shape 185"/>
          <p:cNvSpPr/>
          <p:nvPr/>
        </p:nvSpPr>
        <p:spPr>
          <a:xfrm rot="10800000">
            <a:off x="6507314" y="5541537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138389" y="5179314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Shape 19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92" name="Shape 19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96" name="Shape 19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9" name="Shape 19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Shape 20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1" name="Shape 20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04" name="Shape 20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5" name="Shape 20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14" name="Shape 2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" name="Shape 215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18" name="Shape 2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9" name="Shape 219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26" name="Shape 2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Shape 2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Shape 228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30" name="Shape 23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Shape 23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32" name="Shape 232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233" name="Shape 23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Shape 235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36" name="Shape 23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7" name="Shape 23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8" name="Shape 238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pic>
        <p:nvPicPr>
          <p:cNvPr id="239" name="Shape 239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5437014" y="4561842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7112838" y="4553137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11">
            <a:alphaModFix/>
          </a:blip>
          <a:srcRect b="20230" l="13340" r="13340" t="19190"/>
          <a:stretch/>
        </p:blipFill>
        <p:spPr>
          <a:xfrm>
            <a:off x="5501807" y="2865756"/>
            <a:ext cx="394476" cy="32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11">
            <a:alphaModFix/>
          </a:blip>
          <a:srcRect b="20230" l="13340" r="13340" t="19190"/>
          <a:stretch/>
        </p:blipFill>
        <p:spPr>
          <a:xfrm>
            <a:off x="7207313" y="2855814"/>
            <a:ext cx="394476" cy="3259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013629" y="667910"/>
            <a:ext cx="320627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목록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맹주를 기준으로 연맹 레벨을 기준으로 내림차순 정렬</a:t>
            </a:r>
          </a:p>
        </p:txBody>
      </p:sp>
      <p:sp>
        <p:nvSpPr>
          <p:cNvPr id="245" name="Shape 245"/>
          <p:cNvSpPr/>
          <p:nvPr/>
        </p:nvSpPr>
        <p:spPr>
          <a:xfrm>
            <a:off x="8509517" y="27035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구분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해당 레벨</a:t>
            </a:r>
            <a:b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접기 / 펴기</a:t>
            </a:r>
          </a:p>
        </p:txBody>
      </p:sp>
      <p:cxnSp>
        <p:nvCxnSpPr>
          <p:cNvPr id="246" name="Shape 246"/>
          <p:cNvCxnSpPr>
            <a:stCxn id="245" idx="1"/>
            <a:endCxn id="197" idx="3"/>
          </p:cNvCxnSpPr>
          <p:nvPr/>
        </p:nvCxnSpPr>
        <p:spPr>
          <a:xfrm flipH="1">
            <a:off x="7856717" y="493442"/>
            <a:ext cx="6528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" name="Shape 247"/>
          <p:cNvSpPr/>
          <p:nvPr/>
        </p:nvSpPr>
        <p:spPr>
          <a:xfrm>
            <a:off x="8428342" y="1060794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레벨의 인원 정보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(접속 중 인원 / 구성 인원)</a:t>
            </a:r>
          </a:p>
        </p:txBody>
      </p:sp>
      <p:cxnSp>
        <p:nvCxnSpPr>
          <p:cNvPr id="248" name="Shape 248"/>
          <p:cNvCxnSpPr>
            <a:stCxn id="247" idx="1"/>
          </p:cNvCxnSpPr>
          <p:nvPr/>
        </p:nvCxnSpPr>
        <p:spPr>
          <a:xfrm rot="10800000">
            <a:off x="7531342" y="1025283"/>
            <a:ext cx="897000" cy="25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" name="Shape 249"/>
          <p:cNvSpPr/>
          <p:nvPr/>
        </p:nvSpPr>
        <p:spPr>
          <a:xfrm>
            <a:off x="8428342" y="1721963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레벨에 따른 등급 표시 아이콘</a:t>
            </a:r>
          </a:p>
        </p:txBody>
      </p:sp>
      <p:cxnSp>
        <p:nvCxnSpPr>
          <p:cNvPr id="250" name="Shape 250"/>
          <p:cNvCxnSpPr>
            <a:stCxn id="249" idx="1"/>
            <a:endCxn id="236" idx="3"/>
          </p:cNvCxnSpPr>
          <p:nvPr/>
        </p:nvCxnSpPr>
        <p:spPr>
          <a:xfrm rot="10800000">
            <a:off x="6927142" y="1494152"/>
            <a:ext cx="1501200" cy="45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" name="Shape 251"/>
          <p:cNvSpPr/>
          <p:nvPr/>
        </p:nvSpPr>
        <p:spPr>
          <a:xfrm>
            <a:off x="8428342" y="2306364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전투력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접속 기록 정보</a:t>
            </a:r>
          </a:p>
        </p:txBody>
      </p:sp>
      <p:cxnSp>
        <p:nvCxnSpPr>
          <p:cNvPr id="252" name="Shape 252"/>
          <p:cNvCxnSpPr>
            <a:stCxn id="251" idx="1"/>
          </p:cNvCxnSpPr>
          <p:nvPr/>
        </p:nvCxnSpPr>
        <p:spPr>
          <a:xfrm rot="10800000">
            <a:off x="6997942" y="1950153"/>
            <a:ext cx="1430400" cy="57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3" name="Shape 253"/>
          <p:cNvSpPr/>
          <p:nvPr/>
        </p:nvSpPr>
        <p:spPr>
          <a:xfrm>
            <a:off x="2129614" y="3232789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영주 이미지</a:t>
            </a:r>
          </a:p>
        </p:txBody>
      </p:sp>
      <p:cxnSp>
        <p:nvCxnSpPr>
          <p:cNvPr id="254" name="Shape 254"/>
          <p:cNvCxnSpPr>
            <a:stCxn id="253" idx="3"/>
            <a:endCxn id="230" idx="1"/>
          </p:cNvCxnSpPr>
          <p:nvPr/>
        </p:nvCxnSpPr>
        <p:spPr>
          <a:xfrm flipH="1" rot="10800000">
            <a:off x="3915492" y="3325978"/>
            <a:ext cx="614100" cy="12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5" name="Shape 255"/>
          <p:cNvSpPr/>
          <p:nvPr/>
        </p:nvSpPr>
        <p:spPr>
          <a:xfrm>
            <a:off x="2129614" y="3839525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닉네임 표시</a:t>
            </a:r>
          </a:p>
        </p:txBody>
      </p:sp>
      <p:cxnSp>
        <p:nvCxnSpPr>
          <p:cNvPr id="256" name="Shape 256"/>
          <p:cNvCxnSpPr>
            <a:stCxn id="255" idx="3"/>
            <a:endCxn id="231" idx="1"/>
          </p:cNvCxnSpPr>
          <p:nvPr/>
        </p:nvCxnSpPr>
        <p:spPr>
          <a:xfrm flipH="1" rot="10800000">
            <a:off x="3915492" y="3696914"/>
            <a:ext cx="610500" cy="365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7" name="Shape 257"/>
          <p:cNvSpPr/>
          <p:nvPr/>
        </p:nvSpPr>
        <p:spPr>
          <a:xfrm>
            <a:off x="2122333" y="4501853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접속 중 표시</a:t>
            </a:r>
          </a:p>
        </p:txBody>
      </p:sp>
      <p:cxnSp>
        <p:nvCxnSpPr>
          <p:cNvPr id="258" name="Shape 258"/>
          <p:cNvCxnSpPr>
            <a:stCxn id="257" idx="3"/>
            <a:endCxn id="213" idx="2"/>
          </p:cNvCxnSpPr>
          <p:nvPr/>
        </p:nvCxnSpPr>
        <p:spPr>
          <a:xfrm flipH="1" rot="10800000">
            <a:off x="3908211" y="3783842"/>
            <a:ext cx="1840200" cy="941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8446138" y="5992132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정보 및 설정 버튼</a:t>
            </a:r>
          </a:p>
        </p:txBody>
      </p:sp>
      <p:cxnSp>
        <p:nvCxnSpPr>
          <p:cNvPr id="260" name="Shape 260"/>
          <p:cNvCxnSpPr>
            <a:stCxn id="259" idx="1"/>
            <a:endCxn id="195" idx="3"/>
          </p:cNvCxnSpPr>
          <p:nvPr/>
        </p:nvCxnSpPr>
        <p:spPr>
          <a:xfrm flipH="1">
            <a:off x="7728838" y="6215221"/>
            <a:ext cx="717300" cy="1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Shape 26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66" name="Shape 26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70" name="Shape 27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71" name="Shape 271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3" name="Shape 27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Shape 27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Shape 27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76" name="Shape 27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78" name="Shape 27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9" name="Shape 27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88" name="Shape 2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9" name="Shape 289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90" name="Shape 29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92" name="Shape 29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3" name="Shape 293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00" name="Shape 3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Shape 30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Shape 302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304" name="Shape 30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306" name="Shape 306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307" name="Shape 30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Shape 308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Shape 309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310" name="Shape 31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" name="Shape 31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2" name="Shape 312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313" name="Shape 31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Shape 315"/>
          <p:cNvGrpSpPr/>
          <p:nvPr/>
        </p:nvGrpSpPr>
        <p:grpSpPr>
          <a:xfrm>
            <a:off x="6654645" y="1954222"/>
            <a:ext cx="917239" cy="727653"/>
            <a:chOff x="6523046" y="1687522"/>
            <a:chExt cx="917239" cy="727653"/>
          </a:xfrm>
        </p:grpSpPr>
        <p:sp>
          <p:nvSpPr>
            <p:cNvPr id="316" name="Shape 31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7" name="Shape 317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Shape 318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7007834" y="2686851"/>
            <a:ext cx="957314" cy="727653"/>
            <a:chOff x="6503010" y="1687522"/>
            <a:chExt cx="957314" cy="727653"/>
          </a:xfrm>
        </p:grpSpPr>
        <p:sp>
          <p:nvSpPr>
            <p:cNvPr id="320" name="Shape 32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322" name="Shape 322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78953" y="28136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323" name="Shape 323"/>
          <p:cNvGrpSpPr/>
          <p:nvPr/>
        </p:nvGrpSpPr>
        <p:grpSpPr>
          <a:xfrm>
            <a:off x="6878716" y="3459690"/>
            <a:ext cx="686405" cy="727653"/>
            <a:chOff x="6638464" y="1687522"/>
            <a:chExt cx="686405" cy="727653"/>
          </a:xfrm>
        </p:grpSpPr>
        <p:sp>
          <p:nvSpPr>
            <p:cNvPr id="324" name="Shape 32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6638464" y="2184343"/>
              <a:ext cx="6864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 지원</a:t>
              </a:r>
            </a:p>
          </p:txBody>
        </p:sp>
      </p:grpSp>
      <p:pic>
        <p:nvPicPr>
          <p:cNvPr id="326" name="Shape 3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12328" y="3500948"/>
            <a:ext cx="414583" cy="4145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Shape 327"/>
          <p:cNvGrpSpPr/>
          <p:nvPr/>
        </p:nvGrpSpPr>
        <p:grpSpPr>
          <a:xfrm>
            <a:off x="5648864" y="3994627"/>
            <a:ext cx="646331" cy="749269"/>
            <a:chOff x="5564891" y="3810523"/>
            <a:chExt cx="646331" cy="749269"/>
          </a:xfrm>
        </p:grpSpPr>
        <p:sp>
          <p:nvSpPr>
            <p:cNvPr id="328" name="Shape 328"/>
            <p:cNvSpPr/>
            <p:nvPr/>
          </p:nvSpPr>
          <p:spPr>
            <a:xfrm>
              <a:off x="5629978" y="38105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9" name="Shape 32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660423" y="39072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Shape 330"/>
            <p:cNvSpPr txBox="1"/>
            <p:nvPr/>
          </p:nvSpPr>
          <p:spPr>
            <a:xfrm>
              <a:off x="5564891" y="43289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5833576" y="40845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Shape 332"/>
          <p:cNvGrpSpPr/>
          <p:nvPr/>
        </p:nvGrpSpPr>
        <p:grpSpPr>
          <a:xfrm>
            <a:off x="4351472" y="2737496"/>
            <a:ext cx="646331" cy="724633"/>
            <a:chOff x="4267498" y="2340664"/>
            <a:chExt cx="646331" cy="724633"/>
          </a:xfrm>
        </p:grpSpPr>
        <p:sp>
          <p:nvSpPr>
            <p:cNvPr id="333" name="Shape 33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4" name="Shape 334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335" name="Shape 335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336" name="Shape 336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Shape 33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338" name="Shape 33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339" name="Shape 339"/>
          <p:cNvGrpSpPr/>
          <p:nvPr/>
        </p:nvGrpSpPr>
        <p:grpSpPr>
          <a:xfrm>
            <a:off x="4568437" y="3495482"/>
            <a:ext cx="646331" cy="724633"/>
            <a:chOff x="4267498" y="2340664"/>
            <a:chExt cx="646331" cy="724633"/>
          </a:xfrm>
        </p:grpSpPr>
        <p:sp>
          <p:nvSpPr>
            <p:cNvPr id="340" name="Shape 34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1" name="Shape 341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342" name="Shape 342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343" name="Shape 343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Shape 34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345" name="Shape 34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346" name="Shape 346"/>
          <p:cNvGrpSpPr/>
          <p:nvPr/>
        </p:nvGrpSpPr>
        <p:grpSpPr>
          <a:xfrm>
            <a:off x="4646075" y="2021134"/>
            <a:ext cx="646331" cy="726164"/>
            <a:chOff x="4562101" y="1706809"/>
            <a:chExt cx="646331" cy="726164"/>
          </a:xfrm>
        </p:grpSpPr>
        <p:sp>
          <p:nvSpPr>
            <p:cNvPr id="347" name="Shape 347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8" name="Shape 3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Shape 34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Shape 350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351" name="Shape 351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15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013629" y="667910"/>
            <a:ext cx="320627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관리하려는 연맹원 터치</a:t>
            </a:r>
          </a:p>
        </p:txBody>
      </p:sp>
      <p:sp>
        <p:nvSpPr>
          <p:cNvPr id="355" name="Shape 355"/>
          <p:cNvSpPr/>
          <p:nvPr/>
        </p:nvSpPr>
        <p:spPr>
          <a:xfrm>
            <a:off x="8340160" y="42768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빈 화면 터치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이전 화면으로 이동</a:t>
            </a:r>
          </a:p>
        </p:txBody>
      </p:sp>
      <p:cxnSp>
        <p:nvCxnSpPr>
          <p:cNvPr id="356" name="Shape 356"/>
          <p:cNvCxnSpPr>
            <a:stCxn id="355" idx="1"/>
          </p:cNvCxnSpPr>
          <p:nvPr/>
        </p:nvCxnSpPr>
        <p:spPr>
          <a:xfrm flipH="1">
            <a:off x="7687360" y="650774"/>
            <a:ext cx="6528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7" name="Shape 357"/>
          <p:cNvSpPr/>
          <p:nvPr/>
        </p:nvSpPr>
        <p:spPr>
          <a:xfrm>
            <a:off x="8209335" y="197652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도시 이동 초대 메일 발송 버튼</a:t>
            </a:r>
          </a:p>
        </p:txBody>
      </p:sp>
      <p:cxnSp>
        <p:nvCxnSpPr>
          <p:cNvPr id="358" name="Shape 358"/>
          <p:cNvCxnSpPr>
            <a:stCxn id="357" idx="1"/>
            <a:endCxn id="317" idx="3"/>
          </p:cNvCxnSpPr>
          <p:nvPr/>
        </p:nvCxnSpPr>
        <p:spPr>
          <a:xfrm rot="10800000">
            <a:off x="7379835" y="2199612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9" name="Shape 359"/>
          <p:cNvSpPr/>
          <p:nvPr/>
        </p:nvSpPr>
        <p:spPr>
          <a:xfrm>
            <a:off x="2187758" y="2041058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맹주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이양하기 버튼</a:t>
            </a:r>
          </a:p>
        </p:txBody>
      </p:sp>
      <p:sp>
        <p:nvSpPr>
          <p:cNvPr id="360" name="Shape 360"/>
          <p:cNvSpPr/>
          <p:nvPr/>
        </p:nvSpPr>
        <p:spPr>
          <a:xfrm>
            <a:off x="8591889" y="273339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영주 정보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화면으로 이동 버튼</a:t>
            </a:r>
          </a:p>
        </p:txBody>
      </p:sp>
      <p:cxnSp>
        <p:nvCxnSpPr>
          <p:cNvPr id="361" name="Shape 361"/>
          <p:cNvCxnSpPr>
            <a:stCxn id="360" idx="1"/>
          </p:cNvCxnSpPr>
          <p:nvPr/>
        </p:nvCxnSpPr>
        <p:spPr>
          <a:xfrm rot="10800000">
            <a:off x="7762389" y="2956486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2" name="Shape 362"/>
          <p:cNvSpPr/>
          <p:nvPr/>
        </p:nvSpPr>
        <p:spPr>
          <a:xfrm>
            <a:off x="8328246" y="351033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병력 지원 보내기 버튼</a:t>
            </a:r>
          </a:p>
        </p:txBody>
      </p:sp>
      <p:cxnSp>
        <p:nvCxnSpPr>
          <p:cNvPr id="363" name="Shape 363"/>
          <p:cNvCxnSpPr>
            <a:stCxn id="362" idx="1"/>
          </p:cNvCxnSpPr>
          <p:nvPr/>
        </p:nvCxnSpPr>
        <p:spPr>
          <a:xfrm rot="10800000">
            <a:off x="7498746" y="3733424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4" name="Shape 364"/>
          <p:cNvCxnSpPr>
            <a:stCxn id="359" idx="3"/>
            <a:endCxn id="348" idx="1"/>
          </p:cNvCxnSpPr>
          <p:nvPr/>
        </p:nvCxnSpPr>
        <p:spPr>
          <a:xfrm>
            <a:off x="3811283" y="2264147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5" name="Shape 365"/>
          <p:cNvSpPr/>
          <p:nvPr/>
        </p:nvSpPr>
        <p:spPr>
          <a:xfrm>
            <a:off x="1931946" y="276191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연맹 레벨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조정 버튼</a:t>
            </a:r>
          </a:p>
        </p:txBody>
      </p:sp>
      <p:cxnSp>
        <p:nvCxnSpPr>
          <p:cNvPr id="366" name="Shape 366"/>
          <p:cNvCxnSpPr>
            <a:stCxn id="365" idx="3"/>
          </p:cNvCxnSpPr>
          <p:nvPr/>
        </p:nvCxnSpPr>
        <p:spPr>
          <a:xfrm>
            <a:off x="3555471" y="2985004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7" name="Shape 367"/>
          <p:cNvSpPr/>
          <p:nvPr/>
        </p:nvSpPr>
        <p:spPr>
          <a:xfrm>
            <a:off x="2122883" y="3545796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연맹 레벨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강등 조정 버튼</a:t>
            </a:r>
          </a:p>
        </p:txBody>
      </p:sp>
      <p:cxnSp>
        <p:nvCxnSpPr>
          <p:cNvPr id="368" name="Shape 368"/>
          <p:cNvCxnSpPr>
            <a:stCxn id="367" idx="3"/>
          </p:cNvCxnSpPr>
          <p:nvPr/>
        </p:nvCxnSpPr>
        <p:spPr>
          <a:xfrm>
            <a:off x="3746408" y="3768885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9" name="Shape 369"/>
          <p:cNvSpPr/>
          <p:nvPr/>
        </p:nvSpPr>
        <p:spPr>
          <a:xfrm>
            <a:off x="3495937" y="5025964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 강제 탈퇴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시키기 버튼</a:t>
            </a:r>
          </a:p>
        </p:txBody>
      </p:sp>
      <p:cxnSp>
        <p:nvCxnSpPr>
          <p:cNvPr id="370" name="Shape 370"/>
          <p:cNvCxnSpPr>
            <a:stCxn id="369" idx="3"/>
          </p:cNvCxnSpPr>
          <p:nvPr/>
        </p:nvCxnSpPr>
        <p:spPr>
          <a:xfrm flipH="1" rot="10800000">
            <a:off x="5119462" y="4420153"/>
            <a:ext cx="687000" cy="82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Shape 37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376" name="Shape 37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80" name="Shape 38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81" name="Shape 381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3" name="Shape 38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4" name="Shape 38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5" name="Shape 38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86" name="Shape 38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88" name="Shape 38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9" name="Shape 38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90" name="Shape 390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98" name="Shape 39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9" name="Shape 399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400" name="Shape 40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402" name="Shape 40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3" name="Shape 403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410" name="Shape 4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Shape 4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Shape 412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414" name="Shape 41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" name="Shape 415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416" name="Shape 416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417" name="Shape 41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Shape 418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Shape 419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420" name="Shape 42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1" name="Shape 42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" name="Shape 422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423" name="Shape 42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Shape 425"/>
          <p:cNvGrpSpPr/>
          <p:nvPr/>
        </p:nvGrpSpPr>
        <p:grpSpPr>
          <a:xfrm>
            <a:off x="6627913" y="1811022"/>
            <a:ext cx="917239" cy="727653"/>
            <a:chOff x="6523046" y="1687522"/>
            <a:chExt cx="917239" cy="727653"/>
          </a:xfrm>
        </p:grpSpPr>
        <p:sp>
          <p:nvSpPr>
            <p:cNvPr id="426" name="Shape 42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7" name="Shape 427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Shape 428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6981102" y="2543651"/>
            <a:ext cx="957314" cy="727653"/>
            <a:chOff x="6503010" y="1687522"/>
            <a:chExt cx="957314" cy="727653"/>
          </a:xfrm>
        </p:grpSpPr>
        <p:sp>
          <p:nvSpPr>
            <p:cNvPr id="430" name="Shape 43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432" name="Shape 432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52221" y="26704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433" name="Shape 433"/>
          <p:cNvGrpSpPr/>
          <p:nvPr/>
        </p:nvGrpSpPr>
        <p:grpSpPr>
          <a:xfrm>
            <a:off x="6800829" y="3453554"/>
            <a:ext cx="686405" cy="727653"/>
            <a:chOff x="6551265" y="3863841"/>
            <a:chExt cx="686405" cy="727653"/>
          </a:xfrm>
        </p:grpSpPr>
        <p:grpSp>
          <p:nvGrpSpPr>
            <p:cNvPr id="434" name="Shape 434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435" name="Shape 43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Shape 436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437" name="Shape 43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8" name="Shape 438"/>
          <p:cNvGrpSpPr/>
          <p:nvPr/>
        </p:nvGrpSpPr>
        <p:grpSpPr>
          <a:xfrm>
            <a:off x="5668104" y="4137650"/>
            <a:ext cx="646331" cy="749269"/>
            <a:chOff x="4555241" y="3658123"/>
            <a:chExt cx="646331" cy="749269"/>
          </a:xfrm>
        </p:grpSpPr>
        <p:sp>
          <p:nvSpPr>
            <p:cNvPr id="439" name="Shape 439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0" name="Shape 44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Shape 441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4549162" y="3087188"/>
            <a:ext cx="646331" cy="724633"/>
            <a:chOff x="4267498" y="2340664"/>
            <a:chExt cx="646331" cy="724633"/>
          </a:xfrm>
        </p:grpSpPr>
        <p:sp>
          <p:nvSpPr>
            <p:cNvPr id="444" name="Shape 44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5" name="Shape 445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446" name="Shape 446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447" name="Shape 447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Shape 448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449" name="Shape 449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450" name="Shape 450"/>
          <p:cNvGrpSpPr/>
          <p:nvPr/>
        </p:nvGrpSpPr>
        <p:grpSpPr>
          <a:xfrm>
            <a:off x="4548400" y="2107519"/>
            <a:ext cx="646331" cy="726164"/>
            <a:chOff x="4562101" y="1706809"/>
            <a:chExt cx="646331" cy="726164"/>
          </a:xfrm>
        </p:grpSpPr>
        <p:sp>
          <p:nvSpPr>
            <p:cNvPr id="451" name="Shape 451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" name="Shape 45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Shape 45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" name="Shape 454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455" name="Shape 455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456" name="Shape 456"/>
          <p:cNvPicPr preferRelativeResize="0"/>
          <p:nvPr/>
        </p:nvPicPr>
        <p:blipFill rotWithShape="1">
          <a:blip r:embed="rId15">
            <a:alphaModFix/>
          </a:blip>
          <a:srcRect b="20230" l="13340" r="13340" t="19190"/>
          <a:stretch/>
        </p:blipFill>
        <p:spPr>
          <a:xfrm>
            <a:off x="5822901" y="1515595"/>
            <a:ext cx="477315" cy="39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유저가 최대 연맹 레벨일 경우</a:t>
            </a:r>
          </a:p>
        </p:txBody>
      </p:sp>
      <p:sp>
        <p:nvSpPr>
          <p:cNvPr id="459" name="Shape 459"/>
          <p:cNvSpPr/>
          <p:nvPr/>
        </p:nvSpPr>
        <p:spPr>
          <a:xfrm>
            <a:off x="1941471" y="283811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 상승 버튼 없음</a:t>
            </a:r>
          </a:p>
        </p:txBody>
      </p:sp>
      <p:cxnSp>
        <p:nvCxnSpPr>
          <p:cNvPr id="460" name="Shape 460"/>
          <p:cNvCxnSpPr>
            <a:stCxn id="459" idx="3"/>
          </p:cNvCxnSpPr>
          <p:nvPr/>
        </p:nvCxnSpPr>
        <p:spPr>
          <a:xfrm flipH="1" rot="10800000">
            <a:off x="3564996" y="2937304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Shape 46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466" name="Shape 46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468" name="Shape 46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470" name="Shape 47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471" name="Shape 471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472" name="Shape 47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73" name="Shape 47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4" name="Shape 47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5" name="Shape 47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478" name="Shape 47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9" name="Shape 47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488" name="Shape 4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9" name="Shape 489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490" name="Shape 49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492" name="Shape 49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93" name="Shape 493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94" name="Shape 494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497" name="Shape 49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500" name="Shape 5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Shape 50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2" name="Shape 502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03" name="Shape 503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504" name="Shape 50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5" name="Shape 505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506" name="Shape 506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507" name="Shape 50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Shape 508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Shape 509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510" name="Shape 51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1" name="Shape 51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2" name="Shape 512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513" name="Shape 51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Shape 5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Shape 515"/>
          <p:cNvGrpSpPr/>
          <p:nvPr/>
        </p:nvGrpSpPr>
        <p:grpSpPr>
          <a:xfrm>
            <a:off x="6607020" y="1811347"/>
            <a:ext cx="917239" cy="727653"/>
            <a:chOff x="6523046" y="1687522"/>
            <a:chExt cx="917239" cy="727653"/>
          </a:xfrm>
        </p:grpSpPr>
        <p:sp>
          <p:nvSpPr>
            <p:cNvPr id="516" name="Shape 51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7" name="Shape 517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Shape 518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6960209" y="2543976"/>
            <a:ext cx="957314" cy="727653"/>
            <a:chOff x="6503010" y="1687522"/>
            <a:chExt cx="957314" cy="727653"/>
          </a:xfrm>
        </p:grpSpPr>
        <p:sp>
          <p:nvSpPr>
            <p:cNvPr id="520" name="Shape 52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522" name="Shape 522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670741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523" name="Shape 523"/>
          <p:cNvGrpSpPr/>
          <p:nvPr/>
        </p:nvGrpSpPr>
        <p:grpSpPr>
          <a:xfrm>
            <a:off x="6795105" y="3423831"/>
            <a:ext cx="686405" cy="727653"/>
            <a:chOff x="6551265" y="3863841"/>
            <a:chExt cx="686405" cy="727653"/>
          </a:xfrm>
        </p:grpSpPr>
        <p:grpSp>
          <p:nvGrpSpPr>
            <p:cNvPr id="524" name="Shape 524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525" name="Shape 52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Shape 526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527" name="Shape 5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8" name="Shape 528"/>
          <p:cNvGrpSpPr/>
          <p:nvPr/>
        </p:nvGrpSpPr>
        <p:grpSpPr>
          <a:xfrm>
            <a:off x="5714177" y="4137650"/>
            <a:ext cx="646331" cy="749269"/>
            <a:chOff x="4555241" y="3658123"/>
            <a:chExt cx="646331" cy="749269"/>
          </a:xfrm>
        </p:grpSpPr>
        <p:sp>
          <p:nvSpPr>
            <p:cNvPr id="529" name="Shape 529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0" name="Shape 53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1" name="Shape 531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4437094" y="3159256"/>
            <a:ext cx="646331" cy="724633"/>
            <a:chOff x="4267498" y="2340664"/>
            <a:chExt cx="646331" cy="724633"/>
          </a:xfrm>
        </p:grpSpPr>
        <p:sp>
          <p:nvSpPr>
            <p:cNvPr id="534" name="Shape 53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5" name="Shape 535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536" name="Shape 536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537" name="Shape 537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Shape 538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539" name="Shape 539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540" name="Shape 540"/>
          <p:cNvGrpSpPr/>
          <p:nvPr/>
        </p:nvGrpSpPr>
        <p:grpSpPr>
          <a:xfrm>
            <a:off x="4444353" y="2278510"/>
            <a:ext cx="646331" cy="726164"/>
            <a:chOff x="4562101" y="1706809"/>
            <a:chExt cx="646331" cy="726164"/>
          </a:xfrm>
        </p:grpSpPr>
        <p:sp>
          <p:nvSpPr>
            <p:cNvPr id="541" name="Shape 541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2" name="Shape 54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Shape 54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4" name="Shape 544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545" name="Shape 545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5827480" y="1620258"/>
            <a:ext cx="405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유저가 최하 연맹 레벨일 경우</a:t>
            </a:r>
          </a:p>
        </p:txBody>
      </p:sp>
      <p:sp>
        <p:nvSpPr>
          <p:cNvPr id="549" name="Shape 549"/>
          <p:cNvSpPr/>
          <p:nvPr/>
        </p:nvSpPr>
        <p:spPr>
          <a:xfrm>
            <a:off x="1848347" y="4062794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 강등 버튼 없음</a:t>
            </a:r>
          </a:p>
        </p:txBody>
      </p:sp>
      <p:cxnSp>
        <p:nvCxnSpPr>
          <p:cNvPr id="550" name="Shape 550"/>
          <p:cNvCxnSpPr>
            <a:stCxn id="549" idx="3"/>
          </p:cNvCxnSpPr>
          <p:nvPr/>
        </p:nvCxnSpPr>
        <p:spPr>
          <a:xfrm flipH="1" rot="10800000">
            <a:off x="3471872" y="4161983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Shape 55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556" name="Shape 55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560" name="Shape 56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561" name="Shape 561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63" name="Shape 56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4" name="Shape 5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5" name="Shape 56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566" name="Shape 56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567" name="Shape 56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568" name="Shape 5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69" name="Shape 56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570" name="Shape 570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571" name="Shape 57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574" name="Shape 57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578" name="Shape 5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9" name="Shape 579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580" name="Shape 58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582" name="Shape 5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3" name="Shape 583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84" name="Shape 584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587" name="Shape 58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590" name="Shape 59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" name="Shape 5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2" name="Shape 592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93" name="Shape 593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594" name="Shape 59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5" name="Shape 595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596" name="Shape 596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597" name="Shape 59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Shape 598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Shape 599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600" name="Shape 60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1" name="Shape 60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2" name="Shape 602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603" name="Shape 60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Shape 605"/>
          <p:cNvGrpSpPr/>
          <p:nvPr/>
        </p:nvGrpSpPr>
        <p:grpSpPr>
          <a:xfrm>
            <a:off x="6675007" y="1888419"/>
            <a:ext cx="917239" cy="727653"/>
            <a:chOff x="6523046" y="1687522"/>
            <a:chExt cx="917239" cy="727653"/>
          </a:xfrm>
        </p:grpSpPr>
        <p:sp>
          <p:nvSpPr>
            <p:cNvPr id="606" name="Shape 60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7" name="Shape 607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Shape 608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7038031" y="2705511"/>
            <a:ext cx="957314" cy="727653"/>
            <a:chOff x="6503010" y="1687522"/>
            <a:chExt cx="957314" cy="727653"/>
          </a:xfrm>
        </p:grpSpPr>
        <p:sp>
          <p:nvSpPr>
            <p:cNvPr id="610" name="Shape 61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612" name="Shape 612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309152" y="2804763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613" name="Shape 613"/>
          <p:cNvGrpSpPr/>
          <p:nvPr/>
        </p:nvGrpSpPr>
        <p:grpSpPr>
          <a:xfrm>
            <a:off x="6803265" y="3544995"/>
            <a:ext cx="686405" cy="727653"/>
            <a:chOff x="6638464" y="1687522"/>
            <a:chExt cx="686405" cy="727653"/>
          </a:xfrm>
        </p:grpSpPr>
        <p:sp>
          <p:nvSpPr>
            <p:cNvPr id="614" name="Shape 61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 txBox="1"/>
            <p:nvPr/>
          </p:nvSpPr>
          <p:spPr>
            <a:xfrm>
              <a:off x="6638464" y="2184343"/>
              <a:ext cx="6864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병력 지원</a:t>
              </a:r>
            </a:p>
          </p:txBody>
        </p:sp>
      </p:grpSp>
      <p:pic>
        <p:nvPicPr>
          <p:cNvPr id="616" name="Shape 6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37100" y="3596635"/>
            <a:ext cx="414583" cy="4145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" name="Shape 617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618" name="Shape 61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9" name="Shape 619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620" name="Shape 620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621" name="Shape 621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Shape 62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623" name="Shape 62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624" name="Shape 624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625" name="Shape 62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6" name="Shape 626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627" name="Shape 627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628" name="Shape 628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Shape 62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630" name="Shape 63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sp>
        <p:nvSpPr>
          <p:cNvPr id="631" name="Shape 631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632" name="Shape 632"/>
          <p:cNvPicPr preferRelativeResize="0"/>
          <p:nvPr/>
        </p:nvPicPr>
        <p:blipFill rotWithShape="1">
          <a:blip r:embed="rId13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Shape 633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635" name="Shape 635"/>
          <p:cNvSpPr/>
          <p:nvPr/>
        </p:nvSpPr>
        <p:spPr>
          <a:xfrm>
            <a:off x="1947591" y="1897559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버튼 없음</a:t>
            </a:r>
          </a:p>
        </p:txBody>
      </p:sp>
      <p:cxnSp>
        <p:nvCxnSpPr>
          <p:cNvPr id="636" name="Shape 636"/>
          <p:cNvCxnSpPr>
            <a:stCxn id="635" idx="3"/>
          </p:cNvCxnSpPr>
          <p:nvPr/>
        </p:nvCxnSpPr>
        <p:spPr>
          <a:xfrm flipH="1" rot="10800000">
            <a:off x="3571116" y="1996748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637" name="Shape 637"/>
          <p:cNvGrpSpPr/>
          <p:nvPr/>
        </p:nvGrpSpPr>
        <p:grpSpPr>
          <a:xfrm>
            <a:off x="5714177" y="4137650"/>
            <a:ext cx="646331" cy="749269"/>
            <a:chOff x="4555241" y="3658123"/>
            <a:chExt cx="646331" cy="749269"/>
          </a:xfrm>
        </p:grpSpPr>
        <p:sp>
          <p:nvSpPr>
            <p:cNvPr id="638" name="Shape 638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9" name="Shape 63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0" name="Shape 640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641" name="Shape 641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Shape 64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647" name="Shape 64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649" name="Shape 64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651" name="Shape 65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652" name="Shape 652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653" name="Shape 65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54" name="Shape 6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5" name="Shape 65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6" name="Shape 65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657" name="Shape 65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658" name="Shape 65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659" name="Shape 6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0" name="Shape 66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665" name="Shape 66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669" name="Shape 6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0" name="Shape 670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671" name="Shape 67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672" name="Shape 67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673" name="Shape 67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74" name="Shape 674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678" name="Shape 67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681" name="Shape 6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Shape 6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3" name="Shape 683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84" name="Shape 684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685" name="Shape 68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6" name="Shape 686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687" name="Shape 687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688" name="Shape 68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Shape 689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Shape 690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691" name="Shape 69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2" name="Shape 69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3" name="Shape 693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694" name="Shape 694"/>
          <p:cNvGrpSpPr/>
          <p:nvPr/>
        </p:nvGrpSpPr>
        <p:grpSpPr>
          <a:xfrm>
            <a:off x="4334057" y="287575"/>
            <a:ext cx="3520799" cy="6188158"/>
            <a:chOff x="4334057" y="287575"/>
            <a:chExt cx="3520799" cy="6188158"/>
          </a:xfrm>
        </p:grpSpPr>
        <p:sp>
          <p:nvSpPr>
            <p:cNvPr id="695" name="Shape 695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6" name="Shape 696"/>
            <p:cNvGrpSpPr/>
            <p:nvPr/>
          </p:nvGrpSpPr>
          <p:grpSpPr>
            <a:xfrm>
              <a:off x="4351472" y="1997377"/>
              <a:ext cx="2687279" cy="1860788"/>
              <a:chOff x="4267498" y="1997377"/>
              <a:chExt cx="2687279" cy="1860788"/>
            </a:xfrm>
          </p:grpSpPr>
          <p:pic>
            <p:nvPicPr>
              <p:cNvPr id="697" name="Shape 69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2" y="1997377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98" name="Shape 698"/>
              <p:cNvGrpSpPr/>
              <p:nvPr/>
            </p:nvGrpSpPr>
            <p:grpSpPr>
              <a:xfrm>
                <a:off x="4267498" y="2423171"/>
                <a:ext cx="646331" cy="724633"/>
                <a:chOff x="4267498" y="2340664"/>
                <a:chExt cx="646331" cy="724633"/>
              </a:xfrm>
            </p:grpSpPr>
            <p:sp>
              <p:nvSpPr>
                <p:cNvPr id="699" name="Shape 699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00" name="Shape 700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701" name="Shape 701"/>
                  <p:cNvGrpSpPr/>
                  <p:nvPr/>
                </p:nvGrpSpPr>
                <p:grpSpPr>
                  <a:xfrm>
                    <a:off x="4356067" y="2424642"/>
                    <a:ext cx="436633" cy="369332"/>
                    <a:chOff x="4356067" y="2405980"/>
                    <a:chExt cx="436633" cy="369332"/>
                  </a:xfrm>
                </p:grpSpPr>
                <p:sp>
                  <p:nvSpPr>
                    <p:cNvPr id="702" name="Shape 702"/>
                    <p:cNvSpPr/>
                    <p:nvPr/>
                  </p:nvSpPr>
                  <p:spPr>
                    <a:xfrm>
                      <a:off x="4599991" y="2460430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03" name="Shape 703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704" name="Shape 704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705" name="Shape 705"/>
              <p:cNvGrpSpPr/>
              <p:nvPr/>
            </p:nvGrpSpPr>
            <p:grpSpPr>
              <a:xfrm>
                <a:off x="4284438" y="3133532"/>
                <a:ext cx="646331" cy="724633"/>
                <a:chOff x="4267498" y="2340664"/>
                <a:chExt cx="646331" cy="724633"/>
              </a:xfrm>
            </p:grpSpPr>
            <p:sp>
              <p:nvSpPr>
                <p:cNvPr id="706" name="Shape 706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07" name="Shape 707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708" name="Shape 708"/>
                  <p:cNvGrpSpPr/>
                  <p:nvPr/>
                </p:nvGrpSpPr>
                <p:grpSpPr>
                  <a:xfrm>
                    <a:off x="4356067" y="2424642"/>
                    <a:ext cx="436633" cy="369332"/>
                    <a:chOff x="4356067" y="2405980"/>
                    <a:chExt cx="436633" cy="369332"/>
                  </a:xfrm>
                </p:grpSpPr>
                <p:sp>
                  <p:nvSpPr>
                    <p:cNvPr id="709" name="Shape 709"/>
                    <p:cNvSpPr/>
                    <p:nvPr/>
                  </p:nvSpPr>
                  <p:spPr>
                    <a:xfrm flipH="1" rot="10800000">
                      <a:off x="4599991" y="2497753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10" name="Shape 710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711" name="Shape 711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</p:grpSp>
        <p:sp>
          <p:nvSpPr>
            <p:cNvPr id="712" name="Shape 712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id="713" name="Shape 713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Shape 714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716" name="Shape 716"/>
          <p:cNvSpPr/>
          <p:nvPr/>
        </p:nvSpPr>
        <p:spPr>
          <a:xfrm>
            <a:off x="1947591" y="1897559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버튼 없음</a:t>
            </a:r>
          </a:p>
        </p:txBody>
      </p:sp>
      <p:cxnSp>
        <p:nvCxnSpPr>
          <p:cNvPr id="717" name="Shape 717"/>
          <p:cNvCxnSpPr>
            <a:stCxn id="716" idx="3"/>
          </p:cNvCxnSpPr>
          <p:nvPr/>
        </p:nvCxnSpPr>
        <p:spPr>
          <a:xfrm flipH="1" rot="10800000">
            <a:off x="3571116" y="1996748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18" name="Shape 718"/>
          <p:cNvSpPr/>
          <p:nvPr/>
        </p:nvSpPr>
        <p:spPr>
          <a:xfrm>
            <a:off x="2010146" y="4099782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버튼 없음</a:t>
            </a:r>
          </a:p>
        </p:txBody>
      </p:sp>
      <p:cxnSp>
        <p:nvCxnSpPr>
          <p:cNvPr id="719" name="Shape 719"/>
          <p:cNvCxnSpPr>
            <a:stCxn id="718" idx="3"/>
          </p:cNvCxnSpPr>
          <p:nvPr/>
        </p:nvCxnSpPr>
        <p:spPr>
          <a:xfrm flipH="1" rot="10800000">
            <a:off x="3633671" y="4198971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720" name="Shape 720"/>
          <p:cNvGrpSpPr/>
          <p:nvPr/>
        </p:nvGrpSpPr>
        <p:grpSpPr>
          <a:xfrm>
            <a:off x="6675007" y="1888419"/>
            <a:ext cx="917239" cy="727653"/>
            <a:chOff x="6523046" y="1687522"/>
            <a:chExt cx="917239" cy="727653"/>
          </a:xfrm>
        </p:grpSpPr>
        <p:sp>
          <p:nvSpPr>
            <p:cNvPr id="721" name="Shape 72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2" name="Shape 722"/>
            <p:cNvPicPr preferRelativeResize="0"/>
            <p:nvPr/>
          </p:nvPicPr>
          <p:blipFill rotWithShape="1">
            <a:blip r:embed="rId11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3" name="Shape 723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7038031" y="2705511"/>
            <a:ext cx="957314" cy="727653"/>
            <a:chOff x="6503010" y="1687522"/>
            <a:chExt cx="957314" cy="727653"/>
          </a:xfrm>
        </p:grpSpPr>
        <p:sp>
          <p:nvSpPr>
            <p:cNvPr id="725" name="Shape 72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727" name="Shape 727"/>
          <p:cNvPicPr preferRelativeResize="0"/>
          <p:nvPr/>
        </p:nvPicPr>
        <p:blipFill rotWithShape="1">
          <a:blip r:embed="rId12">
            <a:alphaModFix/>
          </a:blip>
          <a:srcRect b="63205" l="8103" r="67365" t="13381"/>
          <a:stretch/>
        </p:blipFill>
        <p:spPr>
          <a:xfrm>
            <a:off x="7309152" y="2804763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728" name="Shape 728"/>
          <p:cNvGrpSpPr/>
          <p:nvPr/>
        </p:nvGrpSpPr>
        <p:grpSpPr>
          <a:xfrm>
            <a:off x="6803265" y="3544995"/>
            <a:ext cx="686405" cy="727653"/>
            <a:chOff x="6638464" y="1687522"/>
            <a:chExt cx="686405" cy="727653"/>
          </a:xfrm>
        </p:grpSpPr>
        <p:sp>
          <p:nvSpPr>
            <p:cNvPr id="729" name="Shape 72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 txBox="1"/>
            <p:nvPr/>
          </p:nvSpPr>
          <p:spPr>
            <a:xfrm>
              <a:off x="6638464" y="2184343"/>
              <a:ext cx="6864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병력 지원</a:t>
              </a:r>
            </a:p>
          </p:txBody>
        </p:sp>
      </p:grpSp>
      <p:pic>
        <p:nvPicPr>
          <p:cNvPr id="731" name="Shape 73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937100" y="3596635"/>
            <a:ext cx="414583" cy="41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Shape 73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737" name="Shape 73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739" name="Shape 73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741" name="Shape 74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742" name="Shape 742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743" name="Shape 74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44" name="Shape 7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5" name="Shape 7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6" name="Shape 74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747" name="Shape 74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748" name="Shape 74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749" name="Shape 7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0" name="Shape 75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751" name="Shape 751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752" name="Shape 75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755" name="Shape 75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758" name="Shape 758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759" name="Shape 7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0" name="Shape 760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761" name="Shape 76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762" name="Shape 76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763" name="Shape 76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64" name="Shape 764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65" name="Shape 765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768" name="Shape 76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771" name="Shape 7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Shape 7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3" name="Shape 773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74" name="Shape 774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775" name="Shape 77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6" name="Shape 776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777" name="Shape 777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778" name="Shape 77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Shape 779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Shape 780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781" name="Shape 78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2" name="Shape 78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3" name="Shape 783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784" name="Shape 78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5" name="Shape 7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6" name="Shape 786"/>
          <p:cNvGrpSpPr/>
          <p:nvPr/>
        </p:nvGrpSpPr>
        <p:grpSpPr>
          <a:xfrm>
            <a:off x="6831770" y="2087822"/>
            <a:ext cx="957314" cy="727653"/>
            <a:chOff x="6960209" y="2420151"/>
            <a:chExt cx="957314" cy="727653"/>
          </a:xfrm>
        </p:grpSpPr>
        <p:grpSp>
          <p:nvGrpSpPr>
            <p:cNvPr id="787" name="Shape 787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788" name="Shape 78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Shape 789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790" name="Shape 790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791" name="Shape 791"/>
          <p:cNvGrpSpPr/>
          <p:nvPr/>
        </p:nvGrpSpPr>
        <p:grpSpPr>
          <a:xfrm>
            <a:off x="6981969" y="3031312"/>
            <a:ext cx="686405" cy="727653"/>
            <a:chOff x="6551265" y="3863841"/>
            <a:chExt cx="686405" cy="727653"/>
          </a:xfrm>
        </p:grpSpPr>
        <p:grpSp>
          <p:nvGrpSpPr>
            <p:cNvPr id="792" name="Shape 792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793" name="Shape 79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Shape 794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795" name="Shape 79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6" name="Shape 79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12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Shape 798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799" name="Shape 799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R1~2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800" name="Shape 800"/>
          <p:cNvSpPr/>
          <p:nvPr/>
        </p:nvSpPr>
        <p:spPr>
          <a:xfrm>
            <a:off x="2009267" y="300859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좌측 기능 메뉴 없음</a:t>
            </a:r>
          </a:p>
        </p:txBody>
      </p:sp>
      <p:cxnSp>
        <p:nvCxnSpPr>
          <p:cNvPr id="801" name="Shape 801"/>
          <p:cNvCxnSpPr>
            <a:stCxn id="800" idx="3"/>
          </p:cNvCxnSpPr>
          <p:nvPr/>
        </p:nvCxnSpPr>
        <p:spPr>
          <a:xfrm flipH="1" rot="10800000">
            <a:off x="3632792" y="3107782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Shape 806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807" name="Shape 80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809" name="Shape 80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811" name="Shape 81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812" name="Shape 812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813" name="Shape 81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14" name="Shape 8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5" name="Shape 8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6" name="Shape 81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817" name="Shape 81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818" name="Shape 81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819" name="Shape 8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20" name="Shape 82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821" name="Shape 821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822" name="Shape 822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823" name="Shape 823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824" name="Shape 824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825" name="Shape 82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6" name="Shape 826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Shape 827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828" name="Shape 828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829" name="Shape 82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30" name="Shape 830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33" name="Shape 833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836" name="Shape 836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837" name="Shape 83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8" name="Shape 8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9" name="Shape 839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840" name="Shape 84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841" name="Shape 84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842" name="Shape 8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43" name="Shape 843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44" name="Shape 844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45" name="Shape 845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848" name="Shape 84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851" name="Shape 8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2" name="Shape 85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3" name="Shape 853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54" name="Shape 854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55" name="Shape 855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6" name="Shape 85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7" name="Shape 857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858" name="Shape 858"/>
            <p:cNvSpPr/>
            <p:nvPr/>
          </p:nvSpPr>
          <p:spPr>
            <a:xfrm>
              <a:off x="4620071" y="295943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 txBox="1"/>
            <p:nvPr/>
          </p:nvSpPr>
          <p:spPr>
            <a:xfrm>
              <a:off x="4556892" y="3472591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id="860" name="Shape 8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1" name="Shape 8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18650" y="2954699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2" name="Shape 86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10800000">
              <a:off x="4783354" y="3263068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3" name="Shape 863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외에 연맹원이 맹주 연맹원을 선택하였을 때 메뉴 구성</a:t>
            </a:r>
          </a:p>
        </p:txBody>
      </p:sp>
      <p:grpSp>
        <p:nvGrpSpPr>
          <p:cNvPr id="865" name="Shape 865"/>
          <p:cNvGrpSpPr/>
          <p:nvPr/>
        </p:nvGrpSpPr>
        <p:grpSpPr>
          <a:xfrm>
            <a:off x="6831770" y="2087822"/>
            <a:ext cx="957314" cy="727653"/>
            <a:chOff x="6960209" y="2420151"/>
            <a:chExt cx="957314" cy="727653"/>
          </a:xfrm>
        </p:grpSpPr>
        <p:grpSp>
          <p:nvGrpSpPr>
            <p:cNvPr id="866" name="Shape 866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867" name="Shape 86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Shape 868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869" name="Shape 869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870" name="Shape 870"/>
          <p:cNvGrpSpPr/>
          <p:nvPr/>
        </p:nvGrpSpPr>
        <p:grpSpPr>
          <a:xfrm>
            <a:off x="6981969" y="3031312"/>
            <a:ext cx="686405" cy="727653"/>
            <a:chOff x="6551265" y="3863841"/>
            <a:chExt cx="686405" cy="727653"/>
          </a:xfrm>
        </p:grpSpPr>
        <p:grpSp>
          <p:nvGrpSpPr>
            <p:cNvPr id="871" name="Shape 871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872" name="Shape 87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Shape 873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874" name="Shape 87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Shape 879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880" name="Shape 88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882" name="Shape 88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884" name="Shape 88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885" name="Shape 885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87" name="Shape 88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8" name="Shape 88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9" name="Shape 88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890" name="Shape 89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892" name="Shape 89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93" name="Shape 89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894" name="Shape 894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895" name="Shape 895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896" name="Shape 896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897" name="Shape 897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898" name="Shape 89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99" name="Shape 899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" name="Shape 900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902" name="Shape 90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3" name="Shape 903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906" name="Shape 906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909" name="Shape 909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910" name="Shape 9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1" name="Shape 9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2" name="Shape 912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913" name="Shape 913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915" name="Shape 9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16" name="Shape 916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17" name="Shape 917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18" name="Shape 918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921" name="Shape 92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924" name="Shape 9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5" name="Shape 9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6" name="Shape 926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27" name="Shape 927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28" name="Shape 928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9" name="Shape 9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0" name="Shape 930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pic>
          <p:nvPicPr>
            <p:cNvPr id="931" name="Shape 9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2" name="Shape 932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933" name="Shape 933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자신을 선택한 경우 화면 표시</a:t>
            </a:r>
          </a:p>
        </p:txBody>
      </p:sp>
      <p:sp>
        <p:nvSpPr>
          <p:cNvPr id="934" name="Shape 934"/>
          <p:cNvSpPr/>
          <p:nvPr/>
        </p:nvSpPr>
        <p:spPr>
          <a:xfrm>
            <a:off x="7627639" y="1818291"/>
            <a:ext cx="3480175" cy="49079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기능 메뉴 없이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자신의 영주 이미지 / 연맹 등급 아이콘 / 닉네임만 표시</a:t>
            </a:r>
          </a:p>
        </p:txBody>
      </p:sp>
      <p:cxnSp>
        <p:nvCxnSpPr>
          <p:cNvPr id="935" name="Shape 935"/>
          <p:cNvCxnSpPr>
            <a:stCxn id="934" idx="1"/>
          </p:cNvCxnSpPr>
          <p:nvPr/>
        </p:nvCxnSpPr>
        <p:spPr>
          <a:xfrm flipH="1">
            <a:off x="6920239" y="2063689"/>
            <a:ext cx="707400" cy="413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2016.03.14 초안 작성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2016.03.29 가입 및 승인 시스템 메일 추가 / 가입 대기자 보관 기간 추가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연맹 지령 시스템 삭제(개별 시스템으로 별도 기획 진행)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2016.03.30 삭제되는 시스템 내용 업데이트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연맹 등급 권한 설정 누락된 기획 추가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2016.04.01 연맹 권한 수정이 가능한 항목에 대한 정의 추가 (55page)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941" name="Shape 941"/>
          <p:cNvSpPr txBox="1"/>
          <p:nvPr/>
        </p:nvSpPr>
        <p:spPr>
          <a:xfrm>
            <a:off x="1013629" y="667910"/>
            <a:ext cx="331344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맹주 직위를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연맹원만 사용 가능</a:t>
            </a:r>
          </a:p>
        </p:txBody>
      </p:sp>
      <p:grpSp>
        <p:nvGrpSpPr>
          <p:cNvPr id="942" name="Shape 942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943" name="Shape 943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945" name="Shape 945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947" name="Shape 947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948" name="Shape 948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949" name="Shape 949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50" name="Shape 9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1" name="Shape 95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52" name="Shape 952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953" name="Shape 953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955" name="Shape 95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56" name="Shape 956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957" name="Shape 957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958" name="Shape 958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961" name="Shape 961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964" name="Shape 964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965" name="Shape 9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66" name="Shape 966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967" name="Shape 96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969" name="Shape 96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70" name="Shape 970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71" name="Shape 971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974" name="Shape 974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977" name="Shape 97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8" name="Shape 9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9" name="Shape 979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80" name="Shape 980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981" name="Shape 981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2" name="Shape 982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983" name="Shape 983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984" name="Shape 984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Shape 985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Shape 986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987" name="Shape 98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8" name="Shape 98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9" name="Shape 989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990" name="Shape 990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1" name="Shape 9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2" name="Shape 992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993" name="Shape 993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4" name="Shape 994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5" name="Shape 995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996" name="Shape 996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997" name="Shape 997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999" name="Shape 999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000" name="Shape 1000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1001" name="Shape 1001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Shape 1003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004" name="Shape 100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5" name="Shape 1005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1006" name="Shape 1006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007" name="Shape 100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Shape 1008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009" name="Shape 100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0" name="Shape 1010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011" name="Shape 1011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2" name="Shape 101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3" name="Shape 1013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014" name="Shape 101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5" name="Shape 1015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016" name="Shape 1016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7" name="Shape 101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8" name="Shape 1018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0" name="Shape 1020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021" name="Shape 1021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2" name="Shape 1022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023" name="Shape 1023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024" name="Shape 1024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5" name="Shape 1025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026" name="Shape 1026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027" name="Shape 1027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028" name="Shape 102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9" name="Shape 1029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030" name="Shape 1030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031" name="Shape 1031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2" name="Shape 103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033" name="Shape 103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034" name="Shape 1034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1035" name="Shape 1035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6" name="Shape 10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7" name="Shape 103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8" name="Shape 1038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039" name="Shape 1039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040" name="Shape 1040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1" name="Shape 1041"/>
          <p:cNvGrpSpPr/>
          <p:nvPr/>
        </p:nvGrpSpPr>
        <p:grpSpPr>
          <a:xfrm>
            <a:off x="2270988" y="1948560"/>
            <a:ext cx="646331" cy="726164"/>
            <a:chOff x="4562101" y="1706809"/>
            <a:chExt cx="646331" cy="726164"/>
          </a:xfrm>
        </p:grpSpPr>
        <p:sp>
          <p:nvSpPr>
            <p:cNvPr id="1042" name="Shape 1042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3" name="Shape 104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4" name="Shape 104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5" name="Shape 1045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grpSp>
        <p:nvGrpSpPr>
          <p:cNvPr id="1046" name="Shape 1046"/>
          <p:cNvGrpSpPr/>
          <p:nvPr/>
        </p:nvGrpSpPr>
        <p:grpSpPr>
          <a:xfrm>
            <a:off x="709131" y="1955109"/>
            <a:ext cx="1669066" cy="484631"/>
            <a:chOff x="0" y="2113732"/>
            <a:chExt cx="1669066" cy="484631"/>
          </a:xfrm>
        </p:grpSpPr>
        <p:sp>
          <p:nvSpPr>
            <p:cNvPr id="1047" name="Shape 1047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049" name="Shape 1049"/>
          <p:cNvSpPr/>
          <p:nvPr/>
        </p:nvSpPr>
        <p:spPr>
          <a:xfrm>
            <a:off x="4336310" y="278437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Shape 1050"/>
          <p:cNvSpPr/>
          <p:nvPr/>
        </p:nvSpPr>
        <p:spPr>
          <a:xfrm>
            <a:off x="4700485" y="2463250"/>
            <a:ext cx="2829694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연맹원 님에게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Shape 1051"/>
          <p:cNvSpPr/>
          <p:nvPr/>
        </p:nvSpPr>
        <p:spPr>
          <a:xfrm>
            <a:off x="4950780" y="3462282"/>
            <a:ext cx="1200066" cy="447979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052" name="Shape 1052"/>
          <p:cNvSpPr/>
          <p:nvPr/>
        </p:nvSpPr>
        <p:spPr>
          <a:xfrm>
            <a:off x="6182264" y="3463141"/>
            <a:ext cx="1200066" cy="447979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053" name="Shape 1053"/>
          <p:cNvSpPr/>
          <p:nvPr/>
        </p:nvSpPr>
        <p:spPr>
          <a:xfrm>
            <a:off x="8385495" y="184060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확인 및 수행 팝업</a:t>
            </a:r>
          </a:p>
        </p:txBody>
      </p:sp>
      <p:cxnSp>
        <p:nvCxnSpPr>
          <p:cNvPr id="1054" name="Shape 1054"/>
          <p:cNvCxnSpPr>
            <a:stCxn id="1053" idx="1"/>
          </p:cNvCxnSpPr>
          <p:nvPr/>
        </p:nvCxnSpPr>
        <p:spPr>
          <a:xfrm flipH="1">
            <a:off x="7461195" y="2063689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5" name="Shape 1055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연맹원에게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수행</a:t>
            </a:r>
          </a:p>
        </p:txBody>
      </p:sp>
      <p:cxnSp>
        <p:nvCxnSpPr>
          <p:cNvPr id="1056" name="Shape 1056"/>
          <p:cNvCxnSpPr>
            <a:stCxn id="1055" idx="0"/>
            <a:endCxn id="1051" idx="2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7" name="Shape 1057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취소</a:t>
            </a:r>
          </a:p>
        </p:txBody>
      </p:sp>
      <p:cxnSp>
        <p:nvCxnSpPr>
          <p:cNvPr id="1058" name="Shape 1058"/>
          <p:cNvCxnSpPr>
            <a:stCxn id="1057" idx="0"/>
            <a:endCxn id="1052" idx="2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1013629" y="667910"/>
            <a:ext cx="33134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연맹원이 연맹 맹주 등급으로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맹주는 이양한 자신은 R1 등급으로 이동</a:t>
            </a:r>
          </a:p>
        </p:txBody>
      </p:sp>
      <p:sp>
        <p:nvSpPr>
          <p:cNvPr id="1065" name="Shape 1065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1067" name="Shape 1067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Shape 1068"/>
          <p:cNvSpPr/>
          <p:nvPr/>
        </p:nvSpPr>
        <p:spPr>
          <a:xfrm>
            <a:off x="7470546" y="6101323"/>
            <a:ext cx="258176" cy="258176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1069" name="Shape 1069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1070" name="Shape 1070"/>
            <p:cNvSpPr/>
            <p:nvPr/>
          </p:nvSpPr>
          <p:spPr>
            <a:xfrm>
              <a:off x="4336028" y="1401675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2" name="Shape 10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3" name="Shape 10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4" name="Shape 1074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1075" name="Shape 1075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1077" name="Shape 10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8" name="Shape 107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79" name="Shape 1079"/>
          <p:cNvSpPr/>
          <p:nvPr/>
        </p:nvSpPr>
        <p:spPr>
          <a:xfrm>
            <a:off x="4847307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sp>
        <p:nvSpPr>
          <p:cNvPr id="1080" name="Shape 1080"/>
          <p:cNvSpPr/>
          <p:nvPr/>
        </p:nvSpPr>
        <p:spPr>
          <a:xfrm>
            <a:off x="5165507" y="1551083"/>
            <a:ext cx="1585225" cy="797475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Shape 1081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Shape 1082"/>
          <p:cNvSpPr/>
          <p:nvPr/>
        </p:nvSpPr>
        <p:spPr>
          <a:xfrm rot="5400000">
            <a:off x="5306038" y="3171306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Shape 1083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1084" name="Shape 1084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Shape 1085"/>
          <p:cNvSpPr/>
          <p:nvPr/>
        </p:nvSpPr>
        <p:spPr>
          <a:xfrm>
            <a:off x="5443885" y="3607651"/>
            <a:ext cx="608771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1086" name="Shape 10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9676" y="2830652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7" name="Shape 1087"/>
          <p:cNvGrpSpPr/>
          <p:nvPr/>
        </p:nvGrpSpPr>
        <p:grpSpPr>
          <a:xfrm>
            <a:off x="4341297" y="4063635"/>
            <a:ext cx="3520799" cy="377970"/>
            <a:chOff x="4338000" y="1763400"/>
            <a:chExt cx="3520799" cy="377970"/>
          </a:xfrm>
        </p:grpSpPr>
        <p:sp>
          <p:nvSpPr>
            <p:cNvPr id="1088" name="Shape 1088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1090" name="Shape 10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1" name="Shape 1091"/>
          <p:cNvSpPr/>
          <p:nvPr/>
        </p:nvSpPr>
        <p:spPr>
          <a:xfrm>
            <a:off x="6182517" y="3601685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092" name="Shape 1092"/>
          <p:cNvSpPr/>
          <p:nvPr/>
        </p:nvSpPr>
        <p:spPr>
          <a:xfrm>
            <a:off x="4487992" y="4701032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Shape 1093"/>
          <p:cNvSpPr/>
          <p:nvPr/>
        </p:nvSpPr>
        <p:spPr>
          <a:xfrm rot="5400000">
            <a:off x="5280790" y="4784907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Shape 1094"/>
          <p:cNvSpPr txBox="1"/>
          <p:nvPr/>
        </p:nvSpPr>
        <p:spPr>
          <a:xfrm>
            <a:off x="5437155" y="4819073"/>
            <a:ext cx="56938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1095" name="Shape 1095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Shape 1096"/>
          <p:cNvSpPr/>
          <p:nvPr/>
        </p:nvSpPr>
        <p:spPr>
          <a:xfrm rot="5400000">
            <a:off x="6946555" y="4785729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Shape 1097"/>
          <p:cNvSpPr txBox="1"/>
          <p:nvPr/>
        </p:nvSpPr>
        <p:spPr>
          <a:xfrm>
            <a:off x="7006739" y="4819894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1098" name="Shape 10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Shape 10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/>
          <p:nvPr/>
        </p:nvSpPr>
        <p:spPr>
          <a:xfrm>
            <a:off x="4500835" y="5214464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101" name="Shape 1101"/>
          <p:cNvSpPr/>
          <p:nvPr/>
        </p:nvSpPr>
        <p:spPr>
          <a:xfrm>
            <a:off x="6157269" y="5215285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102" name="Shape 1102"/>
          <p:cNvSpPr/>
          <p:nvPr/>
        </p:nvSpPr>
        <p:spPr>
          <a:xfrm rot="5400000">
            <a:off x="6974398" y="3182096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Shape 1103"/>
          <p:cNvSpPr txBox="1"/>
          <p:nvPr/>
        </p:nvSpPr>
        <p:spPr>
          <a:xfrm>
            <a:off x="7027289" y="3169466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1104" name="Shape 1104"/>
          <p:cNvPicPr preferRelativeResize="0"/>
          <p:nvPr/>
        </p:nvPicPr>
        <p:blipFill rotWithShape="1">
          <a:blip r:embed="rId7">
            <a:alphaModFix/>
          </a:blip>
          <a:srcRect b="30362" l="8747" r="7728" t="27876"/>
          <a:stretch/>
        </p:blipFill>
        <p:spPr>
          <a:xfrm>
            <a:off x="5437014" y="4561842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Shape 1105"/>
          <p:cNvPicPr preferRelativeResize="0"/>
          <p:nvPr/>
        </p:nvPicPr>
        <p:blipFill rotWithShape="1">
          <a:blip r:embed="rId7">
            <a:alphaModFix/>
          </a:blip>
          <a:srcRect b="30362" l="8747" r="7728" t="27876"/>
          <a:stretch/>
        </p:blipFill>
        <p:spPr>
          <a:xfrm>
            <a:off x="7112838" y="4553137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Shape 1106"/>
          <p:cNvPicPr preferRelativeResize="0"/>
          <p:nvPr/>
        </p:nvPicPr>
        <p:blipFill rotWithShape="1">
          <a:blip r:embed="rId8">
            <a:alphaModFix/>
          </a:blip>
          <a:srcRect b="20230" l="13340" r="13340" t="19190"/>
          <a:stretch/>
        </p:blipFill>
        <p:spPr>
          <a:xfrm>
            <a:off x="5501807" y="2865756"/>
            <a:ext cx="394476" cy="32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Shape 1107"/>
          <p:cNvPicPr preferRelativeResize="0"/>
          <p:nvPr/>
        </p:nvPicPr>
        <p:blipFill rotWithShape="1">
          <a:blip r:embed="rId8">
            <a:alphaModFix/>
          </a:blip>
          <a:srcRect b="20230" l="13340" r="13340" t="19190"/>
          <a:stretch/>
        </p:blipFill>
        <p:spPr>
          <a:xfrm>
            <a:off x="7207313" y="2855814"/>
            <a:ext cx="394476" cy="325929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Shape 1108"/>
          <p:cNvSpPr/>
          <p:nvPr/>
        </p:nvSpPr>
        <p:spPr>
          <a:xfrm>
            <a:off x="8078564" y="13279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연맹원으로 맹주 등급 연맹원 정보 변경</a:t>
            </a:r>
          </a:p>
        </p:txBody>
      </p:sp>
      <p:cxnSp>
        <p:nvCxnSpPr>
          <p:cNvPr id="1109" name="Shape 1109"/>
          <p:cNvCxnSpPr>
            <a:stCxn id="1108" idx="1"/>
          </p:cNvCxnSpPr>
          <p:nvPr/>
        </p:nvCxnSpPr>
        <p:spPr>
          <a:xfrm flipH="1">
            <a:off x="7154264" y="15510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110" name="Shape 1110"/>
          <p:cNvPicPr preferRelativeResize="0"/>
          <p:nvPr/>
        </p:nvPicPr>
        <p:blipFill rotWithShape="1">
          <a:blip r:embed="rId9">
            <a:alphaModFix/>
          </a:blip>
          <a:srcRect b="0" l="0" r="0" t="5587"/>
          <a:stretch/>
        </p:blipFill>
        <p:spPr>
          <a:xfrm>
            <a:off x="4504360" y="2861989"/>
            <a:ext cx="1126471" cy="916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Shape 1111"/>
          <p:cNvSpPr/>
          <p:nvPr/>
        </p:nvSpPr>
        <p:spPr>
          <a:xfrm>
            <a:off x="4526082" y="3600864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112" name="Shape 1112"/>
          <p:cNvSpPr/>
          <p:nvPr/>
        </p:nvSpPr>
        <p:spPr>
          <a:xfrm>
            <a:off x="5169017" y="2160601"/>
            <a:ext cx="1015412" cy="194381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pic>
        <p:nvPicPr>
          <p:cNvPr id="1113" name="Shape 1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7867" y="1184208"/>
            <a:ext cx="1241919" cy="1163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Shape 1114"/>
          <p:cNvSpPr/>
          <p:nvPr/>
        </p:nvSpPr>
        <p:spPr>
          <a:xfrm rot="5400000">
            <a:off x="6225458" y="1501208"/>
            <a:ext cx="876297" cy="981608"/>
          </a:xfrm>
          <a:prstGeom prst="homePlate">
            <a:avLst>
              <a:gd fmla="val 8522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Shape 1115"/>
          <p:cNvSpPr txBox="1"/>
          <p:nvPr/>
        </p:nvSpPr>
        <p:spPr>
          <a:xfrm>
            <a:off x="6215312" y="1662375"/>
            <a:ext cx="891360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1116" name="Shape 11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07701" y="1251628"/>
            <a:ext cx="519545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Shape 112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122" name="Shape 112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126" name="Shape 112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127" name="Shape 1127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128" name="Shape 112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29" name="Shape 11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0" name="Shape 11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31" name="Shape 113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132" name="Shape 113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134" name="Shape 11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5" name="Shape 113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144" name="Shape 11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45" name="Shape 1145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146" name="Shape 114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148" name="Shape 11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49" name="Shape 1149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156" name="Shape 11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7" name="Shape 11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8" name="Shape 1158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160" name="Shape 116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1" name="Shape 116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162" name="Shape 1162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163" name="Shape 116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Shape 1164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Shape 1165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166" name="Shape 116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7" name="Shape 116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8" name="Shape 1168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1169" name="Shape 1169"/>
          <p:cNvGrpSpPr/>
          <p:nvPr/>
        </p:nvGrpSpPr>
        <p:grpSpPr>
          <a:xfrm>
            <a:off x="4334057" y="287575"/>
            <a:ext cx="3583466" cy="6188158"/>
            <a:chOff x="4334057" y="287575"/>
            <a:chExt cx="3583466" cy="6188158"/>
          </a:xfrm>
        </p:grpSpPr>
        <p:sp>
          <p:nvSpPr>
            <p:cNvPr id="1170" name="Shape 1170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1" name="Shape 1171"/>
            <p:cNvGrpSpPr/>
            <p:nvPr/>
          </p:nvGrpSpPr>
          <p:grpSpPr>
            <a:xfrm>
              <a:off x="4351472" y="1687522"/>
              <a:ext cx="3566051" cy="3194856"/>
              <a:chOff x="4267498" y="1687522"/>
              <a:chExt cx="3566051" cy="3194856"/>
            </a:xfrm>
          </p:grpSpPr>
          <p:pic>
            <p:nvPicPr>
              <p:cNvPr id="1172" name="Shape 117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2" y="1997377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73" name="Shape 1173"/>
              <p:cNvGrpSpPr/>
              <p:nvPr/>
            </p:nvGrpSpPr>
            <p:grpSpPr>
              <a:xfrm>
                <a:off x="6523046" y="1687522"/>
                <a:ext cx="917239" cy="727653"/>
                <a:chOff x="6523046" y="1687522"/>
                <a:chExt cx="917239" cy="727653"/>
              </a:xfrm>
            </p:grpSpPr>
            <p:sp>
              <p:nvSpPr>
                <p:cNvPr id="1174" name="Shape 1174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175" name="Shape 1175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13950" l="0" r="0" t="24823"/>
                <a:stretch/>
              </p:blipFill>
              <p:spPr>
                <a:xfrm>
                  <a:off x="6717442" y="1770463"/>
                  <a:ext cx="530667" cy="324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76" name="Shape 1176"/>
                <p:cNvSpPr txBox="1"/>
                <p:nvPr/>
              </p:nvSpPr>
              <p:spPr>
                <a:xfrm>
                  <a:off x="6523046" y="2184343"/>
                  <a:ext cx="91723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도시이동 초대</a:t>
                  </a:r>
                </a:p>
              </p:txBody>
            </p:sp>
          </p:grpSp>
          <p:grpSp>
            <p:nvGrpSpPr>
              <p:cNvPr id="1177" name="Shape 1177"/>
              <p:cNvGrpSpPr/>
              <p:nvPr/>
            </p:nvGrpSpPr>
            <p:grpSpPr>
              <a:xfrm>
                <a:off x="6876235" y="2420151"/>
                <a:ext cx="957314" cy="727653"/>
                <a:chOff x="6503010" y="1687522"/>
                <a:chExt cx="957314" cy="727653"/>
              </a:xfrm>
            </p:grpSpPr>
            <p:sp>
              <p:nvSpPr>
                <p:cNvPr id="1178" name="Shape 1178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Shape 1179"/>
                <p:cNvSpPr txBox="1"/>
                <p:nvPr/>
              </p:nvSpPr>
              <p:spPr>
                <a:xfrm>
                  <a:off x="6503010" y="2184343"/>
                  <a:ext cx="95731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영주 상세 정보</a:t>
                  </a:r>
                </a:p>
              </p:txBody>
            </p:sp>
          </p:grpSp>
          <p:pic>
            <p:nvPicPr>
              <p:cNvPr id="1180" name="Shape 1180"/>
              <p:cNvPicPr preferRelativeResize="0"/>
              <p:nvPr/>
            </p:nvPicPr>
            <p:blipFill rotWithShape="1">
              <a:blip r:embed="rId11">
                <a:alphaModFix/>
              </a:blip>
              <a:srcRect b="63205" l="8103" r="67365" t="13381"/>
              <a:stretch/>
            </p:blipFill>
            <p:spPr>
              <a:xfrm>
                <a:off x="7147356" y="2546916"/>
                <a:ext cx="400279" cy="268078"/>
              </a:xfrm>
              <a:prstGeom prst="roundRect">
                <a:avLst>
                  <a:gd fmla="val 9818" name="adj"/>
                </a:avLst>
              </a:prstGeom>
              <a:noFill/>
              <a:ln>
                <a:noFill/>
              </a:ln>
            </p:spPr>
          </p:pic>
          <p:grpSp>
            <p:nvGrpSpPr>
              <p:cNvPr id="1181" name="Shape 1181"/>
              <p:cNvGrpSpPr/>
              <p:nvPr/>
            </p:nvGrpSpPr>
            <p:grpSpPr>
              <a:xfrm>
                <a:off x="7004292" y="3183465"/>
                <a:ext cx="686405" cy="727653"/>
                <a:chOff x="7004292" y="3183465"/>
                <a:chExt cx="686405" cy="727653"/>
              </a:xfrm>
            </p:grpSpPr>
            <p:grpSp>
              <p:nvGrpSpPr>
                <p:cNvPr id="1182" name="Shape 1182"/>
                <p:cNvGrpSpPr/>
                <p:nvPr/>
              </p:nvGrpSpPr>
              <p:grpSpPr>
                <a:xfrm>
                  <a:off x="7004292" y="3183465"/>
                  <a:ext cx="686405" cy="727653"/>
                  <a:chOff x="6638464" y="1687522"/>
                  <a:chExt cx="686405" cy="727653"/>
                </a:xfrm>
              </p:grpSpPr>
              <p:sp>
                <p:nvSpPr>
                  <p:cNvPr id="1183" name="Shape 1183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4" name="Shape 1184"/>
                  <p:cNvSpPr txBox="1"/>
                  <p:nvPr/>
                </p:nvSpPr>
                <p:spPr>
                  <a:xfrm>
                    <a:off x="6638464" y="2184343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자원 지원</a:t>
                    </a:r>
                  </a:p>
                </p:txBody>
              </p:sp>
            </p:grpSp>
            <p:pic>
              <p:nvPicPr>
                <p:cNvPr id="1185" name="Shape 1185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7178810" y="3278262"/>
                  <a:ext cx="351879" cy="33884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86" name="Shape 1186"/>
              <p:cNvGrpSpPr/>
              <p:nvPr/>
            </p:nvGrpSpPr>
            <p:grpSpPr>
              <a:xfrm>
                <a:off x="6551265" y="3863841"/>
                <a:ext cx="686405" cy="727653"/>
                <a:chOff x="6551265" y="3863841"/>
                <a:chExt cx="686405" cy="727653"/>
              </a:xfrm>
            </p:grpSpPr>
            <p:grpSp>
              <p:nvGrpSpPr>
                <p:cNvPr id="1187" name="Shape 1187"/>
                <p:cNvGrpSpPr/>
                <p:nvPr/>
              </p:nvGrpSpPr>
              <p:grpSpPr>
                <a:xfrm>
                  <a:off x="6551265" y="3863841"/>
                  <a:ext cx="686405" cy="727653"/>
                  <a:chOff x="6638467" y="1687522"/>
                  <a:chExt cx="686405" cy="727653"/>
                </a:xfrm>
              </p:grpSpPr>
              <p:sp>
                <p:nvSpPr>
                  <p:cNvPr id="1188" name="Shape 1188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9" name="Shape 1189"/>
                  <p:cNvSpPr txBox="1"/>
                  <p:nvPr/>
                </p:nvSpPr>
                <p:spPr>
                  <a:xfrm>
                    <a:off x="6638467" y="2184343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병력 지원</a:t>
                    </a:r>
                  </a:p>
                </p:txBody>
              </p:sp>
            </p:grpSp>
            <p:pic>
              <p:nvPicPr>
                <p:cNvPr id="1190" name="Shape 1190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6680200" y="3919919"/>
                  <a:ext cx="414583" cy="4145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91" name="Shape 1191"/>
              <p:cNvGrpSpPr/>
              <p:nvPr/>
            </p:nvGrpSpPr>
            <p:grpSpPr>
              <a:xfrm>
                <a:off x="5577346" y="4135391"/>
                <a:ext cx="646331" cy="746987"/>
                <a:chOff x="5605835" y="3969592"/>
                <a:chExt cx="646331" cy="746987"/>
              </a:xfrm>
            </p:grpSpPr>
            <p:sp>
              <p:nvSpPr>
                <p:cNvPr id="1192" name="Shape 1192"/>
                <p:cNvSpPr/>
                <p:nvPr/>
              </p:nvSpPr>
              <p:spPr>
                <a:xfrm>
                  <a:off x="5670921" y="396959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193" name="Shape 1193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5702023" y="4059623"/>
                  <a:ext cx="465976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94" name="Shape 1194"/>
                <p:cNvSpPr txBox="1"/>
                <p:nvPr/>
              </p:nvSpPr>
              <p:spPr>
                <a:xfrm>
                  <a:off x="5605835" y="4485748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연맹지령</a:t>
                  </a:r>
                </a:p>
              </p:txBody>
            </p:sp>
            <p:pic>
              <p:nvPicPr>
                <p:cNvPr id="1195" name="Shape 1195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 flipH="1">
                  <a:off x="5860817" y="4215198"/>
                  <a:ext cx="254073" cy="2540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96" name="Shape 1196"/>
              <p:cNvGrpSpPr/>
              <p:nvPr/>
            </p:nvGrpSpPr>
            <p:grpSpPr>
              <a:xfrm>
                <a:off x="4555240" y="3842227"/>
                <a:ext cx="646331" cy="749269"/>
                <a:chOff x="4555241" y="3658123"/>
                <a:chExt cx="646331" cy="749269"/>
              </a:xfrm>
            </p:grpSpPr>
            <p:sp>
              <p:nvSpPr>
                <p:cNvPr id="1197" name="Shape 1197"/>
                <p:cNvSpPr/>
                <p:nvPr/>
              </p:nvSpPr>
              <p:spPr>
                <a:xfrm>
                  <a:off x="4620328" y="3658123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198" name="Shape 1198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4650773" y="3754823"/>
                  <a:ext cx="465976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99" name="Shape 1199"/>
                <p:cNvSpPr txBox="1"/>
                <p:nvPr/>
              </p:nvSpPr>
              <p:spPr>
                <a:xfrm>
                  <a:off x="4555241" y="4176560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연맹강퇴</a:t>
                  </a:r>
                </a:p>
              </p:txBody>
            </p:sp>
            <p:sp>
              <p:nvSpPr>
                <p:cNvPr id="1200" name="Shape 1200"/>
                <p:cNvSpPr/>
                <p:nvPr/>
              </p:nvSpPr>
              <p:spPr>
                <a:xfrm>
                  <a:off x="4823926" y="3932128"/>
                  <a:ext cx="213687" cy="211497"/>
                </a:xfrm>
                <a:prstGeom prst="left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01" name="Shape 1201"/>
              <p:cNvGrpSpPr/>
              <p:nvPr/>
            </p:nvGrpSpPr>
            <p:grpSpPr>
              <a:xfrm>
                <a:off x="4267498" y="2423171"/>
                <a:ext cx="646331" cy="724633"/>
                <a:chOff x="4267498" y="2340664"/>
                <a:chExt cx="646331" cy="724633"/>
              </a:xfrm>
            </p:grpSpPr>
            <p:sp>
              <p:nvSpPr>
                <p:cNvPr id="1202" name="Shape 1202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03" name="Shape 1203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1204" name="Shape 1204"/>
                  <p:cNvGrpSpPr/>
                  <p:nvPr/>
                </p:nvGrpSpPr>
                <p:grpSpPr>
                  <a:xfrm>
                    <a:off x="4356067" y="2424642"/>
                    <a:ext cx="436633" cy="369332"/>
                    <a:chOff x="4356067" y="2405980"/>
                    <a:chExt cx="436633" cy="369332"/>
                  </a:xfrm>
                </p:grpSpPr>
                <p:sp>
                  <p:nvSpPr>
                    <p:cNvPr id="1205" name="Shape 1205"/>
                    <p:cNvSpPr/>
                    <p:nvPr/>
                  </p:nvSpPr>
                  <p:spPr>
                    <a:xfrm>
                      <a:off x="4599991" y="2460430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06" name="Shape 1206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1207" name="Shape 1207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1208" name="Shape 1208"/>
              <p:cNvGrpSpPr/>
              <p:nvPr/>
            </p:nvGrpSpPr>
            <p:grpSpPr>
              <a:xfrm>
                <a:off x="4284438" y="3133532"/>
                <a:ext cx="646331" cy="724633"/>
                <a:chOff x="4267498" y="2340664"/>
                <a:chExt cx="646331" cy="724633"/>
              </a:xfrm>
            </p:grpSpPr>
            <p:sp>
              <p:nvSpPr>
                <p:cNvPr id="1209" name="Shape 1209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10" name="Shape 1210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1211" name="Shape 1211"/>
                  <p:cNvGrpSpPr/>
                  <p:nvPr/>
                </p:nvGrpSpPr>
                <p:grpSpPr>
                  <a:xfrm>
                    <a:off x="4356067" y="2424642"/>
                    <a:ext cx="436633" cy="369332"/>
                    <a:chOff x="4356067" y="2405980"/>
                    <a:chExt cx="436633" cy="369332"/>
                  </a:xfrm>
                </p:grpSpPr>
                <p:sp>
                  <p:nvSpPr>
                    <p:cNvPr id="1212" name="Shape 1212"/>
                    <p:cNvSpPr/>
                    <p:nvPr/>
                  </p:nvSpPr>
                  <p:spPr>
                    <a:xfrm flipH="1" rot="10800000">
                      <a:off x="4599991" y="2497753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13" name="Shape 1213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1214" name="Shape 1214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  <p:grpSp>
            <p:nvGrpSpPr>
              <p:cNvPr id="1215" name="Shape 1215"/>
              <p:cNvGrpSpPr/>
              <p:nvPr/>
            </p:nvGrpSpPr>
            <p:grpSpPr>
              <a:xfrm>
                <a:off x="4562101" y="1706809"/>
                <a:ext cx="646331" cy="726164"/>
                <a:chOff x="4562101" y="1706809"/>
                <a:chExt cx="646331" cy="726164"/>
              </a:xfrm>
            </p:grpSpPr>
            <p:sp>
              <p:nvSpPr>
                <p:cNvPr id="1216" name="Shape 1216"/>
                <p:cNvSpPr/>
                <p:nvPr/>
              </p:nvSpPr>
              <p:spPr>
                <a:xfrm>
                  <a:off x="4620328" y="1706809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217" name="Shape 1217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616937" y="1713231"/>
                  <a:ext cx="519545" cy="4849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18" name="Shape 1218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 rot="10800000">
                  <a:off x="4781643" y="2021600"/>
                  <a:ext cx="360394" cy="2094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19" name="Shape 1219"/>
                <p:cNvSpPr txBox="1"/>
                <p:nvPr/>
              </p:nvSpPr>
              <p:spPr>
                <a:xfrm>
                  <a:off x="4562101" y="2202141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맹주이양</a:t>
                  </a:r>
                </a:p>
              </p:txBody>
            </p:sp>
          </p:grpSp>
        </p:grpSp>
        <p:sp>
          <p:nvSpPr>
            <p:cNvPr id="1220" name="Shape 1220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id="1221" name="Shape 1221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Shape 1222"/>
          <p:cNvSpPr/>
          <p:nvPr/>
        </p:nvSpPr>
        <p:spPr>
          <a:xfrm>
            <a:off x="5181646" y="5219201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연맹 지령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열기 버튼</a:t>
            </a:r>
          </a:p>
        </p:txBody>
      </p:sp>
      <p:cxnSp>
        <p:nvCxnSpPr>
          <p:cNvPr id="1223" name="Shape 1223"/>
          <p:cNvCxnSpPr>
            <a:stCxn id="1222" idx="0"/>
            <a:endCxn id="1194" idx="2"/>
          </p:cNvCxnSpPr>
          <p:nvPr/>
        </p:nvCxnSpPr>
        <p:spPr>
          <a:xfrm rot="10800000">
            <a:off x="5984408" y="4882301"/>
            <a:ext cx="9000" cy="33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4" name="Shape 1224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225" name="Shape 1225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도시위 위치를 이동할 것을 권유하는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R3~4, 맹주 등급 연맹원만 사용 가능</a:t>
            </a:r>
          </a:p>
        </p:txBody>
      </p:sp>
      <p:sp>
        <p:nvSpPr>
          <p:cNvPr id="1226" name="Shape 1226"/>
          <p:cNvSpPr/>
          <p:nvPr/>
        </p:nvSpPr>
        <p:spPr>
          <a:xfrm>
            <a:off x="4336028" y="279568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7" name="Shape 1227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228" name="Shape 1228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연맹원을 도시 부근으로 이동하도록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초대하시겠습니까?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231" name="Shape 1231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 발송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팝업</a:t>
            </a:r>
          </a:p>
        </p:txBody>
      </p:sp>
      <p:cxnSp>
        <p:nvCxnSpPr>
          <p:cNvPr id="1232" name="Shape 1232"/>
          <p:cNvCxnSpPr>
            <a:stCxn id="1231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3" name="Shape 1233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 발송</a:t>
            </a:r>
          </a:p>
        </p:txBody>
      </p:sp>
      <p:cxnSp>
        <p:nvCxnSpPr>
          <p:cNvPr id="1234" name="Shape 1234"/>
          <p:cNvCxnSpPr>
            <a:stCxn id="1233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5" name="Shape 1235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초대 메일 발송 취소</a:t>
            </a:r>
          </a:p>
        </p:txBody>
      </p:sp>
      <p:cxnSp>
        <p:nvCxnSpPr>
          <p:cNvPr id="1236" name="Shape 1236"/>
          <p:cNvCxnSpPr>
            <a:stCxn id="1235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237" name="Shape 1237"/>
          <p:cNvGrpSpPr/>
          <p:nvPr/>
        </p:nvGrpSpPr>
        <p:grpSpPr>
          <a:xfrm>
            <a:off x="1687533" y="2080311"/>
            <a:ext cx="917239" cy="727653"/>
            <a:chOff x="6523046" y="1687522"/>
            <a:chExt cx="917239" cy="727653"/>
          </a:xfrm>
        </p:grpSpPr>
        <p:sp>
          <p:nvSpPr>
            <p:cNvPr id="1238" name="Shape 1238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9" name="Shape 1239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0" name="Shape 1240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241" name="Shape 1241"/>
          <p:cNvGrpSpPr/>
          <p:nvPr/>
        </p:nvGrpSpPr>
        <p:grpSpPr>
          <a:xfrm>
            <a:off x="240587" y="2083385"/>
            <a:ext cx="1669066" cy="484631"/>
            <a:chOff x="0" y="2113732"/>
            <a:chExt cx="1669066" cy="484631"/>
          </a:xfrm>
        </p:grpSpPr>
        <p:sp>
          <p:nvSpPr>
            <p:cNvPr id="1242" name="Shape 1242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hape 1248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1250" name="Shape 1250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252" name="Shape 1252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53" name="Shape 1253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54" name="Shape 1254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우쿠렐라 님이 당신이 근처에 함께하길 원합니다.</a:t>
            </a:r>
          </a:p>
        </p:txBody>
      </p:sp>
      <p:sp>
        <p:nvSpPr>
          <p:cNvPr id="1255" name="Shape 1255"/>
          <p:cNvSpPr txBox="1"/>
          <p:nvPr/>
        </p:nvSpPr>
        <p:spPr>
          <a:xfrm>
            <a:off x="5696319" y="1610050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1256" name="Shape 1256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1257" name="Shape 1257"/>
          <p:cNvSpPr/>
          <p:nvPr/>
        </p:nvSpPr>
        <p:spPr>
          <a:xfrm>
            <a:off x="5528498" y="3948403"/>
            <a:ext cx="1312500" cy="36389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하기</a:t>
            </a:r>
          </a:p>
        </p:txBody>
      </p:sp>
      <p:sp>
        <p:nvSpPr>
          <p:cNvPr id="1258" name="Shape 1258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259" name="Shape 1259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 초대 메일</a:t>
            </a:r>
          </a:p>
        </p:txBody>
      </p:sp>
      <p:sp>
        <p:nvSpPr>
          <p:cNvPr id="1260" name="Shape 1260"/>
          <p:cNvSpPr/>
          <p:nvPr/>
        </p:nvSpPr>
        <p:spPr>
          <a:xfrm>
            <a:off x="8729207" y="4860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</a:t>
            </a:r>
          </a:p>
        </p:txBody>
      </p:sp>
      <p:cxnSp>
        <p:nvCxnSpPr>
          <p:cNvPr id="1261" name="Shape 1261"/>
          <p:cNvCxnSpPr>
            <a:stCxn id="1260" idx="1"/>
          </p:cNvCxnSpPr>
          <p:nvPr/>
        </p:nvCxnSpPr>
        <p:spPr>
          <a:xfrm flipH="1">
            <a:off x="7804907" y="7091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262" name="Shape 1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Shape 12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Shape 1264"/>
          <p:cNvSpPr/>
          <p:nvPr/>
        </p:nvSpPr>
        <p:spPr>
          <a:xfrm>
            <a:off x="7765217" y="3482692"/>
            <a:ext cx="1964399" cy="44609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기능 수행 버튼</a:t>
            </a:r>
          </a:p>
        </p:txBody>
      </p:sp>
      <p:cxnSp>
        <p:nvCxnSpPr>
          <p:cNvPr id="1265" name="Shape 1265"/>
          <p:cNvCxnSpPr>
            <a:stCxn id="1264" idx="1"/>
          </p:cNvCxnSpPr>
          <p:nvPr/>
        </p:nvCxnSpPr>
        <p:spPr>
          <a:xfrm flipH="1">
            <a:off x="6840917" y="3705742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66" name="Shape 1266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272" name="Shape 1272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등급을 상향 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R3~4 등급의 연맹원만 사용 가능</a:t>
            </a:r>
          </a:p>
        </p:txBody>
      </p:sp>
      <p:grpSp>
        <p:nvGrpSpPr>
          <p:cNvPr id="1273" name="Shape 1273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274" name="Shape 1274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278" name="Shape 1278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279" name="Shape 1279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81" name="Shape 128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2" name="Shape 12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83" name="Shape 1283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286" name="Shape 128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87" name="Shape 128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296" name="Shape 12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7" name="Shape 1297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298" name="Shape 1298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300" name="Shape 130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01" name="Shape 1301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308" name="Shape 130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9" name="Shape 13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0" name="Shape 1310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312" name="Shape 1312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3" name="Shape 1313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314" name="Shape 1314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315" name="Shape 1315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Shape 1316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Shape 1317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318" name="Shape 131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9" name="Shape 131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0" name="Shape 1320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321" name="Shape 1321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2" name="Shape 13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3" name="Shape 1323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1324" name="Shape 132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5" name="Shape 1325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6" name="Shape 1326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327" name="Shape 1327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1328" name="Shape 1328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330" name="Shape 1330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331" name="Shape 1331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1332" name="Shape 1332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1333" name="Shape 133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Shape 1334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335" name="Shape 133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6" name="Shape 1336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1337" name="Shape 1337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338" name="Shape 133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Shape 1339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340" name="Shape 134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1" name="Shape 1341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342" name="Shape 1342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3" name="Shape 134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4" name="Shape 1344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345" name="Shape 134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6" name="Shape 1346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347" name="Shape 1347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8" name="Shape 134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9" name="Shape 1349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1" name="Shape 1351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352" name="Shape 135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3" name="Shape 1353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354" name="Shape 1354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355" name="Shape 1355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Shape 1356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357" name="Shape 1357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358" name="Shape 1358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359" name="Shape 135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0" name="Shape 1360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361" name="Shape 1361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362" name="Shape 1362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3" name="Shape 136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364" name="Shape 136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365" name="Shape 1365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1366" name="Shape 1366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67" name="Shape 136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8" name="Shape 136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9" name="Shape 1369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370" name="Shape 1370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371" name="Shape 1371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2" name="Shape 1372"/>
          <p:cNvGrpSpPr/>
          <p:nvPr/>
        </p:nvGrpSpPr>
        <p:grpSpPr>
          <a:xfrm>
            <a:off x="1813332" y="2060853"/>
            <a:ext cx="646331" cy="724633"/>
            <a:chOff x="4267498" y="2340664"/>
            <a:chExt cx="646331" cy="724633"/>
          </a:xfrm>
        </p:grpSpPr>
        <p:sp>
          <p:nvSpPr>
            <p:cNvPr id="1373" name="Shape 137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4" name="Shape 1374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375" name="Shape 1375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376" name="Shape 1376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7" name="Shape 137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378" name="Shape 137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379" name="Shape 1379"/>
          <p:cNvGrpSpPr/>
          <p:nvPr/>
        </p:nvGrpSpPr>
        <p:grpSpPr>
          <a:xfrm>
            <a:off x="240587" y="2083385"/>
            <a:ext cx="1669066" cy="484631"/>
            <a:chOff x="0" y="2113732"/>
            <a:chExt cx="1669066" cy="484631"/>
          </a:xfrm>
        </p:grpSpPr>
        <p:sp>
          <p:nvSpPr>
            <p:cNvPr id="1380" name="Shape 1380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382" name="Shape 1382"/>
          <p:cNvSpPr/>
          <p:nvPr/>
        </p:nvSpPr>
        <p:spPr>
          <a:xfrm>
            <a:off x="4328789" y="278316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3" name="Shape 1383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384" name="Shape 1384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연맹원 연맹 레벨을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상승 등급</a:t>
              </a: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으로 조정하시겠습니까?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387" name="Shape 1387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레벨 상승 확인 팝업</a:t>
            </a:r>
          </a:p>
        </p:txBody>
      </p:sp>
      <p:cxnSp>
        <p:nvCxnSpPr>
          <p:cNvPr id="1388" name="Shape 1388"/>
          <p:cNvCxnSpPr>
            <a:stCxn id="1387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89" name="Shape 1389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연맹 레벨 상승 조정</a:t>
            </a:r>
          </a:p>
        </p:txBody>
      </p:sp>
      <p:cxnSp>
        <p:nvCxnSpPr>
          <p:cNvPr id="1390" name="Shape 1390"/>
          <p:cNvCxnSpPr>
            <a:stCxn id="1389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91" name="Shape 1391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상승 조정 취소</a:t>
            </a:r>
          </a:p>
        </p:txBody>
      </p:sp>
      <p:cxnSp>
        <p:nvCxnSpPr>
          <p:cNvPr id="1392" name="Shape 1392"/>
          <p:cNvCxnSpPr>
            <a:stCxn id="1391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Shape 1397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398" name="Shape 1398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이미지 상단 연맹 레벨 표시 변경 연출 발생</a:t>
            </a:r>
          </a:p>
        </p:txBody>
      </p:sp>
      <p:grpSp>
        <p:nvGrpSpPr>
          <p:cNvPr id="1399" name="Shape 139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400" name="Shape 140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404" name="Shape 140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07" name="Shape 140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8" name="Shape 140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09" name="Shape 140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410" name="Shape 141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412" name="Shape 14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13" name="Shape 141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422" name="Shape 14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23" name="Shape 1423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424" name="Shape 142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426" name="Shape 14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7" name="Shape 1427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434" name="Shape 14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5" name="Shape 14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6" name="Shape 1436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438" name="Shape 143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9" name="Shape 1439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440" name="Shape 1440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441" name="Shape 144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Shape 1442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Shape 1443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444" name="Shape 144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5" name="Shape 144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46" name="Shape 1446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447" name="Shape 144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8" name="Shape 14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9" name="Shape 1449"/>
          <p:cNvGrpSpPr/>
          <p:nvPr/>
        </p:nvGrpSpPr>
        <p:grpSpPr>
          <a:xfrm>
            <a:off x="6682690" y="1878206"/>
            <a:ext cx="917239" cy="727653"/>
            <a:chOff x="6523046" y="1687522"/>
            <a:chExt cx="917239" cy="727653"/>
          </a:xfrm>
        </p:grpSpPr>
        <p:sp>
          <p:nvSpPr>
            <p:cNvPr id="1450" name="Shape 145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1" name="Shape 1451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2" name="Shape 1452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453" name="Shape 1453"/>
          <p:cNvGrpSpPr/>
          <p:nvPr/>
        </p:nvGrpSpPr>
        <p:grpSpPr>
          <a:xfrm>
            <a:off x="7035879" y="2610835"/>
            <a:ext cx="957314" cy="727653"/>
            <a:chOff x="6503010" y="1687522"/>
            <a:chExt cx="957314" cy="727653"/>
          </a:xfrm>
        </p:grpSpPr>
        <p:sp>
          <p:nvSpPr>
            <p:cNvPr id="1454" name="Shape 145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456" name="Shape 1456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307000" y="2737600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457" name="Shape 1457"/>
          <p:cNvGrpSpPr/>
          <p:nvPr/>
        </p:nvGrpSpPr>
        <p:grpSpPr>
          <a:xfrm>
            <a:off x="6824147" y="3445485"/>
            <a:ext cx="686405" cy="727653"/>
            <a:chOff x="6551265" y="3863841"/>
            <a:chExt cx="686405" cy="727653"/>
          </a:xfrm>
        </p:grpSpPr>
        <p:grpSp>
          <p:nvGrpSpPr>
            <p:cNvPr id="1458" name="Shape 1458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459" name="Shape 145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Shape 1460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461" name="Shape 146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2" name="Shape 1462"/>
          <p:cNvGrpSpPr/>
          <p:nvPr/>
        </p:nvGrpSpPr>
        <p:grpSpPr>
          <a:xfrm>
            <a:off x="5717923" y="4137650"/>
            <a:ext cx="646331" cy="749269"/>
            <a:chOff x="4555241" y="3658123"/>
            <a:chExt cx="646331" cy="749269"/>
          </a:xfrm>
        </p:grpSpPr>
        <p:sp>
          <p:nvSpPr>
            <p:cNvPr id="1463" name="Shape 1463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4" name="Shape 146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5" name="Shape 1465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7" name="Shape 1467"/>
          <p:cNvGrpSpPr/>
          <p:nvPr/>
        </p:nvGrpSpPr>
        <p:grpSpPr>
          <a:xfrm>
            <a:off x="4303121" y="2567144"/>
            <a:ext cx="646331" cy="724633"/>
            <a:chOff x="4267498" y="2340664"/>
            <a:chExt cx="646331" cy="724633"/>
          </a:xfrm>
        </p:grpSpPr>
        <p:sp>
          <p:nvSpPr>
            <p:cNvPr id="1468" name="Shape 146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9" name="Shape 1469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470" name="Shape 1470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471" name="Shape 1471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2" name="Shape 147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473" name="Shape 147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474" name="Shape 1474"/>
          <p:cNvGrpSpPr/>
          <p:nvPr/>
        </p:nvGrpSpPr>
        <p:grpSpPr>
          <a:xfrm>
            <a:off x="4567519" y="3361377"/>
            <a:ext cx="646331" cy="724633"/>
            <a:chOff x="4267498" y="2340664"/>
            <a:chExt cx="646331" cy="724633"/>
          </a:xfrm>
        </p:grpSpPr>
        <p:sp>
          <p:nvSpPr>
            <p:cNvPr id="1475" name="Shape 147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6" name="Shape 1476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477" name="Shape 1477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478" name="Shape 1478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9" name="Shape 147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480" name="Shape 148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481" name="Shape 1481"/>
          <p:cNvGrpSpPr/>
          <p:nvPr/>
        </p:nvGrpSpPr>
        <p:grpSpPr>
          <a:xfrm>
            <a:off x="4597724" y="1850782"/>
            <a:ext cx="646331" cy="726164"/>
            <a:chOff x="4562101" y="1706809"/>
            <a:chExt cx="646331" cy="726164"/>
          </a:xfrm>
        </p:grpSpPr>
        <p:sp>
          <p:nvSpPr>
            <p:cNvPr id="1482" name="Shape 1482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3" name="Shape 148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4" name="Shape 148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5" name="Shape 1485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486" name="Shape 148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487" name="Shape 1487"/>
          <p:cNvPicPr preferRelativeResize="0"/>
          <p:nvPr/>
        </p:nvPicPr>
        <p:blipFill rotWithShape="1">
          <a:blip r:embed="rId15">
            <a:alphaModFix/>
          </a:blip>
          <a:srcRect b="20230" l="13340" r="13340" t="19190"/>
          <a:stretch/>
        </p:blipFill>
        <p:spPr>
          <a:xfrm>
            <a:off x="5820453" y="1487687"/>
            <a:ext cx="477315" cy="39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Shape 1488"/>
          <p:cNvSpPr/>
          <p:nvPr/>
        </p:nvSpPr>
        <p:spPr>
          <a:xfrm>
            <a:off x="5783278" y="1020548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Shape 1489"/>
          <p:cNvSpPr txBox="1"/>
          <p:nvPr/>
        </p:nvSpPr>
        <p:spPr>
          <a:xfrm>
            <a:off x="4797287" y="531985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  <p:sp>
        <p:nvSpPr>
          <p:cNvPr id="1490" name="Shape 1490"/>
          <p:cNvSpPr/>
          <p:nvPr/>
        </p:nvSpPr>
        <p:spPr>
          <a:xfrm rot="-5822021">
            <a:off x="3530815" y="2535319"/>
            <a:ext cx="484630" cy="124460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Shape 1491"/>
          <p:cNvSpPr txBox="1"/>
          <p:nvPr/>
        </p:nvSpPr>
        <p:spPr>
          <a:xfrm>
            <a:off x="535710" y="2814992"/>
            <a:ext cx="273825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연맹원의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 레벨에 따라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메뉴도 변동됨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Shape 1496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497" name="Shape 1497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등급을 강등 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R3~4 등급의 연맹원만 사용 가능</a:t>
            </a:r>
          </a:p>
        </p:txBody>
      </p:sp>
      <p:grpSp>
        <p:nvGrpSpPr>
          <p:cNvPr id="1498" name="Shape 1498"/>
          <p:cNvGrpSpPr/>
          <p:nvPr/>
        </p:nvGrpSpPr>
        <p:grpSpPr>
          <a:xfrm>
            <a:off x="240587" y="2083385"/>
            <a:ext cx="1669066" cy="484631"/>
            <a:chOff x="0" y="2113732"/>
            <a:chExt cx="1669066" cy="484631"/>
          </a:xfrm>
        </p:grpSpPr>
        <p:sp>
          <p:nvSpPr>
            <p:cNvPr id="1499" name="Shape 1499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grpSp>
        <p:nvGrpSpPr>
          <p:cNvPr id="1501" name="Shape 1501"/>
          <p:cNvGrpSpPr/>
          <p:nvPr/>
        </p:nvGrpSpPr>
        <p:grpSpPr>
          <a:xfrm>
            <a:off x="1936112" y="2064915"/>
            <a:ext cx="646331" cy="724633"/>
            <a:chOff x="4267498" y="2340664"/>
            <a:chExt cx="646331" cy="724633"/>
          </a:xfrm>
        </p:grpSpPr>
        <p:sp>
          <p:nvSpPr>
            <p:cNvPr id="1502" name="Shape 150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3" name="Shape 1503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504" name="Shape 1504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505" name="Shape 1505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6" name="Shape 1506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507" name="Shape 1507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508" name="Shape 1508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509" name="Shape 1509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513" name="Shape 1513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514" name="Shape 1514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515" name="Shape 1515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16" name="Shape 15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7" name="Shape 15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8" name="Shape 1518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519" name="Shape 1519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520" name="Shape 152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521" name="Shape 15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2" name="Shape 1522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531" name="Shape 15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32" name="Shape 1532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533" name="Shape 1533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534" name="Shape 153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535" name="Shape 15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36" name="Shape 1536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543" name="Shape 15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4" name="Shape 15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5" name="Shape 1545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547" name="Shape 1547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8" name="Shape 1548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549" name="Shape 1549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550" name="Shape 1550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Shape 1551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Shape 1552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553" name="Shape 155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4" name="Shape 155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5" name="Shape 1555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556" name="Shape 1556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7" name="Shape 15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8" name="Shape 1558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1559" name="Shape 155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0" name="Shape 1560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1" name="Shape 1561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562" name="Shape 1562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1563" name="Shape 1563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565" name="Shape 1565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566" name="Shape 1566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1567" name="Shape 1567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1568" name="Shape 156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Shape 1569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570" name="Shape 157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1" name="Shape 1571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1572" name="Shape 1572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573" name="Shape 157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Shape 1574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575" name="Shape 157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6" name="Shape 1576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577" name="Shape 1577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8" name="Shape 157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9" name="Shape 1579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580" name="Shape 158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1" name="Shape 1581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582" name="Shape 1582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3" name="Shape 158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4" name="Shape 1584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6" name="Shape 1586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587" name="Shape 158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8" name="Shape 1588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589" name="Shape 1589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590" name="Shape 1590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1" name="Shape 1591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592" name="Shape 1592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593" name="Shape 1593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594" name="Shape 159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5" name="Shape 1595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596" name="Shape 1596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597" name="Shape 1597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8" name="Shape 1598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599" name="Shape 1599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600" name="Shape 1600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1601" name="Shape 1601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02" name="Shape 160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3" name="Shape 160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4" name="Shape 1604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605" name="Shape 1605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606" name="Shape 1606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Shape 1607"/>
          <p:cNvSpPr/>
          <p:nvPr/>
        </p:nvSpPr>
        <p:spPr>
          <a:xfrm>
            <a:off x="4328789" y="278316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8" name="Shape 1608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609" name="Shape 1609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연맹원 연맹 레벨을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상승 등급</a:t>
              </a: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으로 조정하시겠습니까?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612" name="Shape 1612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레벨 상승 확인 팝업</a:t>
            </a:r>
          </a:p>
        </p:txBody>
      </p:sp>
      <p:cxnSp>
        <p:nvCxnSpPr>
          <p:cNvPr id="1613" name="Shape 1613"/>
          <p:cNvCxnSpPr>
            <a:stCxn id="1612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14" name="Shape 1614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연맹 레벨 상승 조정</a:t>
            </a:r>
          </a:p>
        </p:txBody>
      </p:sp>
      <p:cxnSp>
        <p:nvCxnSpPr>
          <p:cNvPr id="1615" name="Shape 1615"/>
          <p:cNvCxnSpPr>
            <a:stCxn id="1614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16" name="Shape 1616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상승 조정 취소</a:t>
            </a:r>
          </a:p>
        </p:txBody>
      </p:sp>
      <p:cxnSp>
        <p:nvCxnSpPr>
          <p:cNvPr id="1617" name="Shape 1617"/>
          <p:cNvCxnSpPr>
            <a:stCxn id="1616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623" name="Shape 1623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강등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이미지 상단 연맹 레벨 표시 변경 연출 발생</a:t>
            </a:r>
          </a:p>
        </p:txBody>
      </p:sp>
      <p:grpSp>
        <p:nvGrpSpPr>
          <p:cNvPr id="1624" name="Shape 1624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625" name="Shape 1625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629" name="Shape 1629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630" name="Shape 1630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631" name="Shape 1631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32" name="Shape 16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3" name="Shape 163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4" name="Shape 1634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635" name="Shape 163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636" name="Shape 163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637" name="Shape 16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38" name="Shape 1638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647" name="Shape 16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8" name="Shape 1648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649" name="Shape 1649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650" name="Shape 165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651" name="Shape 165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52" name="Shape 1652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659" name="Shape 16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0" name="Shape 16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1" name="Shape 1661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663" name="Shape 1663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4" name="Shape 1664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665" name="Shape 1665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666" name="Shape 1666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Shape 1667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Shape 1668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669" name="Shape 166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0" name="Shape 167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1" name="Shape 1671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672" name="Shape 1672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Shape 16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Shape 1674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1675" name="Shape 1675"/>
          <p:cNvSpPr/>
          <p:nvPr/>
        </p:nvSpPr>
        <p:spPr>
          <a:xfrm>
            <a:off x="5783278" y="1020548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Shape 1676"/>
          <p:cNvSpPr txBox="1"/>
          <p:nvPr/>
        </p:nvSpPr>
        <p:spPr>
          <a:xfrm>
            <a:off x="4797287" y="531985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  <p:sp>
        <p:nvSpPr>
          <p:cNvPr id="1677" name="Shape 1677"/>
          <p:cNvSpPr/>
          <p:nvPr/>
        </p:nvSpPr>
        <p:spPr>
          <a:xfrm rot="-5822021">
            <a:off x="3530815" y="2535319"/>
            <a:ext cx="484630" cy="124460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Shape 1678"/>
          <p:cNvSpPr txBox="1"/>
          <p:nvPr/>
        </p:nvSpPr>
        <p:spPr>
          <a:xfrm>
            <a:off x="535710" y="2814992"/>
            <a:ext cx="273825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연맹원의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 레벨에 따라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메뉴도 변동됨</a:t>
            </a:r>
          </a:p>
        </p:txBody>
      </p:sp>
      <p:pic>
        <p:nvPicPr>
          <p:cNvPr id="1679" name="Shape 1679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0" name="Shape 1680"/>
          <p:cNvGrpSpPr/>
          <p:nvPr/>
        </p:nvGrpSpPr>
        <p:grpSpPr>
          <a:xfrm>
            <a:off x="6682690" y="1878206"/>
            <a:ext cx="917239" cy="727653"/>
            <a:chOff x="6523046" y="1687522"/>
            <a:chExt cx="917239" cy="727653"/>
          </a:xfrm>
        </p:grpSpPr>
        <p:sp>
          <p:nvSpPr>
            <p:cNvPr id="1681" name="Shape 168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2" name="Shape 1682"/>
            <p:cNvPicPr preferRelativeResize="0"/>
            <p:nvPr/>
          </p:nvPicPr>
          <p:blipFill rotWithShape="1">
            <a:blip r:embed="rId11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3" name="Shape 1683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684" name="Shape 1684"/>
          <p:cNvGrpSpPr/>
          <p:nvPr/>
        </p:nvGrpSpPr>
        <p:grpSpPr>
          <a:xfrm>
            <a:off x="7035879" y="2610835"/>
            <a:ext cx="957314" cy="727653"/>
            <a:chOff x="6503010" y="1687522"/>
            <a:chExt cx="957314" cy="727653"/>
          </a:xfrm>
        </p:grpSpPr>
        <p:sp>
          <p:nvSpPr>
            <p:cNvPr id="1685" name="Shape 168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687" name="Shape 1687"/>
          <p:cNvPicPr preferRelativeResize="0"/>
          <p:nvPr/>
        </p:nvPicPr>
        <p:blipFill rotWithShape="1">
          <a:blip r:embed="rId12">
            <a:alphaModFix/>
          </a:blip>
          <a:srcRect b="63205" l="8103" r="67365" t="13381"/>
          <a:stretch/>
        </p:blipFill>
        <p:spPr>
          <a:xfrm>
            <a:off x="7307000" y="2737600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688" name="Shape 1688"/>
          <p:cNvGrpSpPr/>
          <p:nvPr/>
        </p:nvGrpSpPr>
        <p:grpSpPr>
          <a:xfrm>
            <a:off x="6824147" y="3445485"/>
            <a:ext cx="686405" cy="727653"/>
            <a:chOff x="6551265" y="3863841"/>
            <a:chExt cx="686405" cy="727653"/>
          </a:xfrm>
        </p:grpSpPr>
        <p:grpSp>
          <p:nvGrpSpPr>
            <p:cNvPr id="1689" name="Shape 1689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690" name="Shape 169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Shape 1691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692" name="Shape 169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3" name="Shape 1693"/>
          <p:cNvGrpSpPr/>
          <p:nvPr/>
        </p:nvGrpSpPr>
        <p:grpSpPr>
          <a:xfrm>
            <a:off x="5717923" y="4137650"/>
            <a:ext cx="646331" cy="749269"/>
            <a:chOff x="4555241" y="3658123"/>
            <a:chExt cx="646331" cy="749269"/>
          </a:xfrm>
        </p:grpSpPr>
        <p:sp>
          <p:nvSpPr>
            <p:cNvPr id="1694" name="Shape 1694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5" name="Shape 169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6" name="Shape 1696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8" name="Shape 1698"/>
          <p:cNvGrpSpPr/>
          <p:nvPr/>
        </p:nvGrpSpPr>
        <p:grpSpPr>
          <a:xfrm>
            <a:off x="4303121" y="2567144"/>
            <a:ext cx="646331" cy="724633"/>
            <a:chOff x="4267498" y="2340664"/>
            <a:chExt cx="646331" cy="724633"/>
          </a:xfrm>
        </p:grpSpPr>
        <p:sp>
          <p:nvSpPr>
            <p:cNvPr id="1699" name="Shape 169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0" name="Shape 1700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701" name="Shape 1701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702" name="Shape 1702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3" name="Shape 170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704" name="Shape 170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705" name="Shape 1705"/>
          <p:cNvGrpSpPr/>
          <p:nvPr/>
        </p:nvGrpSpPr>
        <p:grpSpPr>
          <a:xfrm>
            <a:off x="4567519" y="3361377"/>
            <a:ext cx="646331" cy="724633"/>
            <a:chOff x="4267498" y="2340664"/>
            <a:chExt cx="646331" cy="724633"/>
          </a:xfrm>
        </p:grpSpPr>
        <p:sp>
          <p:nvSpPr>
            <p:cNvPr id="1706" name="Shape 170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7" name="Shape 1707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708" name="Shape 1708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709" name="Shape 1709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0" name="Shape 1710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711" name="Shape 1711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712" name="Shape 1712"/>
          <p:cNvGrpSpPr/>
          <p:nvPr/>
        </p:nvGrpSpPr>
        <p:grpSpPr>
          <a:xfrm>
            <a:off x="4597724" y="1850782"/>
            <a:ext cx="646331" cy="726164"/>
            <a:chOff x="4562101" y="1706809"/>
            <a:chExt cx="646331" cy="726164"/>
          </a:xfrm>
        </p:grpSpPr>
        <p:sp>
          <p:nvSpPr>
            <p:cNvPr id="1713" name="Shape 1713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4" name="Shape 17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5" name="Shape 171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6" name="Shape 1716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Shape 1721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722" name="Shape 1722"/>
          <p:cNvSpPr txBox="1"/>
          <p:nvPr/>
        </p:nvSpPr>
        <p:spPr>
          <a:xfrm>
            <a:off x="1013629" y="667910"/>
            <a:ext cx="332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연맹원을 연맹에서 강제로 탈퇴시키는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등급의 연맹원만 사용 가능</a:t>
            </a:r>
          </a:p>
        </p:txBody>
      </p:sp>
      <p:grpSp>
        <p:nvGrpSpPr>
          <p:cNvPr id="1723" name="Shape 1723"/>
          <p:cNvGrpSpPr/>
          <p:nvPr/>
        </p:nvGrpSpPr>
        <p:grpSpPr>
          <a:xfrm>
            <a:off x="2175932" y="2377321"/>
            <a:ext cx="646331" cy="749269"/>
            <a:chOff x="4555241" y="3658123"/>
            <a:chExt cx="646331" cy="749269"/>
          </a:xfrm>
        </p:grpSpPr>
        <p:sp>
          <p:nvSpPr>
            <p:cNvPr id="1724" name="Shape 1724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5" name="Shape 17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6" name="Shape 1726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8" name="Shape 1728"/>
          <p:cNvGrpSpPr/>
          <p:nvPr/>
        </p:nvGrpSpPr>
        <p:grpSpPr>
          <a:xfrm>
            <a:off x="523260" y="2367996"/>
            <a:ext cx="1669066" cy="484631"/>
            <a:chOff x="0" y="2113732"/>
            <a:chExt cx="1669066" cy="484631"/>
          </a:xfrm>
        </p:grpSpPr>
        <p:sp>
          <p:nvSpPr>
            <p:cNvPr id="1729" name="Shape 1729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grpSp>
        <p:nvGrpSpPr>
          <p:cNvPr id="1731" name="Shape 173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732" name="Shape 173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736" name="Shape 173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737" name="Shape 1737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738" name="Shape 173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39" name="Shape 17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0" name="Shape 174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41" name="Shape 174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742" name="Shape 174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743" name="Shape 174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744" name="Shape 17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45" name="Shape 174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754" name="Shape 17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55" name="Shape 1755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756" name="Shape 175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757" name="Shape 175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758" name="Shape 175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59" name="Shape 1759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766" name="Shape 176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7" name="Shape 17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8" name="Shape 1768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770" name="Shape 1770"/>
            <p:cNvPicPr preferRelativeResize="0"/>
            <p:nvPr/>
          </p:nvPicPr>
          <p:blipFill rotWithShape="1">
            <a:blip r:embed="rId8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1" name="Shape 177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772" name="Shape 1772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773" name="Shape 177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Shape 1774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Shape 1775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776" name="Shape 177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7" name="Shape 177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8" name="Shape 1778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779" name="Shape 177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0" name="Shape 17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1" name="Shape 1781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1782" name="Shape 1782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3" name="Shape 1783"/>
            <p:cNvPicPr preferRelativeResize="0"/>
            <p:nvPr/>
          </p:nvPicPr>
          <p:blipFill rotWithShape="1">
            <a:blip r:embed="rId11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4" name="Shape 1784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785" name="Shape 1785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1786" name="Shape 178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788" name="Shape 1788"/>
          <p:cNvPicPr preferRelativeResize="0"/>
          <p:nvPr/>
        </p:nvPicPr>
        <p:blipFill rotWithShape="1">
          <a:blip r:embed="rId12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789" name="Shape 1789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1790" name="Shape 1790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1791" name="Shape 179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Shape 1792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793" name="Shape 179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4" name="Shape 1794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1795" name="Shape 1795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796" name="Shape 179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Shape 1797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798" name="Shape 179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9" name="Shape 1799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800" name="Shape 1800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01" name="Shape 18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2" name="Shape 1802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803" name="Shape 180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4" name="Shape 1804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805" name="Shape 1805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06" name="Shape 18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7" name="Shape 1807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9" name="Shape 1809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810" name="Shape 181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1" name="Shape 1811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812" name="Shape 1812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813" name="Shape 1813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4" name="Shape 181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815" name="Shape 181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816" name="Shape 1816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817" name="Shape 181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8" name="Shape 1818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819" name="Shape 1819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820" name="Shape 1820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1" name="Shape 1821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822" name="Shape 1822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823" name="Shape 1823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1824" name="Shape 1824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5" name="Shape 18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6" name="Shape 182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7" name="Shape 1827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828" name="Shape 1828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829" name="Shape 1829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830" name="Shape 1830"/>
          <p:cNvSpPr/>
          <p:nvPr/>
        </p:nvSpPr>
        <p:spPr>
          <a:xfrm>
            <a:off x="4328789" y="278316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1" name="Shape 1831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832" name="Shape 1832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연맹원 닉네임</a:t>
              </a: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님을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연맹에서 추방시키시겠습니까?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835" name="Shape 1835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확인 팝업</a:t>
            </a:r>
          </a:p>
        </p:txBody>
      </p:sp>
      <p:cxnSp>
        <p:nvCxnSpPr>
          <p:cNvPr id="1836" name="Shape 1836"/>
          <p:cNvCxnSpPr>
            <a:stCxn id="1835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37" name="Shape 1837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수행</a:t>
            </a:r>
          </a:p>
        </p:txBody>
      </p:sp>
      <p:cxnSp>
        <p:nvCxnSpPr>
          <p:cNvPr id="1838" name="Shape 1838"/>
          <p:cNvCxnSpPr>
            <a:stCxn id="1837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39" name="Shape 1839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취소</a:t>
            </a:r>
          </a:p>
        </p:txBody>
      </p:sp>
      <p:cxnSp>
        <p:nvCxnSpPr>
          <p:cNvPr id="1840" name="Shape 1840"/>
          <p:cNvCxnSpPr>
            <a:stCxn id="1839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41" name="Shape 1841"/>
          <p:cNvSpPr/>
          <p:nvPr/>
        </p:nvSpPr>
        <p:spPr>
          <a:xfrm>
            <a:off x="3530644" y="5208780"/>
            <a:ext cx="2377004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강퇴를 수행하면 해당 플레이어(유저)는 연맹원 목록에서 제거 됨</a:t>
            </a:r>
          </a:p>
        </p:txBody>
      </p:sp>
      <p:cxnSp>
        <p:nvCxnSpPr>
          <p:cNvPr id="1842" name="Shape 1842"/>
          <p:cNvCxnSpPr>
            <a:stCxn id="1841" idx="0"/>
            <a:endCxn id="1837" idx="2"/>
          </p:cNvCxnSpPr>
          <p:nvPr/>
        </p:nvCxnSpPr>
        <p:spPr>
          <a:xfrm flipH="1" rot="10800000">
            <a:off x="4719146" y="4814580"/>
            <a:ext cx="1500" cy="39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Shape 1847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848" name="Shape 1848"/>
          <p:cNvSpPr txBox="1"/>
          <p:nvPr/>
        </p:nvSpPr>
        <p:spPr>
          <a:xfrm>
            <a:off x="1013629" y="667910"/>
            <a:ext cx="332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연맹 지령을 보낼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등급의 연맹원만 사용 가능</a:t>
            </a:r>
          </a:p>
        </p:txBody>
      </p:sp>
      <p:grpSp>
        <p:nvGrpSpPr>
          <p:cNvPr id="1849" name="Shape 184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850" name="Shape 185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854" name="Shape 185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855" name="Shape 1855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856" name="Shape 185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57" name="Shape 185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8" name="Shape 18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59" name="Shape 185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860" name="Shape 186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861" name="Shape 186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862" name="Shape 18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63" name="Shape 186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872" name="Shape 18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73" name="Shape 1873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874" name="Shape 187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875" name="Shape 187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876" name="Shape 187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77" name="Shape 1877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884" name="Shape 188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5" name="Shape 18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6" name="Shape 1886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888" name="Shape 188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9" name="Shape 1889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890" name="Shape 1890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891" name="Shape 189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Shape 1892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Shape 1893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894" name="Shape 189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5" name="Shape 189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6" name="Shape 1896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897" name="Shape 189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8" name="Shape 18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9" name="Shape 1899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1900" name="Shape 190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01" name="Shape 1901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2" name="Shape 1902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903" name="Shape 1903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1904" name="Shape 190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906" name="Shape 1906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907" name="Shape 1907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1908" name="Shape 1908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1909" name="Shape 190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Shape 1910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911" name="Shape 19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2" name="Shape 1912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1913" name="Shape 1913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914" name="Shape 191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Shape 1915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916" name="Shape 191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7" name="Shape 1917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918" name="Shape 1918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9" name="Shape 19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0" name="Shape 1920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921" name="Shape 192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2" name="Shape 1922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923" name="Shape 1923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4" name="Shape 192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5" name="Shape 1925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7" name="Shape 1927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928" name="Shape 192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9" name="Shape 1929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930" name="Shape 1930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931" name="Shape 1931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2" name="Shape 193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933" name="Shape 193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934" name="Shape 1934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935" name="Shape 193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6" name="Shape 1936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937" name="Shape 1937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938" name="Shape 1938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9" name="Shape 193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940" name="Shape 194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941" name="Shape 1941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1942" name="Shape 1942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43" name="Shape 194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4" name="Shape 194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5" name="Shape 1945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946" name="Shape 194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947" name="Shape 1947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948" name="Shape 1948"/>
          <p:cNvSpPr/>
          <p:nvPr/>
        </p:nvSpPr>
        <p:spPr>
          <a:xfrm>
            <a:off x="4328789" y="278316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Shape 1949"/>
          <p:cNvSpPr/>
          <p:nvPr/>
        </p:nvSpPr>
        <p:spPr>
          <a:xfrm>
            <a:off x="4497492" y="1452957"/>
            <a:ext cx="3220828" cy="412437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0" name="Shape 1950"/>
          <p:cNvCxnSpPr/>
          <p:nvPr/>
        </p:nvCxnSpPr>
        <p:spPr>
          <a:xfrm>
            <a:off x="4544855" y="1892690"/>
            <a:ext cx="31261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51" name="Shape 1951"/>
          <p:cNvSpPr txBox="1"/>
          <p:nvPr/>
        </p:nvSpPr>
        <p:spPr>
          <a:xfrm>
            <a:off x="5528537" y="1496104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</p:txBody>
      </p:sp>
      <p:sp>
        <p:nvSpPr>
          <p:cNvPr id="1952" name="Shape 1952"/>
          <p:cNvSpPr/>
          <p:nvPr/>
        </p:nvSpPr>
        <p:spPr>
          <a:xfrm>
            <a:off x="5568101" y="5131448"/>
            <a:ext cx="1029112" cy="339071"/>
          </a:xfrm>
          <a:prstGeom prst="roundRect">
            <a:avLst>
              <a:gd fmla="val 13645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grpSp>
        <p:nvGrpSpPr>
          <p:cNvPr id="1953" name="Shape 1953"/>
          <p:cNvGrpSpPr/>
          <p:nvPr/>
        </p:nvGrpSpPr>
        <p:grpSpPr>
          <a:xfrm>
            <a:off x="4952702" y="1982350"/>
            <a:ext cx="742511" cy="927436"/>
            <a:chOff x="4728764" y="1982350"/>
            <a:chExt cx="742511" cy="927436"/>
          </a:xfrm>
        </p:grpSpPr>
        <p:sp>
          <p:nvSpPr>
            <p:cNvPr id="1954" name="Shape 1954"/>
            <p:cNvSpPr/>
            <p:nvPr/>
          </p:nvSpPr>
          <p:spPr>
            <a:xfrm>
              <a:off x="4774769" y="1982350"/>
              <a:ext cx="676289" cy="665667"/>
            </a:xfrm>
            <a:prstGeom prst="roundRect">
              <a:avLst>
                <a:gd fmla="val 5805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55" name="Shape 195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819271" y="2027099"/>
              <a:ext cx="579401" cy="571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6" name="Shape 1956"/>
            <p:cNvSpPr txBox="1"/>
            <p:nvPr/>
          </p:nvSpPr>
          <p:spPr>
            <a:xfrm>
              <a:off x="4728764" y="2663566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수집</a:t>
              </a:r>
            </a:p>
          </p:txBody>
        </p:sp>
      </p:grpSp>
      <p:grpSp>
        <p:nvGrpSpPr>
          <p:cNvPr id="1957" name="Shape 1957"/>
          <p:cNvGrpSpPr/>
          <p:nvPr/>
        </p:nvGrpSpPr>
        <p:grpSpPr>
          <a:xfrm>
            <a:off x="6252036" y="1991909"/>
            <a:ext cx="998990" cy="927436"/>
            <a:chOff x="6252036" y="1973248"/>
            <a:chExt cx="998990" cy="927436"/>
          </a:xfrm>
        </p:grpSpPr>
        <p:grpSp>
          <p:nvGrpSpPr>
            <p:cNvPr id="1958" name="Shape 1958"/>
            <p:cNvGrpSpPr/>
            <p:nvPr/>
          </p:nvGrpSpPr>
          <p:grpSpPr>
            <a:xfrm>
              <a:off x="6252036" y="1973248"/>
              <a:ext cx="998990" cy="927436"/>
              <a:chOff x="4600526" y="1982350"/>
              <a:chExt cx="998990" cy="927436"/>
            </a:xfrm>
          </p:grpSpPr>
          <p:sp>
            <p:nvSpPr>
              <p:cNvPr id="1959" name="Shape 1959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Shape 1960"/>
              <p:cNvSpPr txBox="1"/>
              <p:nvPr/>
            </p:nvSpPr>
            <p:spPr>
              <a:xfrm>
                <a:off x="4600526" y="2663566"/>
                <a:ext cx="998990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과학기술 공헌</a:t>
                </a:r>
              </a:p>
            </p:txBody>
          </p:sp>
        </p:grpSp>
        <p:pic>
          <p:nvPicPr>
            <p:cNvPr id="1961" name="Shape 196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79687" y="2025249"/>
              <a:ext cx="573605" cy="576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2" name="Shape 1962"/>
          <p:cNvGrpSpPr/>
          <p:nvPr/>
        </p:nvGrpSpPr>
        <p:grpSpPr>
          <a:xfrm>
            <a:off x="4753728" y="4014873"/>
            <a:ext cx="1172117" cy="938843"/>
            <a:chOff x="4753728" y="4014873"/>
            <a:chExt cx="1172117" cy="938843"/>
          </a:xfrm>
        </p:grpSpPr>
        <p:grpSp>
          <p:nvGrpSpPr>
            <p:cNvPr id="1963" name="Shape 1963"/>
            <p:cNvGrpSpPr/>
            <p:nvPr/>
          </p:nvGrpSpPr>
          <p:grpSpPr>
            <a:xfrm>
              <a:off x="4753728" y="4026280"/>
              <a:ext cx="1172117" cy="927436"/>
              <a:chOff x="4513964" y="1982350"/>
              <a:chExt cx="1172117" cy="927436"/>
            </a:xfrm>
          </p:grpSpPr>
          <p:sp>
            <p:nvSpPr>
              <p:cNvPr id="1964" name="Shape 1964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Shape 1965"/>
              <p:cNvSpPr txBox="1"/>
              <p:nvPr/>
            </p:nvSpPr>
            <p:spPr>
              <a:xfrm>
                <a:off x="4513964" y="2663566"/>
                <a:ext cx="1172117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전쟁에 참여</a:t>
                </a:r>
              </a:p>
            </p:txBody>
          </p:sp>
        </p:grpSp>
        <p:pic>
          <p:nvPicPr>
            <p:cNvPr id="1966" name="Shape 196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967862" y="4014873"/>
              <a:ext cx="810255" cy="733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7" name="Shape 1967"/>
          <p:cNvGrpSpPr/>
          <p:nvPr/>
        </p:nvGrpSpPr>
        <p:grpSpPr>
          <a:xfrm>
            <a:off x="6284770" y="3019294"/>
            <a:ext cx="998989" cy="927436"/>
            <a:chOff x="6284770" y="3019294"/>
            <a:chExt cx="998989" cy="927436"/>
          </a:xfrm>
        </p:grpSpPr>
        <p:grpSp>
          <p:nvGrpSpPr>
            <p:cNvPr id="1968" name="Shape 1968"/>
            <p:cNvGrpSpPr/>
            <p:nvPr/>
          </p:nvGrpSpPr>
          <p:grpSpPr>
            <a:xfrm>
              <a:off x="6284770" y="3019294"/>
              <a:ext cx="998989" cy="927436"/>
              <a:chOff x="4616792" y="1982350"/>
              <a:chExt cx="998989" cy="927436"/>
            </a:xfrm>
          </p:grpSpPr>
          <p:sp>
            <p:nvSpPr>
              <p:cNvPr id="1969" name="Shape 1969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Shape 1970"/>
              <p:cNvSpPr txBox="1"/>
              <p:nvPr/>
            </p:nvSpPr>
            <p:spPr>
              <a:xfrm>
                <a:off x="4616792" y="2663566"/>
                <a:ext cx="998989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연맹영지 건설</a:t>
                </a:r>
              </a:p>
            </p:txBody>
          </p:sp>
        </p:grpSp>
        <p:pic>
          <p:nvPicPr>
            <p:cNvPr id="1971" name="Shape 197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516341" y="3040175"/>
              <a:ext cx="554440" cy="6214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2" name="Shape 1972"/>
          <p:cNvGrpSpPr/>
          <p:nvPr/>
        </p:nvGrpSpPr>
        <p:grpSpPr>
          <a:xfrm>
            <a:off x="6245417" y="4023044"/>
            <a:ext cx="1043877" cy="940231"/>
            <a:chOff x="6245417" y="4023044"/>
            <a:chExt cx="1043877" cy="940231"/>
          </a:xfrm>
        </p:grpSpPr>
        <p:grpSp>
          <p:nvGrpSpPr>
            <p:cNvPr id="1973" name="Shape 1973"/>
            <p:cNvGrpSpPr/>
            <p:nvPr/>
          </p:nvGrpSpPr>
          <p:grpSpPr>
            <a:xfrm>
              <a:off x="6245417" y="4035840"/>
              <a:ext cx="1043877" cy="927436"/>
              <a:chOff x="4578082" y="1982350"/>
              <a:chExt cx="1043877" cy="927436"/>
            </a:xfrm>
          </p:grpSpPr>
          <p:sp>
            <p:nvSpPr>
              <p:cNvPr id="1974" name="Shape 1974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Shape 1975"/>
              <p:cNvSpPr txBox="1"/>
              <p:nvPr/>
            </p:nvSpPr>
            <p:spPr>
              <a:xfrm>
                <a:off x="4578082" y="2663566"/>
                <a:ext cx="1043877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상품 보충</a:t>
                </a:r>
              </a:p>
            </p:txBody>
          </p:sp>
        </p:grpSp>
        <p:pic>
          <p:nvPicPr>
            <p:cNvPr id="1976" name="Shape 197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396101" y="4023044"/>
              <a:ext cx="755390" cy="7242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7" name="Shape 1977"/>
          <p:cNvGrpSpPr/>
          <p:nvPr/>
        </p:nvGrpSpPr>
        <p:grpSpPr>
          <a:xfrm>
            <a:off x="4905052" y="3009733"/>
            <a:ext cx="870750" cy="927436"/>
            <a:chOff x="4905052" y="3009733"/>
            <a:chExt cx="870750" cy="927436"/>
          </a:xfrm>
        </p:grpSpPr>
        <p:grpSp>
          <p:nvGrpSpPr>
            <p:cNvPr id="1978" name="Shape 1978"/>
            <p:cNvGrpSpPr/>
            <p:nvPr/>
          </p:nvGrpSpPr>
          <p:grpSpPr>
            <a:xfrm>
              <a:off x="4905052" y="3009733"/>
              <a:ext cx="870750" cy="927436"/>
              <a:chOff x="4664646" y="1982350"/>
              <a:chExt cx="870750" cy="927436"/>
            </a:xfrm>
          </p:grpSpPr>
          <p:sp>
            <p:nvSpPr>
              <p:cNvPr id="1979" name="Shape 1979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Shape 1980"/>
              <p:cNvSpPr txBox="1"/>
              <p:nvPr/>
            </p:nvSpPr>
            <p:spPr>
              <a:xfrm>
                <a:off x="4664646" y="2663566"/>
                <a:ext cx="870750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연맹원 지원</a:t>
                </a:r>
              </a:p>
            </p:txBody>
          </p:sp>
        </p:grpSp>
        <p:pic>
          <p:nvPicPr>
            <p:cNvPr id="1981" name="Shape 1981"/>
            <p:cNvPicPr preferRelativeResize="0"/>
            <p:nvPr/>
          </p:nvPicPr>
          <p:blipFill rotWithShape="1">
            <a:blip r:embed="rId23">
              <a:alphaModFix/>
            </a:blip>
            <a:srcRect b="13811" l="10604" r="21790" t="24413"/>
            <a:stretch/>
          </p:blipFill>
          <p:spPr>
            <a:xfrm>
              <a:off x="5068387" y="3090975"/>
              <a:ext cx="574766" cy="5397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2" name="Shape 1982"/>
          <p:cNvSpPr/>
          <p:nvPr/>
        </p:nvSpPr>
        <p:spPr>
          <a:xfrm>
            <a:off x="8611621" y="86673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세부 메뉴 팝업</a:t>
            </a:r>
          </a:p>
        </p:txBody>
      </p:sp>
      <p:cxnSp>
        <p:nvCxnSpPr>
          <p:cNvPr id="1983" name="Shape 1983"/>
          <p:cNvCxnSpPr>
            <a:stCxn id="1982" idx="1"/>
          </p:cNvCxnSpPr>
          <p:nvPr/>
        </p:nvCxnSpPr>
        <p:spPr>
          <a:xfrm flipH="1">
            <a:off x="7687321" y="1089822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4" name="Shape 1984"/>
          <p:cNvSpPr/>
          <p:nvPr/>
        </p:nvSpPr>
        <p:spPr>
          <a:xfrm>
            <a:off x="7937863" y="2099034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과학 기술 공연 지령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1985" name="Shape 1985"/>
          <p:cNvCxnSpPr>
            <a:stCxn id="1984" idx="1"/>
            <a:endCxn id="1959" idx="3"/>
          </p:cNvCxnSpPr>
          <p:nvPr/>
        </p:nvCxnSpPr>
        <p:spPr>
          <a:xfrm flipH="1">
            <a:off x="7102663" y="2322123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6" name="Shape 1986"/>
          <p:cNvSpPr/>
          <p:nvPr/>
        </p:nvSpPr>
        <p:spPr>
          <a:xfrm>
            <a:off x="7957178" y="317244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 건설 참여 지령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1987" name="Shape 1987"/>
          <p:cNvCxnSpPr>
            <a:stCxn id="1986" idx="1"/>
          </p:cNvCxnSpPr>
          <p:nvPr/>
        </p:nvCxnSpPr>
        <p:spPr>
          <a:xfrm flipH="1">
            <a:off x="7121978" y="3395532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8" name="Shape 1988"/>
          <p:cNvSpPr/>
          <p:nvPr/>
        </p:nvSpPr>
        <p:spPr>
          <a:xfrm>
            <a:off x="7948039" y="418902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상점 내 상품 보충 지령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1989" name="Shape 1989"/>
          <p:cNvCxnSpPr>
            <a:stCxn id="1988" idx="1"/>
          </p:cNvCxnSpPr>
          <p:nvPr/>
        </p:nvCxnSpPr>
        <p:spPr>
          <a:xfrm flipH="1">
            <a:off x="7112839" y="4412110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0" name="Shape 1990"/>
          <p:cNvSpPr/>
          <p:nvPr/>
        </p:nvSpPr>
        <p:spPr>
          <a:xfrm>
            <a:off x="2226033" y="213543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수집 지령 메일 보내기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sp>
        <p:nvSpPr>
          <p:cNvPr id="1991" name="Shape 1991"/>
          <p:cNvSpPr/>
          <p:nvPr/>
        </p:nvSpPr>
        <p:spPr>
          <a:xfrm>
            <a:off x="2245350" y="32088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지원 참여 지령 메일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 버튼</a:t>
            </a:r>
          </a:p>
        </p:txBody>
      </p:sp>
      <p:sp>
        <p:nvSpPr>
          <p:cNvPr id="1992" name="Shape 1992"/>
          <p:cNvSpPr/>
          <p:nvPr/>
        </p:nvSpPr>
        <p:spPr>
          <a:xfrm>
            <a:off x="2236210" y="422542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 참여 지령 메일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 버튼</a:t>
            </a:r>
          </a:p>
        </p:txBody>
      </p:sp>
      <p:cxnSp>
        <p:nvCxnSpPr>
          <p:cNvPr id="1993" name="Shape 1993"/>
          <p:cNvCxnSpPr>
            <a:stCxn id="1990" idx="3"/>
            <a:endCxn id="1954" idx="1"/>
          </p:cNvCxnSpPr>
          <p:nvPr/>
        </p:nvCxnSpPr>
        <p:spPr>
          <a:xfrm flipH="1" rot="10800000">
            <a:off x="4190501" y="2315324"/>
            <a:ext cx="808200" cy="43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4" name="Shape 1994"/>
          <p:cNvCxnSpPr>
            <a:stCxn id="1991" idx="3"/>
            <a:endCxn id="1979" idx="1"/>
          </p:cNvCxnSpPr>
          <p:nvPr/>
        </p:nvCxnSpPr>
        <p:spPr>
          <a:xfrm flipH="1" rot="10800000">
            <a:off x="4209818" y="3342535"/>
            <a:ext cx="805500" cy="8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5" name="Shape 1995"/>
          <p:cNvCxnSpPr>
            <a:stCxn id="1992" idx="3"/>
            <a:endCxn id="1966" idx="1"/>
          </p:cNvCxnSpPr>
          <p:nvPr/>
        </p:nvCxnSpPr>
        <p:spPr>
          <a:xfrm flipH="1" rot="10800000">
            <a:off x="4200677" y="4381612"/>
            <a:ext cx="767100" cy="6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996" name="Shape 1996"/>
          <p:cNvGrpSpPr/>
          <p:nvPr/>
        </p:nvGrpSpPr>
        <p:grpSpPr>
          <a:xfrm>
            <a:off x="658388" y="3087434"/>
            <a:ext cx="646331" cy="746987"/>
            <a:chOff x="5605835" y="3969592"/>
            <a:chExt cx="646331" cy="746987"/>
          </a:xfrm>
        </p:grpSpPr>
        <p:sp>
          <p:nvSpPr>
            <p:cNvPr id="1997" name="Shape 1997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8" name="Shape 199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9" name="Shape 1999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sng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000" name="Shape 200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1" name="Shape 2001"/>
          <p:cNvGrpSpPr/>
          <p:nvPr/>
        </p:nvGrpSpPr>
        <p:grpSpPr>
          <a:xfrm>
            <a:off x="394103" y="2274056"/>
            <a:ext cx="1189747" cy="850754"/>
            <a:chOff x="0" y="2192266"/>
            <a:chExt cx="1189747" cy="850754"/>
          </a:xfrm>
        </p:grpSpPr>
        <p:sp>
          <p:nvSpPr>
            <p:cNvPr id="2002" name="Shape 2002"/>
            <p:cNvSpPr/>
            <p:nvPr/>
          </p:nvSpPr>
          <p:spPr>
            <a:xfrm rot="5400000">
              <a:off x="299242" y="2532019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sng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004" name="Shape 2004"/>
          <p:cNvSpPr/>
          <p:nvPr/>
        </p:nvSpPr>
        <p:spPr>
          <a:xfrm>
            <a:off x="8022578" y="567127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보내기 취소 버튼</a:t>
            </a:r>
          </a:p>
        </p:txBody>
      </p:sp>
      <p:cxnSp>
        <p:nvCxnSpPr>
          <p:cNvPr id="2005" name="Shape 2005"/>
          <p:cNvCxnSpPr>
            <a:stCxn id="2004" idx="1"/>
            <a:endCxn id="1952" idx="3"/>
          </p:cNvCxnSpPr>
          <p:nvPr/>
        </p:nvCxnSpPr>
        <p:spPr>
          <a:xfrm rot="10800000">
            <a:off x="6597278" y="5300964"/>
            <a:ext cx="1425300" cy="59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6" name="Shape 2006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3416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소속되어 있는 연맹원들의 관리하거나 지원할 수 있는 기능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관리는 다음의 기능들로 구성 ➔ 연맹 레벨에 따라 사용 가능한 기능이 다름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 초대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열람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/ 강등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권한 정보 및 설정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Shape 2011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012" name="Shape 2012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 지령 발송 최종 확인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[확인] ➔ 지령 보내기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[취소] ➔ 지령 보내기 취소</a:t>
            </a:r>
          </a:p>
        </p:txBody>
      </p:sp>
      <p:grpSp>
        <p:nvGrpSpPr>
          <p:cNvPr id="2013" name="Shape 2013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014" name="Shape 2014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018" name="Shape 2018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019" name="Shape 2019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020" name="Shape 2020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21" name="Shape 20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2" name="Shape 20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23" name="Shape 2023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024" name="Shape 202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025" name="Shape 202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026" name="Shape 20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27" name="Shape 202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036" name="Shape 20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37" name="Shape 2037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038" name="Shape 2038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039" name="Shape 203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040" name="Shape 20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41" name="Shape 2041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048" name="Shape 20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9" name="Shape 20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0" name="Shape 2050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052" name="Shape 2052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3" name="Shape 2053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054" name="Shape 2054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2055" name="Shape 2055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Shape 2056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Shape 2057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058" name="Shape 205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9" name="Shape 205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0" name="Shape 2060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061" name="Shape 2061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2" name="Shape 20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3" name="Shape 2063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2064" name="Shape 206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5" name="Shape 2065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6" name="Shape 2066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067" name="Shape 2067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2068" name="Shape 2068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2070" name="Shape 2070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071" name="Shape 2071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2072" name="Shape 2072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2073" name="Shape 207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Shape 2074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075" name="Shape 207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6" name="Shape 2076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2077" name="Shape 2077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2078" name="Shape 207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Shape 2079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080" name="Shape 208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1" name="Shape 2081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082" name="Shape 2082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3" name="Shape 208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4" name="Shape 2084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085" name="Shape 208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6" name="Shape 2086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087" name="Shape 2087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8" name="Shape 208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9" name="Shape 2089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1" name="Shape 2091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2092" name="Shape 209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3" name="Shape 2093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094" name="Shape 2094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095" name="Shape 2095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Shape 2096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097" name="Shape 2097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098" name="Shape 2098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2099" name="Shape 209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0" name="Shape 2100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101" name="Shape 2101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102" name="Shape 2102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3" name="Shape 210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104" name="Shape 210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105" name="Shape 2105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2106" name="Shape 2106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7" name="Shape 210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8" name="Shape 210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9" name="Shape 2109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110" name="Shape 2110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2111" name="Shape 2111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2" name="Shape 2112"/>
          <p:cNvSpPr/>
          <p:nvPr/>
        </p:nvSpPr>
        <p:spPr>
          <a:xfrm>
            <a:off x="4328789" y="278316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Shape 2113"/>
          <p:cNvSpPr/>
          <p:nvPr/>
        </p:nvSpPr>
        <p:spPr>
          <a:xfrm>
            <a:off x="4497492" y="1452957"/>
            <a:ext cx="3220828" cy="412437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4" name="Shape 2114"/>
          <p:cNvCxnSpPr/>
          <p:nvPr/>
        </p:nvCxnSpPr>
        <p:spPr>
          <a:xfrm>
            <a:off x="4544855" y="1892690"/>
            <a:ext cx="31261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15" name="Shape 2115"/>
          <p:cNvSpPr txBox="1"/>
          <p:nvPr/>
        </p:nvSpPr>
        <p:spPr>
          <a:xfrm>
            <a:off x="5528537" y="1496104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</p:txBody>
      </p:sp>
      <p:sp>
        <p:nvSpPr>
          <p:cNvPr id="2116" name="Shape 2116"/>
          <p:cNvSpPr/>
          <p:nvPr/>
        </p:nvSpPr>
        <p:spPr>
          <a:xfrm>
            <a:off x="5568101" y="5131448"/>
            <a:ext cx="1029112" cy="339071"/>
          </a:xfrm>
          <a:prstGeom prst="roundRect">
            <a:avLst>
              <a:gd fmla="val 13645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grpSp>
        <p:nvGrpSpPr>
          <p:cNvPr id="2117" name="Shape 2117"/>
          <p:cNvGrpSpPr/>
          <p:nvPr/>
        </p:nvGrpSpPr>
        <p:grpSpPr>
          <a:xfrm>
            <a:off x="4952702" y="1982350"/>
            <a:ext cx="742511" cy="927436"/>
            <a:chOff x="4728764" y="1982350"/>
            <a:chExt cx="742511" cy="927436"/>
          </a:xfrm>
        </p:grpSpPr>
        <p:sp>
          <p:nvSpPr>
            <p:cNvPr id="2118" name="Shape 2118"/>
            <p:cNvSpPr/>
            <p:nvPr/>
          </p:nvSpPr>
          <p:spPr>
            <a:xfrm>
              <a:off x="4774769" y="1982350"/>
              <a:ext cx="676289" cy="665667"/>
            </a:xfrm>
            <a:prstGeom prst="roundRect">
              <a:avLst>
                <a:gd fmla="val 5805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19" name="Shape 211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819271" y="2027099"/>
              <a:ext cx="579401" cy="571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0" name="Shape 2120"/>
            <p:cNvSpPr txBox="1"/>
            <p:nvPr/>
          </p:nvSpPr>
          <p:spPr>
            <a:xfrm>
              <a:off x="4728764" y="2663566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수집</a:t>
              </a:r>
            </a:p>
          </p:txBody>
        </p:sp>
      </p:grpSp>
      <p:grpSp>
        <p:nvGrpSpPr>
          <p:cNvPr id="2121" name="Shape 2121"/>
          <p:cNvGrpSpPr/>
          <p:nvPr/>
        </p:nvGrpSpPr>
        <p:grpSpPr>
          <a:xfrm>
            <a:off x="6252036" y="1991909"/>
            <a:ext cx="998990" cy="927436"/>
            <a:chOff x="6252036" y="1973248"/>
            <a:chExt cx="998990" cy="927436"/>
          </a:xfrm>
        </p:grpSpPr>
        <p:grpSp>
          <p:nvGrpSpPr>
            <p:cNvPr id="2122" name="Shape 2122"/>
            <p:cNvGrpSpPr/>
            <p:nvPr/>
          </p:nvGrpSpPr>
          <p:grpSpPr>
            <a:xfrm>
              <a:off x="6252036" y="1973248"/>
              <a:ext cx="998990" cy="927436"/>
              <a:chOff x="4600526" y="1982350"/>
              <a:chExt cx="998990" cy="927436"/>
            </a:xfrm>
          </p:grpSpPr>
          <p:sp>
            <p:nvSpPr>
              <p:cNvPr id="2123" name="Shape 2123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Shape 2124"/>
              <p:cNvSpPr txBox="1"/>
              <p:nvPr/>
            </p:nvSpPr>
            <p:spPr>
              <a:xfrm>
                <a:off x="4600526" y="2663566"/>
                <a:ext cx="998990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과학기술 공헌</a:t>
                </a:r>
              </a:p>
            </p:txBody>
          </p:sp>
        </p:grpSp>
        <p:pic>
          <p:nvPicPr>
            <p:cNvPr id="2125" name="Shape 212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79687" y="2025249"/>
              <a:ext cx="573605" cy="576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6" name="Shape 2126"/>
          <p:cNvGrpSpPr/>
          <p:nvPr/>
        </p:nvGrpSpPr>
        <p:grpSpPr>
          <a:xfrm>
            <a:off x="4753728" y="4014873"/>
            <a:ext cx="1172117" cy="938843"/>
            <a:chOff x="4753728" y="4014873"/>
            <a:chExt cx="1172117" cy="938843"/>
          </a:xfrm>
        </p:grpSpPr>
        <p:grpSp>
          <p:nvGrpSpPr>
            <p:cNvPr id="2127" name="Shape 2127"/>
            <p:cNvGrpSpPr/>
            <p:nvPr/>
          </p:nvGrpSpPr>
          <p:grpSpPr>
            <a:xfrm>
              <a:off x="4753728" y="4026280"/>
              <a:ext cx="1172117" cy="927436"/>
              <a:chOff x="4513964" y="1982350"/>
              <a:chExt cx="1172117" cy="927436"/>
            </a:xfrm>
          </p:grpSpPr>
          <p:sp>
            <p:nvSpPr>
              <p:cNvPr id="2128" name="Shape 2128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Shape 2129"/>
              <p:cNvSpPr txBox="1"/>
              <p:nvPr/>
            </p:nvSpPr>
            <p:spPr>
              <a:xfrm>
                <a:off x="4513964" y="2663566"/>
                <a:ext cx="1172117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전쟁에 참여</a:t>
                </a:r>
              </a:p>
            </p:txBody>
          </p:sp>
        </p:grpSp>
        <p:pic>
          <p:nvPicPr>
            <p:cNvPr id="2130" name="Shape 213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967862" y="4014873"/>
              <a:ext cx="810255" cy="733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1" name="Shape 2131"/>
          <p:cNvGrpSpPr/>
          <p:nvPr/>
        </p:nvGrpSpPr>
        <p:grpSpPr>
          <a:xfrm>
            <a:off x="6284770" y="3019294"/>
            <a:ext cx="998989" cy="927436"/>
            <a:chOff x="6284770" y="3019294"/>
            <a:chExt cx="998989" cy="927436"/>
          </a:xfrm>
        </p:grpSpPr>
        <p:grpSp>
          <p:nvGrpSpPr>
            <p:cNvPr id="2132" name="Shape 2132"/>
            <p:cNvGrpSpPr/>
            <p:nvPr/>
          </p:nvGrpSpPr>
          <p:grpSpPr>
            <a:xfrm>
              <a:off x="6284770" y="3019294"/>
              <a:ext cx="998989" cy="927436"/>
              <a:chOff x="4616792" y="1982350"/>
              <a:chExt cx="998989" cy="927436"/>
            </a:xfrm>
          </p:grpSpPr>
          <p:sp>
            <p:nvSpPr>
              <p:cNvPr id="2133" name="Shape 2133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Shape 2134"/>
              <p:cNvSpPr txBox="1"/>
              <p:nvPr/>
            </p:nvSpPr>
            <p:spPr>
              <a:xfrm>
                <a:off x="4616792" y="2663566"/>
                <a:ext cx="998989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연맹영지 건설</a:t>
                </a:r>
              </a:p>
            </p:txBody>
          </p:sp>
        </p:grpSp>
        <p:pic>
          <p:nvPicPr>
            <p:cNvPr id="2135" name="Shape 213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516341" y="3040175"/>
              <a:ext cx="554440" cy="6214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6" name="Shape 2136"/>
          <p:cNvGrpSpPr/>
          <p:nvPr/>
        </p:nvGrpSpPr>
        <p:grpSpPr>
          <a:xfrm>
            <a:off x="6245417" y="4023044"/>
            <a:ext cx="1043877" cy="940231"/>
            <a:chOff x="6245417" y="4023044"/>
            <a:chExt cx="1043877" cy="940231"/>
          </a:xfrm>
        </p:grpSpPr>
        <p:grpSp>
          <p:nvGrpSpPr>
            <p:cNvPr id="2137" name="Shape 2137"/>
            <p:cNvGrpSpPr/>
            <p:nvPr/>
          </p:nvGrpSpPr>
          <p:grpSpPr>
            <a:xfrm>
              <a:off x="6245417" y="4035840"/>
              <a:ext cx="1043877" cy="927436"/>
              <a:chOff x="4578082" y="1982350"/>
              <a:chExt cx="1043877" cy="927436"/>
            </a:xfrm>
          </p:grpSpPr>
          <p:sp>
            <p:nvSpPr>
              <p:cNvPr id="2138" name="Shape 2138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Shape 2139"/>
              <p:cNvSpPr txBox="1"/>
              <p:nvPr/>
            </p:nvSpPr>
            <p:spPr>
              <a:xfrm>
                <a:off x="4578082" y="2663566"/>
                <a:ext cx="1043877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상품 보충</a:t>
                </a:r>
              </a:p>
            </p:txBody>
          </p:sp>
        </p:grpSp>
        <p:pic>
          <p:nvPicPr>
            <p:cNvPr id="2140" name="Shape 214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396101" y="4023044"/>
              <a:ext cx="755390" cy="7242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1" name="Shape 2141"/>
          <p:cNvGrpSpPr/>
          <p:nvPr/>
        </p:nvGrpSpPr>
        <p:grpSpPr>
          <a:xfrm>
            <a:off x="4905052" y="3009733"/>
            <a:ext cx="870750" cy="927436"/>
            <a:chOff x="4905052" y="3009733"/>
            <a:chExt cx="870750" cy="927436"/>
          </a:xfrm>
        </p:grpSpPr>
        <p:grpSp>
          <p:nvGrpSpPr>
            <p:cNvPr id="2142" name="Shape 2142"/>
            <p:cNvGrpSpPr/>
            <p:nvPr/>
          </p:nvGrpSpPr>
          <p:grpSpPr>
            <a:xfrm>
              <a:off x="4905052" y="3009733"/>
              <a:ext cx="870750" cy="927436"/>
              <a:chOff x="4664646" y="1982350"/>
              <a:chExt cx="870750" cy="927436"/>
            </a:xfrm>
          </p:grpSpPr>
          <p:sp>
            <p:nvSpPr>
              <p:cNvPr id="2143" name="Shape 2143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Shape 2144"/>
              <p:cNvSpPr txBox="1"/>
              <p:nvPr/>
            </p:nvSpPr>
            <p:spPr>
              <a:xfrm>
                <a:off x="4664646" y="2663566"/>
                <a:ext cx="870750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연맹원 지원</a:t>
                </a:r>
              </a:p>
            </p:txBody>
          </p:sp>
        </p:grpSp>
        <p:pic>
          <p:nvPicPr>
            <p:cNvPr id="2145" name="Shape 2145"/>
            <p:cNvPicPr preferRelativeResize="0"/>
            <p:nvPr/>
          </p:nvPicPr>
          <p:blipFill rotWithShape="1">
            <a:blip r:embed="rId23">
              <a:alphaModFix/>
            </a:blip>
            <a:srcRect b="13811" l="10604" r="21790" t="24413"/>
            <a:stretch/>
          </p:blipFill>
          <p:spPr>
            <a:xfrm>
              <a:off x="5068387" y="3090975"/>
              <a:ext cx="574766" cy="5397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6" name="Shape 2146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2147" name="Shape 2147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연맹원 닉네임</a:t>
              </a: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님에게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지령을 보내시겠습니까?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2150" name="Shape 2150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최종 확인 팝업</a:t>
            </a:r>
          </a:p>
        </p:txBody>
      </p:sp>
      <p:cxnSp>
        <p:nvCxnSpPr>
          <p:cNvPr id="2151" name="Shape 2151"/>
          <p:cNvCxnSpPr>
            <a:stCxn id="2150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2" name="Shape 2152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지령 보내기</a:t>
            </a:r>
          </a:p>
        </p:txBody>
      </p:sp>
      <p:cxnSp>
        <p:nvCxnSpPr>
          <p:cNvPr id="2153" name="Shape 2153"/>
          <p:cNvCxnSpPr>
            <a:stCxn id="2152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4" name="Shape 2154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지령 보내기 취소</a:t>
            </a:r>
          </a:p>
        </p:txBody>
      </p:sp>
      <p:cxnSp>
        <p:nvCxnSpPr>
          <p:cNvPr id="2155" name="Shape 2155"/>
          <p:cNvCxnSpPr>
            <a:stCxn id="2154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6" name="Shape 2156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1" name="Shape 216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162" name="Shape 216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166" name="Shape 216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167" name="Shape 2167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168" name="Shape 216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69" name="Shape 216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0" name="Shape 217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1" name="Shape 217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172" name="Shape 217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173" name="Shape 217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174" name="Shape 217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75" name="Shape 217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Shape 217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180" name="Shape 218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184" name="Shape 21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85" name="Shape 2185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186" name="Shape 218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187" name="Shape 218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188" name="Shape 218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89" name="Shape 2189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196" name="Shape 21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7" name="Shape 219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8" name="Shape 2198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200" name="Shape 220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1" name="Shape 220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202" name="Shape 2202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2203" name="Shape 220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Shape 2204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Shape 2205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206" name="Shape 220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7" name="Shape 220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8" name="Shape 2208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209" name="Shape 220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0" name="Shape 22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1" name="Shape 2211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2212" name="Shape 2212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3" name="Shape 2213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4" name="Shape 2214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215" name="Shape 2215"/>
          <p:cNvGrpSpPr/>
          <p:nvPr/>
        </p:nvGrpSpPr>
        <p:grpSpPr>
          <a:xfrm>
            <a:off x="6960209" y="2420151"/>
            <a:ext cx="957314" cy="727653"/>
            <a:chOff x="6960209" y="2420151"/>
            <a:chExt cx="957314" cy="727653"/>
          </a:xfrm>
        </p:grpSpPr>
        <p:grpSp>
          <p:nvGrpSpPr>
            <p:cNvPr id="2216" name="Shape 2216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2217" name="Shape 221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Shape 2218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2219" name="Shape 2219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2220" name="Shape 2220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2221" name="Shape 2221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2222" name="Shape 222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Shape 2223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224" name="Shape 222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5" name="Shape 2225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2226" name="Shape 2226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2227" name="Shape 222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Shape 2228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229" name="Shape 222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0" name="Shape 2230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231" name="Shape 2231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2" name="Shape 223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3" name="Shape 2233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234" name="Shape 223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5" name="Shape 2235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236" name="Shape 2236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7" name="Shape 223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8" name="Shape 2238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0" name="Shape 2240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2241" name="Shape 2241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2" name="Shape 2242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243" name="Shape 2243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244" name="Shape 2244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5" name="Shape 2245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246" name="Shape 2246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247" name="Shape 2247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2248" name="Shape 224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9" name="Shape 2249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250" name="Shape 2250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251" name="Shape 2251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2" name="Shape 225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253" name="Shape 225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254" name="Shape 2254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2255" name="Shape 2255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56" name="Shape 225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7" name="Shape 225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8" name="Shape 2258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259" name="Shape 2259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2260" name="Shape 2260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261" name="Shape 2261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262" name="Shape 2262"/>
          <p:cNvSpPr txBox="1"/>
          <p:nvPr/>
        </p:nvSpPr>
        <p:spPr>
          <a:xfrm>
            <a:off x="1013629" y="667910"/>
            <a:ext cx="3322400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발송 완료 팝업(툴팁)</a:t>
            </a:r>
          </a:p>
        </p:txBody>
      </p:sp>
      <p:grpSp>
        <p:nvGrpSpPr>
          <p:cNvPr id="2263" name="Shape 2263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264" name="Shape 2264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연맹원에게 연맹 지령을 내렸습니다.</a:t>
              </a:r>
            </a:p>
          </p:txBody>
        </p:sp>
        <p:cxnSp>
          <p:nvCxnSpPr>
            <p:cNvPr id="2265" name="Shape 2265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66" name="Shape 2266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267" name="Shape 2267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완료 툴팁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268" name="Shape 2268"/>
          <p:cNvCxnSpPr>
            <a:stCxn id="2267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69" name="Shape 2269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4" name="Shape 2274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275" name="Shape 2275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279" name="Shape 2279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280" name="Shape 2280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281" name="Shape 2281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82" name="Shape 228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3" name="Shape 228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84" name="Shape 2284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285" name="Shape 228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286" name="Shape 228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287" name="Shape 22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88" name="Shape 2288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297" name="Shape 229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98" name="Shape 2298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299" name="Shape 2299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300" name="Shape 230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301" name="Shape 230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02" name="Shape 2302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309" name="Shape 23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0" name="Shape 23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1" name="Shape 2311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313" name="Shape 2313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4" name="Shape 2314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315" name="Shape 2315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2316" name="Shape 2316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Shape 2317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Shape 2318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319" name="Shape 231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0" name="Shape 232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1" name="Shape 2321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322" name="Shape 2322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3" name="Shape 23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4" name="Shape 2324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2325" name="Shape 232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26" name="Shape 2326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7" name="Shape 2327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328" name="Shape 2328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2329" name="Shape 232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2331" name="Shape 2331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332" name="Shape 2332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2333" name="Shape 2333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2334" name="Shape 233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Shape 2335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336" name="Shape 233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7" name="Shape 2337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2338" name="Shape 2338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2339" name="Shape 233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Shape 2340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341" name="Shape 234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2" name="Shape 2342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343" name="Shape 2343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4" name="Shape 234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5" name="Shape 2345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346" name="Shape 234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7" name="Shape 2347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348" name="Shape 2348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9" name="Shape 234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0" name="Shape 2350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2" name="Shape 2352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2353" name="Shape 235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4" name="Shape 2354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355" name="Shape 2355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356" name="Shape 2356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7" name="Shape 235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358" name="Shape 235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359" name="Shape 2359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2360" name="Shape 236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61" name="Shape 2361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362" name="Shape 2362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363" name="Shape 2363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4" name="Shape 236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365" name="Shape 236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366" name="Shape 2366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2367" name="Shape 2367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68" name="Shape 236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9" name="Shape 236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0" name="Shape 2370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371" name="Shape 2371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2372" name="Shape 2372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73" name="Shape 2373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374" name="Shape 2374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발송 실패 팝업(툴팁)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동일한 연맹 지령을 이미 수행했을 경우 발생</a:t>
            </a:r>
          </a:p>
        </p:txBody>
      </p:sp>
      <p:grpSp>
        <p:nvGrpSpPr>
          <p:cNvPr id="2375" name="Shape 2375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376" name="Shape 2376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이미 연맹 지령을 내렸습니다.</a:t>
              </a:r>
            </a:p>
          </p:txBody>
        </p:sp>
        <p:cxnSp>
          <p:nvCxnSpPr>
            <p:cNvPr id="2377" name="Shape 2377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78" name="Shape 2378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379" name="Shape 2379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실패 툴팁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380" name="Shape 2380"/>
          <p:cNvCxnSpPr>
            <a:stCxn id="2379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81" name="Shape 2381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Shape 2386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Shape 2387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388" name="Shape 2388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Shape 238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390" name="Shape 2390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391" name="Shape 2391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392" name="Shape 2392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발전은 엄청나게 많은 자원 지원이 필요합니다. 영주님, 어서 자원을 수집해 보세요!</a:t>
            </a:r>
          </a:p>
        </p:txBody>
      </p:sp>
      <p:sp>
        <p:nvSpPr>
          <p:cNvPr id="2393" name="Shape 2393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394" name="Shape 2394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395" name="Shape 2395"/>
          <p:cNvSpPr/>
          <p:nvPr/>
        </p:nvSpPr>
        <p:spPr>
          <a:xfrm>
            <a:off x="5514817" y="380462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채집하러 가기</a:t>
            </a:r>
          </a:p>
        </p:txBody>
      </p:sp>
      <p:pic>
        <p:nvPicPr>
          <p:cNvPr id="2396" name="Shape 23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7" name="Shape 23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398" name="Shape 2398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399" name="Shape 2399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수집</a:t>
            </a:r>
          </a:p>
        </p:txBody>
      </p:sp>
      <p:sp>
        <p:nvSpPr>
          <p:cNvPr id="2400" name="Shape 2400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01" name="Shape 2401"/>
          <p:cNvCxnSpPr>
            <a:stCxn id="2400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02" name="Shape 2402"/>
          <p:cNvSpPr/>
          <p:nvPr/>
        </p:nvSpPr>
        <p:spPr>
          <a:xfrm>
            <a:off x="7751535" y="4160428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월드맵으로 화면 이동</a:t>
            </a:r>
          </a:p>
        </p:txBody>
      </p:sp>
      <p:cxnSp>
        <p:nvCxnSpPr>
          <p:cNvPr id="2403" name="Shape 2403"/>
          <p:cNvCxnSpPr>
            <a:stCxn id="2402" idx="0"/>
            <a:endCxn id="2400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04" name="Shape 2404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2405" name="Shape 2405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Shape 2410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1" name="Shape 2411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12" name="Shape 2412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3" name="Shape 241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14" name="Shape 2414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15" name="Shape 2415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16" name="Shape 2416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연맹은 함께 단결하여 모두가 발전할 수 있는 곳입니다.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영주님께서 적극적으로 연맹원을 지원해 보시길 바랍니다.</a:t>
            </a:r>
          </a:p>
        </p:txBody>
      </p:sp>
      <p:sp>
        <p:nvSpPr>
          <p:cNvPr id="2417" name="Shape 2417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18" name="Shape 2418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19" name="Shape 2419"/>
          <p:cNvSpPr/>
          <p:nvPr/>
        </p:nvSpPr>
        <p:spPr>
          <a:xfrm>
            <a:off x="5514817" y="380462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지원하러 가기</a:t>
            </a:r>
          </a:p>
        </p:txBody>
      </p:sp>
      <p:pic>
        <p:nvPicPr>
          <p:cNvPr id="2420" name="Shape 24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1" name="Shape 24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422" name="Shape 2422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23" name="Shape 2423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2424" name="Shape 2424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25" name="Shape 2425"/>
          <p:cNvCxnSpPr>
            <a:stCxn id="2424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26" name="Shape 2426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지원 화면으로 이동</a:t>
            </a:r>
          </a:p>
        </p:txBody>
      </p:sp>
      <p:cxnSp>
        <p:nvCxnSpPr>
          <p:cNvPr id="2427" name="Shape 2427"/>
          <p:cNvCxnSpPr>
            <a:stCxn id="2426" idx="0"/>
            <a:endCxn id="2424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28" name="Shape 2428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2429" name="Shape 2429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Shape 2434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Shape 2435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36" name="Shape 2436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Shape 243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38" name="Shape 2438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39" name="Shape 2439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40" name="Shape 2440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전쟁의 시간이 되었습니다! 맹주님께서는 당신의 연맹전쟁의 참여를 필요로 합니다.</a:t>
            </a:r>
          </a:p>
        </p:txBody>
      </p:sp>
      <p:sp>
        <p:nvSpPr>
          <p:cNvPr id="2441" name="Shape 2441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42" name="Shape 2442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43" name="Shape 2443"/>
          <p:cNvSpPr/>
          <p:nvPr/>
        </p:nvSpPr>
        <p:spPr>
          <a:xfrm>
            <a:off x="5514817" y="380462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전쟁참여 하기</a:t>
            </a:r>
          </a:p>
        </p:txBody>
      </p:sp>
      <p:pic>
        <p:nvPicPr>
          <p:cNvPr id="2444" name="Shape 24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5" name="Shape 24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446" name="Shape 2446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47" name="Shape 2447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참여</a:t>
            </a:r>
          </a:p>
        </p:txBody>
      </p:sp>
      <p:sp>
        <p:nvSpPr>
          <p:cNvPr id="2448" name="Shape 2448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49" name="Shape 2449"/>
          <p:cNvCxnSpPr>
            <a:stCxn id="2448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50" name="Shape 2450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전쟁 화면으로 이동</a:t>
            </a:r>
          </a:p>
        </p:txBody>
      </p:sp>
      <p:cxnSp>
        <p:nvCxnSpPr>
          <p:cNvPr id="2451" name="Shape 2451"/>
          <p:cNvCxnSpPr>
            <a:stCxn id="2450" idx="0"/>
            <a:endCxn id="2448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52" name="Shape 2452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2453" name="Shape 2453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Shape 2458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9" name="Shape 2459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Shape 246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62" name="Shape 2462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63" name="Shape 2463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64" name="Shape 2464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연맹이 더 빠르고 강한 발전을 위하여 맹주님께서 연맹원을 동원하여 과학기술 공헌을 발전시킬 필요가 있습니다.</a:t>
            </a:r>
          </a:p>
        </p:txBody>
      </p:sp>
      <p:sp>
        <p:nvSpPr>
          <p:cNvPr id="2465" name="Shape 2465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66" name="Shape 2466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67" name="Shape 2467"/>
          <p:cNvSpPr/>
          <p:nvPr/>
        </p:nvSpPr>
        <p:spPr>
          <a:xfrm>
            <a:off x="5514817" y="380462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공헌하러 가기</a:t>
            </a:r>
          </a:p>
        </p:txBody>
      </p:sp>
      <p:pic>
        <p:nvPicPr>
          <p:cNvPr id="2468" name="Shape 24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9" name="Shape 24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470" name="Shape 2470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71" name="Shape 2471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과학기술 공헌하기</a:t>
            </a:r>
          </a:p>
        </p:txBody>
      </p:sp>
      <p:sp>
        <p:nvSpPr>
          <p:cNvPr id="2472" name="Shape 2472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73" name="Shape 2473"/>
          <p:cNvCxnSpPr>
            <a:stCxn id="2472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4" name="Shape 2474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과학 기술 화면으로 이동</a:t>
            </a:r>
          </a:p>
        </p:txBody>
      </p:sp>
      <p:cxnSp>
        <p:nvCxnSpPr>
          <p:cNvPr id="2475" name="Shape 2475"/>
          <p:cNvCxnSpPr>
            <a:stCxn id="2474" idx="0"/>
            <a:endCxn id="2472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6" name="Shape 2476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  <p:sp>
        <p:nvSpPr>
          <p:cNvPr id="2477" name="Shape 2477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Shape 2482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3" name="Shape 2483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84" name="Shape 2484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Shape 248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86" name="Shape 2486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87" name="Shape 2487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88" name="Shape 2488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최근 빈전하게 전쟁이 발생하고 있습니다. 맹주님께서는 연맹영지를 건설하여 연맹을 보호해보세요.</a:t>
            </a:r>
          </a:p>
        </p:txBody>
      </p:sp>
      <p:sp>
        <p:nvSpPr>
          <p:cNvPr id="2489" name="Shape 2489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90" name="Shape 2490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91" name="Shape 2491"/>
          <p:cNvSpPr/>
          <p:nvPr/>
        </p:nvSpPr>
        <p:spPr>
          <a:xfrm>
            <a:off x="5514817" y="380462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건설하러 가기</a:t>
            </a:r>
          </a:p>
        </p:txBody>
      </p:sp>
      <p:pic>
        <p:nvPicPr>
          <p:cNvPr id="2492" name="Shape 24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3" name="Shape 24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494" name="Shape 2494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95" name="Shape 2495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건설 참여하기</a:t>
            </a:r>
          </a:p>
        </p:txBody>
      </p:sp>
      <p:sp>
        <p:nvSpPr>
          <p:cNvPr id="2496" name="Shape 2496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97" name="Shape 2497"/>
          <p:cNvCxnSpPr>
            <a:stCxn id="2496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8" name="Shape 2498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영지 화면으로 이동</a:t>
            </a:r>
          </a:p>
        </p:txBody>
      </p:sp>
      <p:cxnSp>
        <p:nvCxnSpPr>
          <p:cNvPr id="2499" name="Shape 2499"/>
          <p:cNvCxnSpPr>
            <a:stCxn id="2498" idx="0"/>
            <a:endCxn id="2496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00" name="Shape 2500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  <p:sp>
        <p:nvSpPr>
          <p:cNvPr id="2501" name="Shape 2501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Shape 2506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7" name="Shape 2507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508" name="Shape 2508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Shape 250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510" name="Shape 2510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11" name="Shape 2511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12" name="Shape 2512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연맹상점에는 현재 아이템이 부족합니다. 맹주님을 도와 연맹상점의 아이템을 보충해 주시길 바랍니다.</a:t>
            </a:r>
          </a:p>
        </p:txBody>
      </p:sp>
      <p:sp>
        <p:nvSpPr>
          <p:cNvPr id="2513" name="Shape 2513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514" name="Shape 2514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514817" y="380462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 가기</a:t>
            </a:r>
          </a:p>
        </p:txBody>
      </p:sp>
      <p:pic>
        <p:nvPicPr>
          <p:cNvPr id="2516" name="Shape 25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Shape 25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518" name="Shape 2518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19" name="Shape 2519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상품 보충하기</a:t>
            </a:r>
          </a:p>
        </p:txBody>
      </p:sp>
      <p:sp>
        <p:nvSpPr>
          <p:cNvPr id="2520" name="Shape 2520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521" name="Shape 2521"/>
          <p:cNvCxnSpPr>
            <a:stCxn id="2520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22" name="Shape 2522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상점 화면으로 이동</a:t>
            </a:r>
          </a:p>
        </p:txBody>
      </p:sp>
      <p:cxnSp>
        <p:nvCxnSpPr>
          <p:cNvPr id="2523" name="Shape 2523"/>
          <p:cNvCxnSpPr>
            <a:stCxn id="2522" idx="0"/>
            <a:endCxn id="2520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24" name="Shape 2524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2525" name="Shape 2525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Shape 2530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31" name="Shape 2531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연주 상세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영주 정보 상세 보기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사용 가능한 기능</a:t>
            </a:r>
          </a:p>
        </p:txBody>
      </p:sp>
      <p:pic>
        <p:nvPicPr>
          <p:cNvPr id="2532" name="Shape 25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3" name="Shape 2533"/>
          <p:cNvGrpSpPr/>
          <p:nvPr/>
        </p:nvGrpSpPr>
        <p:grpSpPr>
          <a:xfrm>
            <a:off x="1809711" y="2102910"/>
            <a:ext cx="957314" cy="727653"/>
            <a:chOff x="6960209" y="2420151"/>
            <a:chExt cx="957314" cy="727653"/>
          </a:xfrm>
        </p:grpSpPr>
        <p:grpSp>
          <p:nvGrpSpPr>
            <p:cNvPr id="2534" name="Shape 2534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2535" name="Shape 253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Shape 2536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2537" name="Shape 2537"/>
            <p:cNvPicPr preferRelativeResize="0"/>
            <p:nvPr/>
          </p:nvPicPr>
          <p:blipFill rotWithShape="1">
            <a:blip r:embed="rId4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2538" name="Shape 2538"/>
          <p:cNvGrpSpPr/>
          <p:nvPr/>
        </p:nvGrpSpPr>
        <p:grpSpPr>
          <a:xfrm>
            <a:off x="359146" y="2134434"/>
            <a:ext cx="1669066" cy="484631"/>
            <a:chOff x="0" y="2113732"/>
            <a:chExt cx="1669066" cy="484631"/>
          </a:xfrm>
        </p:grpSpPr>
        <p:sp>
          <p:nvSpPr>
            <p:cNvPr id="2539" name="Shape 2539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Shape 2540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541" name="Shape 2541"/>
          <p:cNvSpPr txBox="1"/>
          <p:nvPr/>
        </p:nvSpPr>
        <p:spPr>
          <a:xfrm>
            <a:off x="7988939" y="5823232"/>
            <a:ext cx="3316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일반 영주 상세 정보 화면과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동일한 기능 수행</a:t>
            </a:r>
          </a:p>
        </p:txBody>
      </p:sp>
      <p:sp>
        <p:nvSpPr>
          <p:cNvPr id="2542" name="Shape 2542"/>
          <p:cNvSpPr/>
          <p:nvPr/>
        </p:nvSpPr>
        <p:spPr>
          <a:xfrm>
            <a:off x="1846250" y="537705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관리 화면으로 이동</a:t>
            </a:r>
          </a:p>
        </p:txBody>
      </p:sp>
      <p:cxnSp>
        <p:nvCxnSpPr>
          <p:cNvPr id="2543" name="Shape 2543"/>
          <p:cNvCxnSpPr>
            <a:stCxn id="2542" idx="3"/>
          </p:cNvCxnSpPr>
          <p:nvPr/>
        </p:nvCxnSpPr>
        <p:spPr>
          <a:xfrm>
            <a:off x="3810718" y="5600144"/>
            <a:ext cx="602700" cy="527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연맹에 소속되어 있는 플레이어(유저)의 기본 영주 정보를 열람할 수 있는 기능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➔ 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자원저장소 기능으로 대체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자원을 지원해 줄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및 해당 플레이어(유저)의 도시에 시장 건물이 존재해야 함 ➔ </a:t>
            </a:r>
            <a:r>
              <a:rPr b="0" i="0" lang="ko-KR" sz="1200" u="none" cap="none" strike="sng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도시 건물인 시장의 교역과 동일한 기능(※ S2 기획팀 추가 검토 요망)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자원 지원 부대 수는 제한적임 ➔ 제한 수 이상 동시에 자원 지원 불가능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병력을 보내고 주둔시켜 방어에 도움을 주는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도시에 대사관 건물 필요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대사관 건물 수용 가능 병력 만큼만 지원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병사지원으로 출병한 부대는 1개의 출정 부대를 차지하게 됨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월드맵에서 회군을 통해 회수 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플레이어(유저)에게 도시의 위치를 자신의 도시 근처로 이동시킬 것을 권하는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강제 이동이 아니며, 해당 플레이어(유저)가 선택적으로 이동여부를 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단순 권유 메일로 강제 기능 및 부가 제공 요소 없음 ➔ 즉, 도시를 이동하려면 도시 이동 비용을 지불해야 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플레이어(유저)에게 연맹의 맹주 자리를 이양할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수행 즉시 해당 플레이어(유저)에게 맹주 역할을 이양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이후 본인은 연맹 레벨 1(R1) 등급으로 변경 처리 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연맹원은 맹주 등급으로 변경 처리 됨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실시간 반영 가능여부 체크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맹주 이양을 하기 위해서는 해당 연맹원이 연맹 창설 조건이 성립되어 있어야함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도시 캐슬 Lv 6 이상 달성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00000"/>
                </a:solidFill>
              </a:rPr>
              <a:t>맹주가 변경 된 경우 메일을 통해 연맹원에게 알려 준다.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Shape 2548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49" name="Shape 2549"/>
          <p:cNvSpPr txBox="1"/>
          <p:nvPr/>
        </p:nvSpPr>
        <p:spPr>
          <a:xfrm>
            <a:off x="1013629" y="667910"/>
            <a:ext cx="3322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자원을 지원해 줄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사용 가능한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/ 지원 대상 모두 도시에 시장 건물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선택하기</a:t>
            </a:r>
          </a:p>
        </p:txBody>
      </p:sp>
      <p:grpSp>
        <p:nvGrpSpPr>
          <p:cNvPr id="2550" name="Shape 2550"/>
          <p:cNvGrpSpPr/>
          <p:nvPr/>
        </p:nvGrpSpPr>
        <p:grpSpPr>
          <a:xfrm>
            <a:off x="4335055" y="269182"/>
            <a:ext cx="3522746" cy="6206550"/>
            <a:chOff x="4335055" y="269182"/>
            <a:chExt cx="3522746" cy="6206550"/>
          </a:xfrm>
        </p:grpSpPr>
        <p:grpSp>
          <p:nvGrpSpPr>
            <p:cNvPr id="2551" name="Shape 2551"/>
            <p:cNvGrpSpPr/>
            <p:nvPr/>
          </p:nvGrpSpPr>
          <p:grpSpPr>
            <a:xfrm>
              <a:off x="4335055" y="269182"/>
              <a:ext cx="3522746" cy="6206550"/>
              <a:chOff x="4335055" y="269182"/>
              <a:chExt cx="3522746" cy="6206550"/>
            </a:xfrm>
          </p:grpSpPr>
          <p:grpSp>
            <p:nvGrpSpPr>
              <p:cNvPr id="2552" name="Shape 2552"/>
              <p:cNvGrpSpPr/>
              <p:nvPr/>
            </p:nvGrpSpPr>
            <p:grpSpPr>
              <a:xfrm>
                <a:off x="4335055" y="269182"/>
                <a:ext cx="3522746" cy="6206550"/>
                <a:chOff x="4335055" y="269182"/>
                <a:chExt cx="3522746" cy="6206550"/>
              </a:xfrm>
            </p:grpSpPr>
            <p:sp>
              <p:nvSpPr>
                <p:cNvPr id="2553" name="Shape 2553"/>
                <p:cNvSpPr/>
                <p:nvPr/>
              </p:nvSpPr>
              <p:spPr>
                <a:xfrm>
                  <a:off x="4336028" y="269182"/>
                  <a:ext cx="3520799" cy="6206550"/>
                </a:xfrm>
                <a:prstGeom prst="rect">
                  <a:avLst/>
                </a:prstGeom>
                <a:solidFill>
                  <a:srgbClr val="7F7F7F"/>
                </a:soli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4" name="Shape 2554"/>
                <p:cNvSpPr/>
                <p:nvPr/>
              </p:nvSpPr>
              <p:spPr>
                <a:xfrm>
                  <a:off x="4336028" y="269183"/>
                  <a:ext cx="3520799" cy="374629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자원 지원</a:t>
                  </a:r>
                </a:p>
              </p:txBody>
            </p:sp>
            <p:sp>
              <p:nvSpPr>
                <p:cNvPr id="2555" name="Shape 2555"/>
                <p:cNvSpPr/>
                <p:nvPr/>
              </p:nvSpPr>
              <p:spPr>
                <a:xfrm>
                  <a:off x="4336028" y="5962267"/>
                  <a:ext cx="3520799" cy="50421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6" name="Shape 2556"/>
                <p:cNvSpPr/>
                <p:nvPr/>
              </p:nvSpPr>
              <p:spPr>
                <a:xfrm>
                  <a:off x="4383769" y="6022512"/>
                  <a:ext cx="415800" cy="415800"/>
                </a:xfrm>
                <a:prstGeom prst="rect">
                  <a:avLst/>
                </a:prstGeom>
                <a:gradFill>
                  <a:gsLst>
                    <a:gs pos="0">
                      <a:srgbClr val="D1D1D1"/>
                    </a:gs>
                    <a:gs pos="50000">
                      <a:srgbClr val="C7C7C7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←</a:t>
                  </a:r>
                </a:p>
              </p:txBody>
            </p:sp>
            <p:pic>
              <p:nvPicPr>
                <p:cNvPr id="2557" name="Shape 255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372239" y="731245"/>
                  <a:ext cx="777342" cy="9846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58" name="Shape 2558"/>
                <p:cNvSpPr/>
                <p:nvPr/>
              </p:nvSpPr>
              <p:spPr>
                <a:xfrm>
                  <a:off x="5184712" y="956778"/>
                  <a:ext cx="2644837" cy="277194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지원 가능 자원</a:t>
                  </a:r>
                </a:p>
              </p:txBody>
            </p:sp>
            <p:sp>
              <p:nvSpPr>
                <p:cNvPr id="2559" name="Shape 2559"/>
                <p:cNvSpPr/>
                <p:nvPr/>
              </p:nvSpPr>
              <p:spPr>
                <a:xfrm>
                  <a:off x="5184712" y="1238637"/>
                  <a:ext cx="2644837" cy="277194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560" name="Shape 256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981307" y="1294433"/>
                  <a:ext cx="201825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61" name="Shape 256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558192" y="1294433"/>
                  <a:ext cx="171969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62" name="Shape 2562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114253" y="1294433"/>
                  <a:ext cx="201825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63" name="Shape 256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5379664" y="1299354"/>
                  <a:ext cx="201411" cy="1658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564" name="Shape 2564"/>
                <p:cNvGrpSpPr/>
                <p:nvPr/>
              </p:nvGrpSpPr>
              <p:grpSpPr>
                <a:xfrm>
                  <a:off x="4335055" y="2894775"/>
                  <a:ext cx="3522746" cy="368946"/>
                  <a:chOff x="4335055" y="1789208"/>
                  <a:chExt cx="3522746" cy="368946"/>
                </a:xfrm>
              </p:grpSpPr>
              <p:sp>
                <p:nvSpPr>
                  <p:cNvPr id="2565" name="Shape 2565"/>
                  <p:cNvSpPr/>
                  <p:nvPr/>
                </p:nvSpPr>
                <p:spPr>
                  <a:xfrm>
                    <a:off x="4335055" y="1789208"/>
                    <a:ext cx="3522746" cy="368946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6" name="Shape 2566"/>
                  <p:cNvSpPr/>
                  <p:nvPr/>
                </p:nvSpPr>
                <p:spPr>
                  <a:xfrm>
                    <a:off x="4962525" y="1943134"/>
                    <a:ext cx="1605451" cy="76164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dk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7" name="Shape 2567"/>
                  <p:cNvSpPr/>
                  <p:nvPr/>
                </p:nvSpPr>
                <p:spPr>
                  <a:xfrm>
                    <a:off x="4921846" y="1871766"/>
                    <a:ext cx="218898" cy="218898"/>
                  </a:xfrm>
                  <a:prstGeom prst="ellipse">
                    <a:avLst/>
                  </a:prstGeom>
                  <a:gradFill>
                    <a:gsLst>
                      <a:gs pos="0">
                        <a:srgbClr val="AFAFAF"/>
                      </a:gs>
                      <a:gs pos="50000">
                        <a:schemeClr val="accent3"/>
                      </a:gs>
                      <a:gs pos="100000">
                        <a:srgbClr val="919191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8" name="Shape 2568"/>
                  <p:cNvSpPr/>
                  <p:nvPr/>
                </p:nvSpPr>
                <p:spPr>
                  <a:xfrm>
                    <a:off x="6800653" y="1856998"/>
                    <a:ext cx="957634" cy="229084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</a:t>
                    </a:r>
                  </a:p>
                </p:txBody>
              </p:sp>
            </p:grpSp>
            <p:grpSp>
              <p:nvGrpSpPr>
                <p:cNvPr id="2569" name="Shape 2569"/>
                <p:cNvGrpSpPr/>
                <p:nvPr/>
              </p:nvGrpSpPr>
              <p:grpSpPr>
                <a:xfrm>
                  <a:off x="4335055" y="1789208"/>
                  <a:ext cx="3522746" cy="368946"/>
                  <a:chOff x="4335055" y="1789208"/>
                  <a:chExt cx="3522746" cy="368946"/>
                </a:xfrm>
              </p:grpSpPr>
              <p:grpSp>
                <p:nvGrpSpPr>
                  <p:cNvPr id="2570" name="Shape 2570"/>
                  <p:cNvGrpSpPr/>
                  <p:nvPr/>
                </p:nvGrpSpPr>
                <p:grpSpPr>
                  <a:xfrm>
                    <a:off x="4335055" y="1789208"/>
                    <a:ext cx="3522746" cy="368946"/>
                    <a:chOff x="4335055" y="1789208"/>
                    <a:chExt cx="3522746" cy="368946"/>
                  </a:xfrm>
                </p:grpSpPr>
                <p:grpSp>
                  <p:nvGrpSpPr>
                    <p:cNvPr id="2571" name="Shape 2571"/>
                    <p:cNvGrpSpPr/>
                    <p:nvPr/>
                  </p:nvGrpSpPr>
                  <p:grpSpPr>
                    <a:xfrm>
                      <a:off x="4335055" y="1789208"/>
                      <a:ext cx="3522746" cy="368946"/>
                      <a:chOff x="4335055" y="1789208"/>
                      <a:chExt cx="3522746" cy="368946"/>
                    </a:xfrm>
                  </p:grpSpPr>
                  <p:sp>
                    <p:nvSpPr>
                      <p:cNvPr id="2572" name="Shape 2572"/>
                      <p:cNvSpPr/>
                      <p:nvPr/>
                    </p:nvSpPr>
                    <p:spPr>
                      <a:xfrm>
                        <a:off x="4335055" y="1789208"/>
                        <a:ext cx="3522746" cy="368946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 cap="flat" cmpd="sng" w="12700">
                        <a:solidFill>
                          <a:schemeClr val="dk1"/>
                        </a:solidFill>
                        <a:prstDash val="solid"/>
                        <a:miter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t/>
                        </a:r>
                        <a:endParaRPr b="1" i="0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pic>
                    <p:nvPicPr>
                      <p:cNvPr id="2573" name="Shape 2573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04860" y="1839342"/>
                        <a:ext cx="243707" cy="200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sp>
                  <p:nvSpPr>
                    <p:cNvPr id="2574" name="Shape 2574"/>
                    <p:cNvSpPr/>
                    <p:nvPr/>
                  </p:nvSpPr>
                  <p:spPr>
                    <a:xfrm>
                      <a:off x="4962525" y="1943134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75" name="Shape 2575"/>
                    <p:cNvSpPr/>
                    <p:nvPr/>
                  </p:nvSpPr>
                  <p:spPr>
                    <a:xfrm>
                      <a:off x="4921846" y="1871766"/>
                      <a:ext cx="218898" cy="21889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76" name="Shape 2576"/>
                    <p:cNvSpPr/>
                    <p:nvPr/>
                  </p:nvSpPr>
                  <p:spPr>
                    <a:xfrm>
                      <a:off x="6800653" y="1856998"/>
                      <a:ext cx="957634" cy="229084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2577" name="Shape 2577"/>
                  <p:cNvSpPr txBox="1"/>
                  <p:nvPr/>
                </p:nvSpPr>
                <p:spPr>
                  <a:xfrm>
                    <a:off x="4427750" y="1999030"/>
                    <a:ext cx="230832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ct val="25000"/>
                      <a:buFont typeface="Arial"/>
                      <a:buNone/>
                    </a:pPr>
                    <a:r>
                      <a:rPr b="0" i="0" lang="ko-KR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목재</a:t>
                    </a:r>
                  </a:p>
                </p:txBody>
              </p:sp>
            </p:grpSp>
            <p:grpSp>
              <p:nvGrpSpPr>
                <p:cNvPr id="2578" name="Shape 2578"/>
                <p:cNvGrpSpPr/>
                <p:nvPr/>
              </p:nvGrpSpPr>
              <p:grpSpPr>
                <a:xfrm>
                  <a:off x="4335055" y="2159895"/>
                  <a:ext cx="3522746" cy="368946"/>
                  <a:chOff x="4335055" y="2159895"/>
                  <a:chExt cx="3522746" cy="368946"/>
                </a:xfrm>
              </p:grpSpPr>
              <p:grpSp>
                <p:nvGrpSpPr>
                  <p:cNvPr id="2579" name="Shape 2579"/>
                  <p:cNvGrpSpPr/>
                  <p:nvPr/>
                </p:nvGrpSpPr>
                <p:grpSpPr>
                  <a:xfrm>
                    <a:off x="4335055" y="2159895"/>
                    <a:ext cx="3522746" cy="368946"/>
                    <a:chOff x="4335055" y="1789208"/>
                    <a:chExt cx="3522746" cy="368946"/>
                  </a:xfrm>
                </p:grpSpPr>
                <p:sp>
                  <p:nvSpPr>
                    <p:cNvPr id="2580" name="Shape 2580"/>
                    <p:cNvSpPr/>
                    <p:nvPr/>
                  </p:nvSpPr>
                  <p:spPr>
                    <a:xfrm>
                      <a:off x="4335055" y="1789208"/>
                      <a:ext cx="3522746" cy="368946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81" name="Shape 2581"/>
                    <p:cNvSpPr/>
                    <p:nvPr/>
                  </p:nvSpPr>
                  <p:spPr>
                    <a:xfrm>
                      <a:off x="4962525" y="1943134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82" name="Shape 2582"/>
                    <p:cNvSpPr/>
                    <p:nvPr/>
                  </p:nvSpPr>
                  <p:spPr>
                    <a:xfrm>
                      <a:off x="4921846" y="1871766"/>
                      <a:ext cx="218898" cy="21889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83" name="Shape 2583"/>
                    <p:cNvSpPr/>
                    <p:nvPr/>
                  </p:nvSpPr>
                  <p:spPr>
                    <a:xfrm>
                      <a:off x="6800653" y="1856998"/>
                      <a:ext cx="957634" cy="229084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pic>
                <p:nvPicPr>
                  <p:cNvPr id="2584" name="Shape 258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4415710" y="2200501"/>
                    <a:ext cx="222008" cy="182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585" name="Shape 2585"/>
                  <p:cNvSpPr txBox="1"/>
                  <p:nvPr/>
                </p:nvSpPr>
                <p:spPr>
                  <a:xfrm>
                    <a:off x="4370600" y="2360980"/>
                    <a:ext cx="346247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ct val="25000"/>
                      <a:buFont typeface="Arial"/>
                      <a:buNone/>
                    </a:pPr>
                    <a:r>
                      <a:rPr b="0" i="0" lang="ko-KR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미스릴</a:t>
                    </a:r>
                  </a:p>
                </p:txBody>
              </p:sp>
            </p:grpSp>
            <p:grpSp>
              <p:nvGrpSpPr>
                <p:cNvPr id="2586" name="Shape 2586"/>
                <p:cNvGrpSpPr/>
                <p:nvPr/>
              </p:nvGrpSpPr>
              <p:grpSpPr>
                <a:xfrm>
                  <a:off x="4335055" y="2524089"/>
                  <a:ext cx="3522746" cy="368946"/>
                  <a:chOff x="4335055" y="2524089"/>
                  <a:chExt cx="3522746" cy="368946"/>
                </a:xfrm>
              </p:grpSpPr>
              <p:grpSp>
                <p:nvGrpSpPr>
                  <p:cNvPr id="2587" name="Shape 2587"/>
                  <p:cNvGrpSpPr/>
                  <p:nvPr/>
                </p:nvGrpSpPr>
                <p:grpSpPr>
                  <a:xfrm>
                    <a:off x="4335055" y="2524089"/>
                    <a:ext cx="3522746" cy="368946"/>
                    <a:chOff x="4335055" y="1789208"/>
                    <a:chExt cx="3522746" cy="368946"/>
                  </a:xfrm>
                </p:grpSpPr>
                <p:sp>
                  <p:nvSpPr>
                    <p:cNvPr id="2588" name="Shape 2588"/>
                    <p:cNvSpPr/>
                    <p:nvPr/>
                  </p:nvSpPr>
                  <p:spPr>
                    <a:xfrm>
                      <a:off x="4335055" y="1789208"/>
                      <a:ext cx="3522746" cy="368946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89" name="Shape 2589"/>
                    <p:cNvSpPr/>
                    <p:nvPr/>
                  </p:nvSpPr>
                  <p:spPr>
                    <a:xfrm>
                      <a:off x="4962525" y="1943134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90" name="Shape 2590"/>
                    <p:cNvSpPr/>
                    <p:nvPr/>
                  </p:nvSpPr>
                  <p:spPr>
                    <a:xfrm>
                      <a:off x="4921846" y="1871766"/>
                      <a:ext cx="218898" cy="21889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91" name="Shape 2591"/>
                    <p:cNvSpPr/>
                    <p:nvPr/>
                  </p:nvSpPr>
                  <p:spPr>
                    <a:xfrm>
                      <a:off x="6800653" y="1856998"/>
                      <a:ext cx="957634" cy="229084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pic>
                <p:nvPicPr>
                  <p:cNvPr id="2592" name="Shape 2592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4427637" y="2572030"/>
                    <a:ext cx="222008" cy="182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593" name="Shape 2593"/>
                  <p:cNvSpPr txBox="1"/>
                  <p:nvPr/>
                </p:nvSpPr>
                <p:spPr>
                  <a:xfrm>
                    <a:off x="4380125" y="2722930"/>
                    <a:ext cx="346247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ct val="25000"/>
                      <a:buFont typeface="Arial"/>
                      <a:buNone/>
                    </a:pPr>
                    <a:r>
                      <a:rPr b="0" i="0" lang="ko-KR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철광석</a:t>
                    </a:r>
                  </a:p>
                </p:txBody>
              </p:sp>
            </p:grpSp>
            <p:pic>
              <p:nvPicPr>
                <p:cNvPr id="2594" name="Shape 2594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454092" y="2933980"/>
                  <a:ext cx="189166" cy="1821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95" name="Shape 2595"/>
                <p:cNvSpPr txBox="1"/>
                <p:nvPr/>
              </p:nvSpPr>
              <p:spPr>
                <a:xfrm>
                  <a:off x="4418782" y="3094405"/>
                  <a:ext cx="230832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식량</a:t>
                  </a:r>
                </a:p>
              </p:txBody>
            </p:sp>
            <p:sp>
              <p:nvSpPr>
                <p:cNvPr id="2596" name="Shape 2596"/>
                <p:cNvSpPr txBox="1"/>
                <p:nvPr/>
              </p:nvSpPr>
              <p:spPr>
                <a:xfrm>
                  <a:off x="5636116" y="1294433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597" name="Shape 2597"/>
                <p:cNvSpPr txBox="1"/>
                <p:nvPr/>
              </p:nvSpPr>
              <p:spPr>
                <a:xfrm>
                  <a:off x="6207616" y="1303958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598" name="Shape 2598"/>
                <p:cNvSpPr txBox="1"/>
                <p:nvPr/>
              </p:nvSpPr>
              <p:spPr>
                <a:xfrm>
                  <a:off x="6779114" y="1303958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599" name="Shape 2599"/>
                <p:cNvSpPr txBox="1"/>
                <p:nvPr/>
              </p:nvSpPr>
              <p:spPr>
                <a:xfrm>
                  <a:off x="7350614" y="1303958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600" name="Shape 2600"/>
                <p:cNvSpPr/>
                <p:nvPr/>
              </p:nvSpPr>
              <p:spPr>
                <a:xfrm>
                  <a:off x="5038723" y="3793917"/>
                  <a:ext cx="2752725" cy="277194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달꽃잎 획득</a:t>
                  </a:r>
                </a:p>
              </p:txBody>
            </p:sp>
          </p:grpSp>
          <p:sp>
            <p:nvSpPr>
              <p:cNvPr id="2601" name="Shape 2601"/>
              <p:cNvSpPr/>
              <p:nvPr/>
            </p:nvSpPr>
            <p:spPr>
              <a:xfrm>
                <a:off x="4337444" y="3263725"/>
                <a:ext cx="3519384" cy="277194"/>
              </a:xfrm>
              <a:prstGeom prst="rect">
                <a:avLst/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환율 : 45%		   상인단 적대량 : 0/5000</a:t>
                </a:r>
              </a:p>
            </p:txBody>
          </p:sp>
          <p:sp>
            <p:nvSpPr>
              <p:cNvPr id="2602" name="Shape 2602"/>
              <p:cNvSpPr txBox="1"/>
              <p:nvPr/>
            </p:nvSpPr>
            <p:spPr>
              <a:xfrm>
                <a:off x="5038723" y="3617896"/>
                <a:ext cx="686085" cy="15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획득 아이템</a:t>
                </a:r>
              </a:p>
            </p:txBody>
          </p:sp>
          <p:pic>
            <p:nvPicPr>
              <p:cNvPr id="2603" name="Shape 260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42412" y="4381785"/>
                <a:ext cx="392496" cy="3232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4" name="Shape 260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80567" y="4910392"/>
                <a:ext cx="357545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5" name="Shape 260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220317" y="4411648"/>
                <a:ext cx="357545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6" name="Shape 260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273210" y="4856698"/>
                <a:ext cx="304652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7" name="Shape 2607"/>
              <p:cNvSpPr/>
              <p:nvPr/>
            </p:nvSpPr>
            <p:spPr>
              <a:xfrm>
                <a:off x="5004621" y="4409053"/>
                <a:ext cx="957634" cy="2290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08" name="Shape 2608"/>
              <p:cNvSpPr/>
              <p:nvPr/>
            </p:nvSpPr>
            <p:spPr>
              <a:xfrm>
                <a:off x="4982503" y="4920982"/>
                <a:ext cx="957634" cy="2290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09" name="Shape 2609"/>
              <p:cNvSpPr/>
              <p:nvPr/>
            </p:nvSpPr>
            <p:spPr>
              <a:xfrm>
                <a:off x="6634507" y="4409053"/>
                <a:ext cx="957634" cy="2290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10" name="Shape 2610"/>
              <p:cNvSpPr/>
              <p:nvPr/>
            </p:nvSpPr>
            <p:spPr>
              <a:xfrm>
                <a:off x="6612389" y="4920982"/>
                <a:ext cx="957634" cy="2290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11" name="Shape 2611"/>
              <p:cNvSpPr/>
              <p:nvPr/>
            </p:nvSpPr>
            <p:spPr>
              <a:xfrm>
                <a:off x="5543637" y="6018203"/>
                <a:ext cx="1257016" cy="415800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00:50:30</a:t>
                </a:r>
              </a:p>
            </p:txBody>
          </p:sp>
          <p:pic>
            <p:nvPicPr>
              <p:cNvPr id="2612" name="Shape 261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693064" y="6201316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13" name="Shape 2613"/>
            <p:cNvPicPr preferRelativeResize="0"/>
            <p:nvPr/>
          </p:nvPicPr>
          <p:blipFill rotWithShape="1">
            <a:blip r:embed="rId11">
              <a:alphaModFix/>
            </a:blip>
            <a:srcRect b="46527" l="3086" r="79383" t="42360"/>
            <a:stretch/>
          </p:blipFill>
          <p:spPr>
            <a:xfrm>
              <a:off x="4515885" y="3654132"/>
              <a:ext cx="461905" cy="520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4" name="Shape 2614"/>
          <p:cNvSpPr txBox="1"/>
          <p:nvPr/>
        </p:nvSpPr>
        <p:spPr>
          <a:xfrm>
            <a:off x="5184712" y="1540915"/>
            <a:ext cx="2649763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안전자원은 연맹원에게 지원해줄 수 없습니다.</a:t>
            </a:r>
          </a:p>
        </p:txBody>
      </p:sp>
      <p:sp>
        <p:nvSpPr>
          <p:cNvPr id="2615" name="Shape 2615"/>
          <p:cNvSpPr/>
          <p:nvPr/>
        </p:nvSpPr>
        <p:spPr>
          <a:xfrm>
            <a:off x="8682439" y="11386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수량 선택 화면</a:t>
            </a:r>
          </a:p>
        </p:txBody>
      </p:sp>
      <p:cxnSp>
        <p:nvCxnSpPr>
          <p:cNvPr id="2616" name="Shape 2616"/>
          <p:cNvCxnSpPr>
            <a:stCxn id="2615" idx="1"/>
            <a:endCxn id="2554" idx="3"/>
          </p:cNvCxnSpPr>
          <p:nvPr/>
        </p:nvCxnSpPr>
        <p:spPr>
          <a:xfrm flipH="1">
            <a:off x="7856839" y="336954"/>
            <a:ext cx="825600" cy="119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7" name="Shape 2617"/>
          <p:cNvSpPr/>
          <p:nvPr/>
        </p:nvSpPr>
        <p:spPr>
          <a:xfrm>
            <a:off x="8655160" y="90460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자원 정보</a:t>
            </a:r>
          </a:p>
        </p:txBody>
      </p:sp>
      <p:cxnSp>
        <p:nvCxnSpPr>
          <p:cNvPr id="2618" name="Shape 2618"/>
          <p:cNvCxnSpPr>
            <a:stCxn id="2617" idx="1"/>
          </p:cNvCxnSpPr>
          <p:nvPr/>
        </p:nvCxnSpPr>
        <p:spPr>
          <a:xfrm flipH="1">
            <a:off x="7829560" y="1127689"/>
            <a:ext cx="825600" cy="11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9" name="Shape 2619"/>
          <p:cNvSpPr/>
          <p:nvPr/>
        </p:nvSpPr>
        <p:spPr>
          <a:xfrm>
            <a:off x="8682439" y="182861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지원(교역) 자원 량 조절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최소 2개~4개 가변적</a:t>
            </a:r>
          </a:p>
        </p:txBody>
      </p:sp>
      <p:cxnSp>
        <p:nvCxnSpPr>
          <p:cNvPr id="2620" name="Shape 2620"/>
          <p:cNvCxnSpPr>
            <a:stCxn id="2619" idx="1"/>
          </p:cNvCxnSpPr>
          <p:nvPr/>
        </p:nvCxnSpPr>
        <p:spPr>
          <a:xfrm flipH="1">
            <a:off x="7856839" y="2051699"/>
            <a:ext cx="825600" cy="11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1" name="Shape 2621"/>
          <p:cNvSpPr/>
          <p:nvPr/>
        </p:nvSpPr>
        <p:spPr>
          <a:xfrm>
            <a:off x="8682439" y="234894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수량 조절 게이지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좌우 슬라이드</a:t>
            </a:r>
          </a:p>
        </p:txBody>
      </p:sp>
      <p:cxnSp>
        <p:nvCxnSpPr>
          <p:cNvPr id="2622" name="Shape 2622"/>
          <p:cNvCxnSpPr>
            <a:stCxn id="2621" idx="1"/>
            <a:endCxn id="2590" idx="6"/>
          </p:cNvCxnSpPr>
          <p:nvPr/>
        </p:nvCxnSpPr>
        <p:spPr>
          <a:xfrm flipH="1">
            <a:off x="5140639" y="2572030"/>
            <a:ext cx="3541800" cy="144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3" name="Shape 2623"/>
          <p:cNvSpPr/>
          <p:nvPr/>
        </p:nvSpPr>
        <p:spPr>
          <a:xfrm>
            <a:off x="8682439" y="286183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직접 입력 칸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단말기 키보드 활용 입력</a:t>
            </a:r>
          </a:p>
        </p:txBody>
      </p:sp>
      <p:cxnSp>
        <p:nvCxnSpPr>
          <p:cNvPr id="2624" name="Shape 2624"/>
          <p:cNvCxnSpPr>
            <a:stCxn id="2623" idx="1"/>
            <a:endCxn id="2568" idx="3"/>
          </p:cNvCxnSpPr>
          <p:nvPr/>
        </p:nvCxnSpPr>
        <p:spPr>
          <a:xfrm rot="10800000">
            <a:off x="7758139" y="3077127"/>
            <a:ext cx="924300" cy="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5" name="Shape 2625"/>
          <p:cNvSpPr/>
          <p:nvPr/>
        </p:nvSpPr>
        <p:spPr>
          <a:xfrm>
            <a:off x="8682439" y="34903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지원할 수 있는 최대 수량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도시 시장 크기에 따라 가변</a:t>
            </a:r>
          </a:p>
        </p:txBody>
      </p:sp>
      <p:cxnSp>
        <p:nvCxnSpPr>
          <p:cNvPr id="2626" name="Shape 2626"/>
          <p:cNvCxnSpPr>
            <a:stCxn id="2625" idx="1"/>
          </p:cNvCxnSpPr>
          <p:nvPr/>
        </p:nvCxnSpPr>
        <p:spPr>
          <a:xfrm rot="10800000">
            <a:off x="7772539" y="3447937"/>
            <a:ext cx="909900" cy="265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7" name="Shape 2627"/>
          <p:cNvSpPr/>
          <p:nvPr/>
        </p:nvSpPr>
        <p:spPr>
          <a:xfrm>
            <a:off x="1898451" y="357082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 대상에게 실질적으로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지원되는 자원 환률 정보</a:t>
            </a:r>
          </a:p>
        </p:txBody>
      </p:sp>
      <p:cxnSp>
        <p:nvCxnSpPr>
          <p:cNvPr id="2628" name="Shape 2628"/>
          <p:cNvCxnSpPr>
            <a:stCxn id="2627" idx="3"/>
            <a:endCxn id="2601" idx="1"/>
          </p:cNvCxnSpPr>
          <p:nvPr/>
        </p:nvCxnSpPr>
        <p:spPr>
          <a:xfrm flipH="1" rot="10800000">
            <a:off x="3862919" y="3402417"/>
            <a:ext cx="474600" cy="39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9" name="Shape 2629"/>
          <p:cNvSpPr/>
          <p:nvPr/>
        </p:nvSpPr>
        <p:spPr>
          <a:xfrm>
            <a:off x="1886100" y="42978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실제 지원되는 자원 수량 정보</a:t>
            </a:r>
          </a:p>
        </p:txBody>
      </p:sp>
      <p:cxnSp>
        <p:nvCxnSpPr>
          <p:cNvPr id="2630" name="Shape 2630"/>
          <p:cNvCxnSpPr>
            <a:stCxn id="2629" idx="3"/>
          </p:cNvCxnSpPr>
          <p:nvPr/>
        </p:nvCxnSpPr>
        <p:spPr>
          <a:xfrm>
            <a:off x="3850567" y="4520971"/>
            <a:ext cx="843900" cy="335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31" name="Shape 2631"/>
          <p:cNvSpPr/>
          <p:nvPr/>
        </p:nvSpPr>
        <p:spPr>
          <a:xfrm>
            <a:off x="8655160" y="41093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지원을 통해 획득 할 수 있는 아이템 정보</a:t>
            </a:r>
          </a:p>
        </p:txBody>
      </p:sp>
      <p:cxnSp>
        <p:nvCxnSpPr>
          <p:cNvPr id="2632" name="Shape 2632"/>
          <p:cNvCxnSpPr>
            <a:stCxn id="2631" idx="1"/>
            <a:endCxn id="2600" idx="3"/>
          </p:cNvCxnSpPr>
          <p:nvPr/>
        </p:nvCxnSpPr>
        <p:spPr>
          <a:xfrm rot="10800000">
            <a:off x="7791460" y="3932506"/>
            <a:ext cx="863700" cy="39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33" name="Shape 2633"/>
          <p:cNvSpPr/>
          <p:nvPr/>
        </p:nvSpPr>
        <p:spPr>
          <a:xfrm>
            <a:off x="8485992" y="5516089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보내기 버튼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목적지까지 걸리는 시간 표시</a:t>
            </a:r>
          </a:p>
        </p:txBody>
      </p:sp>
      <p:cxnSp>
        <p:nvCxnSpPr>
          <p:cNvPr id="2634" name="Shape 2634"/>
          <p:cNvCxnSpPr>
            <a:stCxn id="2633" idx="1"/>
            <a:endCxn id="2611" idx="3"/>
          </p:cNvCxnSpPr>
          <p:nvPr/>
        </p:nvCxnSpPr>
        <p:spPr>
          <a:xfrm flipH="1">
            <a:off x="6800592" y="5739178"/>
            <a:ext cx="1685400" cy="48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35" name="Shape 2635"/>
          <p:cNvSpPr/>
          <p:nvPr/>
        </p:nvSpPr>
        <p:spPr>
          <a:xfrm>
            <a:off x="8259096" y="6230412"/>
            <a:ext cx="2614706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보내기 수행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월드맵으로 화면 전화 ➔ 상인 행군 표시</a:t>
            </a:r>
          </a:p>
        </p:txBody>
      </p:sp>
      <p:cxnSp>
        <p:nvCxnSpPr>
          <p:cNvPr id="2636" name="Shape 2636"/>
          <p:cNvCxnSpPr>
            <a:stCxn id="2635" idx="0"/>
            <a:endCxn id="2633" idx="2"/>
          </p:cNvCxnSpPr>
          <p:nvPr/>
        </p:nvCxnSpPr>
        <p:spPr>
          <a:xfrm rot="10800000">
            <a:off x="9566449" y="5962212"/>
            <a:ext cx="0" cy="268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37" name="Shape 2637"/>
          <p:cNvSpPr/>
          <p:nvPr/>
        </p:nvSpPr>
        <p:spPr>
          <a:xfrm>
            <a:off x="1873723" y="5029778"/>
            <a:ext cx="1976845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직접 입력 불가</a:t>
            </a:r>
          </a:p>
        </p:txBody>
      </p:sp>
      <p:cxnSp>
        <p:nvCxnSpPr>
          <p:cNvPr id="2638" name="Shape 2638"/>
          <p:cNvCxnSpPr>
            <a:stCxn id="2637" idx="0"/>
            <a:endCxn id="2629" idx="2"/>
          </p:cNvCxnSpPr>
          <p:nvPr/>
        </p:nvCxnSpPr>
        <p:spPr>
          <a:xfrm flipH="1" rot="10800000">
            <a:off x="2862145" y="4744178"/>
            <a:ext cx="6300" cy="285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639" name="Shape 2639"/>
          <p:cNvGrpSpPr/>
          <p:nvPr/>
        </p:nvGrpSpPr>
        <p:grpSpPr>
          <a:xfrm>
            <a:off x="1869542" y="2706422"/>
            <a:ext cx="686405" cy="727653"/>
            <a:chOff x="7004292" y="3183465"/>
            <a:chExt cx="686405" cy="727653"/>
          </a:xfrm>
        </p:grpSpPr>
        <p:grpSp>
          <p:nvGrpSpPr>
            <p:cNvPr id="2640" name="Shape 2640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2641" name="Shape 264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Shape 2642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643" name="Shape 264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4" name="Shape 2644"/>
          <p:cNvGrpSpPr/>
          <p:nvPr/>
        </p:nvGrpSpPr>
        <p:grpSpPr>
          <a:xfrm>
            <a:off x="283525" y="2754181"/>
            <a:ext cx="1669066" cy="484631"/>
            <a:chOff x="0" y="2113732"/>
            <a:chExt cx="1669066" cy="484631"/>
          </a:xfrm>
        </p:grpSpPr>
        <p:sp>
          <p:nvSpPr>
            <p:cNvPr id="2645" name="Shape 2645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sng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647" name="Shape 2647"/>
          <p:cNvSpPr txBox="1"/>
          <p:nvPr/>
        </p:nvSpPr>
        <p:spPr>
          <a:xfrm>
            <a:off x="1167445" y="5800725"/>
            <a:ext cx="3111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자원 저장소 기능에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통합, 본 기획서 부분은 무시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Shape 2652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653" name="Shape 2653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수행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도시에 시장 없음</a:t>
            </a:r>
          </a:p>
        </p:txBody>
      </p:sp>
      <p:grpSp>
        <p:nvGrpSpPr>
          <p:cNvPr id="2654" name="Shape 2654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655" name="Shape 2655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659" name="Shape 2659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660" name="Shape 2660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661" name="Shape 2661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62" name="Shape 266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3" name="Shape 266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64" name="Shape 2664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665" name="Shape 266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666" name="Shape 266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667" name="Shape 266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68" name="Shape 2668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Shape 2671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Shape 2672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Shape 2674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Shape 2675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676" name="Shape 2676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677" name="Shape 267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8" name="Shape 2678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679" name="Shape 2679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680" name="Shape 268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681" name="Shape 268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82" name="Shape 2682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689" name="Shape 26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0" name="Shape 26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1" name="Shape 2691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693" name="Shape 2693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4" name="Shape 2694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695" name="Shape 2695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2696" name="Shape 2696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Shape 2697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Shape 2698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699" name="Shape 269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0" name="Shape 270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01" name="Shape 2701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702" name="Shape 2702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3" name="Shape 27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4" name="Shape 2704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2705" name="Shape 270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06" name="Shape 2706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7" name="Shape 2707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708" name="Shape 2708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2709" name="Shape 270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2711" name="Shape 2711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712" name="Shape 2712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2713" name="Shape 2713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2714" name="Shape 271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Shape 2715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716" name="Shape 271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7" name="Shape 2717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2718" name="Shape 2718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2719" name="Shape 271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0" name="Shape 2720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721" name="Shape 272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2" name="Shape 2722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723" name="Shape 2723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24" name="Shape 272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5" name="Shape 2725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726" name="Shape 272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7" name="Shape 2727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728" name="Shape 2728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29" name="Shape 272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0" name="Shape 2730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2" name="Shape 2732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2733" name="Shape 273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4" name="Shape 2734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735" name="Shape 2735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736" name="Shape 2736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7" name="Shape 273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738" name="Shape 273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739" name="Shape 2739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2740" name="Shape 274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41" name="Shape 2741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742" name="Shape 2742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743" name="Shape 2743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4" name="Shape 274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745" name="Shape 274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746" name="Shape 2746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2747" name="Shape 2747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48" name="Shape 27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9" name="Shape 274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0" name="Shape 2750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751" name="Shape 2751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2752" name="Shape 2752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3" name="Shape 2753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754" name="Shape 2754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도시에 시장이 건설되어 있어야 합니다.</a:t>
              </a:r>
            </a:p>
          </p:txBody>
        </p:sp>
        <p:cxnSp>
          <p:nvCxnSpPr>
            <p:cNvPr id="2755" name="Shape 2755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756" name="Shape 2756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757" name="Shape 2757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불가 안내 툴팁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758" name="Shape 2758"/>
          <p:cNvCxnSpPr>
            <a:stCxn id="2757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59" name="Shape 2759"/>
          <p:cNvSpPr txBox="1"/>
          <p:nvPr/>
        </p:nvSpPr>
        <p:spPr>
          <a:xfrm>
            <a:off x="1167445" y="5800725"/>
            <a:ext cx="3111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자원 저장소 기능에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통합, 본 기획서 부분은 무시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Shape 2764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765" name="Shape 2765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수행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대상 도시에 시장 건물 없음</a:t>
            </a:r>
          </a:p>
        </p:txBody>
      </p:sp>
      <p:grpSp>
        <p:nvGrpSpPr>
          <p:cNvPr id="2766" name="Shape 276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767" name="Shape 276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771" name="Shape 277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772" name="Shape 2772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773" name="Shape 277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74" name="Shape 277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5" name="Shape 277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76" name="Shape 277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777" name="Shape 277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778" name="Shape 277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779" name="Shape 277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80" name="Shape 278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789" name="Shape 27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90" name="Shape 2790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791" name="Shape 279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792" name="Shape 279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793" name="Shape 279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94" name="Shape 2794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Shape 2799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Shape 2800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801" name="Shape 280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2" name="Shape 280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3" name="Shape 2803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805" name="Shape 280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6" name="Shape 2806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807" name="Shape 2807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2808" name="Shape 280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Shape 2809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Shape 2810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811" name="Shape 281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12" name="Shape 281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13" name="Shape 2813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814" name="Shape 281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5" name="Shape 2815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2816" name="Shape 2816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영주님의 도시에 시장 건물을 건축하지 않아 자원지원을 할 수 없습니다.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557960" y="3519687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2818" name="Shape 2818"/>
          <p:cNvSpPr/>
          <p:nvPr/>
        </p:nvSpPr>
        <p:spPr>
          <a:xfrm>
            <a:off x="8392728" y="18418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불가 안내 팝업</a:t>
            </a:r>
          </a:p>
        </p:txBody>
      </p:sp>
      <p:cxnSp>
        <p:nvCxnSpPr>
          <p:cNvPr id="2819" name="Shape 2819"/>
          <p:cNvCxnSpPr>
            <a:stCxn id="2818" idx="1"/>
          </p:cNvCxnSpPr>
          <p:nvPr/>
        </p:nvCxnSpPr>
        <p:spPr>
          <a:xfrm flipH="1">
            <a:off x="7468428" y="206497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20" name="Shape 2820"/>
          <p:cNvSpPr/>
          <p:nvPr/>
        </p:nvSpPr>
        <p:spPr>
          <a:xfrm>
            <a:off x="8030825" y="367103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 버튼</a:t>
            </a:r>
          </a:p>
        </p:txBody>
      </p:sp>
      <p:cxnSp>
        <p:nvCxnSpPr>
          <p:cNvPr id="2821" name="Shape 2821"/>
          <p:cNvCxnSpPr>
            <a:stCxn id="2820" idx="1"/>
            <a:endCxn id="2817" idx="3"/>
          </p:cNvCxnSpPr>
          <p:nvPr/>
        </p:nvCxnSpPr>
        <p:spPr>
          <a:xfrm rot="10800000">
            <a:off x="6757925" y="3704828"/>
            <a:ext cx="1272900" cy="18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22" name="Shape 2822"/>
          <p:cNvSpPr txBox="1"/>
          <p:nvPr/>
        </p:nvSpPr>
        <p:spPr>
          <a:xfrm>
            <a:off x="1167445" y="5800725"/>
            <a:ext cx="3111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자원 저장소 기능에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통합, 본 기획서 부분은 무시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Shape 2827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0" name="Shape 2830"/>
          <p:cNvSpPr/>
          <p:nvPr/>
        </p:nvSpPr>
        <p:spPr>
          <a:xfrm>
            <a:off x="7470546" y="6101323"/>
            <a:ext cx="258176" cy="258176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2831" name="Shape 2831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2832" name="Shape 2832"/>
            <p:cNvSpPr/>
            <p:nvPr/>
          </p:nvSpPr>
          <p:spPr>
            <a:xfrm>
              <a:off x="4336028" y="1401675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34" name="Shape 28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5" name="Shape 28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6" name="Shape 2836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2837" name="Shape 2837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2839" name="Shape 28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0" name="Shape 284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841" name="Shape 2841"/>
          <p:cNvSpPr/>
          <p:nvPr/>
        </p:nvSpPr>
        <p:spPr>
          <a:xfrm>
            <a:off x="4847307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grpSp>
        <p:nvGrpSpPr>
          <p:cNvPr id="2842" name="Shape 2842"/>
          <p:cNvGrpSpPr/>
          <p:nvPr/>
        </p:nvGrpSpPr>
        <p:grpSpPr>
          <a:xfrm>
            <a:off x="5134141" y="1100060"/>
            <a:ext cx="2020269" cy="1330100"/>
            <a:chOff x="5046082" y="1876764"/>
            <a:chExt cx="2020269" cy="1330100"/>
          </a:xfrm>
        </p:grpSpPr>
        <p:grpSp>
          <p:nvGrpSpPr>
            <p:cNvPr id="2843" name="Shape 2843"/>
            <p:cNvGrpSpPr/>
            <p:nvPr/>
          </p:nvGrpSpPr>
          <p:grpSpPr>
            <a:xfrm>
              <a:off x="5046082" y="1876764"/>
              <a:ext cx="2020269" cy="1330100"/>
              <a:chOff x="6138771" y="1841983"/>
              <a:chExt cx="2020269" cy="1330100"/>
            </a:xfrm>
          </p:grpSpPr>
          <p:sp>
            <p:nvSpPr>
              <p:cNvPr id="2844" name="Shape 2844"/>
              <p:cNvSpPr/>
              <p:nvPr/>
            </p:nvSpPr>
            <p:spPr>
              <a:xfrm>
                <a:off x="6170137" y="2293007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45" name="Shape 284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5587"/>
              <a:stretch/>
            </p:blipFill>
            <p:spPr>
              <a:xfrm>
                <a:off x="6138771" y="1841983"/>
                <a:ext cx="1499333" cy="12193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46" name="Shape 2846"/>
              <p:cNvSpPr/>
              <p:nvPr/>
            </p:nvSpPr>
            <p:spPr>
              <a:xfrm rot="5400000">
                <a:off x="7230087" y="2243131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Shape 2847"/>
              <p:cNvSpPr txBox="1"/>
              <p:nvPr/>
            </p:nvSpPr>
            <p:spPr>
              <a:xfrm>
                <a:off x="7219942" y="2404300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sp>
            <p:nvSpPr>
              <p:cNvPr id="2848" name="Shape 2848"/>
              <p:cNvSpPr/>
              <p:nvPr/>
            </p:nvSpPr>
            <p:spPr>
              <a:xfrm>
                <a:off x="6173648" y="2902525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  <p:pic>
          <p:nvPicPr>
            <p:cNvPr id="2849" name="Shape 28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9642" y="202833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0" name="Shape 2850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Shape 2851"/>
          <p:cNvSpPr/>
          <p:nvPr/>
        </p:nvSpPr>
        <p:spPr>
          <a:xfrm rot="5400000">
            <a:off x="5306038" y="3171306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2" name="Shape 2852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2853" name="Shape 2853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Shape 2854"/>
          <p:cNvSpPr/>
          <p:nvPr/>
        </p:nvSpPr>
        <p:spPr>
          <a:xfrm rot="5400000">
            <a:off x="6971803" y="3172129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5" name="Shape 2855"/>
          <p:cNvSpPr txBox="1"/>
          <p:nvPr/>
        </p:nvSpPr>
        <p:spPr>
          <a:xfrm>
            <a:off x="7031989" y="3206293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sp>
        <p:nvSpPr>
          <p:cNvPr id="2856" name="Shape 2856"/>
          <p:cNvSpPr/>
          <p:nvPr/>
        </p:nvSpPr>
        <p:spPr>
          <a:xfrm>
            <a:off x="5443885" y="3607651"/>
            <a:ext cx="608771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2857" name="Shape 28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3367" y="28817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8" name="Shape 28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9676" y="2830652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9" name="Shape 2859"/>
          <p:cNvGrpSpPr/>
          <p:nvPr/>
        </p:nvGrpSpPr>
        <p:grpSpPr>
          <a:xfrm>
            <a:off x="4341297" y="4063635"/>
            <a:ext cx="3520799" cy="377970"/>
            <a:chOff x="4338000" y="1763400"/>
            <a:chExt cx="3520799" cy="377970"/>
          </a:xfrm>
        </p:grpSpPr>
        <p:sp>
          <p:nvSpPr>
            <p:cNvPr id="2860" name="Shape 2860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2862" name="Shape 28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63" name="Shape 2863"/>
          <p:cNvSpPr/>
          <p:nvPr/>
        </p:nvSpPr>
        <p:spPr>
          <a:xfrm>
            <a:off x="4526082" y="3600864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864" name="Shape 2864"/>
          <p:cNvSpPr/>
          <p:nvPr/>
        </p:nvSpPr>
        <p:spPr>
          <a:xfrm>
            <a:off x="6182517" y="3601685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865" name="Shape 2865"/>
          <p:cNvSpPr/>
          <p:nvPr/>
        </p:nvSpPr>
        <p:spPr>
          <a:xfrm>
            <a:off x="4487992" y="4701032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6" name="Shape 2866"/>
          <p:cNvSpPr/>
          <p:nvPr/>
        </p:nvSpPr>
        <p:spPr>
          <a:xfrm rot="5400000">
            <a:off x="5280790" y="4784907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" name="Shape 2867"/>
          <p:cNvSpPr txBox="1"/>
          <p:nvPr/>
        </p:nvSpPr>
        <p:spPr>
          <a:xfrm>
            <a:off x="5437155" y="4819073"/>
            <a:ext cx="56938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2868" name="Shape 2868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9" name="Shape 2869"/>
          <p:cNvSpPr/>
          <p:nvPr/>
        </p:nvSpPr>
        <p:spPr>
          <a:xfrm rot="5400000">
            <a:off x="6946555" y="4785729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0" name="Shape 2870"/>
          <p:cNvSpPr txBox="1"/>
          <p:nvPr/>
        </p:nvSpPr>
        <p:spPr>
          <a:xfrm>
            <a:off x="7006739" y="4819894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2871" name="Shape 28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2" name="Shape 28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873" name="Shape 2873"/>
          <p:cNvSpPr/>
          <p:nvPr/>
        </p:nvSpPr>
        <p:spPr>
          <a:xfrm>
            <a:off x="4500835" y="5214464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874" name="Shape 2874"/>
          <p:cNvSpPr/>
          <p:nvPr/>
        </p:nvSpPr>
        <p:spPr>
          <a:xfrm>
            <a:off x="6157269" y="5215285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875" name="Shape 2875"/>
          <p:cNvSpPr/>
          <p:nvPr/>
        </p:nvSpPr>
        <p:spPr>
          <a:xfrm>
            <a:off x="4338000" y="269182"/>
            <a:ext cx="3516858" cy="6206552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6" name="Shape 287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6917" y="2068584"/>
            <a:ext cx="1803366" cy="1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2877" name="Shape 2877"/>
          <p:cNvSpPr txBox="1"/>
          <p:nvPr/>
        </p:nvSpPr>
        <p:spPr>
          <a:xfrm>
            <a:off x="5629117" y="3730626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2878" name="Shape 2878"/>
          <p:cNvSpPr/>
          <p:nvPr/>
        </p:nvSpPr>
        <p:spPr>
          <a:xfrm>
            <a:off x="7022757" y="1855472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9" name="Shape 2879"/>
          <p:cNvSpPr/>
          <p:nvPr/>
        </p:nvSpPr>
        <p:spPr>
          <a:xfrm>
            <a:off x="7174260" y="2637859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0" name="Shape 2880"/>
          <p:cNvSpPr/>
          <p:nvPr/>
        </p:nvSpPr>
        <p:spPr>
          <a:xfrm>
            <a:off x="6997917" y="3398691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1" name="Shape 2881"/>
          <p:cNvPicPr preferRelativeResize="0"/>
          <p:nvPr/>
        </p:nvPicPr>
        <p:blipFill rotWithShape="1">
          <a:blip r:embed="rId10">
            <a:alphaModFix/>
          </a:blip>
          <a:srcRect b="63205" l="8103" r="67365" t="13381"/>
          <a:stretch/>
        </p:blipFill>
        <p:spPr>
          <a:xfrm>
            <a:off x="7082042" y="1977748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sp>
        <p:nvSpPr>
          <p:cNvPr id="2882" name="Shape 2882"/>
          <p:cNvSpPr txBox="1"/>
          <p:nvPr/>
        </p:nvSpPr>
        <p:spPr>
          <a:xfrm>
            <a:off x="6833874" y="2331066"/>
            <a:ext cx="95410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영주상세정보</a:t>
            </a:r>
          </a:p>
        </p:txBody>
      </p:sp>
      <p:sp>
        <p:nvSpPr>
          <p:cNvPr id="2883" name="Shape 2883"/>
          <p:cNvSpPr txBox="1"/>
          <p:nvPr/>
        </p:nvSpPr>
        <p:spPr>
          <a:xfrm>
            <a:off x="7090503" y="3141230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자원지원</a:t>
            </a:r>
          </a:p>
        </p:txBody>
      </p:sp>
      <p:sp>
        <p:nvSpPr>
          <p:cNvPr id="2884" name="Shape 2884"/>
          <p:cNvSpPr txBox="1"/>
          <p:nvPr/>
        </p:nvSpPr>
        <p:spPr>
          <a:xfrm>
            <a:off x="6883121" y="3911796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pic>
        <p:nvPicPr>
          <p:cNvPr id="2885" name="Shape 288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56560" y="2719030"/>
            <a:ext cx="290808" cy="28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6" name="Shape 288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32509" y="2887184"/>
            <a:ext cx="279549" cy="22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7" name="Shape 288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99057" y="2849932"/>
            <a:ext cx="279549" cy="2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2888" name="Shape 2888"/>
          <p:cNvSpPr/>
          <p:nvPr/>
        </p:nvSpPr>
        <p:spPr>
          <a:xfrm>
            <a:off x="7259517" y="3666451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Shape 2889"/>
          <p:cNvSpPr/>
          <p:nvPr/>
        </p:nvSpPr>
        <p:spPr>
          <a:xfrm>
            <a:off x="4620071" y="2959430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Shape 2890"/>
          <p:cNvSpPr txBox="1"/>
          <p:nvPr/>
        </p:nvSpPr>
        <p:spPr>
          <a:xfrm>
            <a:off x="4556892" y="3472591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맹주교체</a:t>
            </a:r>
          </a:p>
        </p:txBody>
      </p:sp>
      <p:pic>
        <p:nvPicPr>
          <p:cNvPr id="2891" name="Shape 28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0701" y="1619962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2" name="Shape 28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8650" y="2954699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3" name="Shape 289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4783354" y="3263068"/>
            <a:ext cx="360394" cy="2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94" name="Shape 2894"/>
          <p:cNvSpPr/>
          <p:nvPr/>
        </p:nvSpPr>
        <p:spPr>
          <a:xfrm>
            <a:off x="4336028" y="269182"/>
            <a:ext cx="3526069" cy="6206550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Shape 2895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896" name="Shape 2896"/>
          <p:cNvSpPr txBox="1"/>
          <p:nvPr/>
        </p:nvSpPr>
        <p:spPr>
          <a:xfrm>
            <a:off x="1013629" y="667910"/>
            <a:ext cx="33224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보유하고 있는 병사를 선택 연맹원의 도시로 출병시켜 주둔시키는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연맹원의 도시에 대사관 건물이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[파병] 기능 수행 시 출정 병력 선택 화면으로 이동</a:t>
            </a:r>
          </a:p>
        </p:txBody>
      </p:sp>
      <p:grpSp>
        <p:nvGrpSpPr>
          <p:cNvPr id="2897" name="Shape 2897"/>
          <p:cNvGrpSpPr/>
          <p:nvPr/>
        </p:nvGrpSpPr>
        <p:grpSpPr>
          <a:xfrm>
            <a:off x="4700485" y="1606283"/>
            <a:ext cx="2829694" cy="2403518"/>
            <a:chOff x="4700485" y="1606283"/>
            <a:chExt cx="2829694" cy="2403518"/>
          </a:xfrm>
        </p:grpSpPr>
        <p:grpSp>
          <p:nvGrpSpPr>
            <p:cNvPr id="2898" name="Shape 2898"/>
            <p:cNvGrpSpPr/>
            <p:nvPr/>
          </p:nvGrpSpPr>
          <p:grpSpPr>
            <a:xfrm>
              <a:off x="4700485" y="1606283"/>
              <a:ext cx="2829694" cy="2403518"/>
              <a:chOff x="4700485" y="1606283"/>
              <a:chExt cx="2829694" cy="2403518"/>
            </a:xfrm>
          </p:grpSpPr>
          <p:sp>
            <p:nvSpPr>
              <p:cNvPr id="2899" name="Shape 2899"/>
              <p:cNvSpPr/>
              <p:nvPr/>
            </p:nvSpPr>
            <p:spPr>
              <a:xfrm>
                <a:off x="4700485" y="1606283"/>
                <a:ext cx="2829694" cy="2403518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Shape 2900"/>
              <p:cNvSpPr/>
              <p:nvPr/>
            </p:nvSpPr>
            <p:spPr>
              <a:xfrm>
                <a:off x="6145507" y="3528712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  <p:sp>
            <p:nvSpPr>
              <p:cNvPr id="2901" name="Shape 2901"/>
              <p:cNvSpPr/>
              <p:nvPr/>
            </p:nvSpPr>
            <p:spPr>
              <a:xfrm>
                <a:off x="4904123" y="3529942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파병</a:t>
                </a:r>
              </a:p>
            </p:txBody>
          </p:sp>
        </p:grpSp>
        <p:cxnSp>
          <p:nvCxnSpPr>
            <p:cNvPr id="2902" name="Shape 2902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903" name="Shape 2903"/>
            <p:cNvSpPr txBox="1"/>
            <p:nvPr/>
          </p:nvSpPr>
          <p:spPr>
            <a:xfrm>
              <a:off x="5504071" y="1646058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병사 지원</a:t>
              </a:r>
            </a:p>
          </p:txBody>
        </p:sp>
      </p:grpSp>
      <p:sp>
        <p:nvSpPr>
          <p:cNvPr id="2904" name="Shape 2904"/>
          <p:cNvSpPr txBox="1"/>
          <p:nvPr/>
        </p:nvSpPr>
        <p:spPr>
          <a:xfrm>
            <a:off x="5007832" y="3086991"/>
            <a:ext cx="224292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파병으로 영주님의 연맹친구가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도시를 방어하도록 지원하세요</a:t>
            </a:r>
          </a:p>
        </p:txBody>
      </p:sp>
      <p:sp>
        <p:nvSpPr>
          <p:cNvPr id="2905" name="Shape 2905"/>
          <p:cNvSpPr/>
          <p:nvPr/>
        </p:nvSpPr>
        <p:spPr>
          <a:xfrm>
            <a:off x="4799569" y="2533827"/>
            <a:ext cx="2658949" cy="293573"/>
          </a:xfrm>
          <a:prstGeom prst="rect">
            <a:avLst/>
          </a:prstGeom>
          <a:gradFill>
            <a:gsLst>
              <a:gs pos="0">
                <a:schemeClr val="accent5"/>
              </a:gs>
              <a:gs pos="69000">
                <a:schemeClr val="accent5"/>
              </a:gs>
              <a:gs pos="70000">
                <a:schemeClr val="dk2"/>
              </a:gs>
              <a:gs pos="100000">
                <a:schemeClr val="lt1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1500/2500</a:t>
            </a:r>
          </a:p>
        </p:txBody>
      </p:sp>
      <p:sp>
        <p:nvSpPr>
          <p:cNvPr id="2906" name="Shape 2906"/>
          <p:cNvSpPr txBox="1"/>
          <p:nvPr/>
        </p:nvSpPr>
        <p:spPr>
          <a:xfrm>
            <a:off x="5680244" y="2287214"/>
            <a:ext cx="91563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 수</a:t>
            </a:r>
          </a:p>
        </p:txBody>
      </p:sp>
      <p:sp>
        <p:nvSpPr>
          <p:cNvPr id="2907" name="Shape 2907"/>
          <p:cNvSpPr/>
          <p:nvPr/>
        </p:nvSpPr>
        <p:spPr>
          <a:xfrm>
            <a:off x="8436209" y="10398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팝업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병사 지원 가능 상태</a:t>
            </a:r>
          </a:p>
        </p:txBody>
      </p:sp>
      <p:cxnSp>
        <p:nvCxnSpPr>
          <p:cNvPr id="2908" name="Shape 2908"/>
          <p:cNvCxnSpPr>
            <a:stCxn id="2907" idx="1"/>
          </p:cNvCxnSpPr>
          <p:nvPr/>
        </p:nvCxnSpPr>
        <p:spPr>
          <a:xfrm flipH="1">
            <a:off x="7511909" y="12629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09" name="Shape 2909"/>
          <p:cNvSpPr/>
          <p:nvPr/>
        </p:nvSpPr>
        <p:spPr>
          <a:xfrm>
            <a:off x="8373324" y="19559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해당 연맹원의 대사관에 지원되어 있는 병사 수</a:t>
            </a:r>
          </a:p>
        </p:txBody>
      </p:sp>
      <p:cxnSp>
        <p:nvCxnSpPr>
          <p:cNvPr id="2910" name="Shape 2910"/>
          <p:cNvCxnSpPr>
            <a:stCxn id="2909" idx="1"/>
          </p:cNvCxnSpPr>
          <p:nvPr/>
        </p:nvCxnSpPr>
        <p:spPr>
          <a:xfrm flipH="1">
            <a:off x="7449024" y="2179037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11" name="Shape 2911"/>
          <p:cNvSpPr/>
          <p:nvPr/>
        </p:nvSpPr>
        <p:spPr>
          <a:xfrm>
            <a:off x="8097889" y="414870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취소</a:t>
            </a:r>
          </a:p>
        </p:txBody>
      </p:sp>
      <p:cxnSp>
        <p:nvCxnSpPr>
          <p:cNvPr id="2912" name="Shape 2912"/>
          <p:cNvCxnSpPr>
            <a:stCxn id="2911" idx="1"/>
            <a:endCxn id="2900" idx="3"/>
          </p:cNvCxnSpPr>
          <p:nvPr/>
        </p:nvCxnSpPr>
        <p:spPr>
          <a:xfrm rot="10800000">
            <a:off x="7345489" y="3713890"/>
            <a:ext cx="752400" cy="6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13" name="Shape 2913"/>
          <p:cNvSpPr/>
          <p:nvPr/>
        </p:nvSpPr>
        <p:spPr>
          <a:xfrm>
            <a:off x="2586425" y="414357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병력 선택 화면으로 이동</a:t>
            </a:r>
          </a:p>
        </p:txBody>
      </p:sp>
      <p:cxnSp>
        <p:nvCxnSpPr>
          <p:cNvPr id="2914" name="Shape 2914"/>
          <p:cNvCxnSpPr>
            <a:stCxn id="2913" idx="3"/>
            <a:endCxn id="2901" idx="1"/>
          </p:cNvCxnSpPr>
          <p:nvPr/>
        </p:nvCxnSpPr>
        <p:spPr>
          <a:xfrm flipH="1" rot="10800000">
            <a:off x="4550893" y="3715067"/>
            <a:ext cx="353100" cy="65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915" name="Shape 2915"/>
          <p:cNvGrpSpPr/>
          <p:nvPr/>
        </p:nvGrpSpPr>
        <p:grpSpPr>
          <a:xfrm>
            <a:off x="2677863" y="3108691"/>
            <a:ext cx="686405" cy="727653"/>
            <a:chOff x="6551265" y="3863841"/>
            <a:chExt cx="686405" cy="727653"/>
          </a:xfrm>
        </p:grpSpPr>
        <p:grpSp>
          <p:nvGrpSpPr>
            <p:cNvPr id="2916" name="Shape 2916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2917" name="Shape 291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Shape 2918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919" name="Shape 29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0" name="Shape 2920"/>
          <p:cNvGrpSpPr/>
          <p:nvPr/>
        </p:nvGrpSpPr>
        <p:grpSpPr>
          <a:xfrm>
            <a:off x="1120695" y="3112895"/>
            <a:ext cx="1669066" cy="484631"/>
            <a:chOff x="0" y="2113732"/>
            <a:chExt cx="1669066" cy="484631"/>
          </a:xfrm>
        </p:grpSpPr>
        <p:sp>
          <p:nvSpPr>
            <p:cNvPr id="2921" name="Shape 2921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Shape 2927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928" name="Shape 2928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</p:txBody>
      </p:sp>
      <p:pic>
        <p:nvPicPr>
          <p:cNvPr id="2929" name="Shape 29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2930" name="Shape 2930"/>
          <p:cNvSpPr/>
          <p:nvPr/>
        </p:nvSpPr>
        <p:spPr>
          <a:xfrm>
            <a:off x="8632152" y="550926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대상 연맹원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도시를 향해 부대 출정</a:t>
            </a:r>
          </a:p>
        </p:txBody>
      </p:sp>
      <p:cxnSp>
        <p:nvCxnSpPr>
          <p:cNvPr id="2931" name="Shape 2931"/>
          <p:cNvCxnSpPr>
            <a:stCxn id="2930" idx="1"/>
          </p:cNvCxnSpPr>
          <p:nvPr/>
        </p:nvCxnSpPr>
        <p:spPr>
          <a:xfrm flipH="1">
            <a:off x="7707852" y="5732349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32" name="Shape 2932"/>
          <p:cNvSpPr/>
          <p:nvPr/>
        </p:nvSpPr>
        <p:spPr>
          <a:xfrm>
            <a:off x="8295253" y="435491"/>
            <a:ext cx="237700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대상 연맹원의 대사관 건물의 수용 가능 병력 수 까지만 선택 가능</a:t>
            </a:r>
          </a:p>
        </p:txBody>
      </p:sp>
      <p:cxnSp>
        <p:nvCxnSpPr>
          <p:cNvPr id="2933" name="Shape 2933"/>
          <p:cNvCxnSpPr>
            <a:stCxn id="2932" idx="1"/>
          </p:cNvCxnSpPr>
          <p:nvPr/>
        </p:nvCxnSpPr>
        <p:spPr>
          <a:xfrm flipH="1">
            <a:off x="7577353" y="658580"/>
            <a:ext cx="7179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Shape 2938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9" name="Shape 2939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2940" name="Shape 2940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1" name="Shape 2941"/>
          <p:cNvSpPr/>
          <p:nvPr/>
        </p:nvSpPr>
        <p:spPr>
          <a:xfrm>
            <a:off x="7470546" y="6101323"/>
            <a:ext cx="258176" cy="258176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2942" name="Shape 2942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2943" name="Shape 2943"/>
            <p:cNvSpPr/>
            <p:nvPr/>
          </p:nvSpPr>
          <p:spPr>
            <a:xfrm>
              <a:off x="4336028" y="1401675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45" name="Shape 29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6" name="Shape 29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7" name="Shape 2947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2948" name="Shape 2948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2950" name="Shape 29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1" name="Shape 295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952" name="Shape 2952"/>
          <p:cNvSpPr/>
          <p:nvPr/>
        </p:nvSpPr>
        <p:spPr>
          <a:xfrm>
            <a:off x="4847307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grpSp>
        <p:nvGrpSpPr>
          <p:cNvPr id="2953" name="Shape 2953"/>
          <p:cNvGrpSpPr/>
          <p:nvPr/>
        </p:nvGrpSpPr>
        <p:grpSpPr>
          <a:xfrm>
            <a:off x="5134141" y="1100060"/>
            <a:ext cx="2020269" cy="1330100"/>
            <a:chOff x="5046082" y="1876764"/>
            <a:chExt cx="2020269" cy="1330100"/>
          </a:xfrm>
        </p:grpSpPr>
        <p:grpSp>
          <p:nvGrpSpPr>
            <p:cNvPr id="2954" name="Shape 2954"/>
            <p:cNvGrpSpPr/>
            <p:nvPr/>
          </p:nvGrpSpPr>
          <p:grpSpPr>
            <a:xfrm>
              <a:off x="5046082" y="1876764"/>
              <a:ext cx="2020269" cy="1330100"/>
              <a:chOff x="6138771" y="1841983"/>
              <a:chExt cx="2020269" cy="1330100"/>
            </a:xfrm>
          </p:grpSpPr>
          <p:sp>
            <p:nvSpPr>
              <p:cNvPr id="2955" name="Shape 2955"/>
              <p:cNvSpPr/>
              <p:nvPr/>
            </p:nvSpPr>
            <p:spPr>
              <a:xfrm>
                <a:off x="6170137" y="2293007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56" name="Shape 295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5587"/>
              <a:stretch/>
            </p:blipFill>
            <p:spPr>
              <a:xfrm>
                <a:off x="6138771" y="1841983"/>
                <a:ext cx="1499333" cy="12193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7" name="Shape 2957"/>
              <p:cNvSpPr/>
              <p:nvPr/>
            </p:nvSpPr>
            <p:spPr>
              <a:xfrm rot="5400000">
                <a:off x="7230087" y="2243131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8" name="Shape 2958"/>
              <p:cNvSpPr txBox="1"/>
              <p:nvPr/>
            </p:nvSpPr>
            <p:spPr>
              <a:xfrm>
                <a:off x="7219942" y="2404300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sp>
            <p:nvSpPr>
              <p:cNvPr id="2959" name="Shape 2959"/>
              <p:cNvSpPr/>
              <p:nvPr/>
            </p:nvSpPr>
            <p:spPr>
              <a:xfrm>
                <a:off x="6173648" y="2902525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  <p:pic>
          <p:nvPicPr>
            <p:cNvPr id="2960" name="Shape 29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9642" y="202833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1" name="Shape 2961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Shape 2962"/>
          <p:cNvSpPr/>
          <p:nvPr/>
        </p:nvSpPr>
        <p:spPr>
          <a:xfrm rot="5400000">
            <a:off x="5306038" y="3171306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Shape 2963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2964" name="Shape 2964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5" name="Shape 2965"/>
          <p:cNvSpPr/>
          <p:nvPr/>
        </p:nvSpPr>
        <p:spPr>
          <a:xfrm rot="5400000">
            <a:off x="6971803" y="3172129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6" name="Shape 2966"/>
          <p:cNvSpPr txBox="1"/>
          <p:nvPr/>
        </p:nvSpPr>
        <p:spPr>
          <a:xfrm>
            <a:off x="7031989" y="3206293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sp>
        <p:nvSpPr>
          <p:cNvPr id="2967" name="Shape 2967"/>
          <p:cNvSpPr/>
          <p:nvPr/>
        </p:nvSpPr>
        <p:spPr>
          <a:xfrm>
            <a:off x="5443885" y="3607651"/>
            <a:ext cx="608771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2968" name="Shape 29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3367" y="28817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" name="Shape 29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9676" y="2830652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0" name="Shape 2970"/>
          <p:cNvGrpSpPr/>
          <p:nvPr/>
        </p:nvGrpSpPr>
        <p:grpSpPr>
          <a:xfrm>
            <a:off x="4341297" y="4063635"/>
            <a:ext cx="3520799" cy="377970"/>
            <a:chOff x="4338000" y="1763400"/>
            <a:chExt cx="3520799" cy="377970"/>
          </a:xfrm>
        </p:grpSpPr>
        <p:sp>
          <p:nvSpPr>
            <p:cNvPr id="2971" name="Shape 2971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2972" name="Shape 2972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2973" name="Shape 29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4" name="Shape 2974"/>
          <p:cNvSpPr/>
          <p:nvPr/>
        </p:nvSpPr>
        <p:spPr>
          <a:xfrm>
            <a:off x="4526082" y="3600864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75" name="Shape 2975"/>
          <p:cNvSpPr/>
          <p:nvPr/>
        </p:nvSpPr>
        <p:spPr>
          <a:xfrm>
            <a:off x="6182517" y="3601685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76" name="Shape 2976"/>
          <p:cNvSpPr/>
          <p:nvPr/>
        </p:nvSpPr>
        <p:spPr>
          <a:xfrm>
            <a:off x="4487992" y="4701032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7" name="Shape 2977"/>
          <p:cNvSpPr/>
          <p:nvPr/>
        </p:nvSpPr>
        <p:spPr>
          <a:xfrm rot="5400000">
            <a:off x="5280790" y="4784907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8" name="Shape 2978"/>
          <p:cNvSpPr txBox="1"/>
          <p:nvPr/>
        </p:nvSpPr>
        <p:spPr>
          <a:xfrm>
            <a:off x="5437155" y="4819073"/>
            <a:ext cx="56938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2979" name="Shape 2979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0" name="Shape 2980"/>
          <p:cNvSpPr/>
          <p:nvPr/>
        </p:nvSpPr>
        <p:spPr>
          <a:xfrm rot="5400000">
            <a:off x="6946555" y="4785729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1" name="Shape 2981"/>
          <p:cNvSpPr txBox="1"/>
          <p:nvPr/>
        </p:nvSpPr>
        <p:spPr>
          <a:xfrm>
            <a:off x="7006739" y="4819894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2982" name="Shape 29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3" name="Shape 29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984" name="Shape 2984"/>
          <p:cNvSpPr/>
          <p:nvPr/>
        </p:nvSpPr>
        <p:spPr>
          <a:xfrm>
            <a:off x="4500835" y="5214464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85" name="Shape 2985"/>
          <p:cNvSpPr/>
          <p:nvPr/>
        </p:nvSpPr>
        <p:spPr>
          <a:xfrm>
            <a:off x="6157269" y="5215285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86" name="Shape 2986"/>
          <p:cNvSpPr/>
          <p:nvPr/>
        </p:nvSpPr>
        <p:spPr>
          <a:xfrm>
            <a:off x="4338000" y="269182"/>
            <a:ext cx="3516858" cy="6206552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7" name="Shape 29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6917" y="2068584"/>
            <a:ext cx="1803366" cy="1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2988" name="Shape 2988"/>
          <p:cNvSpPr txBox="1"/>
          <p:nvPr/>
        </p:nvSpPr>
        <p:spPr>
          <a:xfrm>
            <a:off x="5629117" y="3730626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2989" name="Shape 2989"/>
          <p:cNvSpPr/>
          <p:nvPr/>
        </p:nvSpPr>
        <p:spPr>
          <a:xfrm>
            <a:off x="7022757" y="1855472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0" name="Shape 2990"/>
          <p:cNvSpPr/>
          <p:nvPr/>
        </p:nvSpPr>
        <p:spPr>
          <a:xfrm>
            <a:off x="7174260" y="2637859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1" name="Shape 2991"/>
          <p:cNvSpPr/>
          <p:nvPr/>
        </p:nvSpPr>
        <p:spPr>
          <a:xfrm>
            <a:off x="6997917" y="3398691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2" name="Shape 2992"/>
          <p:cNvPicPr preferRelativeResize="0"/>
          <p:nvPr/>
        </p:nvPicPr>
        <p:blipFill rotWithShape="1">
          <a:blip r:embed="rId10">
            <a:alphaModFix/>
          </a:blip>
          <a:srcRect b="63205" l="8103" r="67365" t="13381"/>
          <a:stretch/>
        </p:blipFill>
        <p:spPr>
          <a:xfrm>
            <a:off x="7082042" y="1977748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sp>
        <p:nvSpPr>
          <p:cNvPr id="2993" name="Shape 2993"/>
          <p:cNvSpPr txBox="1"/>
          <p:nvPr/>
        </p:nvSpPr>
        <p:spPr>
          <a:xfrm>
            <a:off x="6833874" y="2331066"/>
            <a:ext cx="95410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영주상세정보</a:t>
            </a:r>
          </a:p>
        </p:txBody>
      </p:sp>
      <p:sp>
        <p:nvSpPr>
          <p:cNvPr id="2994" name="Shape 2994"/>
          <p:cNvSpPr txBox="1"/>
          <p:nvPr/>
        </p:nvSpPr>
        <p:spPr>
          <a:xfrm>
            <a:off x="7090503" y="3141230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자원지원</a:t>
            </a:r>
          </a:p>
        </p:txBody>
      </p:sp>
      <p:sp>
        <p:nvSpPr>
          <p:cNvPr id="2995" name="Shape 2995"/>
          <p:cNvSpPr txBox="1"/>
          <p:nvPr/>
        </p:nvSpPr>
        <p:spPr>
          <a:xfrm>
            <a:off x="6883121" y="3911796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pic>
        <p:nvPicPr>
          <p:cNvPr id="2996" name="Shape 299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56560" y="2719030"/>
            <a:ext cx="290808" cy="28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7" name="Shape 299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32509" y="2887184"/>
            <a:ext cx="279549" cy="22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8" name="Shape 29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99057" y="2849932"/>
            <a:ext cx="279549" cy="2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2999" name="Shape 2999"/>
          <p:cNvSpPr/>
          <p:nvPr/>
        </p:nvSpPr>
        <p:spPr>
          <a:xfrm>
            <a:off x="7259517" y="3666451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0" name="Shape 3000"/>
          <p:cNvSpPr/>
          <p:nvPr/>
        </p:nvSpPr>
        <p:spPr>
          <a:xfrm>
            <a:off x="4620071" y="2959430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1" name="Shape 3001"/>
          <p:cNvSpPr txBox="1"/>
          <p:nvPr/>
        </p:nvSpPr>
        <p:spPr>
          <a:xfrm>
            <a:off x="4556892" y="3472591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맹주교체</a:t>
            </a:r>
          </a:p>
        </p:txBody>
      </p:sp>
      <p:pic>
        <p:nvPicPr>
          <p:cNvPr id="3002" name="Shape 30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0701" y="1619962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3" name="Shape 30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8650" y="2954699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4" name="Shape 300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4783354" y="3263068"/>
            <a:ext cx="360394" cy="2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005" name="Shape 3005"/>
          <p:cNvSpPr/>
          <p:nvPr/>
        </p:nvSpPr>
        <p:spPr>
          <a:xfrm>
            <a:off x="4336028" y="269182"/>
            <a:ext cx="3526069" cy="6206550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6" name="Shape 3006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007" name="Shape 3007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 실패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상대방 도시에 대사관 건물 없음</a:t>
            </a:r>
          </a:p>
        </p:txBody>
      </p:sp>
      <p:grpSp>
        <p:nvGrpSpPr>
          <p:cNvPr id="3008" name="Shape 3008"/>
          <p:cNvGrpSpPr/>
          <p:nvPr/>
        </p:nvGrpSpPr>
        <p:grpSpPr>
          <a:xfrm>
            <a:off x="4700485" y="1606283"/>
            <a:ext cx="2829694" cy="2403518"/>
            <a:chOff x="4700485" y="1606283"/>
            <a:chExt cx="2829694" cy="2403518"/>
          </a:xfrm>
        </p:grpSpPr>
        <p:sp>
          <p:nvSpPr>
            <p:cNvPr id="3009" name="Shape 3009"/>
            <p:cNvSpPr/>
            <p:nvPr/>
          </p:nvSpPr>
          <p:spPr>
            <a:xfrm>
              <a:off x="4700485" y="1606283"/>
              <a:ext cx="2829694" cy="2403518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0" name="Shape 3010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011" name="Shape 3011"/>
            <p:cNvSpPr txBox="1"/>
            <p:nvPr/>
          </p:nvSpPr>
          <p:spPr>
            <a:xfrm>
              <a:off x="5504071" y="1646058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병사 지원</a:t>
              </a:r>
            </a:p>
          </p:txBody>
        </p:sp>
      </p:grpSp>
      <p:sp>
        <p:nvSpPr>
          <p:cNvPr id="3012" name="Shape 3012"/>
          <p:cNvSpPr txBox="1"/>
          <p:nvPr/>
        </p:nvSpPr>
        <p:spPr>
          <a:xfrm>
            <a:off x="5007832" y="3086991"/>
            <a:ext cx="224292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파병으로 영주님의 연맹친구가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도시를 방어하도록 지원하세요.</a:t>
            </a:r>
          </a:p>
        </p:txBody>
      </p:sp>
      <p:sp>
        <p:nvSpPr>
          <p:cNvPr id="3013" name="Shape 3013"/>
          <p:cNvSpPr txBox="1"/>
          <p:nvPr/>
        </p:nvSpPr>
        <p:spPr>
          <a:xfrm>
            <a:off x="5071394" y="2193902"/>
            <a:ext cx="21146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상대방이 대사관이 없어서 지원병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파병을 할 수 없습니다.</a:t>
            </a:r>
          </a:p>
        </p:txBody>
      </p:sp>
      <p:sp>
        <p:nvSpPr>
          <p:cNvPr id="3014" name="Shape 3014"/>
          <p:cNvSpPr/>
          <p:nvPr/>
        </p:nvSpPr>
        <p:spPr>
          <a:xfrm>
            <a:off x="8436209" y="10398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팝업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병사 지원 불가능 상태</a:t>
            </a:r>
          </a:p>
        </p:txBody>
      </p:sp>
      <p:cxnSp>
        <p:nvCxnSpPr>
          <p:cNvPr id="3015" name="Shape 3015"/>
          <p:cNvCxnSpPr>
            <a:stCxn id="3014" idx="1"/>
          </p:cNvCxnSpPr>
          <p:nvPr/>
        </p:nvCxnSpPr>
        <p:spPr>
          <a:xfrm flipH="1">
            <a:off x="7511909" y="12629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16" name="Shape 3016"/>
          <p:cNvSpPr/>
          <p:nvPr/>
        </p:nvSpPr>
        <p:spPr>
          <a:xfrm>
            <a:off x="8373324" y="19559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불가 안내</a:t>
            </a:r>
          </a:p>
        </p:txBody>
      </p:sp>
      <p:cxnSp>
        <p:nvCxnSpPr>
          <p:cNvPr id="3017" name="Shape 3017"/>
          <p:cNvCxnSpPr>
            <a:stCxn id="3016" idx="1"/>
            <a:endCxn id="3013" idx="3"/>
          </p:cNvCxnSpPr>
          <p:nvPr/>
        </p:nvCxnSpPr>
        <p:spPr>
          <a:xfrm flipH="1">
            <a:off x="7185924" y="2179037"/>
            <a:ext cx="1187400" cy="214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18" name="Shape 3018"/>
          <p:cNvSpPr/>
          <p:nvPr/>
        </p:nvSpPr>
        <p:spPr>
          <a:xfrm>
            <a:off x="8097889" y="414870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취소</a:t>
            </a:r>
          </a:p>
        </p:txBody>
      </p:sp>
      <p:cxnSp>
        <p:nvCxnSpPr>
          <p:cNvPr id="3019" name="Shape 3019"/>
          <p:cNvCxnSpPr>
            <a:stCxn id="3018" idx="1"/>
          </p:cNvCxnSpPr>
          <p:nvPr/>
        </p:nvCxnSpPr>
        <p:spPr>
          <a:xfrm rot="10800000">
            <a:off x="7345489" y="3713890"/>
            <a:ext cx="752400" cy="6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3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4" name="Shape 3024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025" name="Shape 3025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Shape 3026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029" name="Shape 3029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030" name="Shape 3030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031" name="Shape 3031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32" name="Shape 30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3" name="Shape 303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34" name="Shape 3034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035" name="Shape 303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036" name="Shape 303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037" name="Shape 30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38" name="Shape 3038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040" name="Shape 3040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3041" name="Shape 3041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3042" name="Shape 3042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043" name="Shape 304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044" name="Shape 3044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5" name="Shape 3045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046" name="Shape 3046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047" name="Shape 304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48" name="Shape 3048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051" name="Shape 3051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Shape 3052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Shape 3053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055" name="Shape 30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6" name="Shape 305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57" name="Shape 3057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3058" name="Shape 3058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059" name="Shape 305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060" name="Shape 30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61" name="Shape 306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62" name="Shape 3062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63" name="Shape 3063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066" name="Shape 3066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Shape 3067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Shape 3068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069" name="Shape 306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0" name="Shape 307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1" name="Shape 3071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4" name="Shape 307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5" name="Shape 3075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7022757" y="185547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7174260" y="263785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6997917" y="3398691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9" name="Shape 3079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082042" y="1977748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sp>
          <p:nvSpPr>
            <p:cNvPr id="3080" name="Shape 3080"/>
            <p:cNvSpPr txBox="1"/>
            <p:nvPr/>
          </p:nvSpPr>
          <p:spPr>
            <a:xfrm>
              <a:off x="6833874" y="2331066"/>
              <a:ext cx="954106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영주상세정보</a:t>
              </a:r>
            </a:p>
          </p:txBody>
        </p:sp>
        <p:sp>
          <p:nvSpPr>
            <p:cNvPr id="3081" name="Shape 3081"/>
            <p:cNvSpPr txBox="1"/>
            <p:nvPr/>
          </p:nvSpPr>
          <p:spPr>
            <a:xfrm>
              <a:off x="7090503" y="3141230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자원지원</a:t>
              </a:r>
            </a:p>
          </p:txBody>
        </p:sp>
        <p:sp>
          <p:nvSpPr>
            <p:cNvPr id="3082" name="Shape 3082"/>
            <p:cNvSpPr txBox="1"/>
            <p:nvPr/>
          </p:nvSpPr>
          <p:spPr>
            <a:xfrm>
              <a:off x="6883121" y="391179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병사지원</a:t>
              </a:r>
            </a:p>
          </p:txBody>
        </p:sp>
        <p:pic>
          <p:nvPicPr>
            <p:cNvPr id="3083" name="Shape 308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56560" y="2719030"/>
              <a:ext cx="290808" cy="280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4" name="Shape 308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32509" y="2887184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5" name="Shape 308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99057" y="2849932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6" name="Shape 3086"/>
            <p:cNvSpPr/>
            <p:nvPr/>
          </p:nvSpPr>
          <p:spPr>
            <a:xfrm>
              <a:off x="4620071" y="295943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Shape 3087"/>
            <p:cNvSpPr txBox="1"/>
            <p:nvPr/>
          </p:nvSpPr>
          <p:spPr>
            <a:xfrm>
              <a:off x="4556892" y="3472591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id="3088" name="Shape 308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9" name="Shape 30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18650" y="2954699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0" name="Shape 309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3354" y="3263068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1" name="Shape 3091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092" name="Shape 3092"/>
          <p:cNvSpPr txBox="1"/>
          <p:nvPr/>
        </p:nvSpPr>
        <p:spPr>
          <a:xfrm>
            <a:off x="1013629" y="667910"/>
            <a:ext cx="3322400" cy="175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10일 이상 미접속 시 유료 재화를 사용해 본인이 맹주가 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모든 연맹원이 사용 가능</a:t>
            </a:r>
          </a:p>
        </p:txBody>
      </p:sp>
      <p:pic>
        <p:nvPicPr>
          <p:cNvPr id="3093" name="Shape 309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036153" y="3480594"/>
            <a:ext cx="414583" cy="4145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4" name="Shape 3094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grpSp>
          <p:nvGrpSpPr>
            <p:cNvPr id="3095" name="Shape 3095"/>
            <p:cNvGrpSpPr/>
            <p:nvPr/>
          </p:nvGrpSpPr>
          <p:grpSpPr>
            <a:xfrm>
              <a:off x="4700485" y="2463250"/>
              <a:ext cx="2829694" cy="1546549"/>
              <a:chOff x="4700485" y="2463250"/>
              <a:chExt cx="2829694" cy="1546549"/>
            </a:xfrm>
          </p:grpSpPr>
          <p:sp>
            <p:nvSpPr>
              <p:cNvPr id="3096" name="Shape 3096"/>
              <p:cNvSpPr/>
              <p:nvPr/>
            </p:nvSpPr>
            <p:spPr>
              <a:xfrm>
                <a:off x="4700485" y="2463250"/>
                <a:ext cx="2829694" cy="1546549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연맹의 맹주가 10일 이상 오프라인일 경우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자신의 등급</a:t>
                </a: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연맹원은 </a:t>
                </a:r>
                <a:r>
                  <a:rPr b="1" i="0" lang="ko-KR" sz="10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1000 골드</a:t>
                </a: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를 지불하고 맹주가 될 수 있습니다.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7" name="Shape 3097"/>
              <p:cNvSpPr/>
              <p:nvPr/>
            </p:nvSpPr>
            <p:spPr>
              <a:xfrm>
                <a:off x="4905273" y="3470705"/>
                <a:ext cx="1200066" cy="447979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맹주 교체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1000</a:t>
                </a:r>
              </a:p>
            </p:txBody>
          </p:sp>
          <p:sp>
            <p:nvSpPr>
              <p:cNvPr id="3098" name="Shape 3098"/>
              <p:cNvSpPr/>
              <p:nvPr/>
            </p:nvSpPr>
            <p:spPr>
              <a:xfrm>
                <a:off x="6146757" y="3460012"/>
                <a:ext cx="1200066" cy="447979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</p:grpSp>
        <p:pic>
          <p:nvPicPr>
            <p:cNvPr id="3099" name="Shape 309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201667" y="3690839"/>
              <a:ext cx="151078" cy="1510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0" name="Shape 3100"/>
          <p:cNvSpPr/>
          <p:nvPr/>
        </p:nvSpPr>
        <p:spPr>
          <a:xfrm>
            <a:off x="8436209" y="184285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확인 팝업</a:t>
            </a:r>
          </a:p>
        </p:txBody>
      </p:sp>
      <p:cxnSp>
        <p:nvCxnSpPr>
          <p:cNvPr id="3101" name="Shape 3101"/>
          <p:cNvCxnSpPr>
            <a:stCxn id="3100" idx="1"/>
          </p:cNvCxnSpPr>
          <p:nvPr/>
        </p:nvCxnSpPr>
        <p:spPr>
          <a:xfrm flipH="1">
            <a:off x="7511909" y="206594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02" name="Shape 3102"/>
          <p:cNvSpPr/>
          <p:nvPr/>
        </p:nvSpPr>
        <p:spPr>
          <a:xfrm>
            <a:off x="8004150" y="41387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취소 버튼</a:t>
            </a:r>
          </a:p>
        </p:txBody>
      </p:sp>
      <p:cxnSp>
        <p:nvCxnSpPr>
          <p:cNvPr id="3103" name="Shape 3103"/>
          <p:cNvCxnSpPr>
            <a:stCxn id="3102" idx="1"/>
            <a:endCxn id="3098" idx="3"/>
          </p:cNvCxnSpPr>
          <p:nvPr/>
        </p:nvCxnSpPr>
        <p:spPr>
          <a:xfrm rot="10800000">
            <a:off x="7346850" y="3683871"/>
            <a:ext cx="657300" cy="67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04" name="Shape 3104"/>
          <p:cNvSpPr/>
          <p:nvPr/>
        </p:nvSpPr>
        <p:spPr>
          <a:xfrm>
            <a:off x="2256658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수행 버튼</a:t>
            </a:r>
          </a:p>
        </p:txBody>
      </p:sp>
      <p:cxnSp>
        <p:nvCxnSpPr>
          <p:cNvPr id="3105" name="Shape 3105"/>
          <p:cNvCxnSpPr>
            <a:stCxn id="3104" idx="3"/>
            <a:endCxn id="3097" idx="1"/>
          </p:cNvCxnSpPr>
          <p:nvPr/>
        </p:nvCxnSpPr>
        <p:spPr>
          <a:xfrm flipH="1" rot="10800000">
            <a:off x="4221126" y="3694735"/>
            <a:ext cx="684000" cy="65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106" name="Shape 3106"/>
          <p:cNvGrpSpPr/>
          <p:nvPr/>
        </p:nvGrpSpPr>
        <p:grpSpPr>
          <a:xfrm>
            <a:off x="2541266" y="2512527"/>
            <a:ext cx="697627" cy="764111"/>
            <a:chOff x="1729738" y="3731246"/>
            <a:chExt cx="697627" cy="764111"/>
          </a:xfrm>
        </p:grpSpPr>
        <p:sp>
          <p:nvSpPr>
            <p:cNvPr id="3107" name="Shape 3107"/>
            <p:cNvSpPr/>
            <p:nvPr/>
          </p:nvSpPr>
          <p:spPr>
            <a:xfrm>
              <a:off x="1796273" y="373703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 txBox="1"/>
            <p:nvPr/>
          </p:nvSpPr>
          <p:spPr>
            <a:xfrm>
              <a:off x="1729738" y="4249137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id="3109" name="Shape 31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91493" y="3731246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0" name="Shape 31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1956199" y="4039615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1" name="Shape 3111"/>
          <p:cNvGrpSpPr/>
          <p:nvPr/>
        </p:nvGrpSpPr>
        <p:grpSpPr>
          <a:xfrm>
            <a:off x="971674" y="2532229"/>
            <a:ext cx="1669066" cy="484631"/>
            <a:chOff x="0" y="2113732"/>
            <a:chExt cx="1669066" cy="484631"/>
          </a:xfrm>
        </p:grpSpPr>
        <p:sp>
          <p:nvSpPr>
            <p:cNvPr id="3112" name="Shape 3112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Shape 3113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114" name="Shape 3114"/>
          <p:cNvSpPr/>
          <p:nvPr/>
        </p:nvSpPr>
        <p:spPr>
          <a:xfrm>
            <a:off x="2256658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재화가 부족할 경우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비활성화</a:t>
            </a:r>
          </a:p>
        </p:txBody>
      </p:sp>
      <p:cxnSp>
        <p:nvCxnSpPr>
          <p:cNvPr id="3115" name="Shape 3115"/>
          <p:cNvCxnSpPr>
            <a:stCxn id="3114" idx="0"/>
            <a:endCxn id="3104" idx="2"/>
          </p:cNvCxnSpPr>
          <p:nvPr/>
        </p:nvCxnSpPr>
        <p:spPr>
          <a:xfrm rot="10800000">
            <a:off x="3238892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9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Shape 3120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121" name="Shape 3121"/>
          <p:cNvSpPr txBox="1"/>
          <p:nvPr/>
        </p:nvSpPr>
        <p:spPr>
          <a:xfrm>
            <a:off x="1013629" y="667910"/>
            <a:ext cx="3322400" cy="175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맹주의 교체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맹주의 등급이 R1 등급으로 변경되는 연출로 연맹원 연맹 레벨 강등 연출과 동일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교체 버튼 사라짐</a:t>
            </a:r>
          </a:p>
        </p:txBody>
      </p:sp>
      <p:grpSp>
        <p:nvGrpSpPr>
          <p:cNvPr id="3122" name="Shape 3122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123" name="Shape 3123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Shape 3124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125" name="Shape 3125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Shape 3126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127" name="Shape 3127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128" name="Shape 3128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129" name="Shape 3129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30" name="Shape 31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1" name="Shape 31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32" name="Shape 3132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133" name="Shape 3133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134" name="Shape 313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135" name="Shape 31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36" name="Shape 3136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137" name="Shape 3137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138" name="Shape 3138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3139" name="Shape 3139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3140" name="Shape 3140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141" name="Shape 314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42" name="Shape 3142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3" name="Shape 3143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144" name="Shape 3144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145" name="Shape 314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46" name="Shape 314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Shape 3150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Shape 3151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152" name="Shape 3152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153" name="Shape 315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4" name="Shape 315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55" name="Shape 3155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3156" name="Shape 315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157" name="Shape 315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158" name="Shape 31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59" name="Shape 3159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61" name="Shape 3161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167" name="Shape 316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8" name="Shape 316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9" name="Shape 3169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71" name="Shape 3171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72" name="Shape 317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3" name="Shape 3173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3174" name="Shape 3174"/>
            <p:cNvSpPr/>
            <p:nvPr/>
          </p:nvSpPr>
          <p:spPr>
            <a:xfrm>
              <a:off x="7022757" y="185547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>
              <a:off x="7174260" y="263785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997917" y="3398691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77" name="Shape 3177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082042" y="1977748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sp>
          <p:nvSpPr>
            <p:cNvPr id="3178" name="Shape 3178"/>
            <p:cNvSpPr txBox="1"/>
            <p:nvPr/>
          </p:nvSpPr>
          <p:spPr>
            <a:xfrm>
              <a:off x="6833874" y="2331066"/>
              <a:ext cx="954106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영주상세정보</a:t>
              </a:r>
            </a:p>
          </p:txBody>
        </p:sp>
        <p:sp>
          <p:nvSpPr>
            <p:cNvPr id="3179" name="Shape 3179"/>
            <p:cNvSpPr txBox="1"/>
            <p:nvPr/>
          </p:nvSpPr>
          <p:spPr>
            <a:xfrm>
              <a:off x="7090503" y="3141230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자원지원</a:t>
              </a:r>
            </a:p>
          </p:txBody>
        </p:sp>
        <p:sp>
          <p:nvSpPr>
            <p:cNvPr id="3180" name="Shape 3180"/>
            <p:cNvSpPr txBox="1"/>
            <p:nvPr/>
          </p:nvSpPr>
          <p:spPr>
            <a:xfrm>
              <a:off x="6883121" y="391179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병사지원</a:t>
              </a:r>
            </a:p>
          </p:txBody>
        </p:sp>
        <p:pic>
          <p:nvPicPr>
            <p:cNvPr id="3181" name="Shape 318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56560" y="2719030"/>
              <a:ext cx="290808" cy="280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2" name="Shape 318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32509" y="2887184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3" name="Shape 318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99057" y="2849932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4" name="Shape 3184"/>
            <p:cNvSpPr txBox="1"/>
            <p:nvPr/>
          </p:nvSpPr>
          <p:spPr>
            <a:xfrm>
              <a:off x="5756946" y="1724627"/>
              <a:ext cx="4058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</a:p>
          </p:txBody>
        </p:sp>
      </p:grpSp>
      <p:pic>
        <p:nvPicPr>
          <p:cNvPr id="3185" name="Shape 318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36153" y="3480594"/>
            <a:ext cx="414583" cy="414583"/>
          </a:xfrm>
          <a:prstGeom prst="rect">
            <a:avLst/>
          </a:prstGeom>
          <a:noFill/>
          <a:ln>
            <a:noFill/>
          </a:ln>
        </p:spPr>
      </p:pic>
      <p:sp>
        <p:nvSpPr>
          <p:cNvPr id="3186" name="Shape 3186"/>
          <p:cNvSpPr/>
          <p:nvPr/>
        </p:nvSpPr>
        <p:spPr>
          <a:xfrm>
            <a:off x="5742142" y="1226095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7" name="Shape 3187"/>
          <p:cNvSpPr txBox="1"/>
          <p:nvPr/>
        </p:nvSpPr>
        <p:spPr>
          <a:xfrm>
            <a:off x="4756150" y="737533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Shape 3192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193" name="Shape 3193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 신청을 한 플레이어(유저) 관리 기능 메뉴</a:t>
            </a:r>
          </a:p>
        </p:txBody>
      </p:sp>
      <p:grpSp>
        <p:nvGrpSpPr>
          <p:cNvPr id="3194" name="Shape 3194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195" name="Shape 3195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Shape 3196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197" name="Shape 3197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Shape 3198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199" name="Shape 3199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200" name="Shape 3200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201" name="Shape 3201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02" name="Shape 320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03" name="Shape 320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04" name="Shape 3204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205" name="Shape 320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206" name="Shape 320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207" name="Shape 320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08" name="Shape 3208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209" name="Shape 3209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210" name="Shape 3210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3211" name="Shape 3211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3212" name="Shape 3212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213" name="Shape 321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14" name="Shape 3214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5" name="Shape 3215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216" name="Shape 3216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217" name="Shape 32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18" name="Shape 3218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Shape 3223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224" name="Shape 3224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225" name="Shape 32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6" name="Shape 32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27" name="Shape 3227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3228" name="Shape 3228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229" name="Shape 322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230" name="Shape 32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31" name="Shape 323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32" name="Shape 3232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33" name="Shape 3233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236" name="Shape 3236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Shape 3237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Shape 3238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239" name="Shape 32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0" name="Shape 324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1" name="Shape 3241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42" name="Shape 3242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43" name="Shape 3243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4" name="Shape 324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5" name="Shape 3245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246" name="Shape 3246"/>
          <p:cNvGrpSpPr/>
          <p:nvPr/>
        </p:nvGrpSpPr>
        <p:grpSpPr>
          <a:xfrm>
            <a:off x="6718286" y="3863841"/>
            <a:ext cx="516155" cy="727653"/>
            <a:chOff x="6634312" y="3863841"/>
            <a:chExt cx="516155" cy="727653"/>
          </a:xfrm>
        </p:grpSpPr>
        <p:grpSp>
          <p:nvGrpSpPr>
            <p:cNvPr id="3247" name="Shape 3247"/>
            <p:cNvGrpSpPr/>
            <p:nvPr/>
          </p:nvGrpSpPr>
          <p:grpSpPr>
            <a:xfrm>
              <a:off x="6634312" y="3863841"/>
              <a:ext cx="516155" cy="727653"/>
              <a:chOff x="6721514" y="1687522"/>
              <a:chExt cx="516155" cy="727653"/>
            </a:xfrm>
          </p:grpSpPr>
          <p:sp>
            <p:nvSpPr>
              <p:cNvPr id="3248" name="Shape 324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Shape 3249"/>
              <p:cNvSpPr txBox="1"/>
              <p:nvPr/>
            </p:nvSpPr>
            <p:spPr>
              <a:xfrm>
                <a:off x="6773921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id="3250" name="Shape 325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1" name="Shape 3251"/>
          <p:cNvGrpSpPr/>
          <p:nvPr/>
        </p:nvGrpSpPr>
        <p:grpSpPr>
          <a:xfrm>
            <a:off x="4580375" y="2647901"/>
            <a:ext cx="530916" cy="724633"/>
            <a:chOff x="4325205" y="2340664"/>
            <a:chExt cx="530916" cy="724633"/>
          </a:xfrm>
        </p:grpSpPr>
        <p:sp>
          <p:nvSpPr>
            <p:cNvPr id="3252" name="Shape 325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Shape 3253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254" name="Shape 3254"/>
          <p:cNvGrpSpPr/>
          <p:nvPr/>
        </p:nvGrpSpPr>
        <p:grpSpPr>
          <a:xfrm>
            <a:off x="6587181" y="1677027"/>
            <a:ext cx="957314" cy="727653"/>
            <a:chOff x="6960209" y="2420151"/>
            <a:chExt cx="957314" cy="727653"/>
          </a:xfrm>
        </p:grpSpPr>
        <p:grpSp>
          <p:nvGrpSpPr>
            <p:cNvPr id="3255" name="Shape 3255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3256" name="Shape 325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Shape 3257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3258" name="Shape 3258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259" name="Shape 3259"/>
          <p:cNvGrpSpPr/>
          <p:nvPr/>
        </p:nvGrpSpPr>
        <p:grpSpPr>
          <a:xfrm>
            <a:off x="7171316" y="3183465"/>
            <a:ext cx="516155" cy="727653"/>
            <a:chOff x="7171316" y="3183465"/>
            <a:chExt cx="516155" cy="727653"/>
          </a:xfrm>
        </p:grpSpPr>
        <p:grpSp>
          <p:nvGrpSpPr>
            <p:cNvPr id="3260" name="Shape 3260"/>
            <p:cNvGrpSpPr/>
            <p:nvPr/>
          </p:nvGrpSpPr>
          <p:grpSpPr>
            <a:xfrm>
              <a:off x="7171316" y="3183465"/>
              <a:ext cx="516155" cy="727653"/>
              <a:chOff x="6721514" y="1687522"/>
              <a:chExt cx="516155" cy="727653"/>
            </a:xfrm>
          </p:grpSpPr>
          <p:sp>
            <p:nvSpPr>
              <p:cNvPr id="3261" name="Shape 326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Shape 3262"/>
              <p:cNvSpPr txBox="1"/>
              <p:nvPr/>
            </p:nvSpPr>
            <p:spPr>
              <a:xfrm>
                <a:off x="6773920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id="3263" name="Shape 326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0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64" name="Shape 326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5" name="Shape 326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6" name="Shape 326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sp>
        <p:nvSpPr>
          <p:cNvPr id="3267" name="Shape 3267"/>
          <p:cNvSpPr/>
          <p:nvPr/>
        </p:nvSpPr>
        <p:spPr>
          <a:xfrm>
            <a:off x="8324645" y="1205008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플레이어(유저)의 영주 정보 화면으로 이동</a:t>
            </a:r>
          </a:p>
        </p:txBody>
      </p:sp>
      <p:cxnSp>
        <p:nvCxnSpPr>
          <p:cNvPr id="3268" name="Shape 3268"/>
          <p:cNvCxnSpPr>
            <a:stCxn id="3267" idx="1"/>
          </p:cNvCxnSpPr>
          <p:nvPr/>
        </p:nvCxnSpPr>
        <p:spPr>
          <a:xfrm flipH="1">
            <a:off x="7311245" y="1428097"/>
            <a:ext cx="10134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269" name="Shape 3269"/>
          <p:cNvGrpSpPr/>
          <p:nvPr/>
        </p:nvGrpSpPr>
        <p:grpSpPr>
          <a:xfrm>
            <a:off x="7178713" y="2420151"/>
            <a:ext cx="516155" cy="727653"/>
            <a:chOff x="7178713" y="2420151"/>
            <a:chExt cx="516155" cy="727653"/>
          </a:xfrm>
        </p:grpSpPr>
        <p:grpSp>
          <p:nvGrpSpPr>
            <p:cNvPr id="3270" name="Shape 3270"/>
            <p:cNvGrpSpPr/>
            <p:nvPr/>
          </p:nvGrpSpPr>
          <p:grpSpPr>
            <a:xfrm>
              <a:off x="7178713" y="2420151"/>
              <a:ext cx="516155" cy="727653"/>
              <a:chOff x="6721514" y="1687522"/>
              <a:chExt cx="516155" cy="727653"/>
            </a:xfrm>
          </p:grpSpPr>
          <p:sp>
            <p:nvSpPr>
              <p:cNvPr id="3271" name="Shape 327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Shape 3272"/>
              <p:cNvSpPr txBox="1"/>
              <p:nvPr/>
            </p:nvSpPr>
            <p:spPr>
              <a:xfrm>
                <a:off x="6773917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id="3273" name="Shape 327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39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4" name="Shape 3274"/>
          <p:cNvSpPr/>
          <p:nvPr/>
        </p:nvSpPr>
        <p:spPr>
          <a:xfrm>
            <a:off x="8609221" y="199358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플레이어(유저)에게 개인 메일 발송 화면으로 이동</a:t>
            </a:r>
          </a:p>
        </p:txBody>
      </p:sp>
      <p:cxnSp>
        <p:nvCxnSpPr>
          <p:cNvPr id="3275" name="Shape 3275"/>
          <p:cNvCxnSpPr>
            <a:stCxn id="3274" idx="1"/>
          </p:cNvCxnSpPr>
          <p:nvPr/>
        </p:nvCxnSpPr>
        <p:spPr>
          <a:xfrm flipH="1">
            <a:off x="7685221" y="2216672"/>
            <a:ext cx="9240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76" name="Shape 3276"/>
          <p:cNvSpPr/>
          <p:nvPr/>
        </p:nvSpPr>
        <p:spPr>
          <a:xfrm>
            <a:off x="8149200" y="30214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 버튼</a:t>
            </a:r>
          </a:p>
        </p:txBody>
      </p:sp>
      <p:cxnSp>
        <p:nvCxnSpPr>
          <p:cNvPr id="3277" name="Shape 3277"/>
          <p:cNvCxnSpPr>
            <a:stCxn id="3276" idx="1"/>
            <a:endCxn id="3261" idx="6"/>
          </p:cNvCxnSpPr>
          <p:nvPr/>
        </p:nvCxnSpPr>
        <p:spPr>
          <a:xfrm flipH="1">
            <a:off x="7687500" y="3244555"/>
            <a:ext cx="461700" cy="1970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78" name="Shape 3278"/>
          <p:cNvSpPr/>
          <p:nvPr/>
        </p:nvSpPr>
        <p:spPr>
          <a:xfrm>
            <a:off x="8130110" y="392756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 버튼</a:t>
            </a:r>
          </a:p>
        </p:txBody>
      </p:sp>
      <p:cxnSp>
        <p:nvCxnSpPr>
          <p:cNvPr id="3279" name="Shape 3279"/>
          <p:cNvCxnSpPr>
            <a:stCxn id="3278" idx="1"/>
            <a:endCxn id="3248" idx="6"/>
          </p:cNvCxnSpPr>
          <p:nvPr/>
        </p:nvCxnSpPr>
        <p:spPr>
          <a:xfrm rot="10800000">
            <a:off x="7234310" y="4121851"/>
            <a:ext cx="895800" cy="28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80" name="Shape 3280"/>
          <p:cNvSpPr/>
          <p:nvPr/>
        </p:nvSpPr>
        <p:spPr>
          <a:xfrm>
            <a:off x="2053750" y="271321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플레이어(유저)가 제출한 추가 신청서 열람 버튼</a:t>
            </a:r>
          </a:p>
        </p:txBody>
      </p:sp>
      <p:cxnSp>
        <p:nvCxnSpPr>
          <p:cNvPr id="3281" name="Shape 3281"/>
          <p:cNvCxnSpPr>
            <a:stCxn id="3280" idx="3"/>
            <a:endCxn id="3252" idx="2"/>
          </p:cNvCxnSpPr>
          <p:nvPr/>
        </p:nvCxnSpPr>
        <p:spPr>
          <a:xfrm flipH="1" rot="10800000">
            <a:off x="4018218" y="2906005"/>
            <a:ext cx="574500" cy="3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5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Shape 3286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287" name="Shape 3287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신청서 열람</a:t>
            </a:r>
          </a:p>
        </p:txBody>
      </p:sp>
      <p:grpSp>
        <p:nvGrpSpPr>
          <p:cNvPr id="3288" name="Shape 3288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289" name="Shape 3289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293" name="Shape 3293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294" name="Shape 3294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295" name="Shape 3295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96" name="Shape 329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97" name="Shape 329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98" name="Shape 3298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299" name="Shape 3299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300" name="Shape 330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301" name="Shape 330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02" name="Shape 3302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304" name="Shape 3304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3305" name="Shape 3305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3306" name="Shape 3306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307" name="Shape 330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08" name="Shape 3308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9" name="Shape 3309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310" name="Shape 3310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311" name="Shape 331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12" name="Shape 331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319" name="Shape 33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0" name="Shape 33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21" name="Shape 3321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3322" name="Shape 332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323" name="Shape 332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324" name="Shape 33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25" name="Shape 3325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333" name="Shape 33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4" name="Shape 333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5" name="Shape 3335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38" name="Shape 333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9" name="Shape 3339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340" name="Shape 3340"/>
          <p:cNvGrpSpPr/>
          <p:nvPr/>
        </p:nvGrpSpPr>
        <p:grpSpPr>
          <a:xfrm>
            <a:off x="6718286" y="3863841"/>
            <a:ext cx="516155" cy="727653"/>
            <a:chOff x="6634312" y="3863841"/>
            <a:chExt cx="516155" cy="727653"/>
          </a:xfrm>
        </p:grpSpPr>
        <p:grpSp>
          <p:nvGrpSpPr>
            <p:cNvPr id="3341" name="Shape 3341"/>
            <p:cNvGrpSpPr/>
            <p:nvPr/>
          </p:nvGrpSpPr>
          <p:grpSpPr>
            <a:xfrm>
              <a:off x="6634312" y="3863841"/>
              <a:ext cx="516155" cy="727653"/>
              <a:chOff x="6721514" y="1687522"/>
              <a:chExt cx="516155" cy="727653"/>
            </a:xfrm>
          </p:grpSpPr>
          <p:sp>
            <p:nvSpPr>
              <p:cNvPr id="3342" name="Shape 334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3" name="Shape 3343"/>
              <p:cNvSpPr txBox="1"/>
              <p:nvPr/>
            </p:nvSpPr>
            <p:spPr>
              <a:xfrm>
                <a:off x="6773921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id="3344" name="Shape 334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5" name="Shape 3345"/>
          <p:cNvGrpSpPr/>
          <p:nvPr/>
        </p:nvGrpSpPr>
        <p:grpSpPr>
          <a:xfrm>
            <a:off x="4580375" y="2647901"/>
            <a:ext cx="530916" cy="724633"/>
            <a:chOff x="4325205" y="2340664"/>
            <a:chExt cx="530916" cy="724633"/>
          </a:xfrm>
        </p:grpSpPr>
        <p:sp>
          <p:nvSpPr>
            <p:cNvPr id="3346" name="Shape 334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348" name="Shape 3348"/>
          <p:cNvGrpSpPr/>
          <p:nvPr/>
        </p:nvGrpSpPr>
        <p:grpSpPr>
          <a:xfrm>
            <a:off x="6587181" y="1677027"/>
            <a:ext cx="957314" cy="727653"/>
            <a:chOff x="6960209" y="2420151"/>
            <a:chExt cx="957314" cy="727653"/>
          </a:xfrm>
        </p:grpSpPr>
        <p:grpSp>
          <p:nvGrpSpPr>
            <p:cNvPr id="3349" name="Shape 3349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3350" name="Shape 335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1" name="Shape 3351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3352" name="Shape 3352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353" name="Shape 3353"/>
          <p:cNvGrpSpPr/>
          <p:nvPr/>
        </p:nvGrpSpPr>
        <p:grpSpPr>
          <a:xfrm>
            <a:off x="7171316" y="3183465"/>
            <a:ext cx="516155" cy="727653"/>
            <a:chOff x="7171316" y="3183465"/>
            <a:chExt cx="516155" cy="727653"/>
          </a:xfrm>
        </p:grpSpPr>
        <p:grpSp>
          <p:nvGrpSpPr>
            <p:cNvPr id="3354" name="Shape 3354"/>
            <p:cNvGrpSpPr/>
            <p:nvPr/>
          </p:nvGrpSpPr>
          <p:grpSpPr>
            <a:xfrm>
              <a:off x="7171316" y="3183465"/>
              <a:ext cx="516155" cy="727653"/>
              <a:chOff x="6721514" y="1687522"/>
              <a:chExt cx="516155" cy="727653"/>
            </a:xfrm>
          </p:grpSpPr>
          <p:sp>
            <p:nvSpPr>
              <p:cNvPr id="3355" name="Shape 335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6" name="Shape 3356"/>
              <p:cNvSpPr txBox="1"/>
              <p:nvPr/>
            </p:nvSpPr>
            <p:spPr>
              <a:xfrm>
                <a:off x="6773920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id="3357" name="Shape 335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0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8" name="Shape 335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9" name="Shape 335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0" name="Shape 336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1" name="Shape 3361"/>
          <p:cNvGrpSpPr/>
          <p:nvPr/>
        </p:nvGrpSpPr>
        <p:grpSpPr>
          <a:xfrm>
            <a:off x="7178713" y="2420151"/>
            <a:ext cx="516155" cy="727653"/>
            <a:chOff x="7178713" y="2420151"/>
            <a:chExt cx="516155" cy="727653"/>
          </a:xfrm>
        </p:grpSpPr>
        <p:grpSp>
          <p:nvGrpSpPr>
            <p:cNvPr id="3362" name="Shape 3362"/>
            <p:cNvGrpSpPr/>
            <p:nvPr/>
          </p:nvGrpSpPr>
          <p:grpSpPr>
            <a:xfrm>
              <a:off x="7178713" y="2420151"/>
              <a:ext cx="516155" cy="727653"/>
              <a:chOff x="6721514" y="1687522"/>
              <a:chExt cx="516155" cy="727653"/>
            </a:xfrm>
          </p:grpSpPr>
          <p:sp>
            <p:nvSpPr>
              <p:cNvPr id="3363" name="Shape 336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4" name="Shape 3364"/>
              <p:cNvSpPr txBox="1"/>
              <p:nvPr/>
            </p:nvSpPr>
            <p:spPr>
              <a:xfrm>
                <a:off x="6773917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id="3365" name="Shape 336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39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6" name="Shape 3366"/>
          <p:cNvGrpSpPr/>
          <p:nvPr/>
        </p:nvGrpSpPr>
        <p:grpSpPr>
          <a:xfrm>
            <a:off x="4702931" y="2025545"/>
            <a:ext cx="2829694" cy="2403518"/>
            <a:chOff x="4700485" y="1606283"/>
            <a:chExt cx="2829694" cy="2403518"/>
          </a:xfrm>
        </p:grpSpPr>
        <p:grpSp>
          <p:nvGrpSpPr>
            <p:cNvPr id="3367" name="Shape 3367"/>
            <p:cNvGrpSpPr/>
            <p:nvPr/>
          </p:nvGrpSpPr>
          <p:grpSpPr>
            <a:xfrm>
              <a:off x="4700485" y="1606283"/>
              <a:ext cx="2829694" cy="2403518"/>
              <a:chOff x="4700485" y="1606283"/>
              <a:chExt cx="2829694" cy="2403518"/>
            </a:xfrm>
          </p:grpSpPr>
          <p:sp>
            <p:nvSpPr>
              <p:cNvPr id="3368" name="Shape 3368"/>
              <p:cNvSpPr/>
              <p:nvPr/>
            </p:nvSpPr>
            <p:spPr>
              <a:xfrm>
                <a:off x="4700485" y="1606283"/>
                <a:ext cx="2829694" cy="2403518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9" name="Shape 3369"/>
              <p:cNvSpPr/>
              <p:nvPr/>
            </p:nvSpPr>
            <p:spPr>
              <a:xfrm>
                <a:off x="5506944" y="3548260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</a:p>
            </p:txBody>
          </p:sp>
          <p:sp>
            <p:nvSpPr>
              <p:cNvPr id="3370" name="Shape 3370"/>
              <p:cNvSpPr/>
              <p:nvPr/>
            </p:nvSpPr>
            <p:spPr>
              <a:xfrm>
                <a:off x="4785853" y="2101865"/>
                <a:ext cx="2660251" cy="1403171"/>
              </a:xfrm>
              <a:prstGeom prst="roundRect">
                <a:avLst>
                  <a:gd fmla="val 536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플레이어(유저)가 제출한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추가 신청서 내용이 표시됩니다.</a:t>
                </a:r>
              </a:p>
            </p:txBody>
          </p:sp>
        </p:grpSp>
        <p:cxnSp>
          <p:nvCxnSpPr>
            <p:cNvPr id="3371" name="Shape 3371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372" name="Shape 3372"/>
            <p:cNvSpPr txBox="1"/>
            <p:nvPr/>
          </p:nvSpPr>
          <p:spPr>
            <a:xfrm>
              <a:off x="5388655" y="1646058"/>
              <a:ext cx="1420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가입 신청서</a:t>
              </a:r>
            </a:p>
          </p:txBody>
        </p:sp>
      </p:grpSp>
      <p:sp>
        <p:nvSpPr>
          <p:cNvPr id="3373" name="Shape 3373"/>
          <p:cNvSpPr/>
          <p:nvPr/>
        </p:nvSpPr>
        <p:spPr>
          <a:xfrm>
            <a:off x="8237164" y="1576300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신청서 </a:t>
            </a:r>
          </a:p>
        </p:txBody>
      </p:sp>
      <p:cxnSp>
        <p:nvCxnSpPr>
          <p:cNvPr id="3374" name="Shape 3374"/>
          <p:cNvCxnSpPr>
            <a:stCxn id="3373" idx="1"/>
          </p:cNvCxnSpPr>
          <p:nvPr/>
        </p:nvCxnSpPr>
        <p:spPr>
          <a:xfrm flipH="1">
            <a:off x="7477264" y="1799389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75" name="Shape 3375"/>
          <p:cNvSpPr/>
          <p:nvPr/>
        </p:nvSpPr>
        <p:spPr>
          <a:xfrm>
            <a:off x="8131320" y="3862232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3376" name="Shape 3376"/>
          <p:cNvCxnSpPr>
            <a:stCxn id="3375" idx="1"/>
            <a:endCxn id="3369" idx="3"/>
          </p:cNvCxnSpPr>
          <p:nvPr/>
        </p:nvCxnSpPr>
        <p:spPr>
          <a:xfrm flipH="1">
            <a:off x="6709320" y="4085321"/>
            <a:ext cx="1422000" cy="67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785029" y="671685"/>
            <a:ext cx="11178300" cy="6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연맹 레벨을 상위 등급으로 상향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조건 없이 1단계 높은 레벨로 즉시 상향 조정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맹주 레벨로는 상향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자신과 같거나 높은 등급의 연맹원은 조정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00000"/>
                </a:solidFill>
              </a:rPr>
              <a:t>연맹 레벨 상승 시 연맹 채팅창을 통해 상승 되었음을 알려 준다.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연맹 레벨을 하위 등급으로 강등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조건 없이 1단계 낮은 레벨로 즉시 강등 조정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최하 등급 이하로는 강등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자신과 같거나 높은 등급의 연맹원은 조정 불가능</a:t>
            </a:r>
          </a:p>
          <a:p>
            <a:pPr indent="-171450" lvl="1" marL="628650" rtl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rgbClr val="C00000"/>
                </a:solidFill>
              </a:rPr>
              <a:t>연맹 레벨 상승 시 연맹 채팅창을 통해 상승 되었음을 알려 준다.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플레이어(유저)를 강제로 연맹에서 탈퇴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탈퇴된 플레이어(유저)도 해당 연맹에 다시 가입 신청 / 가입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자신과 같거나 높은 등급의 연맹원은 강퇴 불가능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0" name="Shape 3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" name="Shape 3381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382" name="Shape 3382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</p:txBody>
      </p:sp>
      <p:grpSp>
        <p:nvGrpSpPr>
          <p:cNvPr id="3383" name="Shape 3383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384" name="Shape 3384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388" name="Shape 3388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389" name="Shape 3389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390" name="Shape 3390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91" name="Shape 339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92" name="Shape 339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93" name="Shape 3393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394" name="Shape 339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395" name="Shape 339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396" name="Shape 339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97" name="Shape 339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399" name="Shape 3399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3400" name="Shape 3400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3401" name="Shape 3401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402" name="Shape 340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03" name="Shape 3403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4" name="Shape 3404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405" name="Shape 3405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406" name="Shape 340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07" name="Shape 340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414" name="Shape 34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5" name="Shape 34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16" name="Shape 3416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3417" name="Shape 341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418" name="Shape 341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419" name="Shape 34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20" name="Shape 3420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428" name="Shape 34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9" name="Shape 34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0" name="Shape 3430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33" name="Shape 34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4" name="Shape 3434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435" name="Shape 3435"/>
          <p:cNvGrpSpPr/>
          <p:nvPr/>
        </p:nvGrpSpPr>
        <p:grpSpPr>
          <a:xfrm>
            <a:off x="6718286" y="3863841"/>
            <a:ext cx="516155" cy="727653"/>
            <a:chOff x="6634312" y="3863841"/>
            <a:chExt cx="516155" cy="727653"/>
          </a:xfrm>
        </p:grpSpPr>
        <p:grpSp>
          <p:nvGrpSpPr>
            <p:cNvPr id="3436" name="Shape 3436"/>
            <p:cNvGrpSpPr/>
            <p:nvPr/>
          </p:nvGrpSpPr>
          <p:grpSpPr>
            <a:xfrm>
              <a:off x="6634312" y="3863841"/>
              <a:ext cx="516155" cy="727653"/>
              <a:chOff x="6721514" y="1687522"/>
              <a:chExt cx="516155" cy="727653"/>
            </a:xfrm>
          </p:grpSpPr>
          <p:sp>
            <p:nvSpPr>
              <p:cNvPr id="3437" name="Shape 343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8" name="Shape 3438"/>
              <p:cNvSpPr txBox="1"/>
              <p:nvPr/>
            </p:nvSpPr>
            <p:spPr>
              <a:xfrm>
                <a:off x="6773921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id="3439" name="Shape 343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0" name="Shape 3440"/>
          <p:cNvGrpSpPr/>
          <p:nvPr/>
        </p:nvGrpSpPr>
        <p:grpSpPr>
          <a:xfrm>
            <a:off x="4580375" y="2647901"/>
            <a:ext cx="530916" cy="724633"/>
            <a:chOff x="4325205" y="2340664"/>
            <a:chExt cx="530916" cy="724633"/>
          </a:xfrm>
        </p:grpSpPr>
        <p:sp>
          <p:nvSpPr>
            <p:cNvPr id="3441" name="Shape 3441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443" name="Shape 3443"/>
          <p:cNvGrpSpPr/>
          <p:nvPr/>
        </p:nvGrpSpPr>
        <p:grpSpPr>
          <a:xfrm>
            <a:off x="6587181" y="1677027"/>
            <a:ext cx="957314" cy="727653"/>
            <a:chOff x="6960209" y="2420151"/>
            <a:chExt cx="957314" cy="727653"/>
          </a:xfrm>
        </p:grpSpPr>
        <p:grpSp>
          <p:nvGrpSpPr>
            <p:cNvPr id="3444" name="Shape 3444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3445" name="Shape 344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6" name="Shape 3446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3447" name="Shape 3447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448" name="Shape 3448"/>
          <p:cNvGrpSpPr/>
          <p:nvPr/>
        </p:nvGrpSpPr>
        <p:grpSpPr>
          <a:xfrm>
            <a:off x="7171316" y="3183465"/>
            <a:ext cx="516155" cy="727653"/>
            <a:chOff x="7171316" y="3183465"/>
            <a:chExt cx="516155" cy="727653"/>
          </a:xfrm>
        </p:grpSpPr>
        <p:grpSp>
          <p:nvGrpSpPr>
            <p:cNvPr id="3449" name="Shape 3449"/>
            <p:cNvGrpSpPr/>
            <p:nvPr/>
          </p:nvGrpSpPr>
          <p:grpSpPr>
            <a:xfrm>
              <a:off x="7171316" y="3183465"/>
              <a:ext cx="516155" cy="727653"/>
              <a:chOff x="6721514" y="1687522"/>
              <a:chExt cx="516155" cy="727653"/>
            </a:xfrm>
          </p:grpSpPr>
          <p:sp>
            <p:nvSpPr>
              <p:cNvPr id="3450" name="Shape 345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1" name="Shape 3451"/>
              <p:cNvSpPr txBox="1"/>
              <p:nvPr/>
            </p:nvSpPr>
            <p:spPr>
              <a:xfrm>
                <a:off x="6773920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id="3452" name="Shape 345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0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53" name="Shape 345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4" name="Shape 345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5" name="Shape 345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6" name="Shape 3456"/>
          <p:cNvGrpSpPr/>
          <p:nvPr/>
        </p:nvGrpSpPr>
        <p:grpSpPr>
          <a:xfrm>
            <a:off x="7178713" y="2420151"/>
            <a:ext cx="516155" cy="727653"/>
            <a:chOff x="7178713" y="2420151"/>
            <a:chExt cx="516155" cy="727653"/>
          </a:xfrm>
        </p:grpSpPr>
        <p:grpSp>
          <p:nvGrpSpPr>
            <p:cNvPr id="3457" name="Shape 3457"/>
            <p:cNvGrpSpPr/>
            <p:nvPr/>
          </p:nvGrpSpPr>
          <p:grpSpPr>
            <a:xfrm>
              <a:off x="7178713" y="2420151"/>
              <a:ext cx="516155" cy="727653"/>
              <a:chOff x="6721514" y="1687522"/>
              <a:chExt cx="516155" cy="727653"/>
            </a:xfrm>
          </p:grpSpPr>
          <p:sp>
            <p:nvSpPr>
              <p:cNvPr id="3458" name="Shape 345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9" name="Shape 3459"/>
              <p:cNvSpPr txBox="1"/>
              <p:nvPr/>
            </p:nvSpPr>
            <p:spPr>
              <a:xfrm>
                <a:off x="6773917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id="3460" name="Shape 346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39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61" name="Shape 3461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3462" name="Shape 3462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플레이어 닉네임 님의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승인하시겠습니까?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4905273" y="3470705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6146757" y="3460012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3465" name="Shape 3465"/>
          <p:cNvSpPr/>
          <p:nvPr/>
        </p:nvSpPr>
        <p:spPr>
          <a:xfrm>
            <a:off x="8219314" y="2005308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팝업</a:t>
            </a:r>
          </a:p>
        </p:txBody>
      </p:sp>
      <p:cxnSp>
        <p:nvCxnSpPr>
          <p:cNvPr id="3466" name="Shape 3466"/>
          <p:cNvCxnSpPr>
            <a:stCxn id="3465" idx="1"/>
          </p:cNvCxnSpPr>
          <p:nvPr/>
        </p:nvCxnSpPr>
        <p:spPr>
          <a:xfrm flipH="1">
            <a:off x="7459414" y="2228397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67" name="Shape 3467"/>
          <p:cNvSpPr/>
          <p:nvPr/>
        </p:nvSpPr>
        <p:spPr>
          <a:xfrm>
            <a:off x="8004150" y="41387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취소 버튼</a:t>
            </a:r>
          </a:p>
        </p:txBody>
      </p:sp>
      <p:cxnSp>
        <p:nvCxnSpPr>
          <p:cNvPr id="3468" name="Shape 3468"/>
          <p:cNvCxnSpPr>
            <a:stCxn id="3467" idx="1"/>
          </p:cNvCxnSpPr>
          <p:nvPr/>
        </p:nvCxnSpPr>
        <p:spPr>
          <a:xfrm rot="10800000">
            <a:off x="7346850" y="3683871"/>
            <a:ext cx="657300" cy="67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69" name="Shape 3469"/>
          <p:cNvSpPr/>
          <p:nvPr/>
        </p:nvSpPr>
        <p:spPr>
          <a:xfrm>
            <a:off x="2256658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버튼</a:t>
            </a:r>
          </a:p>
        </p:txBody>
      </p:sp>
      <p:cxnSp>
        <p:nvCxnSpPr>
          <p:cNvPr id="3470" name="Shape 3470"/>
          <p:cNvCxnSpPr>
            <a:stCxn id="3469" idx="3"/>
          </p:cNvCxnSpPr>
          <p:nvPr/>
        </p:nvCxnSpPr>
        <p:spPr>
          <a:xfrm flipH="1" rot="10800000">
            <a:off x="4221126" y="3694735"/>
            <a:ext cx="684000" cy="65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71" name="Shape 3471"/>
          <p:cNvSpPr/>
          <p:nvPr/>
        </p:nvSpPr>
        <p:spPr>
          <a:xfrm>
            <a:off x="2256658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 위치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R1 등급 연맹원 위치로 변경됨</a:t>
            </a:r>
          </a:p>
        </p:txBody>
      </p:sp>
      <p:cxnSp>
        <p:nvCxnSpPr>
          <p:cNvPr id="3472" name="Shape 3472"/>
          <p:cNvCxnSpPr>
            <a:stCxn id="3471" idx="0"/>
            <a:endCxn id="3469" idx="2"/>
          </p:cNvCxnSpPr>
          <p:nvPr/>
        </p:nvCxnSpPr>
        <p:spPr>
          <a:xfrm rot="10800000">
            <a:off x="3238892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73" name="Shape 3473"/>
          <p:cNvSpPr/>
          <p:nvPr/>
        </p:nvSpPr>
        <p:spPr>
          <a:xfrm>
            <a:off x="8090471" y="497189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승인을 취소해도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신청을 유지 됨</a:t>
            </a:r>
          </a:p>
        </p:txBody>
      </p:sp>
      <p:cxnSp>
        <p:nvCxnSpPr>
          <p:cNvPr id="3474" name="Shape 3474"/>
          <p:cNvCxnSpPr>
            <a:stCxn id="3473" idx="0"/>
          </p:cNvCxnSpPr>
          <p:nvPr/>
        </p:nvCxnSpPr>
        <p:spPr>
          <a:xfrm rot="10800000">
            <a:off x="9072704" y="4587592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8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Shape 3479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480" name="Shape 3480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</p:txBody>
      </p:sp>
      <p:grpSp>
        <p:nvGrpSpPr>
          <p:cNvPr id="3481" name="Shape 3481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482" name="Shape 348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486" name="Shape 348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487" name="Shape 3487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488" name="Shape 348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89" name="Shape 348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90" name="Shape 349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91" name="Shape 349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492" name="Shape 349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493" name="Shape 349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494" name="Shape 349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95" name="Shape 349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497" name="Shape 3497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3498" name="Shape 3498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3499" name="Shape 3499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500" name="Shape 350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01" name="Shape 3501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2" name="Shape 3502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503" name="Shape 3503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504" name="Shape 350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05" name="Shape 350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512" name="Shape 35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3" name="Shape 35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14" name="Shape 3514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3515" name="Shape 351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516" name="Shape 351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517" name="Shape 35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18" name="Shape 3518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526" name="Shape 35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7" name="Shape 35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8" name="Shape 3528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31" name="Shape 353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2" name="Shape 3532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533" name="Shape 3533"/>
          <p:cNvGrpSpPr/>
          <p:nvPr/>
        </p:nvGrpSpPr>
        <p:grpSpPr>
          <a:xfrm>
            <a:off x="6718286" y="3863841"/>
            <a:ext cx="516155" cy="727653"/>
            <a:chOff x="6634312" y="3863841"/>
            <a:chExt cx="516155" cy="727653"/>
          </a:xfrm>
        </p:grpSpPr>
        <p:grpSp>
          <p:nvGrpSpPr>
            <p:cNvPr id="3534" name="Shape 3534"/>
            <p:cNvGrpSpPr/>
            <p:nvPr/>
          </p:nvGrpSpPr>
          <p:grpSpPr>
            <a:xfrm>
              <a:off x="6634312" y="3863841"/>
              <a:ext cx="516155" cy="727653"/>
              <a:chOff x="6721514" y="1687522"/>
              <a:chExt cx="516155" cy="727653"/>
            </a:xfrm>
          </p:grpSpPr>
          <p:sp>
            <p:nvSpPr>
              <p:cNvPr id="3535" name="Shape 353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6" name="Shape 3536"/>
              <p:cNvSpPr txBox="1"/>
              <p:nvPr/>
            </p:nvSpPr>
            <p:spPr>
              <a:xfrm>
                <a:off x="6773921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id="3537" name="Shape 353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8" name="Shape 3538"/>
          <p:cNvGrpSpPr/>
          <p:nvPr/>
        </p:nvGrpSpPr>
        <p:grpSpPr>
          <a:xfrm>
            <a:off x="4580375" y="2647901"/>
            <a:ext cx="530916" cy="724633"/>
            <a:chOff x="4325205" y="2340664"/>
            <a:chExt cx="530916" cy="724633"/>
          </a:xfrm>
        </p:grpSpPr>
        <p:sp>
          <p:nvSpPr>
            <p:cNvPr id="3539" name="Shape 353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Shape 3540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541" name="Shape 3541"/>
          <p:cNvGrpSpPr/>
          <p:nvPr/>
        </p:nvGrpSpPr>
        <p:grpSpPr>
          <a:xfrm>
            <a:off x="6587181" y="1677027"/>
            <a:ext cx="957314" cy="727653"/>
            <a:chOff x="6960209" y="2420151"/>
            <a:chExt cx="957314" cy="727653"/>
          </a:xfrm>
        </p:grpSpPr>
        <p:grpSp>
          <p:nvGrpSpPr>
            <p:cNvPr id="3542" name="Shape 3542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3543" name="Shape 354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4" name="Shape 3544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3545" name="Shape 3545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546" name="Shape 3546"/>
          <p:cNvGrpSpPr/>
          <p:nvPr/>
        </p:nvGrpSpPr>
        <p:grpSpPr>
          <a:xfrm>
            <a:off x="7171316" y="3183465"/>
            <a:ext cx="516155" cy="727653"/>
            <a:chOff x="7171316" y="3183465"/>
            <a:chExt cx="516155" cy="727653"/>
          </a:xfrm>
        </p:grpSpPr>
        <p:grpSp>
          <p:nvGrpSpPr>
            <p:cNvPr id="3547" name="Shape 3547"/>
            <p:cNvGrpSpPr/>
            <p:nvPr/>
          </p:nvGrpSpPr>
          <p:grpSpPr>
            <a:xfrm>
              <a:off x="7171316" y="3183465"/>
              <a:ext cx="516155" cy="727653"/>
              <a:chOff x="6721514" y="1687522"/>
              <a:chExt cx="516155" cy="727653"/>
            </a:xfrm>
          </p:grpSpPr>
          <p:sp>
            <p:nvSpPr>
              <p:cNvPr id="3548" name="Shape 354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9" name="Shape 3549"/>
              <p:cNvSpPr txBox="1"/>
              <p:nvPr/>
            </p:nvSpPr>
            <p:spPr>
              <a:xfrm>
                <a:off x="6773920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id="3550" name="Shape 355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0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51" name="Shape 355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2" name="Shape 355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3" name="Shape 355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4" name="Shape 3554"/>
          <p:cNvGrpSpPr/>
          <p:nvPr/>
        </p:nvGrpSpPr>
        <p:grpSpPr>
          <a:xfrm>
            <a:off x="7178713" y="2420151"/>
            <a:ext cx="516155" cy="727653"/>
            <a:chOff x="7178713" y="2420151"/>
            <a:chExt cx="516155" cy="727653"/>
          </a:xfrm>
        </p:grpSpPr>
        <p:grpSp>
          <p:nvGrpSpPr>
            <p:cNvPr id="3555" name="Shape 3555"/>
            <p:cNvGrpSpPr/>
            <p:nvPr/>
          </p:nvGrpSpPr>
          <p:grpSpPr>
            <a:xfrm>
              <a:off x="7178713" y="2420151"/>
              <a:ext cx="516155" cy="727653"/>
              <a:chOff x="6721514" y="1687522"/>
              <a:chExt cx="516155" cy="727653"/>
            </a:xfrm>
          </p:grpSpPr>
          <p:sp>
            <p:nvSpPr>
              <p:cNvPr id="3556" name="Shape 355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7" name="Shape 3557"/>
              <p:cNvSpPr txBox="1"/>
              <p:nvPr/>
            </p:nvSpPr>
            <p:spPr>
              <a:xfrm>
                <a:off x="6773917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id="3558" name="Shape 355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39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9" name="Shape 3559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3560" name="Shape 3560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플레이어 닉네임 님의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거절하시겠습니까?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4905273" y="3470705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6146757" y="3460012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3563" name="Shape 3563"/>
          <p:cNvSpPr/>
          <p:nvPr/>
        </p:nvSpPr>
        <p:spPr>
          <a:xfrm>
            <a:off x="8219314" y="2005308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거절 팝업</a:t>
            </a:r>
          </a:p>
        </p:txBody>
      </p:sp>
      <p:cxnSp>
        <p:nvCxnSpPr>
          <p:cNvPr id="3564" name="Shape 3564"/>
          <p:cNvCxnSpPr>
            <a:stCxn id="3563" idx="1"/>
          </p:cNvCxnSpPr>
          <p:nvPr/>
        </p:nvCxnSpPr>
        <p:spPr>
          <a:xfrm flipH="1">
            <a:off x="7459414" y="2228397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65" name="Shape 3565"/>
          <p:cNvSpPr/>
          <p:nvPr/>
        </p:nvSpPr>
        <p:spPr>
          <a:xfrm>
            <a:off x="8004150" y="41387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거절 취소 버튼</a:t>
            </a:r>
          </a:p>
        </p:txBody>
      </p:sp>
      <p:cxnSp>
        <p:nvCxnSpPr>
          <p:cNvPr id="3566" name="Shape 3566"/>
          <p:cNvCxnSpPr>
            <a:stCxn id="3565" idx="1"/>
          </p:cNvCxnSpPr>
          <p:nvPr/>
        </p:nvCxnSpPr>
        <p:spPr>
          <a:xfrm rot="10800000">
            <a:off x="7346850" y="3683871"/>
            <a:ext cx="657300" cy="67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67" name="Shape 3567"/>
          <p:cNvSpPr/>
          <p:nvPr/>
        </p:nvSpPr>
        <p:spPr>
          <a:xfrm>
            <a:off x="2256658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거벌 버튼</a:t>
            </a:r>
          </a:p>
        </p:txBody>
      </p:sp>
      <p:cxnSp>
        <p:nvCxnSpPr>
          <p:cNvPr id="3568" name="Shape 3568"/>
          <p:cNvCxnSpPr>
            <a:stCxn id="3567" idx="3"/>
          </p:cNvCxnSpPr>
          <p:nvPr/>
        </p:nvCxnSpPr>
        <p:spPr>
          <a:xfrm flipH="1" rot="10800000">
            <a:off x="4221126" y="3694735"/>
            <a:ext cx="684000" cy="65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69" name="Shape 3569"/>
          <p:cNvSpPr/>
          <p:nvPr/>
        </p:nvSpPr>
        <p:spPr>
          <a:xfrm>
            <a:off x="2256658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플레이어(유저)를 가입 신청 목록에서 제거</a:t>
            </a:r>
          </a:p>
        </p:txBody>
      </p:sp>
      <p:cxnSp>
        <p:nvCxnSpPr>
          <p:cNvPr id="3570" name="Shape 3570"/>
          <p:cNvCxnSpPr>
            <a:stCxn id="3569" idx="0"/>
            <a:endCxn id="3567" idx="2"/>
          </p:cNvCxnSpPr>
          <p:nvPr/>
        </p:nvCxnSpPr>
        <p:spPr>
          <a:xfrm rot="10800000">
            <a:off x="3238892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71" name="Shape 3571"/>
          <p:cNvSpPr/>
          <p:nvPr/>
        </p:nvSpPr>
        <p:spPr>
          <a:xfrm>
            <a:off x="8090471" y="497189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 유지</a:t>
            </a:r>
          </a:p>
        </p:txBody>
      </p:sp>
      <p:cxnSp>
        <p:nvCxnSpPr>
          <p:cNvPr id="3572" name="Shape 3572"/>
          <p:cNvCxnSpPr>
            <a:stCxn id="3571" idx="0"/>
          </p:cNvCxnSpPr>
          <p:nvPr/>
        </p:nvCxnSpPr>
        <p:spPr>
          <a:xfrm rot="10800000">
            <a:off x="9072704" y="4587592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6" name="Shape 3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7" name="Shape 3577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8" name="Shape 3578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</p:txBody>
      </p:sp>
      <p:sp>
        <p:nvSpPr>
          <p:cNvPr id="3579" name="Shape 3579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0" name="Shape 358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3581" name="Shape 3581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582" name="Shape 3582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583" name="Shape 3583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호롤룰루 님이 당신은 연맹 가입을 승인하였습니다.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이제 연맹을 통해 함께 왕국을 성장해 나가도록 합니다.</a:t>
            </a:r>
          </a:p>
        </p:txBody>
      </p:sp>
      <p:sp>
        <p:nvSpPr>
          <p:cNvPr id="3584" name="Shape 3584"/>
          <p:cNvSpPr txBox="1"/>
          <p:nvPr/>
        </p:nvSpPr>
        <p:spPr>
          <a:xfrm>
            <a:off x="5696319" y="1610050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3585" name="Shape 3585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3586" name="Shape 3586"/>
          <p:cNvSpPr/>
          <p:nvPr/>
        </p:nvSpPr>
        <p:spPr>
          <a:xfrm>
            <a:off x="5440144" y="3886726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가기</a:t>
            </a:r>
          </a:p>
        </p:txBody>
      </p:sp>
      <p:sp>
        <p:nvSpPr>
          <p:cNvPr id="3587" name="Shape 3587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588" name="Shape 3588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승인 알림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가입이 승인되었음을 알려주는 시스템 메일</a:t>
            </a:r>
          </a:p>
        </p:txBody>
      </p:sp>
      <p:sp>
        <p:nvSpPr>
          <p:cNvPr id="3589" name="Shape 3589"/>
          <p:cNvSpPr/>
          <p:nvPr/>
        </p:nvSpPr>
        <p:spPr>
          <a:xfrm>
            <a:off x="8729207" y="4860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 알림 메일</a:t>
            </a:r>
          </a:p>
        </p:txBody>
      </p:sp>
      <p:cxnSp>
        <p:nvCxnSpPr>
          <p:cNvPr id="3590" name="Shape 3590"/>
          <p:cNvCxnSpPr>
            <a:stCxn id="3589" idx="1"/>
          </p:cNvCxnSpPr>
          <p:nvPr/>
        </p:nvCxnSpPr>
        <p:spPr>
          <a:xfrm flipH="1">
            <a:off x="7804907" y="7091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3591" name="Shape 35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2" name="Shape 35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3593" name="Shape 3593"/>
          <p:cNvSpPr/>
          <p:nvPr/>
        </p:nvSpPr>
        <p:spPr>
          <a:xfrm>
            <a:off x="8451017" y="340649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화면으로 이동 버튼</a:t>
            </a:r>
          </a:p>
        </p:txBody>
      </p:sp>
      <p:cxnSp>
        <p:nvCxnSpPr>
          <p:cNvPr id="3594" name="Shape 3594"/>
          <p:cNvCxnSpPr>
            <a:stCxn id="3593" idx="1"/>
            <a:endCxn id="3586" idx="3"/>
          </p:cNvCxnSpPr>
          <p:nvPr/>
        </p:nvCxnSpPr>
        <p:spPr>
          <a:xfrm flipH="1">
            <a:off x="6752717" y="3629581"/>
            <a:ext cx="1698300" cy="43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95" name="Shape 3595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3596" name="Shape 3596"/>
          <p:cNvSpPr/>
          <p:nvPr/>
        </p:nvSpPr>
        <p:spPr>
          <a:xfrm>
            <a:off x="8729207" y="213237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 메일 내용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단순 예시로 수정 필요함</a:t>
            </a:r>
          </a:p>
        </p:txBody>
      </p:sp>
      <p:cxnSp>
        <p:nvCxnSpPr>
          <p:cNvPr id="3597" name="Shape 3597"/>
          <p:cNvCxnSpPr>
            <a:stCxn id="3596" idx="1"/>
          </p:cNvCxnSpPr>
          <p:nvPr/>
        </p:nvCxnSpPr>
        <p:spPr>
          <a:xfrm flipH="1">
            <a:off x="7804907" y="235546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Shape 3602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3" name="Shape 3603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</p:txBody>
      </p:sp>
      <p:sp>
        <p:nvSpPr>
          <p:cNvPr id="3604" name="Shape 3604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5" name="Shape 360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3606" name="Shape 3606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607" name="Shape 3607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608" name="Shape 3608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아쉽게도 CLEGames 연맹은 당신과 함께 하지 못할 것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같습니다. 더욱 멋진 연맹에서 멋진 영주들과 함께 하길 바라겠습니다.</a:t>
            </a:r>
          </a:p>
        </p:txBody>
      </p:sp>
      <p:sp>
        <p:nvSpPr>
          <p:cNvPr id="3609" name="Shape 3609"/>
          <p:cNvSpPr txBox="1"/>
          <p:nvPr/>
        </p:nvSpPr>
        <p:spPr>
          <a:xfrm>
            <a:off x="5696319" y="1610050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3610" name="Shape 3610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3611" name="Shape 3611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612" name="Shape 3612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거절 알림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가입이 거절되었음을 알려주는 시스템 메일</a:t>
            </a:r>
          </a:p>
        </p:txBody>
      </p:sp>
      <p:sp>
        <p:nvSpPr>
          <p:cNvPr id="3613" name="Shape 3613"/>
          <p:cNvSpPr/>
          <p:nvPr/>
        </p:nvSpPr>
        <p:spPr>
          <a:xfrm>
            <a:off x="8729207" y="4860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 알림 메일</a:t>
            </a:r>
          </a:p>
        </p:txBody>
      </p:sp>
      <p:cxnSp>
        <p:nvCxnSpPr>
          <p:cNvPr id="3614" name="Shape 3614"/>
          <p:cNvCxnSpPr>
            <a:stCxn id="3613" idx="1"/>
          </p:cNvCxnSpPr>
          <p:nvPr/>
        </p:nvCxnSpPr>
        <p:spPr>
          <a:xfrm flipH="1">
            <a:off x="7804907" y="7091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3615" name="Shape 36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6" name="Shape 36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3617" name="Shape 3617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3618" name="Shape 3618"/>
          <p:cNvSpPr/>
          <p:nvPr/>
        </p:nvSpPr>
        <p:spPr>
          <a:xfrm>
            <a:off x="8729207" y="213237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 메일 내용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단순 예시로 수정 필요함</a:t>
            </a:r>
          </a:p>
        </p:txBody>
      </p:sp>
      <p:cxnSp>
        <p:nvCxnSpPr>
          <p:cNvPr id="3619" name="Shape 3619"/>
          <p:cNvCxnSpPr>
            <a:stCxn id="3618" idx="1"/>
          </p:cNvCxnSpPr>
          <p:nvPr/>
        </p:nvCxnSpPr>
        <p:spPr>
          <a:xfrm flipH="1">
            <a:off x="7804907" y="235546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3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Shape 3624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625" name="Shape 3625"/>
          <p:cNvSpPr txBox="1"/>
          <p:nvPr/>
        </p:nvSpPr>
        <p:spPr>
          <a:xfrm>
            <a:off x="1013629" y="667910"/>
            <a:ext cx="332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 정보 및 설정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등급에 따른 권한 구성 정보 및 각 등급별 권한 설정을 할 수 있는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 설정 ➔ 맹주 연맹원만 가능</a:t>
            </a:r>
          </a:p>
        </p:txBody>
      </p:sp>
      <p:sp>
        <p:nvSpPr>
          <p:cNvPr id="3626" name="Shape 3626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Shape 3627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상세보기</a:t>
            </a:r>
          </a:p>
        </p:txBody>
      </p:sp>
      <p:graphicFrame>
        <p:nvGraphicFramePr>
          <p:cNvPr id="3628" name="Shape 3628"/>
          <p:cNvGraphicFramePr/>
          <p:nvPr/>
        </p:nvGraphicFramePr>
        <p:xfrm>
          <a:off x="4429128" y="719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{7B9304F5-3798-4D6D-BE45-8AFFF4297D37}</a:tableStyleId>
              </a:tblPr>
              <a:tblGrid>
                <a:gridCol w="1597650"/>
                <a:gridCol w="347225"/>
                <a:gridCol w="347225"/>
                <a:gridCol w="347225"/>
                <a:gridCol w="347225"/>
                <a:gridCol w="347225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구분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권한 설정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레벨 명칭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깃발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소개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해산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맹주 이양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강퇴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선언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공개 모집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공지 편집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교류 언어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아이템 구매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이벤트 시작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메시지 차단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등급 상승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등급 강등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탈퇴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도움말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정보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메일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온라인 상태보기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29" name="Shape 3629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0" name="Shape 363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631" name="Shape 3631"/>
          <p:cNvSpPr/>
          <p:nvPr/>
        </p:nvSpPr>
        <p:spPr>
          <a:xfrm>
            <a:off x="5527135" y="6042553"/>
            <a:ext cx="1186327" cy="34363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권한설정</a:t>
            </a:r>
          </a:p>
        </p:txBody>
      </p:sp>
      <p:sp>
        <p:nvSpPr>
          <p:cNvPr id="3632" name="Shape 3632"/>
          <p:cNvSpPr/>
          <p:nvPr/>
        </p:nvSpPr>
        <p:spPr>
          <a:xfrm>
            <a:off x="8588802" y="435491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연맹원 등급별 권한 정보 표시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※ 상하 스크롤</a:t>
            </a:r>
          </a:p>
        </p:txBody>
      </p:sp>
      <p:cxnSp>
        <p:nvCxnSpPr>
          <p:cNvPr id="3633" name="Shape 3633"/>
          <p:cNvCxnSpPr>
            <a:stCxn id="3632" idx="1"/>
          </p:cNvCxnSpPr>
          <p:nvPr/>
        </p:nvCxnSpPr>
        <p:spPr>
          <a:xfrm flipH="1">
            <a:off x="7762902" y="658580"/>
            <a:ext cx="8259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34" name="Shape 3634"/>
          <p:cNvSpPr/>
          <p:nvPr/>
        </p:nvSpPr>
        <p:spPr>
          <a:xfrm>
            <a:off x="7553117" y="541587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설정 화면으로 이동 버튼</a:t>
            </a:r>
          </a:p>
        </p:txBody>
      </p:sp>
      <p:cxnSp>
        <p:nvCxnSpPr>
          <p:cNvPr id="3635" name="Shape 3635"/>
          <p:cNvCxnSpPr>
            <a:stCxn id="3634" idx="1"/>
          </p:cNvCxnSpPr>
          <p:nvPr/>
        </p:nvCxnSpPr>
        <p:spPr>
          <a:xfrm flipH="1">
            <a:off x="6727217" y="5638962"/>
            <a:ext cx="8259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36" name="Shape 3636"/>
          <p:cNvSpPr/>
          <p:nvPr/>
        </p:nvSpPr>
        <p:spPr>
          <a:xfrm>
            <a:off x="1869848" y="2414875"/>
            <a:ext cx="258176" cy="258176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3637" name="Shape 3637"/>
          <p:cNvGrpSpPr/>
          <p:nvPr/>
        </p:nvGrpSpPr>
        <p:grpSpPr>
          <a:xfrm>
            <a:off x="200779" y="2301650"/>
            <a:ext cx="1669066" cy="484631"/>
            <a:chOff x="0" y="2113732"/>
            <a:chExt cx="1669066" cy="484631"/>
          </a:xfrm>
        </p:grpSpPr>
        <p:sp>
          <p:nvSpPr>
            <p:cNvPr id="3638" name="Shape 3638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640" name="Shape 3640"/>
          <p:cNvSpPr txBox="1"/>
          <p:nvPr/>
        </p:nvSpPr>
        <p:spPr>
          <a:xfrm>
            <a:off x="1124337" y="2848407"/>
            <a:ext cx="192232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연맹원 목록 화면에 위치 ※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4" name="Shape 3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" name="Shape 3645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646" name="Shape 3646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 정보 및 설정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연매원 등급별 권한 수정을 수행할 수 있는 화면</a:t>
            </a:r>
          </a:p>
        </p:txBody>
      </p:sp>
      <p:sp>
        <p:nvSpPr>
          <p:cNvPr id="3647" name="Shape 3647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8" name="Shape 3648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상세보기</a:t>
            </a:r>
          </a:p>
        </p:txBody>
      </p:sp>
      <p:graphicFrame>
        <p:nvGraphicFramePr>
          <p:cNvPr id="3649" name="Shape 3649"/>
          <p:cNvGraphicFramePr/>
          <p:nvPr/>
        </p:nvGraphicFramePr>
        <p:xfrm>
          <a:off x="4429128" y="719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{7B9304F5-3798-4D6D-BE45-8AFFF4297D37}</a:tableStyleId>
              </a:tblPr>
              <a:tblGrid>
                <a:gridCol w="1597650"/>
                <a:gridCol w="347225"/>
                <a:gridCol w="347225"/>
                <a:gridCol w="347225"/>
                <a:gridCol w="347225"/>
                <a:gridCol w="347225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구분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권한 설정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레벨 명칭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깃발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소개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해산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맹주 이양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강퇴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선언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공개 모집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공지 편집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교류 언어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아이템 구매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이벤트 시작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메시지 차단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등급 상승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등급 강등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탈퇴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도움말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정보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메일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온라인 상태보기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50" name="Shape 3650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1" name="Shape 365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652" name="Shape 3652"/>
          <p:cNvSpPr/>
          <p:nvPr/>
        </p:nvSpPr>
        <p:spPr>
          <a:xfrm>
            <a:off x="5527135" y="6042553"/>
            <a:ext cx="1186327" cy="34363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 저장</a:t>
            </a:r>
          </a:p>
        </p:txBody>
      </p:sp>
      <p:sp>
        <p:nvSpPr>
          <p:cNvPr id="3653" name="Shape 3653"/>
          <p:cNvSpPr/>
          <p:nvPr/>
        </p:nvSpPr>
        <p:spPr>
          <a:xfrm>
            <a:off x="6029325" y="971550"/>
            <a:ext cx="1733399" cy="50903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19397" y="108695"/>
                </a:lnTo>
                <a:lnTo>
                  <a:pt x="72037" y="109105"/>
                </a:lnTo>
                <a:lnTo>
                  <a:pt x="73243" y="118356"/>
                </a:lnTo>
                <a:lnTo>
                  <a:pt x="74923" y="120000"/>
                </a:lnTo>
                <a:lnTo>
                  <a:pt x="166" y="119738"/>
                </a:lnTo>
                <a:cubicBezTo>
                  <a:pt x="-90" y="94829"/>
                  <a:pt x="256" y="59038"/>
                  <a:pt x="0" y="3412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8000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4" name="Shape 3654"/>
          <p:cNvSpPr/>
          <p:nvPr/>
        </p:nvSpPr>
        <p:spPr>
          <a:xfrm>
            <a:off x="7910057" y="40293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설정이 가능한 부분만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활성화 처리</a:t>
            </a:r>
          </a:p>
        </p:txBody>
      </p:sp>
      <p:cxnSp>
        <p:nvCxnSpPr>
          <p:cNvPr id="3655" name="Shape 3655"/>
          <p:cNvCxnSpPr>
            <a:stCxn id="3654" idx="1"/>
          </p:cNvCxnSpPr>
          <p:nvPr/>
        </p:nvCxnSpPr>
        <p:spPr>
          <a:xfrm flipH="1">
            <a:off x="6985757" y="42524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56" name="Shape 3656"/>
          <p:cNvSpPr/>
          <p:nvPr/>
        </p:nvSpPr>
        <p:spPr>
          <a:xfrm>
            <a:off x="8380835" y="229867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설정이 불가능한 부분은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비활성화 처리</a:t>
            </a:r>
          </a:p>
        </p:txBody>
      </p:sp>
      <p:cxnSp>
        <p:nvCxnSpPr>
          <p:cNvPr id="3657" name="Shape 3657"/>
          <p:cNvCxnSpPr>
            <a:stCxn id="3656" idx="1"/>
          </p:cNvCxnSpPr>
          <p:nvPr/>
        </p:nvCxnSpPr>
        <p:spPr>
          <a:xfrm flipH="1">
            <a:off x="7456535" y="252176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58" name="Shape 3658"/>
          <p:cNvSpPr/>
          <p:nvPr/>
        </p:nvSpPr>
        <p:spPr>
          <a:xfrm>
            <a:off x="7651664" y="5625964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설정 저장 버튼</a:t>
            </a:r>
          </a:p>
        </p:txBody>
      </p:sp>
      <p:cxnSp>
        <p:nvCxnSpPr>
          <p:cNvPr id="3659" name="Shape 3659"/>
          <p:cNvCxnSpPr>
            <a:stCxn id="3658" idx="1"/>
          </p:cNvCxnSpPr>
          <p:nvPr/>
        </p:nvCxnSpPr>
        <p:spPr>
          <a:xfrm flipH="1">
            <a:off x="6727364" y="5849053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60" name="Shape 3660"/>
          <p:cNvSpPr/>
          <p:nvPr/>
        </p:nvSpPr>
        <p:spPr>
          <a:xfrm>
            <a:off x="1971822" y="1872649"/>
            <a:ext cx="1186327" cy="34363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권한설정</a:t>
            </a:r>
          </a:p>
        </p:txBody>
      </p:sp>
      <p:grpSp>
        <p:nvGrpSpPr>
          <p:cNvPr id="3661" name="Shape 3661"/>
          <p:cNvGrpSpPr/>
          <p:nvPr/>
        </p:nvGrpSpPr>
        <p:grpSpPr>
          <a:xfrm>
            <a:off x="332513" y="1802151"/>
            <a:ext cx="1669066" cy="484631"/>
            <a:chOff x="0" y="2113732"/>
            <a:chExt cx="1669066" cy="484631"/>
          </a:xfrm>
        </p:grpSpPr>
        <p:sp>
          <p:nvSpPr>
            <p:cNvPr id="3662" name="Shape 3662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Shape 3663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7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Shape 3668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graphicFrame>
        <p:nvGraphicFramePr>
          <p:cNvPr id="3669" name="Shape 3669"/>
          <p:cNvGraphicFramePr/>
          <p:nvPr/>
        </p:nvGraphicFramePr>
        <p:xfrm>
          <a:off x="4429128" y="719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{7B9304F5-3798-4D6D-BE45-8AFFF4297D37}</a:tableStyleId>
              </a:tblPr>
              <a:tblGrid>
                <a:gridCol w="1597650"/>
                <a:gridCol w="347225"/>
                <a:gridCol w="347225"/>
                <a:gridCol w="347225"/>
                <a:gridCol w="347225"/>
                <a:gridCol w="347225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구분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권한 설정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레벨 명칭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깃발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소개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해산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맹주 이양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강퇴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선언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공개 모집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공지 편집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교류 언어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아이템 구매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이벤트 시작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메시지 차단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등급 상승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등급 강등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탈퇴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도움말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정보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메일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FFF00"/>
                          </a:solidFill>
                        </a:rPr>
                        <a:t>O</a:t>
                      </a: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FFF00"/>
                          </a:solidFill>
                        </a:rPr>
                        <a:t>O</a:t>
                      </a: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분포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FFF00"/>
                          </a:solidFill>
                        </a:rPr>
                        <a:t>O</a:t>
                      </a: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FFF00"/>
                          </a:solidFill>
                        </a:rPr>
                        <a:t>O</a:t>
                      </a: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온라인 상태보기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FFF00"/>
                          </a:solidFill>
                        </a:rPr>
                        <a:t>O</a:t>
                      </a: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FFF00"/>
                          </a:solidFill>
                        </a:rPr>
                        <a:t>O</a:t>
                      </a: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670" name="Shape 3670"/>
          <p:cNvSpPr txBox="1"/>
          <p:nvPr/>
        </p:nvSpPr>
        <p:spPr>
          <a:xfrm>
            <a:off x="690464" y="862149"/>
            <a:ext cx="2779927" cy="86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 설정이 가능한 항목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메일 (R2,R1)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연맹원 분포 보기 (R2,R1)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연맹원 온라인 상태 보기 (R2,R1)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90464" y="289247"/>
            <a:ext cx="118979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85029" y="671685"/>
            <a:ext cx="11178300" cy="6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지령(개별 시스템으로 기획 수정 예정)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지정된 행동을 수행하도록 권유하는 메일을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목록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수집 ➔ 자원 수집 활동을 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지원 ➔ 연맹원 지원 활동을 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전쟁에 참여 ➔ 연맹 전쟁에 참여하도록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기술 공헌 ➔ 연맹 과학기술에 공헌하도록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건설 ➔ 연맹 영지 건설 활동에 참여하도록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상품 보충 ➔ 연맹 상점 내 상품을 보충하도록 권유하는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동일한 연맹 지령은 일정 시간(24시간) 동안 1번만 발송할 수 있습니다.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아닌 연맹원들이 사용할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일정 기간 동안 게임에 접속하지 않을 경우 유료 재화를 지불하고 자신이 맹주 등급이 되는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맹주는 R1 등급으로 강제 강등 조정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레벨에 따라 소모되는 유료 재화 수량이 다르게 설정할 수 있도록 개발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맹주 교체 시 메일을 통해 알려 준다.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권한 정보 및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연맹원들의 연맹 레벨에 따른 연맹 권한 사용 가능 정보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일부 기능들에 한하여 특정 연맹 레벨의 인원들이 사용할 수 없도록 추가 설정 가능 ➔ </a:t>
            </a:r>
            <a:r>
              <a:rPr b="0" i="0" lang="ko-KR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COK 설정으로 S2 기획팀에서 추가 검토 요망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권한 설정은 맹주 연맹원만 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가입을 신청한 플레이어(유저)들의 기본 정보를 열람하고 연맹 가입을 승인 / 거절하는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1 아래 연맹에 가입 신청을 한 플레이어(유저)들 목록 표시 ➔ 해당 목록은 맹주 및 권한이 있는 연맹원에게만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영주 관리는 다음의 기능들로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➔ 해당 플레이어(유저)의 영주 정보 열람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➔ 해당 플레이어(유저)에게 개인 메일 발송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 정보 열람 ➔ 해당 플레이어(유저)가 작성한 추가 신청서 내용 열람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동의 ➔ 해당 플레이어(유저)의 연맹 가입 신청을 승인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승인된 플레이어(유저)는 연맹 레벨 1로 편입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거절 ➔ 해당 플레이어(유저)의 연맹 가입 신청을 거절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가입 신청은 최대 </a:t>
            </a:r>
            <a:r>
              <a:rPr lang="ko-KR" sz="1200">
                <a:solidFill>
                  <a:srgbClr val="FF0000"/>
                </a:solidFill>
              </a:rPr>
              <a:t>50개 까지</a:t>
            </a:r>
            <a:r>
              <a:rPr b="0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보관되며, </a:t>
            </a:r>
            <a:r>
              <a:rPr lang="ko-KR" sz="1200">
                <a:solidFill>
                  <a:srgbClr val="FF0000"/>
                </a:solidFill>
              </a:rPr>
              <a:t>가입 신청이 꽉차 있을 경우, 자동으로 가장 오래된 신청서를 삭제하여 밀어냅니다.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승인 및 거절 처리가 되면 해당 상황에 대한 시스템 알림 메일이 발송됨 ➔ 수신 대상자는 가입 신청을 플레이어(유저)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013629" y="667910"/>
            <a:ext cx="1117836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레벨(연맹원 등급)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R5 / 연맹 레벨 5 ➔ 맹주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 / 연맹 레벨 4 ➔ 연맹 리더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 / 연맹 레벨 3 ➔ 연맹 주요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/ 연맹 레벨 2 ➔ 연맹 상위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/ 연맬 레벨 1 ➔ 연맹 일반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R0 / 가입 신청 명단 ➔ 연맹 가입 신청자 등급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1013629" y="667910"/>
            <a:ext cx="1117836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권한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759737" y="1010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{7B9304F5-3798-4D6D-BE45-8AFFF4297D37}</a:tableStyleId>
              </a:tblPr>
              <a:tblGrid>
                <a:gridCol w="1451250"/>
                <a:gridCol w="571525"/>
                <a:gridCol w="571525"/>
                <a:gridCol w="571525"/>
                <a:gridCol w="571525"/>
                <a:gridCol w="571525"/>
                <a:gridCol w="1360250"/>
                <a:gridCol w="809425"/>
                <a:gridCol w="809425"/>
                <a:gridCol w="809425"/>
                <a:gridCol w="809425"/>
                <a:gridCol w="809425"/>
                <a:gridCol w="1207850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권한 설정 가능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레벨 명칭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메일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깃발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분포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소개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접속 상태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이름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해산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맹주 이양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강퇴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선언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모집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초대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공지 편집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교류 언어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상점 상품 보충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과학 기술 연구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이벤트 시작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메시지 차단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레벨 상승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레벨 강등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탈퇴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권한 상세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도움말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