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44E9908-5DC2-42F1-BA40-AAB0B7E2C507}">
  <a:tblStyle styleId="{944E9908-5DC2-42F1-BA40-AAB0B7E2C507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Shape 5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Shape 6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Shape 7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Shape 8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Shape 9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Shape 10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Shape 10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Shape 1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Shape 11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Shape 1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Shape 12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Shape 13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Shape 13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Shape 14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Shape 14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Shape 15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Shape 15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Shape 16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Shape 16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Shape 17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Shape 17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Shape 18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Shape 18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Shape 19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Shape 19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Shape 2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4" name="Shape 21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Shape 2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4" name="Shape 22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5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Shape 24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7" name="Shape 24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7" name="Shape 2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Shape 25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Shape 25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Shape 25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Shape 25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5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Shape 25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7" name="Shape 25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9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Shape 25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1" name="Shape 25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3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Shape 26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5" name="Shape 26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7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Shape 26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9" name="Shape 26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Shape 26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3" name="Shape 26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9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Shape 26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1" name="Shape 26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3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Shape 27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5" name="Shape 27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5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Shape 28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7" name="Shape 28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8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Shape 29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0" name="Shape 29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8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Shape 30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0" name="Shape 30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9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" name="Shape 30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1" name="Shape 30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5" name="Shape 3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Shape 3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7" name="Shape 31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1" name="Shape 3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2" name="Shape 3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3" name="Shape 32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3" name="Shape 3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4" name="Shape 3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5" name="Shape 33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7" name="Shape 3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Shape 34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Shape 34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2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Shape 35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4" name="Shape 35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0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1" name="Shape 36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2" name="Shape 36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8" name="Shape 3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9" name="Shape 37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0" name="Shape 37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3" name="Shape 3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4" name="Shape 37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5" name="Shape 37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5" name="Shape 3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6" name="Shape 37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7" name="Shape 37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6" name="Shape 3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7" name="Shape 37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8" name="Shape 37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9" name="Shape 3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0" name="Shape 38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1" name="Shape 38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00.png"/><Relationship Id="rId10" Type="http://schemas.openxmlformats.org/officeDocument/2006/relationships/image" Target="../media/image01.jpg"/><Relationship Id="rId13" Type="http://schemas.openxmlformats.org/officeDocument/2006/relationships/image" Target="../media/image09.png"/><Relationship Id="rId12" Type="http://schemas.openxmlformats.org/officeDocument/2006/relationships/image" Target="../media/image0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08.png"/><Relationship Id="rId9" Type="http://schemas.openxmlformats.org/officeDocument/2006/relationships/image" Target="../media/image03.png"/><Relationship Id="rId15" Type="http://schemas.openxmlformats.org/officeDocument/2006/relationships/image" Target="../media/image13.png"/><Relationship Id="rId14" Type="http://schemas.openxmlformats.org/officeDocument/2006/relationships/image" Target="../media/image12.png"/><Relationship Id="rId17" Type="http://schemas.openxmlformats.org/officeDocument/2006/relationships/image" Target="../media/image10.png"/><Relationship Id="rId16" Type="http://schemas.openxmlformats.org/officeDocument/2006/relationships/image" Target="../media/image14.png"/><Relationship Id="rId5" Type="http://schemas.openxmlformats.org/officeDocument/2006/relationships/image" Target="../media/image04.png"/><Relationship Id="rId6" Type="http://schemas.openxmlformats.org/officeDocument/2006/relationships/image" Target="../media/image02.png"/><Relationship Id="rId18" Type="http://schemas.openxmlformats.org/officeDocument/2006/relationships/image" Target="../media/image15.png"/><Relationship Id="rId7" Type="http://schemas.openxmlformats.org/officeDocument/2006/relationships/image" Target="../media/image06.png"/><Relationship Id="rId8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7.jpg"/><Relationship Id="rId8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7.jpg"/><Relationship Id="rId8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jpg"/><Relationship Id="rId10" Type="http://schemas.openxmlformats.org/officeDocument/2006/relationships/image" Target="../media/image27.png"/><Relationship Id="rId13" Type="http://schemas.openxmlformats.org/officeDocument/2006/relationships/image" Target="../media/image36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16.png"/><Relationship Id="rId14" Type="http://schemas.openxmlformats.org/officeDocument/2006/relationships/image" Target="../media/image26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7.jpg"/><Relationship Id="rId8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jpg"/><Relationship Id="rId10" Type="http://schemas.openxmlformats.org/officeDocument/2006/relationships/image" Target="../media/image27.png"/><Relationship Id="rId13" Type="http://schemas.openxmlformats.org/officeDocument/2006/relationships/image" Target="../media/image36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22.png"/><Relationship Id="rId14" Type="http://schemas.openxmlformats.org/officeDocument/2006/relationships/image" Target="../media/image26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7.jpg"/><Relationship Id="rId8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jpg"/><Relationship Id="rId10" Type="http://schemas.openxmlformats.org/officeDocument/2006/relationships/image" Target="../media/image27.png"/><Relationship Id="rId13" Type="http://schemas.openxmlformats.org/officeDocument/2006/relationships/image" Target="../media/image36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4" Type="http://schemas.openxmlformats.org/officeDocument/2006/relationships/image" Target="../media/image26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7.jpg"/><Relationship Id="rId8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jpg"/><Relationship Id="rId10" Type="http://schemas.openxmlformats.org/officeDocument/2006/relationships/image" Target="../media/image27.png"/><Relationship Id="rId13" Type="http://schemas.openxmlformats.org/officeDocument/2006/relationships/image" Target="../media/image16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4" Type="http://schemas.openxmlformats.org/officeDocument/2006/relationships/image" Target="../media/image36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7.jpg"/><Relationship Id="rId8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16.png"/><Relationship Id="rId13" Type="http://schemas.openxmlformats.org/officeDocument/2006/relationships/image" Target="../media/image25.png"/><Relationship Id="rId1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7.jpg"/><Relationship Id="rId8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24.jp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7.jpg"/><Relationship Id="rId8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jpg"/><Relationship Id="rId10" Type="http://schemas.openxmlformats.org/officeDocument/2006/relationships/image" Target="../media/image26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5" Type="http://schemas.openxmlformats.org/officeDocument/2006/relationships/image" Target="../media/image30.jpg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5" Type="http://schemas.openxmlformats.org/officeDocument/2006/relationships/image" Target="../media/image30.jpg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jpg"/><Relationship Id="rId10" Type="http://schemas.openxmlformats.org/officeDocument/2006/relationships/image" Target="../media/image27.png"/><Relationship Id="rId13" Type="http://schemas.openxmlformats.org/officeDocument/2006/relationships/image" Target="../media/image25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31.png"/><Relationship Id="rId14" Type="http://schemas.openxmlformats.org/officeDocument/2006/relationships/image" Target="../media/image36.png"/><Relationship Id="rId17" Type="http://schemas.openxmlformats.org/officeDocument/2006/relationships/image" Target="../media/image16.png"/><Relationship Id="rId16" Type="http://schemas.openxmlformats.org/officeDocument/2006/relationships/image" Target="../media/image26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7.jpg"/><Relationship Id="rId8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33.jp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Relationship Id="rId8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jpg"/><Relationship Id="rId10" Type="http://schemas.openxmlformats.org/officeDocument/2006/relationships/image" Target="../media/image27.png"/><Relationship Id="rId13" Type="http://schemas.openxmlformats.org/officeDocument/2006/relationships/image" Target="../media/image25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31.png"/><Relationship Id="rId14" Type="http://schemas.openxmlformats.org/officeDocument/2006/relationships/image" Target="../media/image36.png"/><Relationship Id="rId17" Type="http://schemas.openxmlformats.org/officeDocument/2006/relationships/image" Target="../media/image16.png"/><Relationship Id="rId16" Type="http://schemas.openxmlformats.org/officeDocument/2006/relationships/image" Target="../media/image26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7.jpg"/><Relationship Id="rId8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jpg"/><Relationship Id="rId10" Type="http://schemas.openxmlformats.org/officeDocument/2006/relationships/image" Target="../media/image34.png"/><Relationship Id="rId13" Type="http://schemas.openxmlformats.org/officeDocument/2006/relationships/image" Target="../media/image25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31.png"/><Relationship Id="rId14" Type="http://schemas.openxmlformats.org/officeDocument/2006/relationships/image" Target="../media/image36.png"/><Relationship Id="rId17" Type="http://schemas.openxmlformats.org/officeDocument/2006/relationships/image" Target="../media/image16.png"/><Relationship Id="rId16" Type="http://schemas.openxmlformats.org/officeDocument/2006/relationships/image" Target="../media/image26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7.jpg"/><Relationship Id="rId8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jpg"/><Relationship Id="rId10" Type="http://schemas.openxmlformats.org/officeDocument/2006/relationships/image" Target="../media/image34.png"/><Relationship Id="rId13" Type="http://schemas.openxmlformats.org/officeDocument/2006/relationships/image" Target="../media/image36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22.png"/><Relationship Id="rId14" Type="http://schemas.openxmlformats.org/officeDocument/2006/relationships/image" Target="../media/image26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7.jpg"/><Relationship Id="rId8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jpg"/><Relationship Id="rId10" Type="http://schemas.openxmlformats.org/officeDocument/2006/relationships/image" Target="../media/image34.png"/><Relationship Id="rId13" Type="http://schemas.openxmlformats.org/officeDocument/2006/relationships/image" Target="../media/image25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31.png"/><Relationship Id="rId14" Type="http://schemas.openxmlformats.org/officeDocument/2006/relationships/image" Target="../media/image36.png"/><Relationship Id="rId17" Type="http://schemas.openxmlformats.org/officeDocument/2006/relationships/image" Target="../media/image16.png"/><Relationship Id="rId16" Type="http://schemas.openxmlformats.org/officeDocument/2006/relationships/image" Target="../media/image26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7.jpg"/><Relationship Id="rId8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16.png"/><Relationship Id="rId13" Type="http://schemas.openxmlformats.org/officeDocument/2006/relationships/image" Target="../media/image25.png"/><Relationship Id="rId1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26.png"/><Relationship Id="rId14" Type="http://schemas.openxmlformats.org/officeDocument/2006/relationships/image" Target="../media/image36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7.jpg"/><Relationship Id="rId8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23.png"/><Relationship Id="rId13" Type="http://schemas.openxmlformats.org/officeDocument/2006/relationships/image" Target="../media/image29.png"/><Relationship Id="rId1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19.png"/><Relationship Id="rId15" Type="http://schemas.openxmlformats.org/officeDocument/2006/relationships/image" Target="../media/image31.png"/><Relationship Id="rId14" Type="http://schemas.openxmlformats.org/officeDocument/2006/relationships/image" Target="../media/image25.png"/><Relationship Id="rId17" Type="http://schemas.openxmlformats.org/officeDocument/2006/relationships/image" Target="../media/image16.png"/><Relationship Id="rId16" Type="http://schemas.openxmlformats.org/officeDocument/2006/relationships/image" Target="../media/image26.png"/><Relationship Id="rId5" Type="http://schemas.openxmlformats.org/officeDocument/2006/relationships/image" Target="../media/image04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Relationship Id="rId8" Type="http://schemas.openxmlformats.org/officeDocument/2006/relationships/image" Target="../media/image17.jpg"/></Relationships>
</file>

<file path=ppt/slides/_rels/slide3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.png"/><Relationship Id="rId11" Type="http://schemas.openxmlformats.org/officeDocument/2006/relationships/image" Target="../media/image24.jpg"/><Relationship Id="rId22" Type="http://schemas.openxmlformats.org/officeDocument/2006/relationships/image" Target="../media/image10.png"/><Relationship Id="rId10" Type="http://schemas.openxmlformats.org/officeDocument/2006/relationships/image" Target="../media/image34.png"/><Relationship Id="rId21" Type="http://schemas.openxmlformats.org/officeDocument/2006/relationships/image" Target="../media/image14.png"/><Relationship Id="rId13" Type="http://schemas.openxmlformats.org/officeDocument/2006/relationships/image" Target="../media/image25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31.png"/><Relationship Id="rId14" Type="http://schemas.openxmlformats.org/officeDocument/2006/relationships/image" Target="../media/image36.png"/><Relationship Id="rId17" Type="http://schemas.openxmlformats.org/officeDocument/2006/relationships/image" Target="../media/image16.png"/><Relationship Id="rId16" Type="http://schemas.openxmlformats.org/officeDocument/2006/relationships/image" Target="../media/image26.png"/><Relationship Id="rId5" Type="http://schemas.openxmlformats.org/officeDocument/2006/relationships/image" Target="../media/image20.png"/><Relationship Id="rId19" Type="http://schemas.openxmlformats.org/officeDocument/2006/relationships/image" Target="../media/image09.png"/><Relationship Id="rId6" Type="http://schemas.openxmlformats.org/officeDocument/2006/relationships/image" Target="../media/image18.png"/><Relationship Id="rId18" Type="http://schemas.openxmlformats.org/officeDocument/2006/relationships/image" Target="../media/image40.png"/><Relationship Id="rId7" Type="http://schemas.openxmlformats.org/officeDocument/2006/relationships/image" Target="../media/image17.jpg"/><Relationship Id="rId8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.png"/><Relationship Id="rId11" Type="http://schemas.openxmlformats.org/officeDocument/2006/relationships/image" Target="../media/image24.jpg"/><Relationship Id="rId22" Type="http://schemas.openxmlformats.org/officeDocument/2006/relationships/image" Target="../media/image10.png"/><Relationship Id="rId10" Type="http://schemas.openxmlformats.org/officeDocument/2006/relationships/image" Target="../media/image34.png"/><Relationship Id="rId21" Type="http://schemas.openxmlformats.org/officeDocument/2006/relationships/image" Target="../media/image14.png"/><Relationship Id="rId13" Type="http://schemas.openxmlformats.org/officeDocument/2006/relationships/image" Target="../media/image25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31.png"/><Relationship Id="rId14" Type="http://schemas.openxmlformats.org/officeDocument/2006/relationships/image" Target="../media/image36.png"/><Relationship Id="rId17" Type="http://schemas.openxmlformats.org/officeDocument/2006/relationships/image" Target="../media/image16.png"/><Relationship Id="rId16" Type="http://schemas.openxmlformats.org/officeDocument/2006/relationships/image" Target="../media/image26.png"/><Relationship Id="rId5" Type="http://schemas.openxmlformats.org/officeDocument/2006/relationships/image" Target="../media/image20.png"/><Relationship Id="rId19" Type="http://schemas.openxmlformats.org/officeDocument/2006/relationships/image" Target="../media/image09.png"/><Relationship Id="rId6" Type="http://schemas.openxmlformats.org/officeDocument/2006/relationships/image" Target="../media/image18.png"/><Relationship Id="rId18" Type="http://schemas.openxmlformats.org/officeDocument/2006/relationships/image" Target="../media/image40.png"/><Relationship Id="rId7" Type="http://schemas.openxmlformats.org/officeDocument/2006/relationships/image" Target="../media/image17.jpg"/><Relationship Id="rId8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jpg"/><Relationship Id="rId10" Type="http://schemas.openxmlformats.org/officeDocument/2006/relationships/image" Target="../media/image34.png"/><Relationship Id="rId13" Type="http://schemas.openxmlformats.org/officeDocument/2006/relationships/image" Target="../media/image25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31.png"/><Relationship Id="rId14" Type="http://schemas.openxmlformats.org/officeDocument/2006/relationships/image" Target="../media/image36.png"/><Relationship Id="rId17" Type="http://schemas.openxmlformats.org/officeDocument/2006/relationships/image" Target="../media/image16.png"/><Relationship Id="rId16" Type="http://schemas.openxmlformats.org/officeDocument/2006/relationships/image" Target="../media/image26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7.jpg"/><Relationship Id="rId8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jpg"/><Relationship Id="rId10" Type="http://schemas.openxmlformats.org/officeDocument/2006/relationships/image" Target="../media/image34.png"/><Relationship Id="rId13" Type="http://schemas.openxmlformats.org/officeDocument/2006/relationships/image" Target="../media/image25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31.png"/><Relationship Id="rId14" Type="http://schemas.openxmlformats.org/officeDocument/2006/relationships/image" Target="../media/image36.png"/><Relationship Id="rId17" Type="http://schemas.openxmlformats.org/officeDocument/2006/relationships/image" Target="../media/image16.png"/><Relationship Id="rId16" Type="http://schemas.openxmlformats.org/officeDocument/2006/relationships/image" Target="../media/image26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7.jpg"/><Relationship Id="rId8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1.jpg"/><Relationship Id="rId4" Type="http://schemas.openxmlformats.org/officeDocument/2006/relationships/image" Target="../media/image24.jpg"/></Relationships>
</file>

<file path=ppt/slides/_rels/slide4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8.png"/><Relationship Id="rId10" Type="http://schemas.openxmlformats.org/officeDocument/2006/relationships/image" Target="../media/image52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7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5" Type="http://schemas.openxmlformats.org/officeDocument/2006/relationships/image" Target="../media/image44.png"/><Relationship Id="rId6" Type="http://schemas.openxmlformats.org/officeDocument/2006/relationships/image" Target="../media/image39.png"/><Relationship Id="rId7" Type="http://schemas.openxmlformats.org/officeDocument/2006/relationships/image" Target="../media/image38.png"/><Relationship Id="rId8" Type="http://schemas.openxmlformats.org/officeDocument/2006/relationships/image" Target="../media/image45.png"/></Relationships>
</file>

<file path=ppt/slides/_rels/slide4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jpg"/><Relationship Id="rId10" Type="http://schemas.openxmlformats.org/officeDocument/2006/relationships/image" Target="../media/image34.png"/><Relationship Id="rId13" Type="http://schemas.openxmlformats.org/officeDocument/2006/relationships/image" Target="../media/image25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31.png"/><Relationship Id="rId14" Type="http://schemas.openxmlformats.org/officeDocument/2006/relationships/image" Target="../media/image36.png"/><Relationship Id="rId17" Type="http://schemas.openxmlformats.org/officeDocument/2006/relationships/image" Target="../media/image16.png"/><Relationship Id="rId16" Type="http://schemas.openxmlformats.org/officeDocument/2006/relationships/image" Target="../media/image26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7.jpg"/><Relationship Id="rId8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7.jpg"/><Relationship Id="rId8" Type="http://schemas.openxmlformats.org/officeDocument/2006/relationships/image" Target="../media/image19.png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24.jpg"/><Relationship Id="rId13" Type="http://schemas.openxmlformats.org/officeDocument/2006/relationships/image" Target="../media/image51.png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25.png"/><Relationship Id="rId14" Type="http://schemas.openxmlformats.org/officeDocument/2006/relationships/image" Target="../media/image26.png"/><Relationship Id="rId5" Type="http://schemas.openxmlformats.org/officeDocument/2006/relationships/image" Target="../media/image30.jpg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3.jpg"/></Relationships>
</file>

<file path=ppt/slides/_rels/slide4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24.jpg"/><Relationship Id="rId13" Type="http://schemas.openxmlformats.org/officeDocument/2006/relationships/image" Target="../media/image51.png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4" Type="http://schemas.openxmlformats.org/officeDocument/2006/relationships/image" Target="../media/image26.png"/><Relationship Id="rId5" Type="http://schemas.openxmlformats.org/officeDocument/2006/relationships/image" Target="../media/image30.jpg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4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24.jpg"/><Relationship Id="rId13" Type="http://schemas.openxmlformats.org/officeDocument/2006/relationships/image" Target="../media/image51.png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25.png"/><Relationship Id="rId14" Type="http://schemas.openxmlformats.org/officeDocument/2006/relationships/image" Target="../media/image26.png"/><Relationship Id="rId16" Type="http://schemas.openxmlformats.org/officeDocument/2006/relationships/image" Target="../media/image49.png"/><Relationship Id="rId5" Type="http://schemas.openxmlformats.org/officeDocument/2006/relationships/image" Target="../media/image30.jpg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4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24.jpg"/><Relationship Id="rId13" Type="http://schemas.openxmlformats.org/officeDocument/2006/relationships/image" Target="../media/image51.png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4" Type="http://schemas.openxmlformats.org/officeDocument/2006/relationships/image" Target="../media/image25.png"/><Relationship Id="rId5" Type="http://schemas.openxmlformats.org/officeDocument/2006/relationships/image" Target="../media/image30.jpg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jpg"/><Relationship Id="rId10" Type="http://schemas.openxmlformats.org/officeDocument/2006/relationships/image" Target="../media/image25.png"/><Relationship Id="rId13" Type="http://schemas.openxmlformats.org/officeDocument/2006/relationships/image" Target="../media/image55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53.png"/><Relationship Id="rId14" Type="http://schemas.openxmlformats.org/officeDocument/2006/relationships/image" Target="../media/image54.png"/><Relationship Id="rId5" Type="http://schemas.openxmlformats.org/officeDocument/2006/relationships/image" Target="../media/image30.jpg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5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jpg"/><Relationship Id="rId10" Type="http://schemas.openxmlformats.org/officeDocument/2006/relationships/image" Target="../media/image25.png"/><Relationship Id="rId13" Type="http://schemas.openxmlformats.org/officeDocument/2006/relationships/image" Target="../media/image55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53.png"/><Relationship Id="rId14" Type="http://schemas.openxmlformats.org/officeDocument/2006/relationships/image" Target="../media/image54.png"/><Relationship Id="rId5" Type="http://schemas.openxmlformats.org/officeDocument/2006/relationships/image" Target="../media/image30.jpg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5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jpg"/><Relationship Id="rId10" Type="http://schemas.openxmlformats.org/officeDocument/2006/relationships/image" Target="../media/image25.png"/><Relationship Id="rId13" Type="http://schemas.openxmlformats.org/officeDocument/2006/relationships/image" Target="../media/image55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53.png"/><Relationship Id="rId14" Type="http://schemas.openxmlformats.org/officeDocument/2006/relationships/image" Target="../media/image54.png"/><Relationship Id="rId5" Type="http://schemas.openxmlformats.org/officeDocument/2006/relationships/image" Target="../media/image30.jpg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5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jpg"/><Relationship Id="rId10" Type="http://schemas.openxmlformats.org/officeDocument/2006/relationships/image" Target="../media/image25.png"/><Relationship Id="rId13" Type="http://schemas.openxmlformats.org/officeDocument/2006/relationships/image" Target="../media/image55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1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53.png"/><Relationship Id="rId14" Type="http://schemas.openxmlformats.org/officeDocument/2006/relationships/image" Target="../media/image54.png"/><Relationship Id="rId5" Type="http://schemas.openxmlformats.org/officeDocument/2006/relationships/image" Target="../media/image30.jpg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연맹_연맹원 관리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2016.04.01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화면 진입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버튼 터치</a:t>
            </a:r>
          </a:p>
        </p:txBody>
      </p:sp>
      <p:sp>
        <p:nvSpPr>
          <p:cNvPr id="144" name="Shape 144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4385792" y="680939"/>
            <a:ext cx="3423928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147" name="Shape 147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486400" y="2255482"/>
            <a:ext cx="126027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grpSp>
        <p:nvGrpSpPr>
          <p:cNvPr id="149" name="Shape 149"/>
          <p:cNvGrpSpPr/>
          <p:nvPr/>
        </p:nvGrpSpPr>
        <p:grpSpPr>
          <a:xfrm>
            <a:off x="4433885" y="2428112"/>
            <a:ext cx="437906" cy="428289"/>
            <a:chOff x="4433885" y="2820000"/>
            <a:chExt cx="437906" cy="428289"/>
          </a:xfrm>
        </p:grpSpPr>
        <p:sp>
          <p:nvSpPr>
            <p:cNvPr id="150" name="Shape 150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1" name="Shape 1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" name="Shape 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2" cy="26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4946182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2439" y="5970844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6525730" y="6297321"/>
            <a:ext cx="38472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11">
            <a:alphaModFix/>
          </a:blip>
          <a:srcRect b="11062" l="0" r="0" t="13343"/>
          <a:stretch/>
        </p:blipFill>
        <p:spPr>
          <a:xfrm>
            <a:off x="6724060" y="6141789"/>
            <a:ext cx="234020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9234" y="5973871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7311417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9164" y="6174837"/>
            <a:ext cx="139740" cy="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4527482" y="2969266"/>
            <a:ext cx="935048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5628903" y="2969266"/>
            <a:ext cx="935048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6725010" y="2958175"/>
            <a:ext cx="935048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4526821" y="3987967"/>
            <a:ext cx="935048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5628242" y="3987967"/>
            <a:ext cx="935048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6724349" y="3976876"/>
            <a:ext cx="935048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4645235" y="3645857"/>
            <a:ext cx="69762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연맹전쟁</a:t>
            </a:r>
          </a:p>
        </p:txBody>
      </p:sp>
      <p:sp>
        <p:nvSpPr>
          <p:cNvPr id="176" name="Shape 176"/>
          <p:cNvSpPr/>
          <p:nvPr/>
        </p:nvSpPr>
        <p:spPr>
          <a:xfrm>
            <a:off x="5725512" y="3641560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177" name="Shape 177"/>
          <p:cNvSpPr/>
          <p:nvPr/>
        </p:nvSpPr>
        <p:spPr>
          <a:xfrm>
            <a:off x="6834542" y="3626205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</a:t>
            </a:r>
          </a:p>
        </p:txBody>
      </p:sp>
      <p:sp>
        <p:nvSpPr>
          <p:cNvPr id="178" name="Shape 178"/>
          <p:cNvSpPr/>
          <p:nvPr/>
        </p:nvSpPr>
        <p:spPr>
          <a:xfrm>
            <a:off x="4626716" y="4662637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</a:t>
            </a:r>
          </a:p>
        </p:txBody>
      </p:sp>
      <p:sp>
        <p:nvSpPr>
          <p:cNvPr id="179" name="Shape 179"/>
          <p:cNvSpPr/>
          <p:nvPr/>
        </p:nvSpPr>
        <p:spPr>
          <a:xfrm>
            <a:off x="5730839" y="4665746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</a:t>
            </a:r>
          </a:p>
        </p:txBody>
      </p:sp>
      <p:sp>
        <p:nvSpPr>
          <p:cNvPr id="180" name="Shape 180"/>
          <p:cNvSpPr/>
          <p:nvPr/>
        </p:nvSpPr>
        <p:spPr>
          <a:xfrm>
            <a:off x="6758542" y="4654196"/>
            <a:ext cx="87075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596089" y="3001408"/>
            <a:ext cx="810255" cy="73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49178" y="2999375"/>
            <a:ext cx="694064" cy="697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791057" y="2975257"/>
            <a:ext cx="609883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626175" y="4016098"/>
            <a:ext cx="755389" cy="72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17">
            <a:alphaModFix/>
          </a:blip>
          <a:srcRect b="13811" l="0" r="23580" t="24413"/>
          <a:stretch/>
        </p:blipFill>
        <p:spPr>
          <a:xfrm>
            <a:off x="5642800" y="4073478"/>
            <a:ext cx="786134" cy="65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820478" y="4008232"/>
            <a:ext cx="772877" cy="7084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88" name="Shape 188"/>
          <p:cNvSpPr/>
          <p:nvPr/>
        </p:nvSpPr>
        <p:spPr>
          <a:xfrm>
            <a:off x="6122637" y="281070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89" name="Shape 189"/>
          <p:cNvSpPr/>
          <p:nvPr/>
        </p:nvSpPr>
        <p:spPr>
          <a:xfrm rot="10800000">
            <a:off x="6507314" y="5541537"/>
            <a:ext cx="484631" cy="50373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6138389" y="5179314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버튼 터치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Shape 195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96" name="Shape 196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00" name="Shape 200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01" name="Shape 201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3" name="Shape 20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4" name="Shape 20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5" name="Shape 205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06" name="Shape 206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08" name="Shape 20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9" name="Shape 209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18" name="Shape 2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9" name="Shape 219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220" name="Shape 220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22" name="Shape 22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3" name="Shape 223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30" name="Shape 2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Shape 2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Shape 232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34" name="Shape 234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Shape 235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36" name="Shape 236"/>
            <p:cNvGrpSpPr/>
            <p:nvPr/>
          </p:nvGrpSpPr>
          <p:grpSpPr>
            <a:xfrm>
              <a:off x="5036078" y="1251628"/>
              <a:ext cx="2118332" cy="1178532"/>
              <a:chOff x="5036078" y="1251628"/>
              <a:chExt cx="2118332" cy="1178532"/>
            </a:xfrm>
          </p:grpSpPr>
          <p:sp>
            <p:nvSpPr>
              <p:cNvPr id="237" name="Shape 237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 rot="5400000">
                <a:off x="6225457" y="1501207"/>
                <a:ext cx="876296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Shape 239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240" name="Shape 24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1" name="Shape 24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3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2" name="Shape 242"/>
              <p:cNvSpPr/>
              <p:nvPr/>
            </p:nvSpPr>
            <p:spPr>
              <a:xfrm>
                <a:off x="5169017" y="2160600"/>
                <a:ext cx="1015412" cy="194381"/>
              </a:xfrm>
              <a:prstGeom prst="rect">
                <a:avLst/>
              </a:prstGeom>
              <a:solidFill>
                <a:schemeClr val="dk1">
                  <a:alpha val="69019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pic>
        <p:nvPicPr>
          <p:cNvPr id="243" name="Shape 243"/>
          <p:cNvPicPr preferRelativeResize="0"/>
          <p:nvPr/>
        </p:nvPicPr>
        <p:blipFill rotWithShape="1">
          <a:blip r:embed="rId10">
            <a:alphaModFix/>
          </a:blip>
          <a:srcRect b="30362" l="8747" r="7728" t="27876"/>
          <a:stretch/>
        </p:blipFill>
        <p:spPr>
          <a:xfrm>
            <a:off x="5437014" y="4561842"/>
            <a:ext cx="543734" cy="27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10">
            <a:alphaModFix/>
          </a:blip>
          <a:srcRect b="30362" l="8747" r="7728" t="27876"/>
          <a:stretch/>
        </p:blipFill>
        <p:spPr>
          <a:xfrm>
            <a:off x="7112838" y="4553137"/>
            <a:ext cx="543734" cy="27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11">
            <a:alphaModFix/>
          </a:blip>
          <a:srcRect b="20230" l="13340" r="13340" t="19190"/>
          <a:stretch/>
        </p:blipFill>
        <p:spPr>
          <a:xfrm>
            <a:off x="5501807" y="2865756"/>
            <a:ext cx="394476" cy="325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11">
            <a:alphaModFix/>
          </a:blip>
          <a:srcRect b="20230" l="13340" r="13340" t="19190"/>
          <a:stretch/>
        </p:blipFill>
        <p:spPr>
          <a:xfrm>
            <a:off x="7207313" y="2855814"/>
            <a:ext cx="394476" cy="32592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1013629" y="667910"/>
            <a:ext cx="320627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목록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맹주를 기준으로 연맹 레벨을 기준으로 내림차순 정렬</a:t>
            </a:r>
          </a:p>
        </p:txBody>
      </p:sp>
      <p:sp>
        <p:nvSpPr>
          <p:cNvPr id="249" name="Shape 249"/>
          <p:cNvSpPr/>
          <p:nvPr/>
        </p:nvSpPr>
        <p:spPr>
          <a:xfrm>
            <a:off x="8509517" y="270353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 구분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해당 레벨</a:t>
            </a:r>
            <a:b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접기 / 펴기</a:t>
            </a:r>
          </a:p>
        </p:txBody>
      </p:sp>
      <p:cxnSp>
        <p:nvCxnSpPr>
          <p:cNvPr id="250" name="Shape 250"/>
          <p:cNvCxnSpPr>
            <a:stCxn id="249" idx="1"/>
            <a:endCxn id="201" idx="3"/>
          </p:cNvCxnSpPr>
          <p:nvPr/>
        </p:nvCxnSpPr>
        <p:spPr>
          <a:xfrm flipH="1">
            <a:off x="7856717" y="493442"/>
            <a:ext cx="652800" cy="4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1" name="Shape 251"/>
          <p:cNvSpPr/>
          <p:nvPr/>
        </p:nvSpPr>
        <p:spPr>
          <a:xfrm>
            <a:off x="8428342" y="1060794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레벨의 인원 정보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(접속 중 인원 / 구성 인원)</a:t>
            </a:r>
          </a:p>
        </p:txBody>
      </p:sp>
      <p:cxnSp>
        <p:nvCxnSpPr>
          <p:cNvPr id="252" name="Shape 252"/>
          <p:cNvCxnSpPr>
            <a:stCxn id="251" idx="1"/>
          </p:cNvCxnSpPr>
          <p:nvPr/>
        </p:nvCxnSpPr>
        <p:spPr>
          <a:xfrm rot="10800000">
            <a:off x="7531342" y="1025283"/>
            <a:ext cx="897000" cy="25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3" name="Shape 253"/>
          <p:cNvSpPr/>
          <p:nvPr/>
        </p:nvSpPr>
        <p:spPr>
          <a:xfrm>
            <a:off x="8428342" y="1721963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레벨에 따른 등급 표시 아이콘</a:t>
            </a:r>
          </a:p>
        </p:txBody>
      </p:sp>
      <p:cxnSp>
        <p:nvCxnSpPr>
          <p:cNvPr id="254" name="Shape 254"/>
          <p:cNvCxnSpPr>
            <a:stCxn id="253" idx="1"/>
            <a:endCxn id="240" idx="3"/>
          </p:cNvCxnSpPr>
          <p:nvPr/>
        </p:nvCxnSpPr>
        <p:spPr>
          <a:xfrm rot="10800000">
            <a:off x="6927142" y="1494152"/>
            <a:ext cx="1501200" cy="450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5" name="Shape 255"/>
          <p:cNvSpPr/>
          <p:nvPr/>
        </p:nvSpPr>
        <p:spPr>
          <a:xfrm>
            <a:off x="8428342" y="2306364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연맹원의 전투력 및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접속 기록 정보</a:t>
            </a:r>
          </a:p>
        </p:txBody>
      </p:sp>
      <p:cxnSp>
        <p:nvCxnSpPr>
          <p:cNvPr id="256" name="Shape 256"/>
          <p:cNvCxnSpPr>
            <a:stCxn id="255" idx="1"/>
          </p:cNvCxnSpPr>
          <p:nvPr/>
        </p:nvCxnSpPr>
        <p:spPr>
          <a:xfrm rot="10800000">
            <a:off x="6997942" y="1950153"/>
            <a:ext cx="1430400" cy="579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7" name="Shape 257"/>
          <p:cNvSpPr/>
          <p:nvPr/>
        </p:nvSpPr>
        <p:spPr>
          <a:xfrm>
            <a:off x="2129614" y="3232789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영주 이미지</a:t>
            </a:r>
          </a:p>
        </p:txBody>
      </p:sp>
      <p:cxnSp>
        <p:nvCxnSpPr>
          <p:cNvPr id="258" name="Shape 258"/>
          <p:cNvCxnSpPr>
            <a:stCxn id="257" idx="3"/>
            <a:endCxn id="234" idx="1"/>
          </p:cNvCxnSpPr>
          <p:nvPr/>
        </p:nvCxnSpPr>
        <p:spPr>
          <a:xfrm flipH="1" rot="10800000">
            <a:off x="3915492" y="3325978"/>
            <a:ext cx="614100" cy="129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9" name="Shape 259"/>
          <p:cNvSpPr/>
          <p:nvPr/>
        </p:nvSpPr>
        <p:spPr>
          <a:xfrm>
            <a:off x="2129614" y="3839525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닉네임 표시</a:t>
            </a:r>
          </a:p>
        </p:txBody>
      </p:sp>
      <p:cxnSp>
        <p:nvCxnSpPr>
          <p:cNvPr id="260" name="Shape 260"/>
          <p:cNvCxnSpPr>
            <a:stCxn id="259" idx="3"/>
            <a:endCxn id="235" idx="1"/>
          </p:cNvCxnSpPr>
          <p:nvPr/>
        </p:nvCxnSpPr>
        <p:spPr>
          <a:xfrm flipH="1" rot="10800000">
            <a:off x="3915492" y="3696914"/>
            <a:ext cx="610500" cy="365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1" name="Shape 261"/>
          <p:cNvSpPr/>
          <p:nvPr/>
        </p:nvSpPr>
        <p:spPr>
          <a:xfrm>
            <a:off x="2122333" y="4501853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접속 중 표시</a:t>
            </a:r>
          </a:p>
        </p:txBody>
      </p:sp>
      <p:cxnSp>
        <p:nvCxnSpPr>
          <p:cNvPr id="262" name="Shape 262"/>
          <p:cNvCxnSpPr>
            <a:stCxn id="261" idx="3"/>
            <a:endCxn id="217" idx="2"/>
          </p:cNvCxnSpPr>
          <p:nvPr/>
        </p:nvCxnSpPr>
        <p:spPr>
          <a:xfrm flipH="1" rot="10800000">
            <a:off x="3908211" y="3783842"/>
            <a:ext cx="1840200" cy="941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3" name="Shape 263"/>
          <p:cNvSpPr/>
          <p:nvPr/>
        </p:nvSpPr>
        <p:spPr>
          <a:xfrm>
            <a:off x="8446138" y="5992132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권한 정보 및 설정 버튼</a:t>
            </a:r>
          </a:p>
        </p:txBody>
      </p:sp>
      <p:cxnSp>
        <p:nvCxnSpPr>
          <p:cNvPr id="264" name="Shape 264"/>
          <p:cNvCxnSpPr>
            <a:stCxn id="263" idx="1"/>
            <a:endCxn id="199" idx="3"/>
          </p:cNvCxnSpPr>
          <p:nvPr/>
        </p:nvCxnSpPr>
        <p:spPr>
          <a:xfrm flipH="1">
            <a:off x="7728838" y="6215221"/>
            <a:ext cx="717300" cy="15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Shape 269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70" name="Shape 270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72" name="Shape 272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3" name="Shape 273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74" name="Shape 274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75" name="Shape 275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6" name="Shape 27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Shape 27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8" name="Shape 278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79" name="Shape 279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80" name="Shape 280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81" name="Shape 28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82" name="Shape 282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86" name="Shape 286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90" name="Shape 29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1" name="Shape 291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292" name="Shape 292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93" name="Shape 293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94" name="Shape 29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5" name="Shape 295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99" name="Shape 299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02" name="Shape 30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Shape 30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Shape 304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306" name="Shape 306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" name="Shape 307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308" name="Shape 308"/>
            <p:cNvGrpSpPr/>
            <p:nvPr/>
          </p:nvGrpSpPr>
          <p:grpSpPr>
            <a:xfrm>
              <a:off x="5036078" y="1251628"/>
              <a:ext cx="2118332" cy="1178532"/>
              <a:chOff x="5036078" y="1251628"/>
              <a:chExt cx="2118332" cy="1178532"/>
            </a:xfrm>
          </p:grpSpPr>
          <p:sp>
            <p:nvSpPr>
              <p:cNvPr id="309" name="Shape 309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Shape 310"/>
              <p:cNvSpPr/>
              <p:nvPr/>
            </p:nvSpPr>
            <p:spPr>
              <a:xfrm rot="5400000">
                <a:off x="6225457" y="1501207"/>
                <a:ext cx="876296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Shape 311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312" name="Shape 31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3" name="Shape 31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3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4" name="Shape 314"/>
              <p:cNvSpPr/>
              <p:nvPr/>
            </p:nvSpPr>
            <p:spPr>
              <a:xfrm>
                <a:off x="5169017" y="2160600"/>
                <a:ext cx="1015412" cy="194381"/>
              </a:xfrm>
              <a:prstGeom prst="rect">
                <a:avLst/>
              </a:prstGeom>
              <a:solidFill>
                <a:schemeClr val="dk1">
                  <a:alpha val="69019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pic>
        <p:nvPicPr>
          <p:cNvPr id="315" name="Shape 315"/>
          <p:cNvPicPr preferRelativeResize="0"/>
          <p:nvPr/>
        </p:nvPicPr>
        <p:blipFill rotWithShape="1">
          <a:blip r:embed="rId10">
            <a:alphaModFix/>
          </a:blip>
          <a:srcRect b="30362" l="8747" r="7728" t="27876"/>
          <a:stretch/>
        </p:blipFill>
        <p:spPr>
          <a:xfrm>
            <a:off x="5437014" y="4561842"/>
            <a:ext cx="543734" cy="27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 rotWithShape="1">
          <a:blip r:embed="rId10">
            <a:alphaModFix/>
          </a:blip>
          <a:srcRect b="30362" l="8747" r="7728" t="27876"/>
          <a:stretch/>
        </p:blipFill>
        <p:spPr>
          <a:xfrm>
            <a:off x="7112838" y="4553137"/>
            <a:ext cx="543734" cy="27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 rotWithShape="1">
          <a:blip r:embed="rId11">
            <a:alphaModFix/>
          </a:blip>
          <a:srcRect b="20230" l="13340" r="13340" t="19190"/>
          <a:stretch/>
        </p:blipFill>
        <p:spPr>
          <a:xfrm>
            <a:off x="5501807" y="2865756"/>
            <a:ext cx="394476" cy="325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 rotWithShape="1">
          <a:blip r:embed="rId11">
            <a:alphaModFix/>
          </a:blip>
          <a:srcRect b="20230" l="13340" r="13340" t="19190"/>
          <a:stretch/>
        </p:blipFill>
        <p:spPr>
          <a:xfrm>
            <a:off x="7207313" y="2855814"/>
            <a:ext cx="394476" cy="32592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1013629" y="667910"/>
            <a:ext cx="320627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승인 권한을 가진 연맹원 목록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승인 권한을 가진 연맹원의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승인 권한이 없는 연맹원에게는 11Page의 화면이 표시 된다.</a:t>
            </a:r>
          </a:p>
        </p:txBody>
      </p:sp>
      <p:sp>
        <p:nvSpPr>
          <p:cNvPr id="321" name="Shape 321"/>
          <p:cNvSpPr/>
          <p:nvPr/>
        </p:nvSpPr>
        <p:spPr>
          <a:xfrm>
            <a:off x="2077915" y="5923001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신규 가입자 리스트UI로 이동 한다.</a:t>
            </a:r>
          </a:p>
        </p:txBody>
      </p:sp>
      <p:cxnSp>
        <p:nvCxnSpPr>
          <p:cNvPr id="322" name="Shape 322"/>
          <p:cNvCxnSpPr>
            <a:stCxn id="321" idx="3"/>
          </p:cNvCxnSpPr>
          <p:nvPr/>
        </p:nvCxnSpPr>
        <p:spPr>
          <a:xfrm>
            <a:off x="3863793" y="6146090"/>
            <a:ext cx="1889100" cy="84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3" name="Shape 323"/>
          <p:cNvSpPr/>
          <p:nvPr/>
        </p:nvSpPr>
        <p:spPr>
          <a:xfrm>
            <a:off x="5744039" y="6029675"/>
            <a:ext cx="1006693" cy="41945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5752887" y="6092180"/>
            <a:ext cx="100860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신청자</a:t>
            </a:r>
          </a:p>
        </p:txBody>
      </p:sp>
      <p:sp>
        <p:nvSpPr>
          <p:cNvPr id="325" name="Shape 325"/>
          <p:cNvSpPr/>
          <p:nvPr/>
        </p:nvSpPr>
        <p:spPr>
          <a:xfrm>
            <a:off x="6623514" y="5976478"/>
            <a:ext cx="185533" cy="183424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326" name="Shape 326"/>
          <p:cNvSpPr/>
          <p:nvPr/>
        </p:nvSpPr>
        <p:spPr>
          <a:xfrm>
            <a:off x="8446138" y="5203851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신청자가 있을 경우 표시해 준다.</a:t>
            </a:r>
          </a:p>
        </p:txBody>
      </p:sp>
      <p:cxnSp>
        <p:nvCxnSpPr>
          <p:cNvPr id="327" name="Shape 327"/>
          <p:cNvCxnSpPr>
            <a:stCxn id="326" idx="1"/>
            <a:endCxn id="325" idx="7"/>
          </p:cNvCxnSpPr>
          <p:nvPr/>
        </p:nvCxnSpPr>
        <p:spPr>
          <a:xfrm flipH="1">
            <a:off x="6781738" y="5426940"/>
            <a:ext cx="1664400" cy="576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8" name="Shape 328"/>
          <p:cNvSpPr/>
          <p:nvPr/>
        </p:nvSpPr>
        <p:spPr>
          <a:xfrm>
            <a:off x="7470546" y="6101323"/>
            <a:ext cx="258176" cy="258176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329" name="Shape 329"/>
          <p:cNvSpPr/>
          <p:nvPr/>
        </p:nvSpPr>
        <p:spPr>
          <a:xfrm>
            <a:off x="8446138" y="5992132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권한 정보 및 설정 버튼</a:t>
            </a:r>
          </a:p>
        </p:txBody>
      </p:sp>
      <p:cxnSp>
        <p:nvCxnSpPr>
          <p:cNvPr id="330" name="Shape 330"/>
          <p:cNvCxnSpPr>
            <a:stCxn id="329" idx="1"/>
            <a:endCxn id="328" idx="3"/>
          </p:cNvCxnSpPr>
          <p:nvPr/>
        </p:nvCxnSpPr>
        <p:spPr>
          <a:xfrm flipH="1">
            <a:off x="7728838" y="6215221"/>
            <a:ext cx="717300" cy="15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sp>
        <p:nvSpPr>
          <p:cNvPr id="337" name="Shape 337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7470546" y="6101323"/>
            <a:ext cx="258176" cy="258176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grpSp>
        <p:nvGrpSpPr>
          <p:cNvPr id="339" name="Shape 339"/>
          <p:cNvGrpSpPr/>
          <p:nvPr/>
        </p:nvGrpSpPr>
        <p:grpSpPr>
          <a:xfrm>
            <a:off x="4336028" y="742079"/>
            <a:ext cx="3520799" cy="377970"/>
            <a:chOff x="4336028" y="1353620"/>
            <a:chExt cx="3520799" cy="377970"/>
          </a:xfrm>
        </p:grpSpPr>
        <p:sp>
          <p:nvSpPr>
            <p:cNvPr id="340" name="Shape 340"/>
            <p:cNvSpPr/>
            <p:nvPr/>
          </p:nvSpPr>
          <p:spPr>
            <a:xfrm>
              <a:off x="4336028" y="1401675"/>
              <a:ext cx="3520799" cy="309611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가입 신청자	              0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4363964" y="135362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2" name="Shape 3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8119" y="1373195"/>
              <a:ext cx="354856" cy="33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Shape 3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463307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4" name="Shape 344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45" name="Shape 345"/>
          <p:cNvSpPr/>
          <p:nvPr/>
        </p:nvSpPr>
        <p:spPr>
          <a:xfrm>
            <a:off x="4847307" y="5962267"/>
            <a:ext cx="2621267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레벨이 높을 수록 더 많은 권한을 사용할 수 있습니다.</a:t>
            </a:r>
          </a:p>
        </p:txBody>
      </p:sp>
      <p:sp>
        <p:nvSpPr>
          <p:cNvPr id="346" name="Shape 346"/>
          <p:cNvSpPr/>
          <p:nvPr/>
        </p:nvSpPr>
        <p:spPr>
          <a:xfrm>
            <a:off x="4477733" y="1415737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/>
        </p:nvSpPr>
        <p:spPr>
          <a:xfrm rot="5400000">
            <a:off x="5270531" y="1499609"/>
            <a:ext cx="876296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5426896" y="1533778"/>
            <a:ext cx="56938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349" name="Shape 349"/>
          <p:cNvSpPr/>
          <p:nvPr/>
        </p:nvSpPr>
        <p:spPr>
          <a:xfrm>
            <a:off x="6143498" y="1416558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/>
        </p:nvSpPr>
        <p:spPr>
          <a:xfrm rot="5400000">
            <a:off x="6936296" y="1500433"/>
            <a:ext cx="876296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6996482" y="1534596"/>
            <a:ext cx="76174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pic>
        <p:nvPicPr>
          <p:cNvPr id="352" name="Shape 3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54169" y="1158955"/>
            <a:ext cx="1026380" cy="961768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/>
          <p:nvPr/>
        </p:nvSpPr>
        <p:spPr>
          <a:xfrm>
            <a:off x="6147010" y="1929989"/>
            <a:ext cx="870020" cy="192337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354" name="Shape 354"/>
          <p:cNvSpPr/>
          <p:nvPr/>
        </p:nvSpPr>
        <p:spPr>
          <a:xfrm>
            <a:off x="4507239" y="2560526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/>
          <p:nvPr/>
        </p:nvSpPr>
        <p:spPr>
          <a:xfrm rot="5400000">
            <a:off x="5300038" y="2644401"/>
            <a:ext cx="876296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5456403" y="2678567"/>
            <a:ext cx="56938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357" name="Shape 357"/>
          <p:cNvSpPr/>
          <p:nvPr/>
        </p:nvSpPr>
        <p:spPr>
          <a:xfrm>
            <a:off x="6173005" y="2561350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 rot="5400000">
            <a:off x="6965802" y="2645224"/>
            <a:ext cx="876296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7025986" y="2679389"/>
            <a:ext cx="76174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97367" y="2354891"/>
            <a:ext cx="1017953" cy="90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3676" y="2303748"/>
            <a:ext cx="1026380" cy="961768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/>
          <p:nvPr/>
        </p:nvSpPr>
        <p:spPr>
          <a:xfrm>
            <a:off x="4520082" y="3073958"/>
            <a:ext cx="870020" cy="192337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363" name="Shape 363"/>
          <p:cNvSpPr/>
          <p:nvPr/>
        </p:nvSpPr>
        <p:spPr>
          <a:xfrm>
            <a:off x="6176517" y="3074780"/>
            <a:ext cx="870020" cy="192337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pic>
        <p:nvPicPr>
          <p:cNvPr id="364" name="Shape 364"/>
          <p:cNvPicPr preferRelativeResize="0"/>
          <p:nvPr/>
        </p:nvPicPr>
        <p:blipFill rotWithShape="1">
          <a:blip r:embed="rId7">
            <a:alphaModFix/>
          </a:blip>
          <a:srcRect b="0" l="0" r="0" t="5587"/>
          <a:stretch/>
        </p:blipFill>
        <p:spPr>
          <a:xfrm>
            <a:off x="4493944" y="1203320"/>
            <a:ext cx="1108917" cy="90182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/>
          <p:nvPr/>
        </p:nvSpPr>
        <p:spPr>
          <a:xfrm>
            <a:off x="4490575" y="1929167"/>
            <a:ext cx="870020" cy="192337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690462" y="289246"/>
            <a:ext cx="23245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신청자 관리 UI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1013629" y="667910"/>
            <a:ext cx="320627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신청자 목록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 순으로 내림차순 정렬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전투력이 같을 경우 먼저 신청한 신청자를 우선 한다.</a:t>
            </a:r>
          </a:p>
        </p:txBody>
      </p:sp>
      <p:sp>
        <p:nvSpPr>
          <p:cNvPr id="368" name="Shape 368"/>
          <p:cNvSpPr/>
          <p:nvPr/>
        </p:nvSpPr>
        <p:spPr>
          <a:xfrm>
            <a:off x="1865880" y="3743510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이미지</a:t>
            </a:r>
          </a:p>
        </p:txBody>
      </p:sp>
      <p:sp>
        <p:nvSpPr>
          <p:cNvPr id="369" name="Shape 369"/>
          <p:cNvSpPr/>
          <p:nvPr/>
        </p:nvSpPr>
        <p:spPr>
          <a:xfrm>
            <a:off x="1865880" y="4350246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닉네임 표시</a:t>
            </a:r>
          </a:p>
        </p:txBody>
      </p:sp>
      <p:sp>
        <p:nvSpPr>
          <p:cNvPr id="370" name="Shape 370"/>
          <p:cNvSpPr/>
          <p:nvPr/>
        </p:nvSpPr>
        <p:spPr>
          <a:xfrm>
            <a:off x="1858599" y="5012573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 표시</a:t>
            </a:r>
          </a:p>
        </p:txBody>
      </p:sp>
      <p:sp>
        <p:nvSpPr>
          <p:cNvPr id="371" name="Shape 371"/>
          <p:cNvSpPr/>
          <p:nvPr/>
        </p:nvSpPr>
        <p:spPr>
          <a:xfrm>
            <a:off x="4477733" y="3624828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/>
          <p:nvPr/>
        </p:nvSpPr>
        <p:spPr>
          <a:xfrm rot="5400000">
            <a:off x="5270531" y="3708701"/>
            <a:ext cx="876296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5426896" y="3742869"/>
            <a:ext cx="56938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374" name="Shape 374"/>
          <p:cNvSpPr/>
          <p:nvPr/>
        </p:nvSpPr>
        <p:spPr>
          <a:xfrm>
            <a:off x="6143498" y="3625650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/>
          <p:nvPr/>
        </p:nvSpPr>
        <p:spPr>
          <a:xfrm rot="5400000">
            <a:off x="6936296" y="3709523"/>
            <a:ext cx="876296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6996482" y="3743687"/>
            <a:ext cx="76174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pic>
        <p:nvPicPr>
          <p:cNvPr id="377" name="Shape 3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54169" y="3368046"/>
            <a:ext cx="1026380" cy="961768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/>
          <p:nvPr/>
        </p:nvSpPr>
        <p:spPr>
          <a:xfrm>
            <a:off x="6147010" y="4139080"/>
            <a:ext cx="870020" cy="192337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379" name="Shape 379"/>
          <p:cNvSpPr/>
          <p:nvPr/>
        </p:nvSpPr>
        <p:spPr>
          <a:xfrm>
            <a:off x="4507239" y="4769617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/>
          <p:nvPr/>
        </p:nvSpPr>
        <p:spPr>
          <a:xfrm rot="5400000">
            <a:off x="5300038" y="4853492"/>
            <a:ext cx="876296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5456403" y="4887658"/>
            <a:ext cx="56938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382" name="Shape 382"/>
          <p:cNvSpPr/>
          <p:nvPr/>
        </p:nvSpPr>
        <p:spPr>
          <a:xfrm>
            <a:off x="6173005" y="4770441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/>
          <p:nvPr/>
        </p:nvSpPr>
        <p:spPr>
          <a:xfrm rot="5400000">
            <a:off x="6965802" y="4854314"/>
            <a:ext cx="876296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7025986" y="4888480"/>
            <a:ext cx="76174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pic>
        <p:nvPicPr>
          <p:cNvPr id="385" name="Shape 3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97367" y="4563982"/>
            <a:ext cx="1017953" cy="90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3676" y="4512839"/>
            <a:ext cx="1026380" cy="961768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/>
          <p:nvPr/>
        </p:nvSpPr>
        <p:spPr>
          <a:xfrm>
            <a:off x="4520082" y="5283050"/>
            <a:ext cx="870020" cy="192337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388" name="Shape 388"/>
          <p:cNvSpPr/>
          <p:nvPr/>
        </p:nvSpPr>
        <p:spPr>
          <a:xfrm>
            <a:off x="6176517" y="5283871"/>
            <a:ext cx="870020" cy="192337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pic>
        <p:nvPicPr>
          <p:cNvPr id="389" name="Shape 389"/>
          <p:cNvPicPr preferRelativeResize="0"/>
          <p:nvPr/>
        </p:nvPicPr>
        <p:blipFill rotWithShape="1">
          <a:blip r:embed="rId7">
            <a:alphaModFix/>
          </a:blip>
          <a:srcRect b="0" l="0" r="0" t="5587"/>
          <a:stretch/>
        </p:blipFill>
        <p:spPr>
          <a:xfrm>
            <a:off x="4493944" y="3412410"/>
            <a:ext cx="1108917" cy="90182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/>
          <p:cNvSpPr/>
          <p:nvPr/>
        </p:nvSpPr>
        <p:spPr>
          <a:xfrm>
            <a:off x="4490575" y="4138258"/>
            <a:ext cx="870020" cy="192337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cxnSp>
        <p:nvCxnSpPr>
          <p:cNvPr id="391" name="Shape 391"/>
          <p:cNvCxnSpPr>
            <a:stCxn id="370" idx="3"/>
            <a:endCxn id="381" idx="1"/>
          </p:cNvCxnSpPr>
          <p:nvPr/>
        </p:nvCxnSpPr>
        <p:spPr>
          <a:xfrm flipH="1" rot="10800000">
            <a:off x="3644477" y="5164562"/>
            <a:ext cx="1812000" cy="71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92" name="Shape 392"/>
          <p:cNvCxnSpPr>
            <a:stCxn id="369" idx="3"/>
            <a:endCxn id="390" idx="1"/>
          </p:cNvCxnSpPr>
          <p:nvPr/>
        </p:nvCxnSpPr>
        <p:spPr>
          <a:xfrm flipH="1" rot="10800000">
            <a:off x="3651758" y="4234335"/>
            <a:ext cx="838800" cy="339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93" name="Shape 393"/>
          <p:cNvCxnSpPr>
            <a:stCxn id="368" idx="3"/>
            <a:endCxn id="389" idx="1"/>
          </p:cNvCxnSpPr>
          <p:nvPr/>
        </p:nvCxnSpPr>
        <p:spPr>
          <a:xfrm flipH="1" rot="10800000">
            <a:off x="3651758" y="3863399"/>
            <a:ext cx="842100" cy="103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4" name="Shape 394"/>
          <p:cNvSpPr/>
          <p:nvPr/>
        </p:nvSpPr>
        <p:spPr>
          <a:xfrm>
            <a:off x="8287000" y="1771134"/>
            <a:ext cx="1785878" cy="60421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영주를 선택하면 가입 승인 가능한 UI로 전환 된다. (50Page)</a:t>
            </a:r>
          </a:p>
        </p:txBody>
      </p:sp>
      <p:cxnSp>
        <p:nvCxnSpPr>
          <p:cNvPr id="395" name="Shape 395"/>
          <p:cNvCxnSpPr>
            <a:stCxn id="394" idx="1"/>
            <a:endCxn id="351" idx="3"/>
          </p:cNvCxnSpPr>
          <p:nvPr/>
        </p:nvCxnSpPr>
        <p:spPr>
          <a:xfrm rot="10800000">
            <a:off x="7758100" y="1811640"/>
            <a:ext cx="528900" cy="261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Shape 400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401" name="Shape 401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403" name="Shape 403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405" name="Shape 405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406" name="Shape 406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407" name="Shape 407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08" name="Shape 40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" name="Shape 40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0" name="Shape 410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411" name="Shape 411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412" name="Shape 41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413" name="Shape 4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4" name="Shape 414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416" name="Shape 416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423" name="Shape 4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4" name="Shape 424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425" name="Shape 425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427" name="Shape 4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28" name="Shape 428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429" name="Shape 429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435" name="Shape 43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Shape 4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7" name="Shape 437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438" name="Shape 438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439" name="Shape 439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0" name="Shape 440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441" name="Shape 441"/>
            <p:cNvGrpSpPr/>
            <p:nvPr/>
          </p:nvGrpSpPr>
          <p:grpSpPr>
            <a:xfrm>
              <a:off x="5036078" y="1251628"/>
              <a:ext cx="2118332" cy="1178532"/>
              <a:chOff x="5036078" y="1251628"/>
              <a:chExt cx="2118332" cy="1178532"/>
            </a:xfrm>
          </p:grpSpPr>
          <p:sp>
            <p:nvSpPr>
              <p:cNvPr id="442" name="Shape 442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Shape 443"/>
              <p:cNvSpPr/>
              <p:nvPr/>
            </p:nvSpPr>
            <p:spPr>
              <a:xfrm rot="5400000">
                <a:off x="6225457" y="1501207"/>
                <a:ext cx="876296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Shape 444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445" name="Shape 44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6" name="Shape 44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3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7" name="Shape 447"/>
              <p:cNvSpPr/>
              <p:nvPr/>
            </p:nvSpPr>
            <p:spPr>
              <a:xfrm>
                <a:off x="5169017" y="2160600"/>
                <a:ext cx="1015412" cy="194381"/>
              </a:xfrm>
              <a:prstGeom prst="rect">
                <a:avLst/>
              </a:prstGeom>
              <a:solidFill>
                <a:schemeClr val="dk1">
                  <a:alpha val="69019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448" name="Shape 448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Shape 4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6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0" name="Shape 450"/>
          <p:cNvGrpSpPr/>
          <p:nvPr/>
        </p:nvGrpSpPr>
        <p:grpSpPr>
          <a:xfrm>
            <a:off x="6654645" y="1954222"/>
            <a:ext cx="917239" cy="727652"/>
            <a:chOff x="6523046" y="1687522"/>
            <a:chExt cx="917239" cy="727652"/>
          </a:xfrm>
        </p:grpSpPr>
        <p:sp>
          <p:nvSpPr>
            <p:cNvPr id="451" name="Shape 451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2" name="Shape 452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3" name="Shape 453"/>
            <p:cNvSpPr txBox="1"/>
            <p:nvPr/>
          </p:nvSpPr>
          <p:spPr>
            <a:xfrm>
              <a:off x="6523046" y="2184342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7007834" y="2686851"/>
            <a:ext cx="957314" cy="727652"/>
            <a:chOff x="6503010" y="1687522"/>
            <a:chExt cx="957314" cy="727652"/>
          </a:xfrm>
        </p:grpSpPr>
        <p:sp>
          <p:nvSpPr>
            <p:cNvPr id="455" name="Shape 455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 txBox="1"/>
            <p:nvPr/>
          </p:nvSpPr>
          <p:spPr>
            <a:xfrm>
              <a:off x="6503010" y="2184342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457" name="Shape 457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78953" y="28136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458" name="Shape 458"/>
          <p:cNvGrpSpPr/>
          <p:nvPr/>
        </p:nvGrpSpPr>
        <p:grpSpPr>
          <a:xfrm>
            <a:off x="6878716" y="3459690"/>
            <a:ext cx="686405" cy="727652"/>
            <a:chOff x="6638464" y="1687522"/>
            <a:chExt cx="686405" cy="727652"/>
          </a:xfrm>
        </p:grpSpPr>
        <p:sp>
          <p:nvSpPr>
            <p:cNvPr id="459" name="Shape 459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 txBox="1"/>
            <p:nvPr/>
          </p:nvSpPr>
          <p:spPr>
            <a:xfrm>
              <a:off x="6638464" y="2184342"/>
              <a:ext cx="6864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자원 지원</a:t>
              </a:r>
            </a:p>
          </p:txBody>
        </p:sp>
      </p:grpSp>
      <p:pic>
        <p:nvPicPr>
          <p:cNvPr id="461" name="Shape 46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012328" y="3500948"/>
            <a:ext cx="414583" cy="4145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2" name="Shape 462"/>
          <p:cNvGrpSpPr/>
          <p:nvPr/>
        </p:nvGrpSpPr>
        <p:grpSpPr>
          <a:xfrm>
            <a:off x="5648864" y="3994627"/>
            <a:ext cx="646331" cy="749269"/>
            <a:chOff x="5564891" y="3810523"/>
            <a:chExt cx="646331" cy="749269"/>
          </a:xfrm>
        </p:grpSpPr>
        <p:sp>
          <p:nvSpPr>
            <p:cNvPr id="463" name="Shape 463"/>
            <p:cNvSpPr/>
            <p:nvPr/>
          </p:nvSpPr>
          <p:spPr>
            <a:xfrm>
              <a:off x="5629978" y="38105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4" name="Shape 46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660423" y="39072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5" name="Shape 465"/>
            <p:cNvSpPr txBox="1"/>
            <p:nvPr/>
          </p:nvSpPr>
          <p:spPr>
            <a:xfrm>
              <a:off x="5564891" y="43289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466" name="Shape 466"/>
            <p:cNvSpPr/>
            <p:nvPr/>
          </p:nvSpPr>
          <p:spPr>
            <a:xfrm>
              <a:off x="5833576" y="40845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4351472" y="2737496"/>
            <a:ext cx="646331" cy="724633"/>
            <a:chOff x="4267498" y="2340664"/>
            <a:chExt cx="646331" cy="724633"/>
          </a:xfrm>
        </p:grpSpPr>
        <p:sp>
          <p:nvSpPr>
            <p:cNvPr id="468" name="Shape 468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9" name="Shape 469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470" name="Shape 470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471" name="Shape 471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Shape 472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473" name="Shape 473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474" name="Shape 474"/>
          <p:cNvGrpSpPr/>
          <p:nvPr/>
        </p:nvGrpSpPr>
        <p:grpSpPr>
          <a:xfrm>
            <a:off x="4568437" y="3495482"/>
            <a:ext cx="646331" cy="724633"/>
            <a:chOff x="4267498" y="2340664"/>
            <a:chExt cx="646331" cy="724633"/>
          </a:xfrm>
        </p:grpSpPr>
        <p:sp>
          <p:nvSpPr>
            <p:cNvPr id="475" name="Shape 475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6" name="Shape 476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477" name="Shape 477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478" name="Shape 478"/>
                <p:cNvSpPr/>
                <p:nvPr/>
              </p:nvSpPr>
              <p:spPr>
                <a:xfrm flipH="1" rot="10800000">
                  <a:off x="4599991" y="2497752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Shape 479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480" name="Shape 480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481" name="Shape 481"/>
          <p:cNvGrpSpPr/>
          <p:nvPr/>
        </p:nvGrpSpPr>
        <p:grpSpPr>
          <a:xfrm>
            <a:off x="4646075" y="2021133"/>
            <a:ext cx="646331" cy="726164"/>
            <a:chOff x="4562101" y="1706808"/>
            <a:chExt cx="646331" cy="726164"/>
          </a:xfrm>
        </p:grpSpPr>
        <p:sp>
          <p:nvSpPr>
            <p:cNvPr id="482" name="Shape 482"/>
            <p:cNvSpPr/>
            <p:nvPr/>
          </p:nvSpPr>
          <p:spPr>
            <a:xfrm>
              <a:off x="4620328" y="1706808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3" name="Shape 48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4" name="Shape 48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5" name="Shape 485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486" name="Shape 486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487" name="Shape 487"/>
          <p:cNvPicPr preferRelativeResize="0"/>
          <p:nvPr/>
        </p:nvPicPr>
        <p:blipFill rotWithShape="1">
          <a:blip r:embed="rId15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Shape 488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013629" y="667910"/>
            <a:ext cx="320627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[맹주] 등급의 플레이어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관리하려는 연맹원 터치</a:t>
            </a:r>
          </a:p>
        </p:txBody>
      </p:sp>
      <p:sp>
        <p:nvSpPr>
          <p:cNvPr id="490" name="Shape 490"/>
          <p:cNvSpPr/>
          <p:nvPr/>
        </p:nvSpPr>
        <p:spPr>
          <a:xfrm>
            <a:off x="8340160" y="427685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빈 화면 터치 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이전 화면으로 이동</a:t>
            </a:r>
          </a:p>
        </p:txBody>
      </p:sp>
      <p:cxnSp>
        <p:nvCxnSpPr>
          <p:cNvPr id="491" name="Shape 491"/>
          <p:cNvCxnSpPr>
            <a:stCxn id="490" idx="1"/>
          </p:cNvCxnSpPr>
          <p:nvPr/>
        </p:nvCxnSpPr>
        <p:spPr>
          <a:xfrm flipH="1">
            <a:off x="7687360" y="650774"/>
            <a:ext cx="652800" cy="4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92" name="Shape 492"/>
          <p:cNvSpPr/>
          <p:nvPr/>
        </p:nvSpPr>
        <p:spPr>
          <a:xfrm>
            <a:off x="8209335" y="1976523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유저에게 도시 이동 초대 메일 발송 버튼</a:t>
            </a:r>
          </a:p>
        </p:txBody>
      </p:sp>
      <p:cxnSp>
        <p:nvCxnSpPr>
          <p:cNvPr id="493" name="Shape 493"/>
          <p:cNvCxnSpPr>
            <a:stCxn id="492" idx="1"/>
            <a:endCxn id="452" idx="3"/>
          </p:cNvCxnSpPr>
          <p:nvPr/>
        </p:nvCxnSpPr>
        <p:spPr>
          <a:xfrm rot="10800000">
            <a:off x="7379835" y="2199612"/>
            <a:ext cx="829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94" name="Shape 494"/>
          <p:cNvSpPr/>
          <p:nvPr/>
        </p:nvSpPr>
        <p:spPr>
          <a:xfrm>
            <a:off x="2187758" y="2041058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유저에게 맹주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이양하기 버튼</a:t>
            </a:r>
          </a:p>
        </p:txBody>
      </p:sp>
      <p:sp>
        <p:nvSpPr>
          <p:cNvPr id="495" name="Shape 495"/>
          <p:cNvSpPr/>
          <p:nvPr/>
        </p:nvSpPr>
        <p:spPr>
          <a:xfrm>
            <a:off x="8591889" y="2733397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유저의 영주 정보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화면으로 이동 버튼</a:t>
            </a:r>
          </a:p>
        </p:txBody>
      </p:sp>
      <p:cxnSp>
        <p:nvCxnSpPr>
          <p:cNvPr id="496" name="Shape 496"/>
          <p:cNvCxnSpPr>
            <a:stCxn id="495" idx="1"/>
          </p:cNvCxnSpPr>
          <p:nvPr/>
        </p:nvCxnSpPr>
        <p:spPr>
          <a:xfrm rot="10800000">
            <a:off x="7762389" y="2956486"/>
            <a:ext cx="829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97" name="Shape 497"/>
          <p:cNvSpPr/>
          <p:nvPr/>
        </p:nvSpPr>
        <p:spPr>
          <a:xfrm>
            <a:off x="8328246" y="3510335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유저에게 병력 지원 보내기 버튼</a:t>
            </a:r>
          </a:p>
        </p:txBody>
      </p:sp>
      <p:cxnSp>
        <p:nvCxnSpPr>
          <p:cNvPr id="498" name="Shape 498"/>
          <p:cNvCxnSpPr>
            <a:stCxn id="497" idx="1"/>
          </p:cNvCxnSpPr>
          <p:nvPr/>
        </p:nvCxnSpPr>
        <p:spPr>
          <a:xfrm rot="10800000">
            <a:off x="7498746" y="3733424"/>
            <a:ext cx="829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99" name="Shape 499"/>
          <p:cNvCxnSpPr>
            <a:stCxn id="494" idx="3"/>
            <a:endCxn id="483" idx="1"/>
          </p:cNvCxnSpPr>
          <p:nvPr/>
        </p:nvCxnSpPr>
        <p:spPr>
          <a:xfrm>
            <a:off x="3811283" y="2264147"/>
            <a:ext cx="889500" cy="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00" name="Shape 500"/>
          <p:cNvSpPr/>
          <p:nvPr/>
        </p:nvSpPr>
        <p:spPr>
          <a:xfrm>
            <a:off x="1931946" y="2761915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유저의 연맹 레벨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상승 조정 버튼</a:t>
            </a:r>
          </a:p>
        </p:txBody>
      </p:sp>
      <p:cxnSp>
        <p:nvCxnSpPr>
          <p:cNvPr id="501" name="Shape 501"/>
          <p:cNvCxnSpPr>
            <a:stCxn id="500" idx="3"/>
          </p:cNvCxnSpPr>
          <p:nvPr/>
        </p:nvCxnSpPr>
        <p:spPr>
          <a:xfrm>
            <a:off x="3555471" y="2985004"/>
            <a:ext cx="889500" cy="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02" name="Shape 502"/>
          <p:cNvSpPr/>
          <p:nvPr/>
        </p:nvSpPr>
        <p:spPr>
          <a:xfrm>
            <a:off x="2122883" y="3545796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유저의 연맹 레벨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강등 조정 버튼</a:t>
            </a:r>
          </a:p>
        </p:txBody>
      </p:sp>
      <p:cxnSp>
        <p:nvCxnSpPr>
          <p:cNvPr id="503" name="Shape 503"/>
          <p:cNvCxnSpPr>
            <a:stCxn id="502" idx="3"/>
          </p:cNvCxnSpPr>
          <p:nvPr/>
        </p:nvCxnSpPr>
        <p:spPr>
          <a:xfrm>
            <a:off x="3746408" y="3768885"/>
            <a:ext cx="889500" cy="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04" name="Shape 504"/>
          <p:cNvSpPr/>
          <p:nvPr/>
        </p:nvSpPr>
        <p:spPr>
          <a:xfrm>
            <a:off x="3495937" y="5025964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 강제 탈퇴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시키기 버튼</a:t>
            </a:r>
          </a:p>
        </p:txBody>
      </p:sp>
      <p:cxnSp>
        <p:nvCxnSpPr>
          <p:cNvPr id="505" name="Shape 505"/>
          <p:cNvCxnSpPr>
            <a:stCxn id="504" idx="3"/>
          </p:cNvCxnSpPr>
          <p:nvPr/>
        </p:nvCxnSpPr>
        <p:spPr>
          <a:xfrm flipH="1" rot="10800000">
            <a:off x="5119462" y="4420153"/>
            <a:ext cx="687000" cy="828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Shape 510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511" name="Shape 511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513" name="Shape 513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515" name="Shape 515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516" name="Shape 516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517" name="Shape 517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18" name="Shape 51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9" name="Shape 51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0" name="Shape 520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521" name="Shape 521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522" name="Shape 52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523" name="Shape 52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24" name="Shape 524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525" name="Shape 525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526" name="Shape 526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Shape 528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529" name="Shape 529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Shape 531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532" name="Shape 532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533" name="Shape 5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4" name="Shape 534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535" name="Shape 535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536" name="Shape 53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537" name="Shape 53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38" name="Shape 538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539" name="Shape 539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Shape 541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542" name="Shape 542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545" name="Shape 54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6" name="Shape 5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7" name="Shape 547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548" name="Shape 548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549" name="Shape 549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0" name="Shape 550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551" name="Shape 551"/>
            <p:cNvGrpSpPr/>
            <p:nvPr/>
          </p:nvGrpSpPr>
          <p:grpSpPr>
            <a:xfrm>
              <a:off x="5036078" y="1251628"/>
              <a:ext cx="2118332" cy="1178532"/>
              <a:chOff x="5036078" y="1251628"/>
              <a:chExt cx="2118332" cy="1178532"/>
            </a:xfrm>
          </p:grpSpPr>
          <p:sp>
            <p:nvSpPr>
              <p:cNvPr id="552" name="Shape 552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Shape 553"/>
              <p:cNvSpPr/>
              <p:nvPr/>
            </p:nvSpPr>
            <p:spPr>
              <a:xfrm rot="5400000">
                <a:off x="6225457" y="1501207"/>
                <a:ext cx="876296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Shape 554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555" name="Shape 55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6" name="Shape 55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3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7" name="Shape 557"/>
              <p:cNvSpPr/>
              <p:nvPr/>
            </p:nvSpPr>
            <p:spPr>
              <a:xfrm>
                <a:off x="5169017" y="2160600"/>
                <a:ext cx="1015412" cy="194381"/>
              </a:xfrm>
              <a:prstGeom prst="rect">
                <a:avLst/>
              </a:prstGeom>
              <a:solidFill>
                <a:schemeClr val="dk1">
                  <a:alpha val="69019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558" name="Shape 558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6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0" name="Shape 560"/>
          <p:cNvGrpSpPr/>
          <p:nvPr/>
        </p:nvGrpSpPr>
        <p:grpSpPr>
          <a:xfrm>
            <a:off x="6627913" y="1811022"/>
            <a:ext cx="917239" cy="727652"/>
            <a:chOff x="6523046" y="1687522"/>
            <a:chExt cx="917239" cy="727652"/>
          </a:xfrm>
        </p:grpSpPr>
        <p:sp>
          <p:nvSpPr>
            <p:cNvPr id="561" name="Shape 561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2" name="Shape 562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3" name="Shape 563"/>
            <p:cNvSpPr txBox="1"/>
            <p:nvPr/>
          </p:nvSpPr>
          <p:spPr>
            <a:xfrm>
              <a:off x="6523046" y="2184342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6981102" y="2543651"/>
            <a:ext cx="957314" cy="727652"/>
            <a:chOff x="6503010" y="1687522"/>
            <a:chExt cx="957314" cy="727652"/>
          </a:xfrm>
        </p:grpSpPr>
        <p:sp>
          <p:nvSpPr>
            <p:cNvPr id="565" name="Shape 565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 txBox="1"/>
            <p:nvPr/>
          </p:nvSpPr>
          <p:spPr>
            <a:xfrm>
              <a:off x="6503010" y="2184342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567" name="Shape 567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52221" y="26704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568" name="Shape 568"/>
          <p:cNvGrpSpPr/>
          <p:nvPr/>
        </p:nvGrpSpPr>
        <p:grpSpPr>
          <a:xfrm>
            <a:off x="6800829" y="3453554"/>
            <a:ext cx="686405" cy="727652"/>
            <a:chOff x="6551265" y="3863841"/>
            <a:chExt cx="686405" cy="727652"/>
          </a:xfrm>
        </p:grpSpPr>
        <p:grpSp>
          <p:nvGrpSpPr>
            <p:cNvPr id="569" name="Shape 569"/>
            <p:cNvGrpSpPr/>
            <p:nvPr/>
          </p:nvGrpSpPr>
          <p:grpSpPr>
            <a:xfrm>
              <a:off x="6551265" y="3863841"/>
              <a:ext cx="686405" cy="727652"/>
              <a:chOff x="6638467" y="1687522"/>
              <a:chExt cx="686405" cy="727652"/>
            </a:xfrm>
          </p:grpSpPr>
          <p:sp>
            <p:nvSpPr>
              <p:cNvPr id="570" name="Shape 57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Shape 571"/>
              <p:cNvSpPr txBox="1"/>
              <p:nvPr/>
            </p:nvSpPr>
            <p:spPr>
              <a:xfrm>
                <a:off x="6638467" y="2184342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572" name="Shape 57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3" name="Shape 573"/>
          <p:cNvGrpSpPr/>
          <p:nvPr/>
        </p:nvGrpSpPr>
        <p:grpSpPr>
          <a:xfrm>
            <a:off x="5668104" y="4137650"/>
            <a:ext cx="646331" cy="749269"/>
            <a:chOff x="4555241" y="3658123"/>
            <a:chExt cx="646331" cy="749269"/>
          </a:xfrm>
        </p:grpSpPr>
        <p:sp>
          <p:nvSpPr>
            <p:cNvPr id="574" name="Shape 574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5" name="Shape 57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6" name="Shape 576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577" name="Shape 577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4549162" y="3087188"/>
            <a:ext cx="646331" cy="724633"/>
            <a:chOff x="4267498" y="2340664"/>
            <a:chExt cx="646331" cy="724633"/>
          </a:xfrm>
        </p:grpSpPr>
        <p:sp>
          <p:nvSpPr>
            <p:cNvPr id="579" name="Shape 579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0" name="Shape 580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581" name="Shape 581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582" name="Shape 582"/>
                <p:cNvSpPr/>
                <p:nvPr/>
              </p:nvSpPr>
              <p:spPr>
                <a:xfrm flipH="1" rot="10800000">
                  <a:off x="4599991" y="2497752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3" name="Shape 583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584" name="Shape 584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585" name="Shape 585"/>
          <p:cNvGrpSpPr/>
          <p:nvPr/>
        </p:nvGrpSpPr>
        <p:grpSpPr>
          <a:xfrm>
            <a:off x="4548400" y="2107518"/>
            <a:ext cx="646331" cy="726164"/>
            <a:chOff x="4562101" y="1706808"/>
            <a:chExt cx="646331" cy="726164"/>
          </a:xfrm>
        </p:grpSpPr>
        <p:sp>
          <p:nvSpPr>
            <p:cNvPr id="586" name="Shape 586"/>
            <p:cNvSpPr/>
            <p:nvPr/>
          </p:nvSpPr>
          <p:spPr>
            <a:xfrm>
              <a:off x="4620328" y="1706808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7" name="Shape 58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8" name="Shape 58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9" name="Shape 589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590" name="Shape 590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591" name="Shape 591"/>
          <p:cNvPicPr preferRelativeResize="0"/>
          <p:nvPr/>
        </p:nvPicPr>
        <p:blipFill rotWithShape="1">
          <a:blip r:embed="rId15">
            <a:alphaModFix/>
          </a:blip>
          <a:srcRect b="20230" l="13340" r="13340" t="19190"/>
          <a:stretch/>
        </p:blipFill>
        <p:spPr>
          <a:xfrm>
            <a:off x="5822901" y="1515595"/>
            <a:ext cx="477315" cy="394376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Shape 592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1013629" y="667910"/>
            <a:ext cx="329320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[맹주] 등급의 플레이어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유저가 최대 연맹 레벨일 경우</a:t>
            </a:r>
          </a:p>
        </p:txBody>
      </p:sp>
      <p:sp>
        <p:nvSpPr>
          <p:cNvPr id="594" name="Shape 594"/>
          <p:cNvSpPr/>
          <p:nvPr/>
        </p:nvSpPr>
        <p:spPr>
          <a:xfrm>
            <a:off x="1941471" y="2838115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레벨 상승 버튼 없음</a:t>
            </a:r>
          </a:p>
        </p:txBody>
      </p:sp>
      <p:cxnSp>
        <p:nvCxnSpPr>
          <p:cNvPr id="595" name="Shape 595"/>
          <p:cNvCxnSpPr>
            <a:stCxn id="594" idx="3"/>
          </p:cNvCxnSpPr>
          <p:nvPr/>
        </p:nvCxnSpPr>
        <p:spPr>
          <a:xfrm flipH="1" rot="10800000">
            <a:off x="3564996" y="2937304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Shape 600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601" name="Shape 601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603" name="Shape 603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605" name="Shape 605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606" name="Shape 606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607" name="Shape 607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08" name="Shape 60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9" name="Shape 60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0" name="Shape 610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611" name="Shape 611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612" name="Shape 61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613" name="Shape 6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4" name="Shape 614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615" name="Shape 615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616" name="Shape 616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Shape 618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619" name="Shape 619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622" name="Shape 622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623" name="Shape 6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24" name="Shape 624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625" name="Shape 625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626" name="Shape 62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627" name="Shape 6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28" name="Shape 628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629" name="Shape 629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632" name="Shape 632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635" name="Shape 63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6" name="Shape 6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7" name="Shape 637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638" name="Shape 638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639" name="Shape 639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0" name="Shape 640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641" name="Shape 641"/>
            <p:cNvGrpSpPr/>
            <p:nvPr/>
          </p:nvGrpSpPr>
          <p:grpSpPr>
            <a:xfrm>
              <a:off x="5036078" y="1251628"/>
              <a:ext cx="2118332" cy="1178532"/>
              <a:chOff x="5036078" y="1251628"/>
              <a:chExt cx="2118332" cy="1178532"/>
            </a:xfrm>
          </p:grpSpPr>
          <p:sp>
            <p:nvSpPr>
              <p:cNvPr id="642" name="Shape 642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Shape 643"/>
              <p:cNvSpPr/>
              <p:nvPr/>
            </p:nvSpPr>
            <p:spPr>
              <a:xfrm rot="5400000">
                <a:off x="6225457" y="1501207"/>
                <a:ext cx="876296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Shape 644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645" name="Shape 64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6" name="Shape 64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3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7" name="Shape 647"/>
              <p:cNvSpPr/>
              <p:nvPr/>
            </p:nvSpPr>
            <p:spPr>
              <a:xfrm>
                <a:off x="5169017" y="2160600"/>
                <a:ext cx="1015412" cy="194381"/>
              </a:xfrm>
              <a:prstGeom prst="rect">
                <a:avLst/>
              </a:prstGeom>
              <a:solidFill>
                <a:schemeClr val="dk1">
                  <a:alpha val="69019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648" name="Shape 648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6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0" name="Shape 650"/>
          <p:cNvGrpSpPr/>
          <p:nvPr/>
        </p:nvGrpSpPr>
        <p:grpSpPr>
          <a:xfrm>
            <a:off x="6607020" y="1811347"/>
            <a:ext cx="917239" cy="727652"/>
            <a:chOff x="6523046" y="1687522"/>
            <a:chExt cx="917239" cy="727652"/>
          </a:xfrm>
        </p:grpSpPr>
        <p:sp>
          <p:nvSpPr>
            <p:cNvPr id="651" name="Shape 651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52" name="Shape 652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3" name="Shape 653"/>
            <p:cNvSpPr txBox="1"/>
            <p:nvPr/>
          </p:nvSpPr>
          <p:spPr>
            <a:xfrm>
              <a:off x="6523046" y="2184342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6960209" y="2543976"/>
            <a:ext cx="957314" cy="727652"/>
            <a:chOff x="6503010" y="1687522"/>
            <a:chExt cx="957314" cy="727652"/>
          </a:xfrm>
        </p:grpSpPr>
        <p:sp>
          <p:nvSpPr>
            <p:cNvPr id="655" name="Shape 655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6503010" y="2184342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657" name="Shape 657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8" y="2670741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658" name="Shape 658"/>
          <p:cNvGrpSpPr/>
          <p:nvPr/>
        </p:nvGrpSpPr>
        <p:grpSpPr>
          <a:xfrm>
            <a:off x="6795105" y="3423831"/>
            <a:ext cx="686405" cy="727652"/>
            <a:chOff x="6551265" y="3863841"/>
            <a:chExt cx="686405" cy="727652"/>
          </a:xfrm>
        </p:grpSpPr>
        <p:grpSp>
          <p:nvGrpSpPr>
            <p:cNvPr id="659" name="Shape 659"/>
            <p:cNvGrpSpPr/>
            <p:nvPr/>
          </p:nvGrpSpPr>
          <p:grpSpPr>
            <a:xfrm>
              <a:off x="6551265" y="3863841"/>
              <a:ext cx="686405" cy="727652"/>
              <a:chOff x="6638467" y="1687522"/>
              <a:chExt cx="686405" cy="727652"/>
            </a:xfrm>
          </p:grpSpPr>
          <p:sp>
            <p:nvSpPr>
              <p:cNvPr id="660" name="Shape 66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Shape 661"/>
              <p:cNvSpPr txBox="1"/>
              <p:nvPr/>
            </p:nvSpPr>
            <p:spPr>
              <a:xfrm>
                <a:off x="6638467" y="2184342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662" name="Shape 66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3" name="Shape 663"/>
          <p:cNvGrpSpPr/>
          <p:nvPr/>
        </p:nvGrpSpPr>
        <p:grpSpPr>
          <a:xfrm>
            <a:off x="5714177" y="4137650"/>
            <a:ext cx="646331" cy="749269"/>
            <a:chOff x="4555241" y="3658123"/>
            <a:chExt cx="646331" cy="749269"/>
          </a:xfrm>
        </p:grpSpPr>
        <p:sp>
          <p:nvSpPr>
            <p:cNvPr id="664" name="Shape 664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5" name="Shape 66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6" name="Shape 666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667" name="Shape 667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4437094" y="3159256"/>
            <a:ext cx="646331" cy="724633"/>
            <a:chOff x="4267498" y="2340664"/>
            <a:chExt cx="646331" cy="724633"/>
          </a:xfrm>
        </p:grpSpPr>
        <p:sp>
          <p:nvSpPr>
            <p:cNvPr id="669" name="Shape 669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0" name="Shape 670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671" name="Shape 671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672" name="Shape 672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3" name="Shape 673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674" name="Shape 674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675" name="Shape 675"/>
          <p:cNvGrpSpPr/>
          <p:nvPr/>
        </p:nvGrpSpPr>
        <p:grpSpPr>
          <a:xfrm>
            <a:off x="4444353" y="2278509"/>
            <a:ext cx="646331" cy="726164"/>
            <a:chOff x="4562101" y="1706808"/>
            <a:chExt cx="646331" cy="726164"/>
          </a:xfrm>
        </p:grpSpPr>
        <p:sp>
          <p:nvSpPr>
            <p:cNvPr id="676" name="Shape 676"/>
            <p:cNvSpPr/>
            <p:nvPr/>
          </p:nvSpPr>
          <p:spPr>
            <a:xfrm>
              <a:off x="4620328" y="1706808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77" name="Shape 67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8" name="Shape 67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9" name="Shape 679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680" name="Shape 680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5827480" y="1620258"/>
            <a:ext cx="405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013629" y="667910"/>
            <a:ext cx="329320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[맹주] 등급의 플레이어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유저가 최하 연맹 레벨일 경우</a:t>
            </a:r>
          </a:p>
        </p:txBody>
      </p:sp>
      <p:sp>
        <p:nvSpPr>
          <p:cNvPr id="684" name="Shape 684"/>
          <p:cNvSpPr/>
          <p:nvPr/>
        </p:nvSpPr>
        <p:spPr>
          <a:xfrm>
            <a:off x="1848347" y="4062794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레벨 강등 버튼 없음</a:t>
            </a:r>
          </a:p>
        </p:txBody>
      </p:sp>
      <p:cxnSp>
        <p:nvCxnSpPr>
          <p:cNvPr id="685" name="Shape 685"/>
          <p:cNvCxnSpPr>
            <a:stCxn id="684" idx="3"/>
          </p:cNvCxnSpPr>
          <p:nvPr/>
        </p:nvCxnSpPr>
        <p:spPr>
          <a:xfrm flipH="1" rot="10800000">
            <a:off x="3471872" y="4161983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Shape 690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691" name="Shape 691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693" name="Shape 693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695" name="Shape 695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696" name="Shape 696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697" name="Shape 697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98" name="Shape 69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9" name="Shape 69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00" name="Shape 700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701" name="Shape 701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702" name="Shape 70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703" name="Shape 70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04" name="Shape 704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705" name="Shape 705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706" name="Shape 706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709" name="Shape 709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712" name="Shape 712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713" name="Shape 7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14" name="Shape 714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715" name="Shape 715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716" name="Shape 71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717" name="Shape 71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18" name="Shape 718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719" name="Shape 719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Shape 721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722" name="Shape 722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725" name="Shape 7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6" name="Shape 7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7" name="Shape 727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728" name="Shape 728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729" name="Shape 729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0" name="Shape 730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731" name="Shape 731"/>
            <p:cNvGrpSpPr/>
            <p:nvPr/>
          </p:nvGrpSpPr>
          <p:grpSpPr>
            <a:xfrm>
              <a:off x="5036078" y="1251628"/>
              <a:ext cx="2118332" cy="1178532"/>
              <a:chOff x="5036078" y="1251628"/>
              <a:chExt cx="2118332" cy="1178532"/>
            </a:xfrm>
          </p:grpSpPr>
          <p:sp>
            <p:nvSpPr>
              <p:cNvPr id="732" name="Shape 732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Shape 733"/>
              <p:cNvSpPr/>
              <p:nvPr/>
            </p:nvSpPr>
            <p:spPr>
              <a:xfrm rot="5400000">
                <a:off x="6225457" y="1501207"/>
                <a:ext cx="876296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Shape 734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735" name="Shape 73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6" name="Shape 73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3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7" name="Shape 737"/>
              <p:cNvSpPr/>
              <p:nvPr/>
            </p:nvSpPr>
            <p:spPr>
              <a:xfrm>
                <a:off x="5169017" y="2160600"/>
                <a:ext cx="1015412" cy="194381"/>
              </a:xfrm>
              <a:prstGeom prst="rect">
                <a:avLst/>
              </a:prstGeom>
              <a:solidFill>
                <a:schemeClr val="dk1">
                  <a:alpha val="69019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738" name="Shape 738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9" name="Shape 7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6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Shape 740"/>
          <p:cNvGrpSpPr/>
          <p:nvPr/>
        </p:nvGrpSpPr>
        <p:grpSpPr>
          <a:xfrm>
            <a:off x="6675007" y="1888419"/>
            <a:ext cx="917239" cy="727652"/>
            <a:chOff x="6523046" y="1687522"/>
            <a:chExt cx="917239" cy="727652"/>
          </a:xfrm>
        </p:grpSpPr>
        <p:sp>
          <p:nvSpPr>
            <p:cNvPr id="741" name="Shape 741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42" name="Shape 742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3" name="Shape 743"/>
            <p:cNvSpPr txBox="1"/>
            <p:nvPr/>
          </p:nvSpPr>
          <p:spPr>
            <a:xfrm>
              <a:off x="6523046" y="2184342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7038031" y="2705511"/>
            <a:ext cx="957314" cy="727652"/>
            <a:chOff x="6503010" y="1687522"/>
            <a:chExt cx="957314" cy="727652"/>
          </a:xfrm>
        </p:grpSpPr>
        <p:sp>
          <p:nvSpPr>
            <p:cNvPr id="745" name="Shape 745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 txBox="1"/>
            <p:nvPr/>
          </p:nvSpPr>
          <p:spPr>
            <a:xfrm>
              <a:off x="6503010" y="2184342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747" name="Shape 747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309152" y="2804763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748" name="Shape 748"/>
          <p:cNvGrpSpPr/>
          <p:nvPr/>
        </p:nvGrpSpPr>
        <p:grpSpPr>
          <a:xfrm>
            <a:off x="6803265" y="3544995"/>
            <a:ext cx="686405" cy="727652"/>
            <a:chOff x="6638464" y="1687522"/>
            <a:chExt cx="686405" cy="727652"/>
          </a:xfrm>
        </p:grpSpPr>
        <p:sp>
          <p:nvSpPr>
            <p:cNvPr id="749" name="Shape 749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 txBox="1"/>
            <p:nvPr/>
          </p:nvSpPr>
          <p:spPr>
            <a:xfrm>
              <a:off x="6638464" y="2184342"/>
              <a:ext cx="6864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병력 지원</a:t>
              </a:r>
            </a:p>
          </p:txBody>
        </p:sp>
      </p:grpSp>
      <p:pic>
        <p:nvPicPr>
          <p:cNvPr id="751" name="Shape 75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937100" y="3596635"/>
            <a:ext cx="414583" cy="4145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2" name="Shape 752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753" name="Shape 753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4" name="Shape 754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755" name="Shape 755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756" name="Shape 756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Shape 757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758" name="Shape 758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759" name="Shape 759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760" name="Shape 760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1" name="Shape 761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762" name="Shape 762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763" name="Shape 763"/>
                <p:cNvSpPr/>
                <p:nvPr/>
              </p:nvSpPr>
              <p:spPr>
                <a:xfrm flipH="1" rot="10800000">
                  <a:off x="4599991" y="2497752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Shape 764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765" name="Shape 765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sp>
        <p:nvSpPr>
          <p:cNvPr id="766" name="Shape 766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13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Shape 768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x="1013629" y="667910"/>
            <a:ext cx="329320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R4 등급의 연맹원 메뉴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맹주를 제외한 연맹원 선택 시</a:t>
            </a:r>
          </a:p>
        </p:txBody>
      </p:sp>
      <p:sp>
        <p:nvSpPr>
          <p:cNvPr id="770" name="Shape 770"/>
          <p:cNvSpPr/>
          <p:nvPr/>
        </p:nvSpPr>
        <p:spPr>
          <a:xfrm>
            <a:off x="1947591" y="1897558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 버튼 없음</a:t>
            </a:r>
          </a:p>
        </p:txBody>
      </p:sp>
      <p:cxnSp>
        <p:nvCxnSpPr>
          <p:cNvPr id="771" name="Shape 771"/>
          <p:cNvCxnSpPr>
            <a:stCxn id="770" idx="3"/>
          </p:cNvCxnSpPr>
          <p:nvPr/>
        </p:nvCxnSpPr>
        <p:spPr>
          <a:xfrm flipH="1" rot="10800000">
            <a:off x="3571116" y="1996747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772" name="Shape 772"/>
          <p:cNvGrpSpPr/>
          <p:nvPr/>
        </p:nvGrpSpPr>
        <p:grpSpPr>
          <a:xfrm>
            <a:off x="5714177" y="4137650"/>
            <a:ext cx="646331" cy="749269"/>
            <a:chOff x="4555241" y="3658123"/>
            <a:chExt cx="646331" cy="749269"/>
          </a:xfrm>
        </p:grpSpPr>
        <p:sp>
          <p:nvSpPr>
            <p:cNvPr id="773" name="Shape 773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4" name="Shape 77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5" name="Shape 775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776" name="Shape 776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1" name="Shape 781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782" name="Shape 782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784" name="Shape 784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786" name="Shape 786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787" name="Shape 787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788" name="Shape 788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89" name="Shape 78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0" name="Shape 79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91" name="Shape 791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792" name="Shape 792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793" name="Shape 793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794" name="Shape 79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95" name="Shape 795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796" name="Shape 796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797" name="Shape 797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Shape 799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800" name="Shape 800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Shape 802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803" name="Shape 803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804" name="Shape 80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5" name="Shape 805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806" name="Shape 806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807" name="Shape 80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808" name="Shape 80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09" name="Shape 809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810" name="Shape 810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813" name="Shape 813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816" name="Shape 8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7" name="Shape 8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8" name="Shape 818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819" name="Shape 819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820" name="Shape 820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1" name="Shape 821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822" name="Shape 822"/>
            <p:cNvGrpSpPr/>
            <p:nvPr/>
          </p:nvGrpSpPr>
          <p:grpSpPr>
            <a:xfrm>
              <a:off x="5036078" y="1251628"/>
              <a:ext cx="2118332" cy="1178532"/>
              <a:chOff x="5036078" y="1251628"/>
              <a:chExt cx="2118332" cy="1178532"/>
            </a:xfrm>
          </p:grpSpPr>
          <p:sp>
            <p:nvSpPr>
              <p:cNvPr id="823" name="Shape 823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Shape 824"/>
              <p:cNvSpPr/>
              <p:nvPr/>
            </p:nvSpPr>
            <p:spPr>
              <a:xfrm rot="5400000">
                <a:off x="6225457" y="1501207"/>
                <a:ext cx="876296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Shape 825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826" name="Shape 82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7" name="Shape 82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3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28" name="Shape 828"/>
              <p:cNvSpPr/>
              <p:nvPr/>
            </p:nvSpPr>
            <p:spPr>
              <a:xfrm>
                <a:off x="5169017" y="2160600"/>
                <a:ext cx="1015412" cy="194381"/>
              </a:xfrm>
              <a:prstGeom prst="rect">
                <a:avLst/>
              </a:prstGeom>
              <a:solidFill>
                <a:schemeClr val="dk1">
                  <a:alpha val="69019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grpSp>
        <p:nvGrpSpPr>
          <p:cNvPr id="829" name="Shape 829"/>
          <p:cNvGrpSpPr/>
          <p:nvPr/>
        </p:nvGrpSpPr>
        <p:grpSpPr>
          <a:xfrm>
            <a:off x="4334057" y="287575"/>
            <a:ext cx="3520799" cy="6188158"/>
            <a:chOff x="4334057" y="287575"/>
            <a:chExt cx="3520799" cy="6188158"/>
          </a:xfrm>
        </p:grpSpPr>
        <p:sp>
          <p:nvSpPr>
            <p:cNvPr id="830" name="Shape 830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019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1" name="Shape 831"/>
            <p:cNvGrpSpPr/>
            <p:nvPr/>
          </p:nvGrpSpPr>
          <p:grpSpPr>
            <a:xfrm>
              <a:off x="4351472" y="1997376"/>
              <a:ext cx="2687279" cy="1860789"/>
              <a:chOff x="4267498" y="1997376"/>
              <a:chExt cx="2687279" cy="1860789"/>
            </a:xfrm>
          </p:grpSpPr>
          <p:pic>
            <p:nvPicPr>
              <p:cNvPr id="832" name="Shape 83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136482" y="1997376"/>
                <a:ext cx="1818295" cy="170383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33" name="Shape 833"/>
              <p:cNvGrpSpPr/>
              <p:nvPr/>
            </p:nvGrpSpPr>
            <p:grpSpPr>
              <a:xfrm>
                <a:off x="4267498" y="2423171"/>
                <a:ext cx="646331" cy="724633"/>
                <a:chOff x="4267498" y="2340664"/>
                <a:chExt cx="646331" cy="724633"/>
              </a:xfrm>
            </p:grpSpPr>
            <p:sp>
              <p:nvSpPr>
                <p:cNvPr id="834" name="Shape 834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35" name="Shape 835"/>
                <p:cNvGrpSpPr/>
                <p:nvPr/>
              </p:nvGrpSpPr>
              <p:grpSpPr>
                <a:xfrm>
                  <a:off x="4267498" y="2424642"/>
                  <a:ext cx="646331" cy="640655"/>
                  <a:chOff x="4267498" y="2424642"/>
                  <a:chExt cx="646331" cy="640655"/>
                </a:xfrm>
              </p:grpSpPr>
              <p:grpSp>
                <p:nvGrpSpPr>
                  <p:cNvPr id="836" name="Shape 836"/>
                  <p:cNvGrpSpPr/>
                  <p:nvPr/>
                </p:nvGrpSpPr>
                <p:grpSpPr>
                  <a:xfrm>
                    <a:off x="4356067" y="2424642"/>
                    <a:ext cx="436632" cy="369332"/>
                    <a:chOff x="4356067" y="2405980"/>
                    <a:chExt cx="436632" cy="369332"/>
                  </a:xfrm>
                </p:grpSpPr>
                <p:sp>
                  <p:nvSpPr>
                    <p:cNvPr id="837" name="Shape 837"/>
                    <p:cNvSpPr/>
                    <p:nvPr/>
                  </p:nvSpPr>
                  <p:spPr>
                    <a:xfrm>
                      <a:off x="4599991" y="2460430"/>
                      <a:ext cx="192709" cy="227949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38" name="Shape 838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839" name="Shape 839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레벨상승</a:t>
                    </a:r>
                  </a:p>
                </p:txBody>
              </p:sp>
            </p:grpSp>
          </p:grpSp>
          <p:grpSp>
            <p:nvGrpSpPr>
              <p:cNvPr id="840" name="Shape 840"/>
              <p:cNvGrpSpPr/>
              <p:nvPr/>
            </p:nvGrpSpPr>
            <p:grpSpPr>
              <a:xfrm>
                <a:off x="4284438" y="3133532"/>
                <a:ext cx="646331" cy="724633"/>
                <a:chOff x="4267498" y="2340664"/>
                <a:chExt cx="646331" cy="724633"/>
              </a:xfrm>
            </p:grpSpPr>
            <p:sp>
              <p:nvSpPr>
                <p:cNvPr id="841" name="Shape 841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42" name="Shape 842"/>
                <p:cNvGrpSpPr/>
                <p:nvPr/>
              </p:nvGrpSpPr>
              <p:grpSpPr>
                <a:xfrm>
                  <a:off x="4267498" y="2424642"/>
                  <a:ext cx="646331" cy="640655"/>
                  <a:chOff x="4267498" y="2424642"/>
                  <a:chExt cx="646331" cy="640655"/>
                </a:xfrm>
              </p:grpSpPr>
              <p:grpSp>
                <p:nvGrpSpPr>
                  <p:cNvPr id="843" name="Shape 843"/>
                  <p:cNvGrpSpPr/>
                  <p:nvPr/>
                </p:nvGrpSpPr>
                <p:grpSpPr>
                  <a:xfrm>
                    <a:off x="4356067" y="2424642"/>
                    <a:ext cx="436632" cy="369332"/>
                    <a:chOff x="4356067" y="2405980"/>
                    <a:chExt cx="436632" cy="369332"/>
                  </a:xfrm>
                </p:grpSpPr>
                <p:sp>
                  <p:nvSpPr>
                    <p:cNvPr id="844" name="Shape 844"/>
                    <p:cNvSpPr/>
                    <p:nvPr/>
                  </p:nvSpPr>
                  <p:spPr>
                    <a:xfrm flipH="1" rot="10800000">
                      <a:off x="4599991" y="2497752"/>
                      <a:ext cx="192709" cy="227949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rgbClr val="C00000"/>
                    </a:solidFill>
                    <a:ln cap="flat" cmpd="sng" w="12700">
                      <a:solidFill>
                        <a:srgbClr val="C00000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45" name="Shape 845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846" name="Shape 846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레벨강등</a:t>
                    </a:r>
                  </a:p>
                </p:txBody>
              </p:sp>
            </p:grpSp>
          </p:grpSp>
        </p:grpSp>
        <p:sp>
          <p:nvSpPr>
            <p:cNvPr id="847" name="Shape 847"/>
            <p:cNvSpPr txBox="1"/>
            <p:nvPr/>
          </p:nvSpPr>
          <p:spPr>
            <a:xfrm>
              <a:off x="5726407" y="372681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우쿠렐라</a:t>
              </a:r>
            </a:p>
          </p:txBody>
        </p:sp>
      </p:grpSp>
      <p:pic>
        <p:nvPicPr>
          <p:cNvPr id="848" name="Shape 848"/>
          <p:cNvPicPr preferRelativeResize="0"/>
          <p:nvPr/>
        </p:nvPicPr>
        <p:blipFill rotWithShape="1">
          <a:blip r:embed="rId10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Shape 849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850" name="Shape 850"/>
          <p:cNvSpPr txBox="1"/>
          <p:nvPr/>
        </p:nvSpPr>
        <p:spPr>
          <a:xfrm>
            <a:off x="1013629" y="667910"/>
            <a:ext cx="329320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R3 등급의 연맹원 메뉴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맹주를 제외한 연맹원 선택 시</a:t>
            </a:r>
          </a:p>
        </p:txBody>
      </p:sp>
      <p:sp>
        <p:nvSpPr>
          <p:cNvPr id="851" name="Shape 851"/>
          <p:cNvSpPr/>
          <p:nvPr/>
        </p:nvSpPr>
        <p:spPr>
          <a:xfrm>
            <a:off x="1947591" y="1897558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 버튼 없음</a:t>
            </a:r>
          </a:p>
        </p:txBody>
      </p:sp>
      <p:cxnSp>
        <p:nvCxnSpPr>
          <p:cNvPr id="852" name="Shape 852"/>
          <p:cNvCxnSpPr>
            <a:stCxn id="851" idx="3"/>
          </p:cNvCxnSpPr>
          <p:nvPr/>
        </p:nvCxnSpPr>
        <p:spPr>
          <a:xfrm flipH="1" rot="10800000">
            <a:off x="3571116" y="1996747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53" name="Shape 853"/>
          <p:cNvSpPr/>
          <p:nvPr/>
        </p:nvSpPr>
        <p:spPr>
          <a:xfrm>
            <a:off x="2010146" y="4099782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강퇴 버튼 없음</a:t>
            </a:r>
          </a:p>
        </p:txBody>
      </p:sp>
      <p:cxnSp>
        <p:nvCxnSpPr>
          <p:cNvPr id="854" name="Shape 854"/>
          <p:cNvCxnSpPr>
            <a:stCxn id="853" idx="3"/>
          </p:cNvCxnSpPr>
          <p:nvPr/>
        </p:nvCxnSpPr>
        <p:spPr>
          <a:xfrm flipH="1" rot="10800000">
            <a:off x="3633671" y="4198971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855" name="Shape 855"/>
          <p:cNvGrpSpPr/>
          <p:nvPr/>
        </p:nvGrpSpPr>
        <p:grpSpPr>
          <a:xfrm>
            <a:off x="6675007" y="1888419"/>
            <a:ext cx="917239" cy="727652"/>
            <a:chOff x="6523046" y="1687522"/>
            <a:chExt cx="917239" cy="727652"/>
          </a:xfrm>
        </p:grpSpPr>
        <p:sp>
          <p:nvSpPr>
            <p:cNvPr id="856" name="Shape 856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7" name="Shape 857"/>
            <p:cNvPicPr preferRelativeResize="0"/>
            <p:nvPr/>
          </p:nvPicPr>
          <p:blipFill rotWithShape="1">
            <a:blip r:embed="rId11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8" name="Shape 858"/>
            <p:cNvSpPr txBox="1"/>
            <p:nvPr/>
          </p:nvSpPr>
          <p:spPr>
            <a:xfrm>
              <a:off x="6523046" y="2184342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859" name="Shape 859"/>
          <p:cNvGrpSpPr/>
          <p:nvPr/>
        </p:nvGrpSpPr>
        <p:grpSpPr>
          <a:xfrm>
            <a:off x="7038031" y="2705511"/>
            <a:ext cx="957314" cy="727652"/>
            <a:chOff x="6503010" y="1687522"/>
            <a:chExt cx="957314" cy="727652"/>
          </a:xfrm>
        </p:grpSpPr>
        <p:sp>
          <p:nvSpPr>
            <p:cNvPr id="860" name="Shape 860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Shape 861"/>
            <p:cNvSpPr txBox="1"/>
            <p:nvPr/>
          </p:nvSpPr>
          <p:spPr>
            <a:xfrm>
              <a:off x="6503010" y="2184342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862" name="Shape 862"/>
          <p:cNvPicPr preferRelativeResize="0"/>
          <p:nvPr/>
        </p:nvPicPr>
        <p:blipFill rotWithShape="1">
          <a:blip r:embed="rId12">
            <a:alphaModFix/>
          </a:blip>
          <a:srcRect b="63205" l="8103" r="67365" t="13381"/>
          <a:stretch/>
        </p:blipFill>
        <p:spPr>
          <a:xfrm>
            <a:off x="7309152" y="2804763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863" name="Shape 863"/>
          <p:cNvGrpSpPr/>
          <p:nvPr/>
        </p:nvGrpSpPr>
        <p:grpSpPr>
          <a:xfrm>
            <a:off x="6803265" y="3544995"/>
            <a:ext cx="686405" cy="727652"/>
            <a:chOff x="6638464" y="1687522"/>
            <a:chExt cx="686405" cy="727652"/>
          </a:xfrm>
        </p:grpSpPr>
        <p:sp>
          <p:nvSpPr>
            <p:cNvPr id="864" name="Shape 864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Shape 865"/>
            <p:cNvSpPr txBox="1"/>
            <p:nvPr/>
          </p:nvSpPr>
          <p:spPr>
            <a:xfrm>
              <a:off x="6638464" y="2184342"/>
              <a:ext cx="6864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병력 지원</a:t>
              </a:r>
            </a:p>
          </p:txBody>
        </p:sp>
      </p:grpSp>
      <p:pic>
        <p:nvPicPr>
          <p:cNvPr id="866" name="Shape 86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937100" y="3596635"/>
            <a:ext cx="414583" cy="414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Shape 871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872" name="Shape 872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874" name="Shape 874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876" name="Shape 876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877" name="Shape 877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878" name="Shape 878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79" name="Shape 87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0" name="Shape 88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1" name="Shape 881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882" name="Shape 882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883" name="Shape 883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884" name="Shape 88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85" name="Shape 885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886" name="Shape 886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887" name="Shape 887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890" name="Shape 890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Shape 892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893" name="Shape 893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894" name="Shape 89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95" name="Shape 895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896" name="Shape 896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897" name="Shape 89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898" name="Shape 89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99" name="Shape 899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00" name="Shape 900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Shape 901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Shape 902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903" name="Shape 903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Shape 905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906" name="Shape 90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7" name="Shape 90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8" name="Shape 908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09" name="Shape 909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910" name="Shape 910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1" name="Shape 911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912" name="Shape 912"/>
            <p:cNvGrpSpPr/>
            <p:nvPr/>
          </p:nvGrpSpPr>
          <p:grpSpPr>
            <a:xfrm>
              <a:off x="5036078" y="1251628"/>
              <a:ext cx="2118332" cy="1178532"/>
              <a:chOff x="5036078" y="1251628"/>
              <a:chExt cx="2118332" cy="1178532"/>
            </a:xfrm>
          </p:grpSpPr>
          <p:sp>
            <p:nvSpPr>
              <p:cNvPr id="913" name="Shape 913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Shape 914"/>
              <p:cNvSpPr/>
              <p:nvPr/>
            </p:nvSpPr>
            <p:spPr>
              <a:xfrm rot="5400000">
                <a:off x="6225457" y="1501207"/>
                <a:ext cx="876296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Shape 915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916" name="Shape 91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7" name="Shape 91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3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18" name="Shape 918"/>
              <p:cNvSpPr/>
              <p:nvPr/>
            </p:nvSpPr>
            <p:spPr>
              <a:xfrm>
                <a:off x="5169017" y="2160600"/>
                <a:ext cx="1015412" cy="194381"/>
              </a:xfrm>
              <a:prstGeom prst="rect">
                <a:avLst/>
              </a:prstGeom>
              <a:solidFill>
                <a:schemeClr val="dk1">
                  <a:alpha val="69019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919" name="Shape 919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0" name="Shape 9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6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1" name="Shape 921"/>
          <p:cNvGrpSpPr/>
          <p:nvPr/>
        </p:nvGrpSpPr>
        <p:grpSpPr>
          <a:xfrm>
            <a:off x="6831770" y="2087822"/>
            <a:ext cx="957314" cy="727652"/>
            <a:chOff x="6960209" y="2420151"/>
            <a:chExt cx="957314" cy="727652"/>
          </a:xfrm>
        </p:grpSpPr>
        <p:grpSp>
          <p:nvGrpSpPr>
            <p:cNvPr id="922" name="Shape 922"/>
            <p:cNvGrpSpPr/>
            <p:nvPr/>
          </p:nvGrpSpPr>
          <p:grpSpPr>
            <a:xfrm>
              <a:off x="6960209" y="2420151"/>
              <a:ext cx="957314" cy="727652"/>
              <a:chOff x="6503010" y="1687522"/>
              <a:chExt cx="957314" cy="727652"/>
            </a:xfrm>
          </p:grpSpPr>
          <p:sp>
            <p:nvSpPr>
              <p:cNvPr id="923" name="Shape 923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Shape 924"/>
              <p:cNvSpPr txBox="1"/>
              <p:nvPr/>
            </p:nvSpPr>
            <p:spPr>
              <a:xfrm>
                <a:off x="6503010" y="2184342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id="925" name="Shape 925"/>
            <p:cNvPicPr preferRelativeResize="0"/>
            <p:nvPr/>
          </p:nvPicPr>
          <p:blipFill rotWithShape="1">
            <a:blip r:embed="rId10">
              <a:alphaModFix/>
            </a:blip>
            <a:srcRect b="63205" l="8103" r="67365" t="13381"/>
            <a:stretch/>
          </p:blipFill>
          <p:spPr>
            <a:xfrm>
              <a:off x="7231328" y="2546916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926" name="Shape 926"/>
          <p:cNvGrpSpPr/>
          <p:nvPr/>
        </p:nvGrpSpPr>
        <p:grpSpPr>
          <a:xfrm>
            <a:off x="6981969" y="3031312"/>
            <a:ext cx="686405" cy="727652"/>
            <a:chOff x="6551265" y="3863841"/>
            <a:chExt cx="686405" cy="727652"/>
          </a:xfrm>
        </p:grpSpPr>
        <p:grpSp>
          <p:nvGrpSpPr>
            <p:cNvPr id="927" name="Shape 927"/>
            <p:cNvGrpSpPr/>
            <p:nvPr/>
          </p:nvGrpSpPr>
          <p:grpSpPr>
            <a:xfrm>
              <a:off x="6551265" y="3863841"/>
              <a:ext cx="686405" cy="727652"/>
              <a:chOff x="6638467" y="1687522"/>
              <a:chExt cx="686405" cy="727652"/>
            </a:xfrm>
          </p:grpSpPr>
          <p:sp>
            <p:nvSpPr>
              <p:cNvPr id="928" name="Shape 928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Shape 929"/>
              <p:cNvSpPr txBox="1"/>
              <p:nvPr/>
            </p:nvSpPr>
            <p:spPr>
              <a:xfrm>
                <a:off x="6638467" y="2184342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930" name="Shape 93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1" name="Shape 931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932" name="Shape 932"/>
          <p:cNvPicPr preferRelativeResize="0"/>
          <p:nvPr/>
        </p:nvPicPr>
        <p:blipFill rotWithShape="1">
          <a:blip r:embed="rId12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Shape 933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934" name="Shape 934"/>
          <p:cNvSpPr txBox="1"/>
          <p:nvPr/>
        </p:nvSpPr>
        <p:spPr>
          <a:xfrm>
            <a:off x="1013629" y="667910"/>
            <a:ext cx="329320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R1~2 등급의 연맹원 메뉴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맹주를 제외한 연맹원 선택 시</a:t>
            </a:r>
          </a:p>
        </p:txBody>
      </p:sp>
      <p:sp>
        <p:nvSpPr>
          <p:cNvPr id="935" name="Shape 935"/>
          <p:cNvSpPr/>
          <p:nvPr/>
        </p:nvSpPr>
        <p:spPr>
          <a:xfrm>
            <a:off x="2009266" y="3008592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좌측 기능 메뉴 없음</a:t>
            </a:r>
          </a:p>
        </p:txBody>
      </p:sp>
      <p:cxnSp>
        <p:nvCxnSpPr>
          <p:cNvPr id="936" name="Shape 936"/>
          <p:cNvCxnSpPr>
            <a:stCxn id="935" idx="3"/>
          </p:cNvCxnSpPr>
          <p:nvPr/>
        </p:nvCxnSpPr>
        <p:spPr>
          <a:xfrm flipH="1" rot="10800000">
            <a:off x="3632792" y="3107781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02433" y="391886"/>
            <a:ext cx="1138956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2016.03.14 초안 작성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2016.03.29 가입 및 승인 시스템 메일 추가 / 가입 대기자 보관 기간 추가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연맹 지령 시스템 삭제(개별 시스템으로 별도 기획 진행)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V1.2 – 2016.03.30 삭제되는 시스템 내용 업데이트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연맹 등급 권한 설정 누락된 기획 추가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V1.3 – 2016.04.01 연맹 권한 수정이 가능한 항목에 대한 정의 추가 (55page)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V1.4 – 2016.05.04 도시 이동에 관한 내용 추가(4P)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V1.5 – 2016.05.12 연맹 가입 신청자 UI 분리(12P,13P), 차단 권한 추가(9P)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Shape 941"/>
          <p:cNvGrpSpPr/>
          <p:nvPr/>
        </p:nvGrpSpPr>
        <p:grpSpPr>
          <a:xfrm>
            <a:off x="4334057" y="269182"/>
            <a:ext cx="3528039" cy="6206551"/>
            <a:chOff x="4334057" y="269182"/>
            <a:chExt cx="3528039" cy="6206551"/>
          </a:xfrm>
        </p:grpSpPr>
        <p:sp>
          <p:nvSpPr>
            <p:cNvPr id="942" name="Shape 942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944" name="Shape 944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946" name="Shape 946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947" name="Shape 947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948" name="Shape 948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49" name="Shape 9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0" name="Shape 95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51" name="Shape 951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952" name="Shape 952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953" name="Shape 953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954" name="Shape 95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55" name="Shape 955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956" name="Shape 956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957" name="Shape 957"/>
            <p:cNvGrpSpPr/>
            <p:nvPr/>
          </p:nvGrpSpPr>
          <p:grpSpPr>
            <a:xfrm>
              <a:off x="5134141" y="1100060"/>
              <a:ext cx="2020268" cy="1330100"/>
              <a:chOff x="5046082" y="1876764"/>
              <a:chExt cx="2020268" cy="1330100"/>
            </a:xfrm>
          </p:grpSpPr>
          <p:grpSp>
            <p:nvGrpSpPr>
              <p:cNvPr id="958" name="Shape 958"/>
              <p:cNvGrpSpPr/>
              <p:nvPr/>
            </p:nvGrpSpPr>
            <p:grpSpPr>
              <a:xfrm>
                <a:off x="5046082" y="1876764"/>
                <a:ext cx="2020268" cy="1330100"/>
                <a:chOff x="6138771" y="1841983"/>
                <a:chExt cx="2020268" cy="1330100"/>
              </a:xfrm>
            </p:grpSpPr>
            <p:sp>
              <p:nvSpPr>
                <p:cNvPr id="959" name="Shape 959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960" name="Shape 96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3"/>
                  <a:ext cx="1499333" cy="12193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61" name="Shape 961"/>
                <p:cNvSpPr/>
                <p:nvPr/>
              </p:nvSpPr>
              <p:spPr>
                <a:xfrm rot="5400000">
                  <a:off x="7230087" y="2243131"/>
                  <a:ext cx="876296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2" name="Shape 962"/>
                <p:cNvSpPr txBox="1"/>
                <p:nvPr/>
              </p:nvSpPr>
              <p:spPr>
                <a:xfrm>
                  <a:off x="7219942" y="2404300"/>
                  <a:ext cx="891360" cy="553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963" name="Shape 963"/>
                <p:cNvSpPr/>
                <p:nvPr/>
              </p:nvSpPr>
              <p:spPr>
                <a:xfrm>
                  <a:off x="6173648" y="2902525"/>
                  <a:ext cx="1015412" cy="194381"/>
                </a:xfrm>
                <a:prstGeom prst="rect">
                  <a:avLst/>
                </a:prstGeom>
                <a:solidFill>
                  <a:schemeClr val="dk1">
                    <a:alpha val="69019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id="964" name="Shape 96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65" name="Shape 965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Shape 966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Shape 967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968" name="Shape 968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971" name="Shape 971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972" name="Shape 97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" name="Shape 97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74" name="Shape 974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975" name="Shape 975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976" name="Shape 97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977" name="Shape 97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78" name="Shape 978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79" name="Shape 979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80" name="Shape 980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Shape 981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Shape 982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983" name="Shape 983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Shape 985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986" name="Shape 98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7" name="Shape 98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8" name="Shape 988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89" name="Shape 989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90" name="Shape 990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019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91" name="Shape 99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3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2" name="Shape 992"/>
            <p:cNvSpPr txBox="1"/>
            <p:nvPr/>
          </p:nvSpPr>
          <p:spPr>
            <a:xfrm>
              <a:off x="5629117" y="373062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  <p:sp>
          <p:nvSpPr>
            <p:cNvPr id="993" name="Shape 993"/>
            <p:cNvSpPr/>
            <p:nvPr/>
          </p:nvSpPr>
          <p:spPr>
            <a:xfrm>
              <a:off x="4620071" y="295943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Shape 994"/>
            <p:cNvSpPr txBox="1"/>
            <p:nvPr/>
          </p:nvSpPr>
          <p:spPr>
            <a:xfrm>
              <a:off x="4556892" y="3472591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맹주교체</a:t>
              </a:r>
            </a:p>
          </p:txBody>
        </p:sp>
        <p:pic>
          <p:nvPicPr>
            <p:cNvPr id="995" name="Shape 99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00701" y="1619962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6" name="Shape 99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18650" y="2954699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7" name="Shape 99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rot="10800000">
              <a:off x="4783354" y="3263068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8" name="Shape 998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999" name="Shape 999"/>
          <p:cNvSpPr txBox="1"/>
          <p:nvPr/>
        </p:nvSpPr>
        <p:spPr>
          <a:xfrm>
            <a:off x="1013629" y="667910"/>
            <a:ext cx="329320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외에 연맹원이 맹주 연맹원을 선택하였을 때 메뉴 구성</a:t>
            </a:r>
          </a:p>
        </p:txBody>
      </p:sp>
      <p:grpSp>
        <p:nvGrpSpPr>
          <p:cNvPr id="1000" name="Shape 1000"/>
          <p:cNvGrpSpPr/>
          <p:nvPr/>
        </p:nvGrpSpPr>
        <p:grpSpPr>
          <a:xfrm>
            <a:off x="6831770" y="2087822"/>
            <a:ext cx="957314" cy="727652"/>
            <a:chOff x="6960209" y="2420151"/>
            <a:chExt cx="957314" cy="727652"/>
          </a:xfrm>
        </p:grpSpPr>
        <p:grpSp>
          <p:nvGrpSpPr>
            <p:cNvPr id="1001" name="Shape 1001"/>
            <p:cNvGrpSpPr/>
            <p:nvPr/>
          </p:nvGrpSpPr>
          <p:grpSpPr>
            <a:xfrm>
              <a:off x="6960209" y="2420151"/>
              <a:ext cx="957314" cy="727652"/>
              <a:chOff x="6503010" y="1687522"/>
              <a:chExt cx="957314" cy="727652"/>
            </a:xfrm>
          </p:grpSpPr>
          <p:sp>
            <p:nvSpPr>
              <p:cNvPr id="1002" name="Shape 1002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Shape 1003"/>
              <p:cNvSpPr txBox="1"/>
              <p:nvPr/>
            </p:nvSpPr>
            <p:spPr>
              <a:xfrm>
                <a:off x="6503010" y="2184342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id="1004" name="Shape 1004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8" y="2546916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1005" name="Shape 1005"/>
          <p:cNvGrpSpPr/>
          <p:nvPr/>
        </p:nvGrpSpPr>
        <p:grpSpPr>
          <a:xfrm>
            <a:off x="6981969" y="3031312"/>
            <a:ext cx="686405" cy="727652"/>
            <a:chOff x="6551265" y="3863841"/>
            <a:chExt cx="686405" cy="727652"/>
          </a:xfrm>
        </p:grpSpPr>
        <p:grpSp>
          <p:nvGrpSpPr>
            <p:cNvPr id="1006" name="Shape 1006"/>
            <p:cNvGrpSpPr/>
            <p:nvPr/>
          </p:nvGrpSpPr>
          <p:grpSpPr>
            <a:xfrm>
              <a:off x="6551265" y="3863841"/>
              <a:ext cx="686405" cy="727652"/>
              <a:chOff x="6638467" y="1687522"/>
              <a:chExt cx="686405" cy="727652"/>
            </a:xfrm>
          </p:grpSpPr>
          <p:sp>
            <p:nvSpPr>
              <p:cNvPr id="1007" name="Shape 1007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Shape 1008"/>
              <p:cNvSpPr txBox="1"/>
              <p:nvPr/>
            </p:nvSpPr>
            <p:spPr>
              <a:xfrm>
                <a:off x="6638467" y="2184342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1009" name="Shape 100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Shape 1014"/>
          <p:cNvGrpSpPr/>
          <p:nvPr/>
        </p:nvGrpSpPr>
        <p:grpSpPr>
          <a:xfrm>
            <a:off x="4334057" y="269182"/>
            <a:ext cx="3528039" cy="6206551"/>
            <a:chOff x="4334057" y="269182"/>
            <a:chExt cx="3528039" cy="6206551"/>
          </a:xfrm>
        </p:grpSpPr>
        <p:sp>
          <p:nvSpPr>
            <p:cNvPr id="1015" name="Shape 1015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019" name="Shape 1019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020" name="Shape 1020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021" name="Shape 1021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22" name="Shape 102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3" name="Shape 102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24" name="Shape 1024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025" name="Shape 1025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026" name="Shape 102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027" name="Shape 10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28" name="Shape 1028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1030" name="Shape 1030"/>
            <p:cNvGrpSpPr/>
            <p:nvPr/>
          </p:nvGrpSpPr>
          <p:grpSpPr>
            <a:xfrm>
              <a:off x="5134141" y="1100060"/>
              <a:ext cx="2020268" cy="1330100"/>
              <a:chOff x="5046082" y="1876764"/>
              <a:chExt cx="2020268" cy="1330100"/>
            </a:xfrm>
          </p:grpSpPr>
          <p:grpSp>
            <p:nvGrpSpPr>
              <p:cNvPr id="1031" name="Shape 1031"/>
              <p:cNvGrpSpPr/>
              <p:nvPr/>
            </p:nvGrpSpPr>
            <p:grpSpPr>
              <a:xfrm>
                <a:off x="5046082" y="1876764"/>
                <a:ext cx="2020268" cy="1330100"/>
                <a:chOff x="6138771" y="1841983"/>
                <a:chExt cx="2020268" cy="1330100"/>
              </a:xfrm>
            </p:grpSpPr>
            <p:sp>
              <p:nvSpPr>
                <p:cNvPr id="1032" name="Shape 1032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033" name="Shape 103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3"/>
                  <a:ext cx="1499333" cy="12193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34" name="Shape 1034"/>
                <p:cNvSpPr/>
                <p:nvPr/>
              </p:nvSpPr>
              <p:spPr>
                <a:xfrm rot="5400000">
                  <a:off x="7230087" y="2243131"/>
                  <a:ext cx="876296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5" name="Shape 1035"/>
                <p:cNvSpPr txBox="1"/>
                <p:nvPr/>
              </p:nvSpPr>
              <p:spPr>
                <a:xfrm>
                  <a:off x="7219942" y="2404300"/>
                  <a:ext cx="891360" cy="553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1036" name="Shape 1036"/>
                <p:cNvSpPr/>
                <p:nvPr/>
              </p:nvSpPr>
              <p:spPr>
                <a:xfrm>
                  <a:off x="6173648" y="2902525"/>
                  <a:ext cx="1015412" cy="194381"/>
                </a:xfrm>
                <a:prstGeom prst="rect">
                  <a:avLst/>
                </a:prstGeom>
                <a:solidFill>
                  <a:schemeClr val="dk1">
                    <a:alpha val="69019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id="1037" name="Shape 103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38" name="Shape 1038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Shape 1040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Shape 1043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045" name="Shape 104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6" name="Shape 104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47" name="Shape 1047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1048" name="Shape 1048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049" name="Shape 1049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050" name="Shape 105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51" name="Shape 1051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Shape 1054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Shape 1055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056" name="Shape 1056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Shape 1058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059" name="Shape 105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0" name="Shape 106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1" name="Shape 1061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019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4" name="Shape 106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3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5" name="Shape 1065"/>
            <p:cNvSpPr txBox="1"/>
            <p:nvPr/>
          </p:nvSpPr>
          <p:spPr>
            <a:xfrm>
              <a:off x="5629117" y="373062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  <p:pic>
          <p:nvPicPr>
            <p:cNvPr id="1066" name="Shape 106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00701" y="1619962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7" name="Shape 1067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068" name="Shape 1068"/>
          <p:cNvSpPr txBox="1"/>
          <p:nvPr/>
        </p:nvSpPr>
        <p:spPr>
          <a:xfrm>
            <a:off x="1013629" y="667910"/>
            <a:ext cx="329320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자신을 선택한 경우 화면 표시</a:t>
            </a:r>
          </a:p>
        </p:txBody>
      </p:sp>
      <p:sp>
        <p:nvSpPr>
          <p:cNvPr id="1069" name="Shape 1069"/>
          <p:cNvSpPr/>
          <p:nvPr/>
        </p:nvSpPr>
        <p:spPr>
          <a:xfrm>
            <a:off x="7627639" y="1818291"/>
            <a:ext cx="3480175" cy="49079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 기능 메뉴 없이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자신의 영주 이미지 / 연맹 등급 아이콘 / 닉네임만 표시</a:t>
            </a:r>
          </a:p>
        </p:txBody>
      </p:sp>
      <p:cxnSp>
        <p:nvCxnSpPr>
          <p:cNvPr id="1070" name="Shape 1070"/>
          <p:cNvCxnSpPr>
            <a:stCxn id="1069" idx="1"/>
          </p:cNvCxnSpPr>
          <p:nvPr/>
        </p:nvCxnSpPr>
        <p:spPr>
          <a:xfrm flipH="1">
            <a:off x="6920239" y="2063689"/>
            <a:ext cx="707400" cy="413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Shape 1075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076" name="Shape 1076"/>
          <p:cNvSpPr txBox="1"/>
          <p:nvPr/>
        </p:nvSpPr>
        <p:spPr>
          <a:xfrm>
            <a:off x="1013629" y="667910"/>
            <a:ext cx="331344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맹주 이양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연맹원에게 맹주 직위를 이양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[맹주] 등급의 연맹원만 사용 가능</a:t>
            </a:r>
          </a:p>
        </p:txBody>
      </p:sp>
      <p:grpSp>
        <p:nvGrpSpPr>
          <p:cNvPr id="1077" name="Shape 1077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078" name="Shape 1078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Shape 1081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082" name="Shape 1082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083" name="Shape 1083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084" name="Shape 1084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85" name="Shape 108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6" name="Shape 108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87" name="Shape 1087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088" name="Shape 1088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089" name="Shape 1089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090" name="Shape 109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91" name="Shape 1091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Shape 1094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Shape 1095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Shape 1098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100" name="Shape 110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01" name="Shape 1101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1102" name="Shape 1102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103" name="Shape 1103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104" name="Shape 110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05" name="Shape 1105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Shape 1108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Shape 1111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112" name="Shape 11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3" name="Shape 11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4" name="Shape 1114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116" name="Shape 1116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7" name="Shape 1117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118" name="Shape 1118"/>
            <p:cNvGrpSpPr/>
            <p:nvPr/>
          </p:nvGrpSpPr>
          <p:grpSpPr>
            <a:xfrm>
              <a:off x="5036078" y="1251628"/>
              <a:ext cx="2118332" cy="1178532"/>
              <a:chOff x="5036078" y="1251628"/>
              <a:chExt cx="2118332" cy="1178532"/>
            </a:xfrm>
          </p:grpSpPr>
          <p:sp>
            <p:nvSpPr>
              <p:cNvPr id="1119" name="Shape 1119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Shape 1120"/>
              <p:cNvSpPr/>
              <p:nvPr/>
            </p:nvSpPr>
            <p:spPr>
              <a:xfrm rot="5400000">
                <a:off x="6225457" y="1501207"/>
                <a:ext cx="876296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Shape 1121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1122" name="Shape 112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23" name="Shape 112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3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24" name="Shape 1124"/>
              <p:cNvSpPr/>
              <p:nvPr/>
            </p:nvSpPr>
            <p:spPr>
              <a:xfrm>
                <a:off x="5169017" y="2160600"/>
                <a:ext cx="1015412" cy="194381"/>
              </a:xfrm>
              <a:prstGeom prst="rect">
                <a:avLst/>
              </a:prstGeom>
              <a:solidFill>
                <a:schemeClr val="dk1">
                  <a:alpha val="69019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125" name="Shape 1125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6" name="Shape 11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6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7" name="Shape 1127"/>
          <p:cNvGrpSpPr/>
          <p:nvPr/>
        </p:nvGrpSpPr>
        <p:grpSpPr>
          <a:xfrm>
            <a:off x="6607020" y="1687522"/>
            <a:ext cx="917239" cy="727652"/>
            <a:chOff x="6523046" y="1687522"/>
            <a:chExt cx="917239" cy="727652"/>
          </a:xfrm>
        </p:grpSpPr>
        <p:sp>
          <p:nvSpPr>
            <p:cNvPr id="1128" name="Shape 1128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9" name="Shape 1129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0" name="Shape 1130"/>
            <p:cNvSpPr txBox="1"/>
            <p:nvPr/>
          </p:nvSpPr>
          <p:spPr>
            <a:xfrm>
              <a:off x="6523046" y="2184342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131" name="Shape 1131"/>
          <p:cNvGrpSpPr/>
          <p:nvPr/>
        </p:nvGrpSpPr>
        <p:grpSpPr>
          <a:xfrm>
            <a:off x="6960209" y="2420151"/>
            <a:ext cx="957314" cy="727652"/>
            <a:chOff x="6503010" y="1687522"/>
            <a:chExt cx="957314" cy="727652"/>
          </a:xfrm>
        </p:grpSpPr>
        <p:sp>
          <p:nvSpPr>
            <p:cNvPr id="1132" name="Shape 1132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Shape 1133"/>
            <p:cNvSpPr txBox="1"/>
            <p:nvPr/>
          </p:nvSpPr>
          <p:spPr>
            <a:xfrm>
              <a:off x="6503010" y="2184342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1134" name="Shape 1134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8" y="25469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135" name="Shape 1135"/>
          <p:cNvGrpSpPr/>
          <p:nvPr/>
        </p:nvGrpSpPr>
        <p:grpSpPr>
          <a:xfrm>
            <a:off x="7088266" y="3183465"/>
            <a:ext cx="686405" cy="727652"/>
            <a:chOff x="7004292" y="3183465"/>
            <a:chExt cx="686405" cy="727652"/>
          </a:xfrm>
        </p:grpSpPr>
        <p:grpSp>
          <p:nvGrpSpPr>
            <p:cNvPr id="1136" name="Shape 1136"/>
            <p:cNvGrpSpPr/>
            <p:nvPr/>
          </p:nvGrpSpPr>
          <p:grpSpPr>
            <a:xfrm>
              <a:off x="7004292" y="3183465"/>
              <a:ext cx="686405" cy="727652"/>
              <a:chOff x="6638464" y="1687522"/>
              <a:chExt cx="686405" cy="727652"/>
            </a:xfrm>
          </p:grpSpPr>
          <p:sp>
            <p:nvSpPr>
              <p:cNvPr id="1137" name="Shape 1137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Shape 1138"/>
              <p:cNvSpPr txBox="1"/>
              <p:nvPr/>
            </p:nvSpPr>
            <p:spPr>
              <a:xfrm>
                <a:off x="6638464" y="2184342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1139" name="Shape 113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0" name="Shape 1140"/>
          <p:cNvGrpSpPr/>
          <p:nvPr/>
        </p:nvGrpSpPr>
        <p:grpSpPr>
          <a:xfrm>
            <a:off x="6635239" y="3863841"/>
            <a:ext cx="686405" cy="727652"/>
            <a:chOff x="6551265" y="3863841"/>
            <a:chExt cx="686405" cy="727652"/>
          </a:xfrm>
        </p:grpSpPr>
        <p:grpSp>
          <p:nvGrpSpPr>
            <p:cNvPr id="1141" name="Shape 1141"/>
            <p:cNvGrpSpPr/>
            <p:nvPr/>
          </p:nvGrpSpPr>
          <p:grpSpPr>
            <a:xfrm>
              <a:off x="6551265" y="3863841"/>
              <a:ext cx="686405" cy="727652"/>
              <a:chOff x="6638467" y="1687522"/>
              <a:chExt cx="686405" cy="727652"/>
            </a:xfrm>
          </p:grpSpPr>
          <p:sp>
            <p:nvSpPr>
              <p:cNvPr id="1142" name="Shape 1142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Shape 1143"/>
              <p:cNvSpPr txBox="1"/>
              <p:nvPr/>
            </p:nvSpPr>
            <p:spPr>
              <a:xfrm>
                <a:off x="6638467" y="2184342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1144" name="Shape 114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5" name="Shape 1145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1146" name="Shape 1146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47" name="Shape 114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8" name="Shape 1148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1149" name="Shape 114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6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0" name="Shape 1150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1151" name="Shape 1151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52" name="Shape 115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3" name="Shape 1153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5" name="Shape 1155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1156" name="Shape 1156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7" name="Shape 1157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158" name="Shape 1158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1159" name="Shape 1159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0" name="Shape 1160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161" name="Shape 1161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162" name="Shape 1162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1163" name="Shape 1163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4" name="Shape 1164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165" name="Shape 1165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1166" name="Shape 1166"/>
                <p:cNvSpPr/>
                <p:nvPr/>
              </p:nvSpPr>
              <p:spPr>
                <a:xfrm flipH="1" rot="10800000">
                  <a:off x="4599991" y="2497752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7" name="Shape 1167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168" name="Shape 1168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169" name="Shape 1169"/>
          <p:cNvGrpSpPr/>
          <p:nvPr/>
        </p:nvGrpSpPr>
        <p:grpSpPr>
          <a:xfrm>
            <a:off x="4646075" y="1706808"/>
            <a:ext cx="646331" cy="726164"/>
            <a:chOff x="4562101" y="1706808"/>
            <a:chExt cx="646331" cy="726164"/>
          </a:xfrm>
        </p:grpSpPr>
        <p:sp>
          <p:nvSpPr>
            <p:cNvPr id="1170" name="Shape 1170"/>
            <p:cNvSpPr/>
            <p:nvPr/>
          </p:nvSpPr>
          <p:spPr>
            <a:xfrm>
              <a:off x="4620328" y="1706808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71" name="Shape 117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2" name="Shape 117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3" name="Shape 1173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174" name="Shape 1174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1175" name="Shape 1175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6" name="Shape 1176"/>
          <p:cNvGrpSpPr/>
          <p:nvPr/>
        </p:nvGrpSpPr>
        <p:grpSpPr>
          <a:xfrm>
            <a:off x="2270988" y="1948559"/>
            <a:ext cx="646331" cy="726164"/>
            <a:chOff x="4562101" y="1706808"/>
            <a:chExt cx="646331" cy="726164"/>
          </a:xfrm>
        </p:grpSpPr>
        <p:sp>
          <p:nvSpPr>
            <p:cNvPr id="1177" name="Shape 1177"/>
            <p:cNvSpPr/>
            <p:nvPr/>
          </p:nvSpPr>
          <p:spPr>
            <a:xfrm>
              <a:off x="4620328" y="1706808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78" name="Shape 117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9" name="Shape 117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0" name="Shape 1180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grpSp>
        <p:nvGrpSpPr>
          <p:cNvPr id="1181" name="Shape 1181"/>
          <p:cNvGrpSpPr/>
          <p:nvPr/>
        </p:nvGrpSpPr>
        <p:grpSpPr>
          <a:xfrm>
            <a:off x="709131" y="1955109"/>
            <a:ext cx="1669066" cy="484631"/>
            <a:chOff x="0" y="2113732"/>
            <a:chExt cx="1669066" cy="484631"/>
          </a:xfrm>
        </p:grpSpPr>
        <p:sp>
          <p:nvSpPr>
            <p:cNvPr id="1182" name="Shape 1182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Shape 1183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184" name="Shape 1184"/>
          <p:cNvSpPr/>
          <p:nvPr/>
        </p:nvSpPr>
        <p:spPr>
          <a:xfrm>
            <a:off x="4336310" y="278437"/>
            <a:ext cx="3520799" cy="6188158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Shape 1185"/>
          <p:cNvSpPr/>
          <p:nvPr/>
        </p:nvSpPr>
        <p:spPr>
          <a:xfrm>
            <a:off x="4700485" y="2463250"/>
            <a:ext cx="2829694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연맹원 님에게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이양을 하시겠습니까?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Shape 1186"/>
          <p:cNvSpPr/>
          <p:nvPr/>
        </p:nvSpPr>
        <p:spPr>
          <a:xfrm>
            <a:off x="4950780" y="3462282"/>
            <a:ext cx="1200066" cy="447979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1187" name="Shape 1187"/>
          <p:cNvSpPr/>
          <p:nvPr/>
        </p:nvSpPr>
        <p:spPr>
          <a:xfrm>
            <a:off x="6182264" y="3463141"/>
            <a:ext cx="1200066" cy="447979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1188" name="Shape 1188"/>
          <p:cNvSpPr/>
          <p:nvPr/>
        </p:nvSpPr>
        <p:spPr>
          <a:xfrm>
            <a:off x="8385495" y="1840600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 확인 및 수행 팝업</a:t>
            </a:r>
          </a:p>
        </p:txBody>
      </p:sp>
      <p:cxnSp>
        <p:nvCxnSpPr>
          <p:cNvPr id="1189" name="Shape 1189"/>
          <p:cNvCxnSpPr>
            <a:stCxn id="1188" idx="1"/>
          </p:cNvCxnSpPr>
          <p:nvPr/>
        </p:nvCxnSpPr>
        <p:spPr>
          <a:xfrm flipH="1">
            <a:off x="7461195" y="2063689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90" name="Shape 1190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선택한 연맹원에게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 수행</a:t>
            </a:r>
          </a:p>
        </p:txBody>
      </p:sp>
      <p:cxnSp>
        <p:nvCxnSpPr>
          <p:cNvPr id="1191" name="Shape 1191"/>
          <p:cNvCxnSpPr>
            <a:stCxn id="1190" idx="0"/>
            <a:endCxn id="1186" idx="2"/>
          </p:cNvCxnSpPr>
          <p:nvPr/>
        </p:nvCxnSpPr>
        <p:spPr>
          <a:xfrm flipH="1" rot="10800000">
            <a:off x="4720638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92" name="Shape 1192"/>
          <p:cNvSpPr/>
          <p:nvPr/>
        </p:nvSpPr>
        <p:spPr>
          <a:xfrm>
            <a:off x="6525373" y="434000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 취소</a:t>
            </a:r>
          </a:p>
        </p:txBody>
      </p:sp>
      <p:cxnSp>
        <p:nvCxnSpPr>
          <p:cNvPr id="1193" name="Shape 1193"/>
          <p:cNvCxnSpPr>
            <a:stCxn id="1192" idx="0"/>
            <a:endCxn id="1187" idx="2"/>
          </p:cNvCxnSpPr>
          <p:nvPr/>
        </p:nvCxnSpPr>
        <p:spPr>
          <a:xfrm rot="10800000">
            <a:off x="6782206" y="3911003"/>
            <a:ext cx="725400" cy="429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199" name="Shape 1199"/>
          <p:cNvSpPr txBox="1"/>
          <p:nvPr/>
        </p:nvSpPr>
        <p:spPr>
          <a:xfrm>
            <a:off x="1013629" y="667910"/>
            <a:ext cx="331344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맹주 이양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이양을 받은 연맹원이 연맹 맹주 등급으로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맹주는 이양한 자신은 R1 등급으로 이동</a:t>
            </a:r>
          </a:p>
        </p:txBody>
      </p:sp>
      <p:sp>
        <p:nvSpPr>
          <p:cNvPr id="1200" name="Shape 1200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Shape 1201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sp>
        <p:nvSpPr>
          <p:cNvPr id="1202" name="Shape 1202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Shape 1203"/>
          <p:cNvSpPr/>
          <p:nvPr/>
        </p:nvSpPr>
        <p:spPr>
          <a:xfrm>
            <a:off x="7470546" y="6101323"/>
            <a:ext cx="258176" cy="258176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grpSp>
        <p:nvGrpSpPr>
          <p:cNvPr id="1204" name="Shape 1204"/>
          <p:cNvGrpSpPr/>
          <p:nvPr/>
        </p:nvGrpSpPr>
        <p:grpSpPr>
          <a:xfrm>
            <a:off x="4336028" y="742079"/>
            <a:ext cx="3520799" cy="377970"/>
            <a:chOff x="4336028" y="1353620"/>
            <a:chExt cx="3520799" cy="377970"/>
          </a:xfrm>
        </p:grpSpPr>
        <p:sp>
          <p:nvSpPr>
            <p:cNvPr id="1205" name="Shape 1205"/>
            <p:cNvSpPr/>
            <p:nvPr/>
          </p:nvSpPr>
          <p:spPr>
            <a:xfrm>
              <a:off x="4336028" y="1401675"/>
              <a:ext cx="3520799" cy="309611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5                               0/1</a:t>
              </a: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4363964" y="135362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07" name="Shape 120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8119" y="1373195"/>
              <a:ext cx="354856" cy="33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8" name="Shape 120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463307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9" name="Shape 1209"/>
          <p:cNvGrpSpPr/>
          <p:nvPr/>
        </p:nvGrpSpPr>
        <p:grpSpPr>
          <a:xfrm>
            <a:off x="4338000" y="2476804"/>
            <a:ext cx="3520799" cy="377970"/>
            <a:chOff x="4338000" y="1763400"/>
            <a:chExt cx="3520799" cy="377970"/>
          </a:xfrm>
        </p:grpSpPr>
        <p:sp>
          <p:nvSpPr>
            <p:cNvPr id="1210" name="Shape 1210"/>
            <p:cNvSpPr/>
            <p:nvPr/>
          </p:nvSpPr>
          <p:spPr>
            <a:xfrm>
              <a:off x="4338000" y="1798999"/>
              <a:ext cx="3520799" cy="309611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4                               1/2</a:t>
              </a: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id="1212" name="Shape 12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3" name="Shape 1213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214" name="Shape 1214"/>
          <p:cNvSpPr/>
          <p:nvPr/>
        </p:nvSpPr>
        <p:spPr>
          <a:xfrm>
            <a:off x="4847307" y="5962267"/>
            <a:ext cx="2621267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레벨이 높을 수록 더 많은 권한을 사용할 수 있습니다.</a:t>
            </a:r>
          </a:p>
        </p:txBody>
      </p:sp>
      <p:sp>
        <p:nvSpPr>
          <p:cNvPr id="1215" name="Shape 1215"/>
          <p:cNvSpPr/>
          <p:nvPr/>
        </p:nvSpPr>
        <p:spPr>
          <a:xfrm>
            <a:off x="5165507" y="1551083"/>
            <a:ext cx="1585225" cy="797475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Shape 1216"/>
          <p:cNvSpPr/>
          <p:nvPr/>
        </p:nvSpPr>
        <p:spPr>
          <a:xfrm>
            <a:off x="4513241" y="3087433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Shape 1217"/>
          <p:cNvSpPr/>
          <p:nvPr/>
        </p:nvSpPr>
        <p:spPr>
          <a:xfrm rot="5400000">
            <a:off x="5306038" y="3171306"/>
            <a:ext cx="876296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Shape 1218"/>
          <p:cNvSpPr txBox="1"/>
          <p:nvPr/>
        </p:nvSpPr>
        <p:spPr>
          <a:xfrm>
            <a:off x="5462403" y="3205474"/>
            <a:ext cx="56938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1219" name="Shape 1219"/>
          <p:cNvSpPr/>
          <p:nvPr/>
        </p:nvSpPr>
        <p:spPr>
          <a:xfrm>
            <a:off x="6179005" y="30882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Shape 1220"/>
          <p:cNvSpPr/>
          <p:nvPr/>
        </p:nvSpPr>
        <p:spPr>
          <a:xfrm>
            <a:off x="5443885" y="3607651"/>
            <a:ext cx="608771" cy="176339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On-line</a:t>
            </a:r>
          </a:p>
        </p:txBody>
      </p:sp>
      <p:pic>
        <p:nvPicPr>
          <p:cNvPr id="1221" name="Shape 12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9676" y="2830651"/>
            <a:ext cx="1026380" cy="961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2" name="Shape 1222"/>
          <p:cNvGrpSpPr/>
          <p:nvPr/>
        </p:nvGrpSpPr>
        <p:grpSpPr>
          <a:xfrm>
            <a:off x="4341297" y="4063634"/>
            <a:ext cx="3520799" cy="377970"/>
            <a:chOff x="4338000" y="1763400"/>
            <a:chExt cx="3520799" cy="377970"/>
          </a:xfrm>
        </p:grpSpPr>
        <p:sp>
          <p:nvSpPr>
            <p:cNvPr id="1223" name="Shape 1223"/>
            <p:cNvSpPr/>
            <p:nvPr/>
          </p:nvSpPr>
          <p:spPr>
            <a:xfrm>
              <a:off x="4338000" y="1798999"/>
              <a:ext cx="3520799" cy="309611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3                               0/8</a:t>
              </a: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id="1225" name="Shape 12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6" name="Shape 1226"/>
          <p:cNvSpPr/>
          <p:nvPr/>
        </p:nvSpPr>
        <p:spPr>
          <a:xfrm>
            <a:off x="6182517" y="3601685"/>
            <a:ext cx="870020" cy="192337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1227" name="Shape 1227"/>
          <p:cNvSpPr/>
          <p:nvPr/>
        </p:nvSpPr>
        <p:spPr>
          <a:xfrm>
            <a:off x="4487992" y="4701032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Shape 1228"/>
          <p:cNvSpPr/>
          <p:nvPr/>
        </p:nvSpPr>
        <p:spPr>
          <a:xfrm rot="5400000">
            <a:off x="5280790" y="4784907"/>
            <a:ext cx="876296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Shape 1229"/>
          <p:cNvSpPr txBox="1"/>
          <p:nvPr/>
        </p:nvSpPr>
        <p:spPr>
          <a:xfrm>
            <a:off x="5437155" y="4819073"/>
            <a:ext cx="56938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3일 전</a:t>
            </a:r>
          </a:p>
        </p:txBody>
      </p:sp>
      <p:sp>
        <p:nvSpPr>
          <p:cNvPr id="1230" name="Shape 1230"/>
          <p:cNvSpPr/>
          <p:nvPr/>
        </p:nvSpPr>
        <p:spPr>
          <a:xfrm>
            <a:off x="6153757" y="47018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Shape 1231"/>
          <p:cNvSpPr/>
          <p:nvPr/>
        </p:nvSpPr>
        <p:spPr>
          <a:xfrm rot="5400000">
            <a:off x="6946554" y="4785728"/>
            <a:ext cx="876296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Shape 1232"/>
          <p:cNvSpPr txBox="1"/>
          <p:nvPr/>
        </p:nvSpPr>
        <p:spPr>
          <a:xfrm>
            <a:off x="7006739" y="4819894"/>
            <a:ext cx="76174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pic>
        <p:nvPicPr>
          <p:cNvPr id="1233" name="Shape 12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78119" y="4495396"/>
            <a:ext cx="1017953" cy="90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4" name="Shape 12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4428" y="4444253"/>
            <a:ext cx="1026380" cy="961768"/>
          </a:xfrm>
          <a:prstGeom prst="rect">
            <a:avLst/>
          </a:prstGeom>
          <a:noFill/>
          <a:ln>
            <a:noFill/>
          </a:ln>
        </p:spPr>
      </p:pic>
      <p:sp>
        <p:nvSpPr>
          <p:cNvPr id="1235" name="Shape 1235"/>
          <p:cNvSpPr/>
          <p:nvPr/>
        </p:nvSpPr>
        <p:spPr>
          <a:xfrm>
            <a:off x="4500835" y="5214464"/>
            <a:ext cx="870020" cy="192337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1236" name="Shape 1236"/>
          <p:cNvSpPr/>
          <p:nvPr/>
        </p:nvSpPr>
        <p:spPr>
          <a:xfrm>
            <a:off x="6157269" y="5215285"/>
            <a:ext cx="870020" cy="192337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1237" name="Shape 1237"/>
          <p:cNvSpPr/>
          <p:nvPr/>
        </p:nvSpPr>
        <p:spPr>
          <a:xfrm rot="5400000">
            <a:off x="6974397" y="3182095"/>
            <a:ext cx="876296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Shape 1238"/>
          <p:cNvSpPr txBox="1"/>
          <p:nvPr/>
        </p:nvSpPr>
        <p:spPr>
          <a:xfrm>
            <a:off x="7027289" y="3169466"/>
            <a:ext cx="76174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pic>
        <p:nvPicPr>
          <p:cNvPr id="1239" name="Shape 1239"/>
          <p:cNvPicPr preferRelativeResize="0"/>
          <p:nvPr/>
        </p:nvPicPr>
        <p:blipFill rotWithShape="1">
          <a:blip r:embed="rId7">
            <a:alphaModFix/>
          </a:blip>
          <a:srcRect b="30362" l="8747" r="7728" t="27876"/>
          <a:stretch/>
        </p:blipFill>
        <p:spPr>
          <a:xfrm>
            <a:off x="5437014" y="4561842"/>
            <a:ext cx="543734" cy="27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Shape 1240"/>
          <p:cNvPicPr preferRelativeResize="0"/>
          <p:nvPr/>
        </p:nvPicPr>
        <p:blipFill rotWithShape="1">
          <a:blip r:embed="rId7">
            <a:alphaModFix/>
          </a:blip>
          <a:srcRect b="30362" l="8747" r="7728" t="27876"/>
          <a:stretch/>
        </p:blipFill>
        <p:spPr>
          <a:xfrm>
            <a:off x="7112838" y="4553137"/>
            <a:ext cx="543734" cy="27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1" name="Shape 1241"/>
          <p:cNvPicPr preferRelativeResize="0"/>
          <p:nvPr/>
        </p:nvPicPr>
        <p:blipFill rotWithShape="1">
          <a:blip r:embed="rId8">
            <a:alphaModFix/>
          </a:blip>
          <a:srcRect b="20230" l="13340" r="13340" t="19190"/>
          <a:stretch/>
        </p:blipFill>
        <p:spPr>
          <a:xfrm>
            <a:off x="5501807" y="2865756"/>
            <a:ext cx="394476" cy="325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" name="Shape 1242"/>
          <p:cNvPicPr preferRelativeResize="0"/>
          <p:nvPr/>
        </p:nvPicPr>
        <p:blipFill rotWithShape="1">
          <a:blip r:embed="rId8">
            <a:alphaModFix/>
          </a:blip>
          <a:srcRect b="20230" l="13340" r="13340" t="19190"/>
          <a:stretch/>
        </p:blipFill>
        <p:spPr>
          <a:xfrm>
            <a:off x="7207313" y="2855814"/>
            <a:ext cx="394476" cy="325929"/>
          </a:xfrm>
          <a:prstGeom prst="rect">
            <a:avLst/>
          </a:prstGeom>
          <a:noFill/>
          <a:ln>
            <a:noFill/>
          </a:ln>
        </p:spPr>
      </p:pic>
      <p:sp>
        <p:nvSpPr>
          <p:cNvPr id="1243" name="Shape 1243"/>
          <p:cNvSpPr/>
          <p:nvPr/>
        </p:nvSpPr>
        <p:spPr>
          <a:xfrm>
            <a:off x="8078564" y="132799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이양을 받은 연맹원으로 맹주 등급 연맹원 정보 변경</a:t>
            </a:r>
          </a:p>
        </p:txBody>
      </p:sp>
      <p:cxnSp>
        <p:nvCxnSpPr>
          <p:cNvPr id="1244" name="Shape 1244"/>
          <p:cNvCxnSpPr>
            <a:stCxn id="1243" idx="1"/>
          </p:cNvCxnSpPr>
          <p:nvPr/>
        </p:nvCxnSpPr>
        <p:spPr>
          <a:xfrm flipH="1">
            <a:off x="7154264" y="155108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1245" name="Shape 1245"/>
          <p:cNvPicPr preferRelativeResize="0"/>
          <p:nvPr/>
        </p:nvPicPr>
        <p:blipFill rotWithShape="1">
          <a:blip r:embed="rId9">
            <a:alphaModFix/>
          </a:blip>
          <a:srcRect b="0" l="0" r="0" t="5587"/>
          <a:stretch/>
        </p:blipFill>
        <p:spPr>
          <a:xfrm>
            <a:off x="4504360" y="2861989"/>
            <a:ext cx="1126471" cy="916094"/>
          </a:xfrm>
          <a:prstGeom prst="rect">
            <a:avLst/>
          </a:prstGeom>
          <a:noFill/>
          <a:ln>
            <a:noFill/>
          </a:ln>
        </p:spPr>
      </p:pic>
      <p:sp>
        <p:nvSpPr>
          <p:cNvPr id="1246" name="Shape 1246"/>
          <p:cNvSpPr/>
          <p:nvPr/>
        </p:nvSpPr>
        <p:spPr>
          <a:xfrm>
            <a:off x="4526082" y="3600864"/>
            <a:ext cx="870020" cy="192337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1247" name="Shape 1247"/>
          <p:cNvSpPr/>
          <p:nvPr/>
        </p:nvSpPr>
        <p:spPr>
          <a:xfrm>
            <a:off x="5169017" y="2160600"/>
            <a:ext cx="1015412" cy="194381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pic>
        <p:nvPicPr>
          <p:cNvPr id="1248" name="Shape 12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7867" y="1184208"/>
            <a:ext cx="1241919" cy="1163741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Shape 1249"/>
          <p:cNvSpPr/>
          <p:nvPr/>
        </p:nvSpPr>
        <p:spPr>
          <a:xfrm rot="5400000">
            <a:off x="6225457" y="1501207"/>
            <a:ext cx="876296" cy="981608"/>
          </a:xfrm>
          <a:prstGeom prst="homePlate">
            <a:avLst>
              <a:gd fmla="val 8522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Shape 1250"/>
          <p:cNvSpPr txBox="1"/>
          <p:nvPr/>
        </p:nvSpPr>
        <p:spPr>
          <a:xfrm>
            <a:off x="6215312" y="1662375"/>
            <a:ext cx="891360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pic>
        <p:nvPicPr>
          <p:cNvPr id="1251" name="Shape 125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07701" y="1251628"/>
            <a:ext cx="519545" cy="484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Shape 1256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257" name="Shape 1257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261" name="Shape 1261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262" name="Shape 1262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263" name="Shape 1263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64" name="Shape 126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5" name="Shape 12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66" name="Shape 1266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267" name="Shape 1267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268" name="Shape 126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269" name="Shape 126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70" name="Shape 1270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Shape 1273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Shape 1274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Shape 1277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279" name="Shape 127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80" name="Shape 1280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1281" name="Shape 1281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282" name="Shape 128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283" name="Shape 128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84" name="Shape 1284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Shape 1286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Shape 1287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288" name="Shape 1288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Shape 1289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Shape 1290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291" name="Shape 129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2" name="Shape 129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3" name="Shape 1293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294" name="Shape 1294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295" name="Shape 1295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6" name="Shape 1296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297" name="Shape 1297"/>
            <p:cNvGrpSpPr/>
            <p:nvPr/>
          </p:nvGrpSpPr>
          <p:grpSpPr>
            <a:xfrm>
              <a:off x="5036078" y="1251628"/>
              <a:ext cx="2118332" cy="1178532"/>
              <a:chOff x="5036078" y="1251628"/>
              <a:chExt cx="2118332" cy="1178532"/>
            </a:xfrm>
          </p:grpSpPr>
          <p:sp>
            <p:nvSpPr>
              <p:cNvPr id="1298" name="Shape 1298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Shape 1299"/>
              <p:cNvSpPr/>
              <p:nvPr/>
            </p:nvSpPr>
            <p:spPr>
              <a:xfrm rot="5400000">
                <a:off x="6225457" y="1501207"/>
                <a:ext cx="876296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Shape 1300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1301" name="Shape 130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2" name="Shape 130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3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03" name="Shape 1303"/>
              <p:cNvSpPr/>
              <p:nvPr/>
            </p:nvSpPr>
            <p:spPr>
              <a:xfrm>
                <a:off x="5169017" y="2160600"/>
                <a:ext cx="1015412" cy="194381"/>
              </a:xfrm>
              <a:prstGeom prst="rect">
                <a:avLst/>
              </a:prstGeom>
              <a:solidFill>
                <a:schemeClr val="dk1">
                  <a:alpha val="69019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grpSp>
        <p:nvGrpSpPr>
          <p:cNvPr id="1304" name="Shape 1304"/>
          <p:cNvGrpSpPr/>
          <p:nvPr/>
        </p:nvGrpSpPr>
        <p:grpSpPr>
          <a:xfrm>
            <a:off x="4334057" y="287575"/>
            <a:ext cx="3583466" cy="6188158"/>
            <a:chOff x="4334057" y="287575"/>
            <a:chExt cx="3583466" cy="6188158"/>
          </a:xfrm>
        </p:grpSpPr>
        <p:sp>
          <p:nvSpPr>
            <p:cNvPr id="1305" name="Shape 1305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019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6" name="Shape 1306"/>
            <p:cNvGrpSpPr/>
            <p:nvPr/>
          </p:nvGrpSpPr>
          <p:grpSpPr>
            <a:xfrm>
              <a:off x="4351472" y="1687522"/>
              <a:ext cx="3566051" cy="3194856"/>
              <a:chOff x="4267498" y="1687522"/>
              <a:chExt cx="3566051" cy="3194856"/>
            </a:xfrm>
          </p:grpSpPr>
          <p:pic>
            <p:nvPicPr>
              <p:cNvPr id="1307" name="Shape 130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136482" y="1997376"/>
                <a:ext cx="1818295" cy="170383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08" name="Shape 1308"/>
              <p:cNvGrpSpPr/>
              <p:nvPr/>
            </p:nvGrpSpPr>
            <p:grpSpPr>
              <a:xfrm>
                <a:off x="6523046" y="1687522"/>
                <a:ext cx="917239" cy="727652"/>
                <a:chOff x="6523046" y="1687522"/>
                <a:chExt cx="917239" cy="727652"/>
              </a:xfrm>
            </p:grpSpPr>
            <p:sp>
              <p:nvSpPr>
                <p:cNvPr id="1309" name="Shape 1309"/>
                <p:cNvSpPr/>
                <p:nvPr/>
              </p:nvSpPr>
              <p:spPr>
                <a:xfrm>
                  <a:off x="6721514" y="168752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310" name="Shape 1310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13950" l="0" r="0" t="24823"/>
                <a:stretch/>
              </p:blipFill>
              <p:spPr>
                <a:xfrm>
                  <a:off x="6717442" y="1770463"/>
                  <a:ext cx="530667" cy="32489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11" name="Shape 1311"/>
                <p:cNvSpPr txBox="1"/>
                <p:nvPr/>
              </p:nvSpPr>
              <p:spPr>
                <a:xfrm>
                  <a:off x="6523046" y="2184342"/>
                  <a:ext cx="91723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C000"/>
                    </a:buClr>
                    <a:buSzPct val="25000"/>
                    <a:buFont typeface="Arial"/>
                    <a:buNone/>
                  </a:pPr>
                  <a:r>
                    <a:rPr b="1" i="0" lang="ko-KR" sz="900" u="none" cap="none" strike="noStrike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도시이동 초대</a:t>
                  </a:r>
                </a:p>
              </p:txBody>
            </p:sp>
          </p:grpSp>
          <p:grpSp>
            <p:nvGrpSpPr>
              <p:cNvPr id="1312" name="Shape 1312"/>
              <p:cNvGrpSpPr/>
              <p:nvPr/>
            </p:nvGrpSpPr>
            <p:grpSpPr>
              <a:xfrm>
                <a:off x="6876235" y="2420151"/>
                <a:ext cx="957314" cy="727652"/>
                <a:chOff x="6503010" y="1687522"/>
                <a:chExt cx="957314" cy="727652"/>
              </a:xfrm>
            </p:grpSpPr>
            <p:sp>
              <p:nvSpPr>
                <p:cNvPr id="1313" name="Shape 1313"/>
                <p:cNvSpPr/>
                <p:nvPr/>
              </p:nvSpPr>
              <p:spPr>
                <a:xfrm>
                  <a:off x="6721514" y="168752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4" name="Shape 1314"/>
                <p:cNvSpPr txBox="1"/>
                <p:nvPr/>
              </p:nvSpPr>
              <p:spPr>
                <a:xfrm>
                  <a:off x="6503010" y="2184342"/>
                  <a:ext cx="957314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C000"/>
                    </a:buClr>
                    <a:buSzPct val="25000"/>
                    <a:buFont typeface="Arial"/>
                    <a:buNone/>
                  </a:pPr>
                  <a:r>
                    <a:rPr b="1" i="0" lang="ko-KR" sz="900" u="none" cap="none" strike="noStrike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영주 상세 정보</a:t>
                  </a:r>
                </a:p>
              </p:txBody>
            </p:sp>
          </p:grpSp>
          <p:pic>
            <p:nvPicPr>
              <p:cNvPr id="1315" name="Shape 1315"/>
              <p:cNvPicPr preferRelativeResize="0"/>
              <p:nvPr/>
            </p:nvPicPr>
            <p:blipFill rotWithShape="1">
              <a:blip r:embed="rId11">
                <a:alphaModFix/>
              </a:blip>
              <a:srcRect b="63205" l="8103" r="67365" t="13381"/>
              <a:stretch/>
            </p:blipFill>
            <p:spPr>
              <a:xfrm>
                <a:off x="7147356" y="2546916"/>
                <a:ext cx="400279" cy="268078"/>
              </a:xfrm>
              <a:prstGeom prst="roundRect">
                <a:avLst>
                  <a:gd fmla="val 9818" name="adj"/>
                </a:avLst>
              </a:prstGeom>
              <a:noFill/>
              <a:ln>
                <a:noFill/>
              </a:ln>
            </p:spPr>
          </p:pic>
          <p:grpSp>
            <p:nvGrpSpPr>
              <p:cNvPr id="1316" name="Shape 1316"/>
              <p:cNvGrpSpPr/>
              <p:nvPr/>
            </p:nvGrpSpPr>
            <p:grpSpPr>
              <a:xfrm>
                <a:off x="7004292" y="3183465"/>
                <a:ext cx="686405" cy="727652"/>
                <a:chOff x="7004292" y="3183465"/>
                <a:chExt cx="686405" cy="727652"/>
              </a:xfrm>
            </p:grpSpPr>
            <p:grpSp>
              <p:nvGrpSpPr>
                <p:cNvPr id="1317" name="Shape 1317"/>
                <p:cNvGrpSpPr/>
                <p:nvPr/>
              </p:nvGrpSpPr>
              <p:grpSpPr>
                <a:xfrm>
                  <a:off x="7004292" y="3183465"/>
                  <a:ext cx="686405" cy="727652"/>
                  <a:chOff x="6638464" y="1687522"/>
                  <a:chExt cx="686405" cy="727652"/>
                </a:xfrm>
              </p:grpSpPr>
              <p:sp>
                <p:nvSpPr>
                  <p:cNvPr id="1318" name="Shape 1318"/>
                  <p:cNvSpPr/>
                  <p:nvPr/>
                </p:nvSpPr>
                <p:spPr>
                  <a:xfrm>
                    <a:off x="6721514" y="1687522"/>
                    <a:ext cx="516155" cy="51615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19" name="Shape 1319"/>
                  <p:cNvSpPr txBox="1"/>
                  <p:nvPr/>
                </p:nvSpPr>
                <p:spPr>
                  <a:xfrm>
                    <a:off x="6638464" y="2184342"/>
                    <a:ext cx="686405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자원 지원</a:t>
                    </a:r>
                  </a:p>
                </p:txBody>
              </p:sp>
            </p:grpSp>
            <p:pic>
              <p:nvPicPr>
                <p:cNvPr id="1320" name="Shape 1320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7178810" y="3278262"/>
                  <a:ext cx="351879" cy="33884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321" name="Shape 1321"/>
              <p:cNvGrpSpPr/>
              <p:nvPr/>
            </p:nvGrpSpPr>
            <p:grpSpPr>
              <a:xfrm>
                <a:off x="6551265" y="3863841"/>
                <a:ext cx="686405" cy="727652"/>
                <a:chOff x="6551265" y="3863841"/>
                <a:chExt cx="686405" cy="727652"/>
              </a:xfrm>
            </p:grpSpPr>
            <p:grpSp>
              <p:nvGrpSpPr>
                <p:cNvPr id="1322" name="Shape 1322"/>
                <p:cNvGrpSpPr/>
                <p:nvPr/>
              </p:nvGrpSpPr>
              <p:grpSpPr>
                <a:xfrm>
                  <a:off x="6551265" y="3863841"/>
                  <a:ext cx="686405" cy="727652"/>
                  <a:chOff x="6638467" y="1687522"/>
                  <a:chExt cx="686405" cy="727652"/>
                </a:xfrm>
              </p:grpSpPr>
              <p:sp>
                <p:nvSpPr>
                  <p:cNvPr id="1323" name="Shape 1323"/>
                  <p:cNvSpPr/>
                  <p:nvPr/>
                </p:nvSpPr>
                <p:spPr>
                  <a:xfrm>
                    <a:off x="6721514" y="1687522"/>
                    <a:ext cx="516155" cy="51615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4" name="Shape 1324"/>
                  <p:cNvSpPr txBox="1"/>
                  <p:nvPr/>
                </p:nvSpPr>
                <p:spPr>
                  <a:xfrm>
                    <a:off x="6638467" y="2184342"/>
                    <a:ext cx="686405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병력 지원</a:t>
                    </a:r>
                  </a:p>
                </p:txBody>
              </p:sp>
            </p:grpSp>
            <p:pic>
              <p:nvPicPr>
                <p:cNvPr id="1325" name="Shape 1325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6680200" y="3919919"/>
                  <a:ext cx="414583" cy="41458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326" name="Shape 1326"/>
              <p:cNvGrpSpPr/>
              <p:nvPr/>
            </p:nvGrpSpPr>
            <p:grpSpPr>
              <a:xfrm>
                <a:off x="5577346" y="4135391"/>
                <a:ext cx="646331" cy="746987"/>
                <a:chOff x="5605835" y="3969592"/>
                <a:chExt cx="646331" cy="746987"/>
              </a:xfrm>
            </p:grpSpPr>
            <p:sp>
              <p:nvSpPr>
                <p:cNvPr id="1327" name="Shape 1327"/>
                <p:cNvSpPr/>
                <p:nvPr/>
              </p:nvSpPr>
              <p:spPr>
                <a:xfrm>
                  <a:off x="5670921" y="396959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328" name="Shape 1328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5702023" y="4059623"/>
                  <a:ext cx="465976" cy="3786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29" name="Shape 1329"/>
                <p:cNvSpPr txBox="1"/>
                <p:nvPr/>
              </p:nvSpPr>
              <p:spPr>
                <a:xfrm>
                  <a:off x="5605835" y="4485748"/>
                  <a:ext cx="646331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C000"/>
                    </a:buClr>
                    <a:buSzPct val="25000"/>
                    <a:buFont typeface="Arial"/>
                    <a:buNone/>
                  </a:pPr>
                  <a:r>
                    <a:rPr b="1" i="0" lang="ko-KR" sz="900" u="none" cap="none" strike="noStrike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연맹지령</a:t>
                  </a:r>
                </a:p>
              </p:txBody>
            </p:sp>
            <p:pic>
              <p:nvPicPr>
                <p:cNvPr id="1330" name="Shape 1330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 flipH="1">
                  <a:off x="5860816" y="4215198"/>
                  <a:ext cx="254073" cy="25407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331" name="Shape 1331"/>
              <p:cNvGrpSpPr/>
              <p:nvPr/>
            </p:nvGrpSpPr>
            <p:grpSpPr>
              <a:xfrm>
                <a:off x="4555240" y="3842227"/>
                <a:ext cx="646331" cy="749269"/>
                <a:chOff x="4555241" y="3658123"/>
                <a:chExt cx="646331" cy="749269"/>
              </a:xfrm>
            </p:grpSpPr>
            <p:sp>
              <p:nvSpPr>
                <p:cNvPr id="1332" name="Shape 1332"/>
                <p:cNvSpPr/>
                <p:nvPr/>
              </p:nvSpPr>
              <p:spPr>
                <a:xfrm>
                  <a:off x="4620328" y="3658123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333" name="Shape 1333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4650773" y="3754823"/>
                  <a:ext cx="465976" cy="3786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34" name="Shape 1334"/>
                <p:cNvSpPr txBox="1"/>
                <p:nvPr/>
              </p:nvSpPr>
              <p:spPr>
                <a:xfrm>
                  <a:off x="4555241" y="4176560"/>
                  <a:ext cx="646331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C000"/>
                    </a:buClr>
                    <a:buSzPct val="25000"/>
                    <a:buFont typeface="Arial"/>
                    <a:buNone/>
                  </a:pPr>
                  <a:r>
                    <a:rPr b="1" i="0" lang="ko-KR" sz="900" u="none" cap="none" strike="noStrike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연맹강퇴</a:t>
                  </a:r>
                </a:p>
              </p:txBody>
            </p:sp>
            <p:sp>
              <p:nvSpPr>
                <p:cNvPr id="1335" name="Shape 1335"/>
                <p:cNvSpPr/>
                <p:nvPr/>
              </p:nvSpPr>
              <p:spPr>
                <a:xfrm>
                  <a:off x="4823926" y="3932128"/>
                  <a:ext cx="213687" cy="211497"/>
                </a:xfrm>
                <a:prstGeom prst="left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36" name="Shape 1336"/>
              <p:cNvGrpSpPr/>
              <p:nvPr/>
            </p:nvGrpSpPr>
            <p:grpSpPr>
              <a:xfrm>
                <a:off x="4267498" y="2423171"/>
                <a:ext cx="646331" cy="724633"/>
                <a:chOff x="4267498" y="2340664"/>
                <a:chExt cx="646331" cy="724633"/>
              </a:xfrm>
            </p:grpSpPr>
            <p:sp>
              <p:nvSpPr>
                <p:cNvPr id="1337" name="Shape 1337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38" name="Shape 1338"/>
                <p:cNvGrpSpPr/>
                <p:nvPr/>
              </p:nvGrpSpPr>
              <p:grpSpPr>
                <a:xfrm>
                  <a:off x="4267498" y="2424642"/>
                  <a:ext cx="646331" cy="640655"/>
                  <a:chOff x="4267498" y="2424642"/>
                  <a:chExt cx="646331" cy="640655"/>
                </a:xfrm>
              </p:grpSpPr>
              <p:grpSp>
                <p:nvGrpSpPr>
                  <p:cNvPr id="1339" name="Shape 1339"/>
                  <p:cNvGrpSpPr/>
                  <p:nvPr/>
                </p:nvGrpSpPr>
                <p:grpSpPr>
                  <a:xfrm>
                    <a:off x="4356067" y="2424642"/>
                    <a:ext cx="436632" cy="369332"/>
                    <a:chOff x="4356067" y="2405980"/>
                    <a:chExt cx="436632" cy="369332"/>
                  </a:xfrm>
                </p:grpSpPr>
                <p:sp>
                  <p:nvSpPr>
                    <p:cNvPr id="1340" name="Shape 1340"/>
                    <p:cNvSpPr/>
                    <p:nvPr/>
                  </p:nvSpPr>
                  <p:spPr>
                    <a:xfrm>
                      <a:off x="4599991" y="2460430"/>
                      <a:ext cx="192709" cy="227949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341" name="Shape 1341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1342" name="Shape 1342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레벨상승</a:t>
                    </a:r>
                  </a:p>
                </p:txBody>
              </p:sp>
            </p:grpSp>
          </p:grpSp>
          <p:grpSp>
            <p:nvGrpSpPr>
              <p:cNvPr id="1343" name="Shape 1343"/>
              <p:cNvGrpSpPr/>
              <p:nvPr/>
            </p:nvGrpSpPr>
            <p:grpSpPr>
              <a:xfrm>
                <a:off x="4284438" y="3133532"/>
                <a:ext cx="646331" cy="724633"/>
                <a:chOff x="4267498" y="2340664"/>
                <a:chExt cx="646331" cy="724633"/>
              </a:xfrm>
            </p:grpSpPr>
            <p:sp>
              <p:nvSpPr>
                <p:cNvPr id="1344" name="Shape 1344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45" name="Shape 1345"/>
                <p:cNvGrpSpPr/>
                <p:nvPr/>
              </p:nvGrpSpPr>
              <p:grpSpPr>
                <a:xfrm>
                  <a:off x="4267498" y="2424642"/>
                  <a:ext cx="646331" cy="640655"/>
                  <a:chOff x="4267498" y="2424642"/>
                  <a:chExt cx="646331" cy="640655"/>
                </a:xfrm>
              </p:grpSpPr>
              <p:grpSp>
                <p:nvGrpSpPr>
                  <p:cNvPr id="1346" name="Shape 1346"/>
                  <p:cNvGrpSpPr/>
                  <p:nvPr/>
                </p:nvGrpSpPr>
                <p:grpSpPr>
                  <a:xfrm>
                    <a:off x="4356067" y="2424642"/>
                    <a:ext cx="436632" cy="369332"/>
                    <a:chOff x="4356067" y="2405980"/>
                    <a:chExt cx="436632" cy="369332"/>
                  </a:xfrm>
                </p:grpSpPr>
                <p:sp>
                  <p:nvSpPr>
                    <p:cNvPr id="1347" name="Shape 1347"/>
                    <p:cNvSpPr/>
                    <p:nvPr/>
                  </p:nvSpPr>
                  <p:spPr>
                    <a:xfrm flipH="1" rot="10800000">
                      <a:off x="4599991" y="2497752"/>
                      <a:ext cx="192709" cy="227949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rgbClr val="C00000"/>
                    </a:solidFill>
                    <a:ln cap="flat" cmpd="sng" w="12700">
                      <a:solidFill>
                        <a:srgbClr val="C00000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348" name="Shape 1348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1349" name="Shape 1349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레벨강등</a:t>
                    </a:r>
                  </a:p>
                </p:txBody>
              </p:sp>
            </p:grpSp>
          </p:grpSp>
          <p:grpSp>
            <p:nvGrpSpPr>
              <p:cNvPr id="1350" name="Shape 1350"/>
              <p:cNvGrpSpPr/>
              <p:nvPr/>
            </p:nvGrpSpPr>
            <p:grpSpPr>
              <a:xfrm>
                <a:off x="4562101" y="1706808"/>
                <a:ext cx="646331" cy="726164"/>
                <a:chOff x="4562101" y="1706808"/>
                <a:chExt cx="646331" cy="726164"/>
              </a:xfrm>
            </p:grpSpPr>
            <p:sp>
              <p:nvSpPr>
                <p:cNvPr id="1351" name="Shape 1351"/>
                <p:cNvSpPr/>
                <p:nvPr/>
              </p:nvSpPr>
              <p:spPr>
                <a:xfrm>
                  <a:off x="4620328" y="1706808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352" name="Shape 1352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4616937" y="1713231"/>
                  <a:ext cx="519545" cy="48490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53" name="Shape 1353"/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 b="0" l="0" r="0" t="0"/>
                <a:stretch/>
              </p:blipFill>
              <p:spPr>
                <a:xfrm rot="10800000">
                  <a:off x="4781643" y="2021600"/>
                  <a:ext cx="360394" cy="2094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54" name="Shape 1354"/>
                <p:cNvSpPr txBox="1"/>
                <p:nvPr/>
              </p:nvSpPr>
              <p:spPr>
                <a:xfrm>
                  <a:off x="4562101" y="2202141"/>
                  <a:ext cx="646331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C000"/>
                    </a:buClr>
                    <a:buSzPct val="25000"/>
                    <a:buFont typeface="Arial"/>
                    <a:buNone/>
                  </a:pPr>
                  <a:r>
                    <a:rPr b="1" i="0" lang="ko-KR" sz="900" u="none" cap="none" strike="noStrike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맹주이양</a:t>
                  </a:r>
                </a:p>
              </p:txBody>
            </p:sp>
          </p:grpSp>
        </p:grpSp>
        <p:sp>
          <p:nvSpPr>
            <p:cNvPr id="1355" name="Shape 1355"/>
            <p:cNvSpPr txBox="1"/>
            <p:nvPr/>
          </p:nvSpPr>
          <p:spPr>
            <a:xfrm>
              <a:off x="5726407" y="372681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우쿠렐라</a:t>
              </a:r>
            </a:p>
          </p:txBody>
        </p:sp>
      </p:grpSp>
      <p:pic>
        <p:nvPicPr>
          <p:cNvPr id="1356" name="Shape 1356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Shape 1357"/>
          <p:cNvSpPr/>
          <p:nvPr/>
        </p:nvSpPr>
        <p:spPr>
          <a:xfrm>
            <a:off x="5181646" y="5219201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유저에게 연맹 지령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 열기 버튼</a:t>
            </a:r>
          </a:p>
        </p:txBody>
      </p:sp>
      <p:cxnSp>
        <p:nvCxnSpPr>
          <p:cNvPr id="1358" name="Shape 1358"/>
          <p:cNvCxnSpPr>
            <a:stCxn id="1357" idx="0"/>
            <a:endCxn id="1329" idx="2"/>
          </p:cNvCxnSpPr>
          <p:nvPr/>
        </p:nvCxnSpPr>
        <p:spPr>
          <a:xfrm rot="10800000">
            <a:off x="5984408" y="4882301"/>
            <a:ext cx="9000" cy="336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59" name="Shape 1359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360" name="Shape 1360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도시이동 초대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연맹원에게 도시위 위치를 이동할 것을 권유하는 메일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R3~4, 맹주 등급 연맹원만 사용 가능</a:t>
            </a:r>
          </a:p>
        </p:txBody>
      </p:sp>
      <p:sp>
        <p:nvSpPr>
          <p:cNvPr id="1361" name="Shape 1361"/>
          <p:cNvSpPr/>
          <p:nvPr/>
        </p:nvSpPr>
        <p:spPr>
          <a:xfrm>
            <a:off x="4336028" y="279567"/>
            <a:ext cx="3520799" cy="6188158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2" name="Shape 1362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1363" name="Shape 1363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연맹원을 도시 부근으로 이동하도록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초대하시겠습니까?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6163553" y="3462601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4931548" y="3472919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1366" name="Shape 1366"/>
          <p:cNvSpPr/>
          <p:nvPr/>
        </p:nvSpPr>
        <p:spPr>
          <a:xfrm>
            <a:off x="8452481" y="187736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도시이동 초대 메일 발송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 팝업</a:t>
            </a:r>
          </a:p>
        </p:txBody>
      </p:sp>
      <p:cxnSp>
        <p:nvCxnSpPr>
          <p:cNvPr id="1367" name="Shape 1367"/>
          <p:cNvCxnSpPr>
            <a:stCxn id="1366" idx="1"/>
          </p:cNvCxnSpPr>
          <p:nvPr/>
        </p:nvCxnSpPr>
        <p:spPr>
          <a:xfrm flipH="1">
            <a:off x="7528181" y="2100455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68" name="Shape 1368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도시이동 초대 메일 발송</a:t>
            </a:r>
          </a:p>
        </p:txBody>
      </p:sp>
      <p:cxnSp>
        <p:nvCxnSpPr>
          <p:cNvPr id="1369" name="Shape 1369"/>
          <p:cNvCxnSpPr>
            <a:stCxn id="1368" idx="0"/>
          </p:cNvCxnSpPr>
          <p:nvPr/>
        </p:nvCxnSpPr>
        <p:spPr>
          <a:xfrm flipH="1" rot="10800000">
            <a:off x="4720638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70" name="Shape 1370"/>
          <p:cNvSpPr/>
          <p:nvPr/>
        </p:nvSpPr>
        <p:spPr>
          <a:xfrm>
            <a:off x="6525373" y="434000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초대 메일 발송 취소</a:t>
            </a:r>
          </a:p>
        </p:txBody>
      </p:sp>
      <p:cxnSp>
        <p:nvCxnSpPr>
          <p:cNvPr id="1371" name="Shape 1371"/>
          <p:cNvCxnSpPr>
            <a:stCxn id="1370" idx="0"/>
          </p:cNvCxnSpPr>
          <p:nvPr/>
        </p:nvCxnSpPr>
        <p:spPr>
          <a:xfrm rot="10800000">
            <a:off x="6782206" y="3911003"/>
            <a:ext cx="725400" cy="429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372" name="Shape 1372"/>
          <p:cNvGrpSpPr/>
          <p:nvPr/>
        </p:nvGrpSpPr>
        <p:grpSpPr>
          <a:xfrm>
            <a:off x="1687533" y="2080311"/>
            <a:ext cx="917239" cy="727652"/>
            <a:chOff x="6523046" y="1687522"/>
            <a:chExt cx="917239" cy="727652"/>
          </a:xfrm>
        </p:grpSpPr>
        <p:sp>
          <p:nvSpPr>
            <p:cNvPr id="1373" name="Shape 1373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4" name="Shape 1374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5" name="Shape 1375"/>
            <p:cNvSpPr txBox="1"/>
            <p:nvPr/>
          </p:nvSpPr>
          <p:spPr>
            <a:xfrm>
              <a:off x="6523046" y="2184342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376" name="Shape 1376"/>
          <p:cNvGrpSpPr/>
          <p:nvPr/>
        </p:nvGrpSpPr>
        <p:grpSpPr>
          <a:xfrm>
            <a:off x="240587" y="2083385"/>
            <a:ext cx="1669066" cy="484631"/>
            <a:chOff x="0" y="2113732"/>
            <a:chExt cx="1669066" cy="484631"/>
          </a:xfrm>
        </p:grpSpPr>
        <p:sp>
          <p:nvSpPr>
            <p:cNvPr id="1377" name="Shape 1377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Shape 1378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Shape 1383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Shape 1384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1385" name="Shape 1385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Shape 1386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1387" name="Shape 1387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88" name="Shape 1388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89" name="Shape 1389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우쿠렐라 님이 당신이 근처에 함께하길 원합니다.</a:t>
            </a:r>
          </a:p>
        </p:txBody>
      </p:sp>
      <p:sp>
        <p:nvSpPr>
          <p:cNvPr id="1390" name="Shape 1390"/>
          <p:cNvSpPr txBox="1"/>
          <p:nvPr/>
        </p:nvSpPr>
        <p:spPr>
          <a:xfrm>
            <a:off x="5696319" y="1610050"/>
            <a:ext cx="8002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sp>
        <p:nvSpPr>
          <p:cNvPr id="1391" name="Shape 1391"/>
          <p:cNvSpPr txBox="1"/>
          <p:nvPr/>
        </p:nvSpPr>
        <p:spPr>
          <a:xfrm>
            <a:off x="6431221" y="686041"/>
            <a:ext cx="143500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1392" name="Shape 1392"/>
          <p:cNvSpPr/>
          <p:nvPr/>
        </p:nvSpPr>
        <p:spPr>
          <a:xfrm>
            <a:off x="5528498" y="3948403"/>
            <a:ext cx="1312500" cy="363899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하기</a:t>
            </a:r>
          </a:p>
        </p:txBody>
      </p:sp>
      <p:sp>
        <p:nvSpPr>
          <p:cNvPr id="1393" name="Shape 1393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394" name="Shape 1394"/>
          <p:cNvSpPr txBox="1"/>
          <p:nvPr/>
        </p:nvSpPr>
        <p:spPr>
          <a:xfrm>
            <a:off x="1013629" y="667910"/>
            <a:ext cx="332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도시이동 초대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 이동 초대 메일</a:t>
            </a:r>
          </a:p>
        </p:txBody>
      </p:sp>
      <p:sp>
        <p:nvSpPr>
          <p:cNvPr id="1395" name="Shape 1395"/>
          <p:cNvSpPr/>
          <p:nvPr/>
        </p:nvSpPr>
        <p:spPr>
          <a:xfrm>
            <a:off x="8729207" y="48608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도시이동 초대 메일</a:t>
            </a:r>
          </a:p>
        </p:txBody>
      </p:sp>
      <p:cxnSp>
        <p:nvCxnSpPr>
          <p:cNvPr id="1396" name="Shape 1396"/>
          <p:cNvCxnSpPr>
            <a:stCxn id="1395" idx="1"/>
          </p:cNvCxnSpPr>
          <p:nvPr/>
        </p:nvCxnSpPr>
        <p:spPr>
          <a:xfrm flipH="1">
            <a:off x="7804907" y="70917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1397" name="Shape 13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8" name="Shape 13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7" cy="3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Shape 1399"/>
          <p:cNvSpPr/>
          <p:nvPr/>
        </p:nvSpPr>
        <p:spPr>
          <a:xfrm>
            <a:off x="7765217" y="3482692"/>
            <a:ext cx="1964398" cy="44609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기능 수행 버튼</a:t>
            </a:r>
          </a:p>
        </p:txBody>
      </p:sp>
      <p:cxnSp>
        <p:nvCxnSpPr>
          <p:cNvPr id="1400" name="Shape 1400"/>
          <p:cNvCxnSpPr>
            <a:stCxn id="1399" idx="1"/>
          </p:cNvCxnSpPr>
          <p:nvPr/>
        </p:nvCxnSpPr>
        <p:spPr>
          <a:xfrm flipH="1">
            <a:off x="6840917" y="3705741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01" name="Shape 1401"/>
          <p:cNvSpPr txBox="1"/>
          <p:nvPr/>
        </p:nvSpPr>
        <p:spPr>
          <a:xfrm>
            <a:off x="7988939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Shape 1406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407" name="Shape 1407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연맹원 레벨 상승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연맹원의 등급을 상향 조정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R3~4 등급의 연맹원만 사용 가능</a:t>
            </a:r>
          </a:p>
        </p:txBody>
      </p:sp>
      <p:grpSp>
        <p:nvGrpSpPr>
          <p:cNvPr id="1408" name="Shape 1408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409" name="Shape 1409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Shape 1410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411" name="Shape 1411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Shape 1412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413" name="Shape 1413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414" name="Shape 1414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415" name="Shape 1415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16" name="Shape 14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7" name="Shape 141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18" name="Shape 1418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419" name="Shape 1419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420" name="Shape 1420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421" name="Shape 142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22" name="Shape 1422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423" name="Shape 1423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424" name="Shape 1424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Shape 1425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Shape 1426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427" name="Shape 1427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Shape 1428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Shape 1429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430" name="Shape 1430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431" name="Shape 14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32" name="Shape 1432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1433" name="Shape 1433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434" name="Shape 1434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435" name="Shape 143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36" name="Shape 1436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437" name="Shape 1437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Shape 1438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Shape 1439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440" name="Shape 1440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Shape 1441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Shape 1442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443" name="Shape 14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4" name="Shape 14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5" name="Shape 1445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446" name="Shape 1446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447" name="Shape 1447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8" name="Shape 1448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449" name="Shape 1449"/>
            <p:cNvGrpSpPr/>
            <p:nvPr/>
          </p:nvGrpSpPr>
          <p:grpSpPr>
            <a:xfrm>
              <a:off x="5036078" y="1251628"/>
              <a:ext cx="2118332" cy="1178532"/>
              <a:chOff x="5036078" y="1251628"/>
              <a:chExt cx="2118332" cy="1178532"/>
            </a:xfrm>
          </p:grpSpPr>
          <p:sp>
            <p:nvSpPr>
              <p:cNvPr id="1450" name="Shape 1450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Shape 1451"/>
              <p:cNvSpPr/>
              <p:nvPr/>
            </p:nvSpPr>
            <p:spPr>
              <a:xfrm rot="5400000">
                <a:off x="6225457" y="1501207"/>
                <a:ext cx="876296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Shape 1452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1453" name="Shape 145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4" name="Shape 145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3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55" name="Shape 1455"/>
              <p:cNvSpPr/>
              <p:nvPr/>
            </p:nvSpPr>
            <p:spPr>
              <a:xfrm>
                <a:off x="5169017" y="2160600"/>
                <a:ext cx="1015412" cy="194381"/>
              </a:xfrm>
              <a:prstGeom prst="rect">
                <a:avLst/>
              </a:prstGeom>
              <a:solidFill>
                <a:schemeClr val="dk1">
                  <a:alpha val="69019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456" name="Shape 1456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7" name="Shape 14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6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8" name="Shape 1458"/>
          <p:cNvGrpSpPr/>
          <p:nvPr/>
        </p:nvGrpSpPr>
        <p:grpSpPr>
          <a:xfrm>
            <a:off x="6607020" y="1687522"/>
            <a:ext cx="917239" cy="727652"/>
            <a:chOff x="6523046" y="1687522"/>
            <a:chExt cx="917239" cy="727652"/>
          </a:xfrm>
        </p:grpSpPr>
        <p:sp>
          <p:nvSpPr>
            <p:cNvPr id="1459" name="Shape 1459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60" name="Shape 1460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1" name="Shape 1461"/>
            <p:cNvSpPr txBox="1"/>
            <p:nvPr/>
          </p:nvSpPr>
          <p:spPr>
            <a:xfrm>
              <a:off x="6523046" y="2184342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462" name="Shape 1462"/>
          <p:cNvGrpSpPr/>
          <p:nvPr/>
        </p:nvGrpSpPr>
        <p:grpSpPr>
          <a:xfrm>
            <a:off x="6960209" y="2420151"/>
            <a:ext cx="957314" cy="727652"/>
            <a:chOff x="6503010" y="1687522"/>
            <a:chExt cx="957314" cy="727652"/>
          </a:xfrm>
        </p:grpSpPr>
        <p:sp>
          <p:nvSpPr>
            <p:cNvPr id="1463" name="Shape 1463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Shape 1464"/>
            <p:cNvSpPr txBox="1"/>
            <p:nvPr/>
          </p:nvSpPr>
          <p:spPr>
            <a:xfrm>
              <a:off x="6503010" y="2184342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1465" name="Shape 1465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8" y="25469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466" name="Shape 1466"/>
          <p:cNvGrpSpPr/>
          <p:nvPr/>
        </p:nvGrpSpPr>
        <p:grpSpPr>
          <a:xfrm>
            <a:off x="7088266" y="3183465"/>
            <a:ext cx="686405" cy="727652"/>
            <a:chOff x="7004292" y="3183465"/>
            <a:chExt cx="686405" cy="727652"/>
          </a:xfrm>
        </p:grpSpPr>
        <p:grpSp>
          <p:nvGrpSpPr>
            <p:cNvPr id="1467" name="Shape 1467"/>
            <p:cNvGrpSpPr/>
            <p:nvPr/>
          </p:nvGrpSpPr>
          <p:grpSpPr>
            <a:xfrm>
              <a:off x="7004292" y="3183465"/>
              <a:ext cx="686405" cy="727652"/>
              <a:chOff x="6638464" y="1687522"/>
              <a:chExt cx="686405" cy="727652"/>
            </a:xfrm>
          </p:grpSpPr>
          <p:sp>
            <p:nvSpPr>
              <p:cNvPr id="1468" name="Shape 1468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Shape 1469"/>
              <p:cNvSpPr txBox="1"/>
              <p:nvPr/>
            </p:nvSpPr>
            <p:spPr>
              <a:xfrm>
                <a:off x="6638464" y="2184342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1470" name="Shape 147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1" name="Shape 1471"/>
          <p:cNvGrpSpPr/>
          <p:nvPr/>
        </p:nvGrpSpPr>
        <p:grpSpPr>
          <a:xfrm>
            <a:off x="6635239" y="3863841"/>
            <a:ext cx="686405" cy="727652"/>
            <a:chOff x="6551265" y="3863841"/>
            <a:chExt cx="686405" cy="727652"/>
          </a:xfrm>
        </p:grpSpPr>
        <p:grpSp>
          <p:nvGrpSpPr>
            <p:cNvPr id="1472" name="Shape 1472"/>
            <p:cNvGrpSpPr/>
            <p:nvPr/>
          </p:nvGrpSpPr>
          <p:grpSpPr>
            <a:xfrm>
              <a:off x="6551265" y="3863841"/>
              <a:ext cx="686405" cy="727652"/>
              <a:chOff x="6638467" y="1687522"/>
              <a:chExt cx="686405" cy="727652"/>
            </a:xfrm>
          </p:grpSpPr>
          <p:sp>
            <p:nvSpPr>
              <p:cNvPr id="1473" name="Shape 1473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Shape 1474"/>
              <p:cNvSpPr txBox="1"/>
              <p:nvPr/>
            </p:nvSpPr>
            <p:spPr>
              <a:xfrm>
                <a:off x="6638467" y="2184342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1475" name="Shape 147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6" name="Shape 1476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1477" name="Shape 1477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78" name="Shape 147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9" name="Shape 1479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1480" name="Shape 148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6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1" name="Shape 1481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1482" name="Shape 1482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83" name="Shape 148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4" name="Shape 1484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485" name="Shape 1485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6" name="Shape 1486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1487" name="Shape 1487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88" name="Shape 1488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489" name="Shape 1489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1490" name="Shape 1490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1" name="Shape 1491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492" name="Shape 1492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493" name="Shape 1493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1494" name="Shape 1494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95" name="Shape 1495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496" name="Shape 1496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1497" name="Shape 1497"/>
                <p:cNvSpPr/>
                <p:nvPr/>
              </p:nvSpPr>
              <p:spPr>
                <a:xfrm flipH="1" rot="10800000">
                  <a:off x="4599991" y="2497752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8" name="Shape 1498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499" name="Shape 1499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500" name="Shape 1500"/>
          <p:cNvGrpSpPr/>
          <p:nvPr/>
        </p:nvGrpSpPr>
        <p:grpSpPr>
          <a:xfrm>
            <a:off x="4646075" y="1706808"/>
            <a:ext cx="646331" cy="726164"/>
            <a:chOff x="4562101" y="1706808"/>
            <a:chExt cx="646331" cy="726164"/>
          </a:xfrm>
        </p:grpSpPr>
        <p:sp>
          <p:nvSpPr>
            <p:cNvPr id="1501" name="Shape 1501"/>
            <p:cNvSpPr/>
            <p:nvPr/>
          </p:nvSpPr>
          <p:spPr>
            <a:xfrm>
              <a:off x="4620328" y="1706808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02" name="Shape 150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3" name="Shape 150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4" name="Shape 1504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505" name="Shape 1505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1506" name="Shape 1506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7" name="Shape 1507"/>
          <p:cNvGrpSpPr/>
          <p:nvPr/>
        </p:nvGrpSpPr>
        <p:grpSpPr>
          <a:xfrm>
            <a:off x="1813332" y="2060853"/>
            <a:ext cx="646331" cy="724633"/>
            <a:chOff x="4267498" y="2340664"/>
            <a:chExt cx="646331" cy="724633"/>
          </a:xfrm>
        </p:grpSpPr>
        <p:sp>
          <p:nvSpPr>
            <p:cNvPr id="1508" name="Shape 1508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9" name="Shape 1509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510" name="Shape 1510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1511" name="Shape 1511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2" name="Shape 1512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513" name="Shape 1513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514" name="Shape 1514"/>
          <p:cNvGrpSpPr/>
          <p:nvPr/>
        </p:nvGrpSpPr>
        <p:grpSpPr>
          <a:xfrm>
            <a:off x="240587" y="2083385"/>
            <a:ext cx="1669066" cy="484631"/>
            <a:chOff x="0" y="2113732"/>
            <a:chExt cx="1669066" cy="484631"/>
          </a:xfrm>
        </p:grpSpPr>
        <p:sp>
          <p:nvSpPr>
            <p:cNvPr id="1515" name="Shape 1515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Shape 1516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517" name="Shape 1517"/>
          <p:cNvSpPr/>
          <p:nvPr/>
        </p:nvSpPr>
        <p:spPr>
          <a:xfrm>
            <a:off x="4328789" y="278315"/>
            <a:ext cx="3520799" cy="6188158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8" name="Shape 1518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1519" name="Shape 1519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해당 연맹원 연맹 레벨을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상승 등급</a:t>
              </a: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으로 조정하시겠습니까?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6163553" y="3462601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1521" name="Shape 1521"/>
            <p:cNvSpPr/>
            <p:nvPr/>
          </p:nvSpPr>
          <p:spPr>
            <a:xfrm>
              <a:off x="4931548" y="3472919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1522" name="Shape 1522"/>
          <p:cNvSpPr/>
          <p:nvPr/>
        </p:nvSpPr>
        <p:spPr>
          <a:xfrm>
            <a:off x="8452481" y="187736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레벨 상승 확인 팝업</a:t>
            </a:r>
          </a:p>
        </p:txBody>
      </p:sp>
      <p:cxnSp>
        <p:nvCxnSpPr>
          <p:cNvPr id="1523" name="Shape 1523"/>
          <p:cNvCxnSpPr>
            <a:stCxn id="1522" idx="1"/>
          </p:cNvCxnSpPr>
          <p:nvPr/>
        </p:nvCxnSpPr>
        <p:spPr>
          <a:xfrm flipH="1">
            <a:off x="7528181" y="2100455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24" name="Shape 1524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연맹원의 연맹 레벨 상승 조정</a:t>
            </a:r>
          </a:p>
        </p:txBody>
      </p:sp>
      <p:cxnSp>
        <p:nvCxnSpPr>
          <p:cNvPr id="1525" name="Shape 1525"/>
          <p:cNvCxnSpPr>
            <a:stCxn id="1524" idx="0"/>
          </p:cNvCxnSpPr>
          <p:nvPr/>
        </p:nvCxnSpPr>
        <p:spPr>
          <a:xfrm flipH="1" rot="10800000">
            <a:off x="4720638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26" name="Shape 1526"/>
          <p:cNvSpPr/>
          <p:nvPr/>
        </p:nvSpPr>
        <p:spPr>
          <a:xfrm>
            <a:off x="6525373" y="434000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 상승 조정 취소</a:t>
            </a:r>
          </a:p>
        </p:txBody>
      </p:sp>
      <p:cxnSp>
        <p:nvCxnSpPr>
          <p:cNvPr id="1527" name="Shape 1527"/>
          <p:cNvCxnSpPr>
            <a:stCxn id="1526" idx="0"/>
          </p:cNvCxnSpPr>
          <p:nvPr/>
        </p:nvCxnSpPr>
        <p:spPr>
          <a:xfrm rot="10800000">
            <a:off x="6782206" y="3911003"/>
            <a:ext cx="725400" cy="429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533" name="Shape 1533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연맹원 레벨 상승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상승 연출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이미지 상단 연맹 레벨 표시 변경 연출 발생</a:t>
            </a:r>
          </a:p>
        </p:txBody>
      </p:sp>
      <p:grpSp>
        <p:nvGrpSpPr>
          <p:cNvPr id="1534" name="Shape 1534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535" name="Shape 1535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539" name="Shape 1539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540" name="Shape 1540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541" name="Shape 1541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42" name="Shape 154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3" name="Shape 154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44" name="Shape 1544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545" name="Shape 1545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546" name="Shape 154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547" name="Shape 154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48" name="Shape 1548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549" name="Shape 1549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550" name="Shape 1550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Shape 1551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Shape 1552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553" name="Shape 1553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Shape 1554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Shape 1555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556" name="Shape 1556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557" name="Shape 15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58" name="Shape 1558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1559" name="Shape 1559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560" name="Shape 1560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561" name="Shape 15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62" name="Shape 1562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563" name="Shape 1563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Shape 1564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Shape 1565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566" name="Shape 1566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Shape 1567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Shape 1568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569" name="Shape 156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0" name="Shape 157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1" name="Shape 1571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573" name="Shape 1573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4" name="Shape 1574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575" name="Shape 1575"/>
            <p:cNvGrpSpPr/>
            <p:nvPr/>
          </p:nvGrpSpPr>
          <p:grpSpPr>
            <a:xfrm>
              <a:off x="5036078" y="1251628"/>
              <a:ext cx="2118332" cy="1178532"/>
              <a:chOff x="5036078" y="1251628"/>
              <a:chExt cx="2118332" cy="1178532"/>
            </a:xfrm>
          </p:grpSpPr>
          <p:sp>
            <p:nvSpPr>
              <p:cNvPr id="1576" name="Shape 1576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Shape 1577"/>
              <p:cNvSpPr/>
              <p:nvPr/>
            </p:nvSpPr>
            <p:spPr>
              <a:xfrm rot="5400000">
                <a:off x="6225457" y="1501207"/>
                <a:ext cx="876296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Shape 1578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1579" name="Shape 157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0" name="Shape 158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3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81" name="Shape 1581"/>
              <p:cNvSpPr/>
              <p:nvPr/>
            </p:nvSpPr>
            <p:spPr>
              <a:xfrm>
                <a:off x="5169017" y="2160600"/>
                <a:ext cx="1015412" cy="194381"/>
              </a:xfrm>
              <a:prstGeom prst="rect">
                <a:avLst/>
              </a:prstGeom>
              <a:solidFill>
                <a:schemeClr val="dk1">
                  <a:alpha val="69019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582" name="Shape 1582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3" name="Shape 15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6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4" name="Shape 1584"/>
          <p:cNvGrpSpPr/>
          <p:nvPr/>
        </p:nvGrpSpPr>
        <p:grpSpPr>
          <a:xfrm>
            <a:off x="6682690" y="1878206"/>
            <a:ext cx="917239" cy="727652"/>
            <a:chOff x="6523046" y="1687522"/>
            <a:chExt cx="917239" cy="727652"/>
          </a:xfrm>
        </p:grpSpPr>
        <p:sp>
          <p:nvSpPr>
            <p:cNvPr id="1585" name="Shape 1585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86" name="Shape 1586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7" name="Shape 1587"/>
            <p:cNvSpPr txBox="1"/>
            <p:nvPr/>
          </p:nvSpPr>
          <p:spPr>
            <a:xfrm>
              <a:off x="6523046" y="2184342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588" name="Shape 1588"/>
          <p:cNvGrpSpPr/>
          <p:nvPr/>
        </p:nvGrpSpPr>
        <p:grpSpPr>
          <a:xfrm>
            <a:off x="7035879" y="2610835"/>
            <a:ext cx="957314" cy="727652"/>
            <a:chOff x="6503010" y="1687522"/>
            <a:chExt cx="957314" cy="727652"/>
          </a:xfrm>
        </p:grpSpPr>
        <p:sp>
          <p:nvSpPr>
            <p:cNvPr id="1589" name="Shape 1589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Shape 1590"/>
            <p:cNvSpPr txBox="1"/>
            <p:nvPr/>
          </p:nvSpPr>
          <p:spPr>
            <a:xfrm>
              <a:off x="6503010" y="2184342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1591" name="Shape 1591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307000" y="2737600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592" name="Shape 1592"/>
          <p:cNvGrpSpPr/>
          <p:nvPr/>
        </p:nvGrpSpPr>
        <p:grpSpPr>
          <a:xfrm>
            <a:off x="6824147" y="3445485"/>
            <a:ext cx="686405" cy="727652"/>
            <a:chOff x="6551265" y="3863841"/>
            <a:chExt cx="686405" cy="727652"/>
          </a:xfrm>
        </p:grpSpPr>
        <p:grpSp>
          <p:nvGrpSpPr>
            <p:cNvPr id="1593" name="Shape 1593"/>
            <p:cNvGrpSpPr/>
            <p:nvPr/>
          </p:nvGrpSpPr>
          <p:grpSpPr>
            <a:xfrm>
              <a:off x="6551265" y="3863841"/>
              <a:ext cx="686405" cy="727652"/>
              <a:chOff x="6638467" y="1687522"/>
              <a:chExt cx="686405" cy="727652"/>
            </a:xfrm>
          </p:grpSpPr>
          <p:sp>
            <p:nvSpPr>
              <p:cNvPr id="1594" name="Shape 1594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Shape 1595"/>
              <p:cNvSpPr txBox="1"/>
              <p:nvPr/>
            </p:nvSpPr>
            <p:spPr>
              <a:xfrm>
                <a:off x="6638467" y="2184342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1596" name="Shape 159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7" name="Shape 1597"/>
          <p:cNvGrpSpPr/>
          <p:nvPr/>
        </p:nvGrpSpPr>
        <p:grpSpPr>
          <a:xfrm>
            <a:off x="5717923" y="4137650"/>
            <a:ext cx="646331" cy="749269"/>
            <a:chOff x="4555241" y="3658123"/>
            <a:chExt cx="646331" cy="749269"/>
          </a:xfrm>
        </p:grpSpPr>
        <p:sp>
          <p:nvSpPr>
            <p:cNvPr id="1598" name="Shape 1598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99" name="Shape 159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0" name="Shape 1600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601" name="Shape 1601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2" name="Shape 1602"/>
          <p:cNvGrpSpPr/>
          <p:nvPr/>
        </p:nvGrpSpPr>
        <p:grpSpPr>
          <a:xfrm>
            <a:off x="4303121" y="2567144"/>
            <a:ext cx="646331" cy="724633"/>
            <a:chOff x="4267498" y="2340664"/>
            <a:chExt cx="646331" cy="724633"/>
          </a:xfrm>
        </p:grpSpPr>
        <p:sp>
          <p:nvSpPr>
            <p:cNvPr id="1603" name="Shape 1603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04" name="Shape 1604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605" name="Shape 1605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1606" name="Shape 1606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7" name="Shape 1607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608" name="Shape 1608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609" name="Shape 1609"/>
          <p:cNvGrpSpPr/>
          <p:nvPr/>
        </p:nvGrpSpPr>
        <p:grpSpPr>
          <a:xfrm>
            <a:off x="4567519" y="3361377"/>
            <a:ext cx="646331" cy="724633"/>
            <a:chOff x="4267498" y="2340664"/>
            <a:chExt cx="646331" cy="724633"/>
          </a:xfrm>
        </p:grpSpPr>
        <p:sp>
          <p:nvSpPr>
            <p:cNvPr id="1610" name="Shape 1610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1" name="Shape 1611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612" name="Shape 1612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1613" name="Shape 1613"/>
                <p:cNvSpPr/>
                <p:nvPr/>
              </p:nvSpPr>
              <p:spPr>
                <a:xfrm flipH="1" rot="10800000">
                  <a:off x="4599991" y="2497752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4" name="Shape 1614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615" name="Shape 1615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616" name="Shape 1616"/>
          <p:cNvGrpSpPr/>
          <p:nvPr/>
        </p:nvGrpSpPr>
        <p:grpSpPr>
          <a:xfrm>
            <a:off x="4597724" y="1850781"/>
            <a:ext cx="646331" cy="726164"/>
            <a:chOff x="4562101" y="1706808"/>
            <a:chExt cx="646331" cy="726164"/>
          </a:xfrm>
        </p:grpSpPr>
        <p:sp>
          <p:nvSpPr>
            <p:cNvPr id="1617" name="Shape 1617"/>
            <p:cNvSpPr/>
            <p:nvPr/>
          </p:nvSpPr>
          <p:spPr>
            <a:xfrm>
              <a:off x="4620328" y="1706808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18" name="Shape 161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9" name="Shape 161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0" name="Shape 1620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621" name="Shape 1621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1622" name="Shape 1622"/>
          <p:cNvPicPr preferRelativeResize="0"/>
          <p:nvPr/>
        </p:nvPicPr>
        <p:blipFill rotWithShape="1">
          <a:blip r:embed="rId15">
            <a:alphaModFix/>
          </a:blip>
          <a:srcRect b="20230" l="13340" r="13340" t="19190"/>
          <a:stretch/>
        </p:blipFill>
        <p:spPr>
          <a:xfrm>
            <a:off x="5820453" y="1487687"/>
            <a:ext cx="477315" cy="39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Shape 1623"/>
          <p:cNvSpPr/>
          <p:nvPr/>
        </p:nvSpPr>
        <p:spPr>
          <a:xfrm>
            <a:off x="5783278" y="1020548"/>
            <a:ext cx="484631" cy="52127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4" name="Shape 1624"/>
          <p:cNvSpPr txBox="1"/>
          <p:nvPr/>
        </p:nvSpPr>
        <p:spPr>
          <a:xfrm>
            <a:off x="4797287" y="531985"/>
            <a:ext cx="2566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등급 아이콘 변경(연출)</a:t>
            </a:r>
          </a:p>
        </p:txBody>
      </p:sp>
      <p:sp>
        <p:nvSpPr>
          <p:cNvPr id="1625" name="Shape 1625"/>
          <p:cNvSpPr/>
          <p:nvPr/>
        </p:nvSpPr>
        <p:spPr>
          <a:xfrm rot="-5822021">
            <a:off x="3530814" y="2535319"/>
            <a:ext cx="484630" cy="124460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Shape 1626"/>
          <p:cNvSpPr txBox="1"/>
          <p:nvPr/>
        </p:nvSpPr>
        <p:spPr>
          <a:xfrm>
            <a:off x="535710" y="2814991"/>
            <a:ext cx="273825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연맹원의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연맹 레벨에 따라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메뉴도 변동됨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Shape 1631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632" name="Shape 1632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연맹원 레벨 강등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연맹원의 등급을 강등 조정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R3~4 등급의 연맹원만 사용 가능</a:t>
            </a:r>
          </a:p>
        </p:txBody>
      </p:sp>
      <p:grpSp>
        <p:nvGrpSpPr>
          <p:cNvPr id="1633" name="Shape 1633"/>
          <p:cNvGrpSpPr/>
          <p:nvPr/>
        </p:nvGrpSpPr>
        <p:grpSpPr>
          <a:xfrm>
            <a:off x="240587" y="2083385"/>
            <a:ext cx="1669066" cy="484631"/>
            <a:chOff x="0" y="2113732"/>
            <a:chExt cx="1669066" cy="484631"/>
          </a:xfrm>
        </p:grpSpPr>
        <p:sp>
          <p:nvSpPr>
            <p:cNvPr id="1634" name="Shape 1634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Shape 1635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grpSp>
        <p:nvGrpSpPr>
          <p:cNvPr id="1636" name="Shape 1636"/>
          <p:cNvGrpSpPr/>
          <p:nvPr/>
        </p:nvGrpSpPr>
        <p:grpSpPr>
          <a:xfrm>
            <a:off x="1936112" y="2064915"/>
            <a:ext cx="646331" cy="724633"/>
            <a:chOff x="4267498" y="2340664"/>
            <a:chExt cx="646331" cy="724633"/>
          </a:xfrm>
        </p:grpSpPr>
        <p:sp>
          <p:nvSpPr>
            <p:cNvPr id="1637" name="Shape 1637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8" name="Shape 1638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639" name="Shape 1639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1640" name="Shape 1640"/>
                <p:cNvSpPr/>
                <p:nvPr/>
              </p:nvSpPr>
              <p:spPr>
                <a:xfrm flipH="1" rot="10800000">
                  <a:off x="4599991" y="2497752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1" name="Shape 1641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642" name="Shape 1642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643" name="Shape 1643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644" name="Shape 1644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Shape 1645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646" name="Shape 1646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Shape 1647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648" name="Shape 1648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649" name="Shape 1649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650" name="Shape 1650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51" name="Shape 165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2" name="Shape 165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3" name="Shape 1653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654" name="Shape 1654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655" name="Shape 165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656" name="Shape 165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57" name="Shape 1657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658" name="Shape 1658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659" name="Shape 1659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Shape 1660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Shape 1661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662" name="Shape 1662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Shape 1663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Shape 1664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666" name="Shape 166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67" name="Shape 1667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1668" name="Shape 1668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669" name="Shape 1669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670" name="Shape 167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71" name="Shape 1671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672" name="Shape 1672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Shape 1673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Shape 1674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675" name="Shape 1675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Shape 1676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Shape 1677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678" name="Shape 167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9" name="Shape 167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0" name="Shape 1680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682" name="Shape 1682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3" name="Shape 1683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684" name="Shape 1684"/>
            <p:cNvGrpSpPr/>
            <p:nvPr/>
          </p:nvGrpSpPr>
          <p:grpSpPr>
            <a:xfrm>
              <a:off x="5036078" y="1251628"/>
              <a:ext cx="2118332" cy="1178532"/>
              <a:chOff x="5036078" y="1251628"/>
              <a:chExt cx="2118332" cy="1178532"/>
            </a:xfrm>
          </p:grpSpPr>
          <p:sp>
            <p:nvSpPr>
              <p:cNvPr id="1685" name="Shape 1685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Shape 1686"/>
              <p:cNvSpPr/>
              <p:nvPr/>
            </p:nvSpPr>
            <p:spPr>
              <a:xfrm rot="5400000">
                <a:off x="6225457" y="1501207"/>
                <a:ext cx="876296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Shape 1687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1688" name="Shape 168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89" name="Shape 168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3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90" name="Shape 1690"/>
              <p:cNvSpPr/>
              <p:nvPr/>
            </p:nvSpPr>
            <p:spPr>
              <a:xfrm>
                <a:off x="5169017" y="2160600"/>
                <a:ext cx="1015412" cy="194381"/>
              </a:xfrm>
              <a:prstGeom prst="rect">
                <a:avLst/>
              </a:prstGeom>
              <a:solidFill>
                <a:schemeClr val="dk1">
                  <a:alpha val="69019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691" name="Shape 1691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2" name="Shape 16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6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3" name="Shape 1693"/>
          <p:cNvGrpSpPr/>
          <p:nvPr/>
        </p:nvGrpSpPr>
        <p:grpSpPr>
          <a:xfrm>
            <a:off x="6607020" y="1687522"/>
            <a:ext cx="917239" cy="727652"/>
            <a:chOff x="6523046" y="1687522"/>
            <a:chExt cx="917239" cy="727652"/>
          </a:xfrm>
        </p:grpSpPr>
        <p:sp>
          <p:nvSpPr>
            <p:cNvPr id="1694" name="Shape 1694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95" name="Shape 1695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6" name="Shape 1696"/>
            <p:cNvSpPr txBox="1"/>
            <p:nvPr/>
          </p:nvSpPr>
          <p:spPr>
            <a:xfrm>
              <a:off x="6523046" y="2184342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697" name="Shape 1697"/>
          <p:cNvGrpSpPr/>
          <p:nvPr/>
        </p:nvGrpSpPr>
        <p:grpSpPr>
          <a:xfrm>
            <a:off x="6960209" y="2420151"/>
            <a:ext cx="957314" cy="727652"/>
            <a:chOff x="6503010" y="1687522"/>
            <a:chExt cx="957314" cy="727652"/>
          </a:xfrm>
        </p:grpSpPr>
        <p:sp>
          <p:nvSpPr>
            <p:cNvPr id="1698" name="Shape 1698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Shape 1699"/>
            <p:cNvSpPr txBox="1"/>
            <p:nvPr/>
          </p:nvSpPr>
          <p:spPr>
            <a:xfrm>
              <a:off x="6503010" y="2184342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1700" name="Shape 1700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8" y="25469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701" name="Shape 1701"/>
          <p:cNvGrpSpPr/>
          <p:nvPr/>
        </p:nvGrpSpPr>
        <p:grpSpPr>
          <a:xfrm>
            <a:off x="7088266" y="3183465"/>
            <a:ext cx="686405" cy="727652"/>
            <a:chOff x="7004292" y="3183465"/>
            <a:chExt cx="686405" cy="727652"/>
          </a:xfrm>
        </p:grpSpPr>
        <p:grpSp>
          <p:nvGrpSpPr>
            <p:cNvPr id="1702" name="Shape 1702"/>
            <p:cNvGrpSpPr/>
            <p:nvPr/>
          </p:nvGrpSpPr>
          <p:grpSpPr>
            <a:xfrm>
              <a:off x="7004292" y="3183465"/>
              <a:ext cx="686405" cy="727652"/>
              <a:chOff x="6638464" y="1687522"/>
              <a:chExt cx="686405" cy="727652"/>
            </a:xfrm>
          </p:grpSpPr>
          <p:sp>
            <p:nvSpPr>
              <p:cNvPr id="1703" name="Shape 1703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Shape 1704"/>
              <p:cNvSpPr txBox="1"/>
              <p:nvPr/>
            </p:nvSpPr>
            <p:spPr>
              <a:xfrm>
                <a:off x="6638464" y="2184342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1705" name="Shape 170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6" name="Shape 1706"/>
          <p:cNvGrpSpPr/>
          <p:nvPr/>
        </p:nvGrpSpPr>
        <p:grpSpPr>
          <a:xfrm>
            <a:off x="6635239" y="3863841"/>
            <a:ext cx="686405" cy="727652"/>
            <a:chOff x="6551265" y="3863841"/>
            <a:chExt cx="686405" cy="727652"/>
          </a:xfrm>
        </p:grpSpPr>
        <p:grpSp>
          <p:nvGrpSpPr>
            <p:cNvPr id="1707" name="Shape 1707"/>
            <p:cNvGrpSpPr/>
            <p:nvPr/>
          </p:nvGrpSpPr>
          <p:grpSpPr>
            <a:xfrm>
              <a:off x="6551265" y="3863841"/>
              <a:ext cx="686405" cy="727652"/>
              <a:chOff x="6638467" y="1687522"/>
              <a:chExt cx="686405" cy="727652"/>
            </a:xfrm>
          </p:grpSpPr>
          <p:sp>
            <p:nvSpPr>
              <p:cNvPr id="1708" name="Shape 1708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Shape 1709"/>
              <p:cNvSpPr txBox="1"/>
              <p:nvPr/>
            </p:nvSpPr>
            <p:spPr>
              <a:xfrm>
                <a:off x="6638467" y="2184342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1710" name="Shape 171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1" name="Shape 1711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1712" name="Shape 1712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13" name="Shape 171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4" name="Shape 1714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1715" name="Shape 171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6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6" name="Shape 1716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1717" name="Shape 1717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18" name="Shape 171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9" name="Shape 1719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720" name="Shape 1720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1" name="Shape 1721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1722" name="Shape 1722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3" name="Shape 1723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724" name="Shape 1724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1725" name="Shape 1725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6" name="Shape 1726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727" name="Shape 1727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728" name="Shape 1728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1729" name="Shape 1729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0" name="Shape 1730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731" name="Shape 1731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1732" name="Shape 1732"/>
                <p:cNvSpPr/>
                <p:nvPr/>
              </p:nvSpPr>
              <p:spPr>
                <a:xfrm flipH="1" rot="10800000">
                  <a:off x="4599991" y="2497752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3" name="Shape 1733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734" name="Shape 1734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735" name="Shape 1735"/>
          <p:cNvGrpSpPr/>
          <p:nvPr/>
        </p:nvGrpSpPr>
        <p:grpSpPr>
          <a:xfrm>
            <a:off x="4646075" y="1706808"/>
            <a:ext cx="646331" cy="726164"/>
            <a:chOff x="4562101" y="1706808"/>
            <a:chExt cx="646331" cy="726164"/>
          </a:xfrm>
        </p:grpSpPr>
        <p:sp>
          <p:nvSpPr>
            <p:cNvPr id="1736" name="Shape 1736"/>
            <p:cNvSpPr/>
            <p:nvPr/>
          </p:nvSpPr>
          <p:spPr>
            <a:xfrm>
              <a:off x="4620328" y="1706808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7" name="Shape 173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8" name="Shape 173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9" name="Shape 1739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740" name="Shape 1740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1741" name="Shape 1741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742" name="Shape 1742"/>
          <p:cNvSpPr/>
          <p:nvPr/>
        </p:nvSpPr>
        <p:spPr>
          <a:xfrm>
            <a:off x="4328789" y="278315"/>
            <a:ext cx="3520799" cy="6188158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3" name="Shape 1743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1744" name="Shape 1744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해당 연맹원 연맹 레벨을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상승 등급</a:t>
              </a: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으로 조정하시겠습니까?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163553" y="3462601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1746" name="Shape 1746"/>
            <p:cNvSpPr/>
            <p:nvPr/>
          </p:nvSpPr>
          <p:spPr>
            <a:xfrm>
              <a:off x="4931548" y="3472919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1747" name="Shape 1747"/>
          <p:cNvSpPr/>
          <p:nvPr/>
        </p:nvSpPr>
        <p:spPr>
          <a:xfrm>
            <a:off x="8452481" y="187736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레벨 상승 확인 팝업</a:t>
            </a:r>
          </a:p>
        </p:txBody>
      </p:sp>
      <p:cxnSp>
        <p:nvCxnSpPr>
          <p:cNvPr id="1748" name="Shape 1748"/>
          <p:cNvCxnSpPr>
            <a:stCxn id="1747" idx="1"/>
          </p:cNvCxnSpPr>
          <p:nvPr/>
        </p:nvCxnSpPr>
        <p:spPr>
          <a:xfrm flipH="1">
            <a:off x="7528181" y="2100455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49" name="Shape 1749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연맹원의 연맹 레벨 상승 조정</a:t>
            </a:r>
          </a:p>
        </p:txBody>
      </p:sp>
      <p:cxnSp>
        <p:nvCxnSpPr>
          <p:cNvPr id="1750" name="Shape 1750"/>
          <p:cNvCxnSpPr>
            <a:stCxn id="1749" idx="0"/>
          </p:cNvCxnSpPr>
          <p:nvPr/>
        </p:nvCxnSpPr>
        <p:spPr>
          <a:xfrm flipH="1" rot="10800000">
            <a:off x="4720638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51" name="Shape 1751"/>
          <p:cNvSpPr/>
          <p:nvPr/>
        </p:nvSpPr>
        <p:spPr>
          <a:xfrm>
            <a:off x="6525373" y="434000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 상승 조정 취소</a:t>
            </a:r>
          </a:p>
        </p:txBody>
      </p:sp>
      <p:cxnSp>
        <p:nvCxnSpPr>
          <p:cNvPr id="1752" name="Shape 1752"/>
          <p:cNvCxnSpPr>
            <a:stCxn id="1751" idx="0"/>
          </p:cNvCxnSpPr>
          <p:nvPr/>
        </p:nvCxnSpPr>
        <p:spPr>
          <a:xfrm rot="10800000">
            <a:off x="6782206" y="3911003"/>
            <a:ext cx="725400" cy="429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Shape 1757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758" name="Shape 1758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연맹원 레벨 강등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강등 연출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이미지 상단 연맹 레벨 표시 변경 연출 발생</a:t>
            </a:r>
          </a:p>
        </p:txBody>
      </p:sp>
      <p:grpSp>
        <p:nvGrpSpPr>
          <p:cNvPr id="1759" name="Shape 1759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760" name="Shape 1760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Shape 1761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762" name="Shape 1762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Shape 1763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764" name="Shape 1764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765" name="Shape 1765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766" name="Shape 1766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767" name="Shape 176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68" name="Shape 176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69" name="Shape 1769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770" name="Shape 1770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771" name="Shape 177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772" name="Shape 177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73" name="Shape 1773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774" name="Shape 1774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775" name="Shape 1775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Shape 1776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Shape 1777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Shape 1779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Shape 1780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781" name="Shape 1781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782" name="Shape 178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83" name="Shape 1783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1784" name="Shape 1784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785" name="Shape 178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786" name="Shape 178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87" name="Shape 1787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788" name="Shape 1788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Shape 1789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Shape 1790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791" name="Shape 1791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Shape 1792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Shape 1793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794" name="Shape 179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5" name="Shape 179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6" name="Shape 1796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797" name="Shape 1797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798" name="Shape 1798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9" name="Shape 1799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800" name="Shape 1800"/>
            <p:cNvGrpSpPr/>
            <p:nvPr/>
          </p:nvGrpSpPr>
          <p:grpSpPr>
            <a:xfrm>
              <a:off x="5036078" y="1251628"/>
              <a:ext cx="2118332" cy="1178532"/>
              <a:chOff x="5036078" y="1251628"/>
              <a:chExt cx="2118332" cy="1178532"/>
            </a:xfrm>
          </p:grpSpPr>
          <p:sp>
            <p:nvSpPr>
              <p:cNvPr id="1801" name="Shape 1801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2" name="Shape 1802"/>
              <p:cNvSpPr/>
              <p:nvPr/>
            </p:nvSpPr>
            <p:spPr>
              <a:xfrm rot="5400000">
                <a:off x="6225457" y="1501207"/>
                <a:ext cx="876296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3" name="Shape 1803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1804" name="Shape 180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5" name="Shape 180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3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06" name="Shape 1806"/>
              <p:cNvSpPr/>
              <p:nvPr/>
            </p:nvSpPr>
            <p:spPr>
              <a:xfrm>
                <a:off x="5169017" y="2160600"/>
                <a:ext cx="1015412" cy="194381"/>
              </a:xfrm>
              <a:prstGeom prst="rect">
                <a:avLst/>
              </a:prstGeom>
              <a:solidFill>
                <a:schemeClr val="dk1">
                  <a:alpha val="69019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807" name="Shape 1807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8" name="Shape 18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6"/>
            <a:ext cx="1818295" cy="170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809" name="Shape 1809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sp>
        <p:nvSpPr>
          <p:cNvPr id="1810" name="Shape 1810"/>
          <p:cNvSpPr/>
          <p:nvPr/>
        </p:nvSpPr>
        <p:spPr>
          <a:xfrm>
            <a:off x="5783278" y="1020548"/>
            <a:ext cx="484631" cy="52127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Shape 1811"/>
          <p:cNvSpPr txBox="1"/>
          <p:nvPr/>
        </p:nvSpPr>
        <p:spPr>
          <a:xfrm>
            <a:off x="4797287" y="531985"/>
            <a:ext cx="2566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등급 아이콘 변경(연출)</a:t>
            </a:r>
          </a:p>
        </p:txBody>
      </p:sp>
      <p:sp>
        <p:nvSpPr>
          <p:cNvPr id="1812" name="Shape 1812"/>
          <p:cNvSpPr/>
          <p:nvPr/>
        </p:nvSpPr>
        <p:spPr>
          <a:xfrm rot="-5822021">
            <a:off x="3530814" y="2535319"/>
            <a:ext cx="484630" cy="124460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Shape 1813"/>
          <p:cNvSpPr txBox="1"/>
          <p:nvPr/>
        </p:nvSpPr>
        <p:spPr>
          <a:xfrm>
            <a:off x="535710" y="2814991"/>
            <a:ext cx="273825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연맹원의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연맹 레벨에 따라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메뉴도 변동됨</a:t>
            </a:r>
          </a:p>
        </p:txBody>
      </p:sp>
      <p:pic>
        <p:nvPicPr>
          <p:cNvPr id="1814" name="Shape 1814"/>
          <p:cNvPicPr preferRelativeResize="0"/>
          <p:nvPr/>
        </p:nvPicPr>
        <p:blipFill rotWithShape="1">
          <a:blip r:embed="rId10">
            <a:alphaModFix/>
          </a:blip>
          <a:srcRect b="30362" l="8747" r="7728" t="27876"/>
          <a:stretch/>
        </p:blipFill>
        <p:spPr>
          <a:xfrm>
            <a:off x="5824560" y="1614832"/>
            <a:ext cx="543734" cy="27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5" name="Shape 1815"/>
          <p:cNvGrpSpPr/>
          <p:nvPr/>
        </p:nvGrpSpPr>
        <p:grpSpPr>
          <a:xfrm>
            <a:off x="6682690" y="1878206"/>
            <a:ext cx="917239" cy="727652"/>
            <a:chOff x="6523046" y="1687522"/>
            <a:chExt cx="917239" cy="727652"/>
          </a:xfrm>
        </p:grpSpPr>
        <p:sp>
          <p:nvSpPr>
            <p:cNvPr id="1816" name="Shape 1816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17" name="Shape 1817"/>
            <p:cNvPicPr preferRelativeResize="0"/>
            <p:nvPr/>
          </p:nvPicPr>
          <p:blipFill rotWithShape="1">
            <a:blip r:embed="rId11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8" name="Shape 1818"/>
            <p:cNvSpPr txBox="1"/>
            <p:nvPr/>
          </p:nvSpPr>
          <p:spPr>
            <a:xfrm>
              <a:off x="6523046" y="2184342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819" name="Shape 1819"/>
          <p:cNvGrpSpPr/>
          <p:nvPr/>
        </p:nvGrpSpPr>
        <p:grpSpPr>
          <a:xfrm>
            <a:off x="7035879" y="2610835"/>
            <a:ext cx="957314" cy="727652"/>
            <a:chOff x="6503010" y="1687522"/>
            <a:chExt cx="957314" cy="727652"/>
          </a:xfrm>
        </p:grpSpPr>
        <p:sp>
          <p:nvSpPr>
            <p:cNvPr id="1820" name="Shape 1820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Shape 1821"/>
            <p:cNvSpPr txBox="1"/>
            <p:nvPr/>
          </p:nvSpPr>
          <p:spPr>
            <a:xfrm>
              <a:off x="6503010" y="2184342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1822" name="Shape 1822"/>
          <p:cNvPicPr preferRelativeResize="0"/>
          <p:nvPr/>
        </p:nvPicPr>
        <p:blipFill rotWithShape="1">
          <a:blip r:embed="rId12">
            <a:alphaModFix/>
          </a:blip>
          <a:srcRect b="63205" l="8103" r="67365" t="13381"/>
          <a:stretch/>
        </p:blipFill>
        <p:spPr>
          <a:xfrm>
            <a:off x="7307000" y="2737600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823" name="Shape 1823"/>
          <p:cNvGrpSpPr/>
          <p:nvPr/>
        </p:nvGrpSpPr>
        <p:grpSpPr>
          <a:xfrm>
            <a:off x="6824147" y="3445485"/>
            <a:ext cx="686405" cy="727652"/>
            <a:chOff x="6551265" y="3863841"/>
            <a:chExt cx="686405" cy="727652"/>
          </a:xfrm>
        </p:grpSpPr>
        <p:grpSp>
          <p:nvGrpSpPr>
            <p:cNvPr id="1824" name="Shape 1824"/>
            <p:cNvGrpSpPr/>
            <p:nvPr/>
          </p:nvGrpSpPr>
          <p:grpSpPr>
            <a:xfrm>
              <a:off x="6551265" y="3863841"/>
              <a:ext cx="686405" cy="727652"/>
              <a:chOff x="6638467" y="1687522"/>
              <a:chExt cx="686405" cy="727652"/>
            </a:xfrm>
          </p:grpSpPr>
          <p:sp>
            <p:nvSpPr>
              <p:cNvPr id="1825" name="Shape 182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6" name="Shape 1826"/>
              <p:cNvSpPr txBox="1"/>
              <p:nvPr/>
            </p:nvSpPr>
            <p:spPr>
              <a:xfrm>
                <a:off x="6638467" y="2184342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1827" name="Shape 182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8" name="Shape 1828"/>
          <p:cNvGrpSpPr/>
          <p:nvPr/>
        </p:nvGrpSpPr>
        <p:grpSpPr>
          <a:xfrm>
            <a:off x="5717923" y="4137650"/>
            <a:ext cx="646331" cy="749269"/>
            <a:chOff x="4555241" y="3658123"/>
            <a:chExt cx="646331" cy="749269"/>
          </a:xfrm>
        </p:grpSpPr>
        <p:sp>
          <p:nvSpPr>
            <p:cNvPr id="1829" name="Shape 1829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30" name="Shape 183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1" name="Shape 1831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832" name="Shape 1832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3" name="Shape 1833"/>
          <p:cNvGrpSpPr/>
          <p:nvPr/>
        </p:nvGrpSpPr>
        <p:grpSpPr>
          <a:xfrm>
            <a:off x="4303121" y="2567144"/>
            <a:ext cx="646331" cy="724633"/>
            <a:chOff x="4267498" y="2340664"/>
            <a:chExt cx="646331" cy="724633"/>
          </a:xfrm>
        </p:grpSpPr>
        <p:sp>
          <p:nvSpPr>
            <p:cNvPr id="1834" name="Shape 1834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5" name="Shape 1835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836" name="Shape 1836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1837" name="Shape 1837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8" name="Shape 1838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839" name="Shape 1839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840" name="Shape 1840"/>
          <p:cNvGrpSpPr/>
          <p:nvPr/>
        </p:nvGrpSpPr>
        <p:grpSpPr>
          <a:xfrm>
            <a:off x="4567519" y="3361377"/>
            <a:ext cx="646331" cy="724633"/>
            <a:chOff x="4267498" y="2340664"/>
            <a:chExt cx="646331" cy="724633"/>
          </a:xfrm>
        </p:grpSpPr>
        <p:sp>
          <p:nvSpPr>
            <p:cNvPr id="1841" name="Shape 1841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2" name="Shape 1842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843" name="Shape 1843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1844" name="Shape 1844"/>
                <p:cNvSpPr/>
                <p:nvPr/>
              </p:nvSpPr>
              <p:spPr>
                <a:xfrm flipH="1" rot="10800000">
                  <a:off x="4599991" y="2497752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5" name="Shape 1845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846" name="Shape 1846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847" name="Shape 1847"/>
          <p:cNvGrpSpPr/>
          <p:nvPr/>
        </p:nvGrpSpPr>
        <p:grpSpPr>
          <a:xfrm>
            <a:off x="4597724" y="1850781"/>
            <a:ext cx="646331" cy="726164"/>
            <a:chOff x="4562101" y="1706808"/>
            <a:chExt cx="646331" cy="726164"/>
          </a:xfrm>
        </p:grpSpPr>
        <p:sp>
          <p:nvSpPr>
            <p:cNvPr id="1848" name="Shape 1848"/>
            <p:cNvSpPr/>
            <p:nvPr/>
          </p:nvSpPr>
          <p:spPr>
            <a:xfrm>
              <a:off x="4620328" y="1706808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49" name="Shape 184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0" name="Shape 185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1" name="Shape 1851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690464" y="289246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13629" y="667910"/>
            <a:ext cx="11178369" cy="3416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소속되어 있는 연맹원들의 관리하거나 지원할 수 있는 기능 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관리는 다음의 기능들로 구성 ➔ 연맹 레벨에 따라 사용 가능한 기능이 다름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 이동 초대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 정보 열람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지원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지원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이양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상승 / 강등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강퇴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권한 정보 및 설정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Shape 1856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857" name="Shape 1857"/>
          <p:cNvSpPr txBox="1"/>
          <p:nvPr/>
        </p:nvSpPr>
        <p:spPr>
          <a:xfrm>
            <a:off x="1013629" y="667910"/>
            <a:ext cx="3322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연맹원 강퇴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연맹원을 연맹에서 강제로 탈퇴시키는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R4 등급의 연맹원만 사용 가능</a:t>
            </a:r>
          </a:p>
        </p:txBody>
      </p:sp>
      <p:grpSp>
        <p:nvGrpSpPr>
          <p:cNvPr id="1858" name="Shape 1858"/>
          <p:cNvGrpSpPr/>
          <p:nvPr/>
        </p:nvGrpSpPr>
        <p:grpSpPr>
          <a:xfrm>
            <a:off x="2175932" y="2377321"/>
            <a:ext cx="646331" cy="749269"/>
            <a:chOff x="4555241" y="3658123"/>
            <a:chExt cx="646331" cy="749269"/>
          </a:xfrm>
        </p:grpSpPr>
        <p:sp>
          <p:nvSpPr>
            <p:cNvPr id="1859" name="Shape 1859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60" name="Shape 18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1" name="Shape 1861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862" name="Shape 1862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3" name="Shape 1863"/>
          <p:cNvGrpSpPr/>
          <p:nvPr/>
        </p:nvGrpSpPr>
        <p:grpSpPr>
          <a:xfrm>
            <a:off x="523260" y="2367996"/>
            <a:ext cx="1669066" cy="484631"/>
            <a:chOff x="0" y="2113732"/>
            <a:chExt cx="1669066" cy="484631"/>
          </a:xfrm>
        </p:grpSpPr>
        <p:sp>
          <p:nvSpPr>
            <p:cNvPr id="1864" name="Shape 1864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Shape 1865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grpSp>
        <p:nvGrpSpPr>
          <p:cNvPr id="1866" name="Shape 1866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867" name="Shape 1867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Shape 1868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869" name="Shape 1869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Shape 1870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871" name="Shape 1871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872" name="Shape 1872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873" name="Shape 1873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74" name="Shape 187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75" name="Shape 187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76" name="Shape 1876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877" name="Shape 1877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878" name="Shape 187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879" name="Shape 187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80" name="Shape 1880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881" name="Shape 1881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882" name="Shape 1882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Shape 1883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Shape 1884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885" name="Shape 1885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Shape 1886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Shape 1887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889" name="Shape 18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90" name="Shape 1890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1891" name="Shape 1891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892" name="Shape 189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893" name="Shape 189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94" name="Shape 1894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895" name="Shape 1895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Shape 1896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Shape 1897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898" name="Shape 1898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Shape 1899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Shape 1900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901" name="Shape 190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2" name="Shape 190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3" name="Shape 1903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904" name="Shape 1904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905" name="Shape 1905"/>
            <p:cNvPicPr preferRelativeResize="0"/>
            <p:nvPr/>
          </p:nvPicPr>
          <p:blipFill rotWithShape="1">
            <a:blip r:embed="rId8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6" name="Shape 1906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907" name="Shape 1907"/>
            <p:cNvGrpSpPr/>
            <p:nvPr/>
          </p:nvGrpSpPr>
          <p:grpSpPr>
            <a:xfrm>
              <a:off x="5036078" y="1251628"/>
              <a:ext cx="2118332" cy="1178532"/>
              <a:chOff x="5036078" y="1251628"/>
              <a:chExt cx="2118332" cy="1178532"/>
            </a:xfrm>
          </p:grpSpPr>
          <p:sp>
            <p:nvSpPr>
              <p:cNvPr id="1908" name="Shape 1908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Shape 1909"/>
              <p:cNvSpPr/>
              <p:nvPr/>
            </p:nvSpPr>
            <p:spPr>
              <a:xfrm rot="5400000">
                <a:off x="6225457" y="1501207"/>
                <a:ext cx="876296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Shape 1910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1911" name="Shape 191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2" name="Shape 191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3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13" name="Shape 1913"/>
              <p:cNvSpPr/>
              <p:nvPr/>
            </p:nvSpPr>
            <p:spPr>
              <a:xfrm>
                <a:off x="5169017" y="2160600"/>
                <a:ext cx="1015412" cy="194381"/>
              </a:xfrm>
              <a:prstGeom prst="rect">
                <a:avLst/>
              </a:prstGeom>
              <a:solidFill>
                <a:schemeClr val="dk1">
                  <a:alpha val="69019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914" name="Shape 1914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5" name="Shape 19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0457" y="1997376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6" name="Shape 1916"/>
          <p:cNvGrpSpPr/>
          <p:nvPr/>
        </p:nvGrpSpPr>
        <p:grpSpPr>
          <a:xfrm>
            <a:off x="6607020" y="1687522"/>
            <a:ext cx="917239" cy="727652"/>
            <a:chOff x="6523046" y="1687522"/>
            <a:chExt cx="917239" cy="727652"/>
          </a:xfrm>
        </p:grpSpPr>
        <p:sp>
          <p:nvSpPr>
            <p:cNvPr id="1917" name="Shape 1917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18" name="Shape 1918"/>
            <p:cNvPicPr preferRelativeResize="0"/>
            <p:nvPr/>
          </p:nvPicPr>
          <p:blipFill rotWithShape="1">
            <a:blip r:embed="rId11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9" name="Shape 1919"/>
            <p:cNvSpPr txBox="1"/>
            <p:nvPr/>
          </p:nvSpPr>
          <p:spPr>
            <a:xfrm>
              <a:off x="6523046" y="2184342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920" name="Shape 1920"/>
          <p:cNvGrpSpPr/>
          <p:nvPr/>
        </p:nvGrpSpPr>
        <p:grpSpPr>
          <a:xfrm>
            <a:off x="6960209" y="2420151"/>
            <a:ext cx="957314" cy="727652"/>
            <a:chOff x="6503010" y="1687522"/>
            <a:chExt cx="957314" cy="727652"/>
          </a:xfrm>
        </p:grpSpPr>
        <p:sp>
          <p:nvSpPr>
            <p:cNvPr id="1921" name="Shape 1921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Shape 1922"/>
            <p:cNvSpPr txBox="1"/>
            <p:nvPr/>
          </p:nvSpPr>
          <p:spPr>
            <a:xfrm>
              <a:off x="6503010" y="2184342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1923" name="Shape 1923"/>
          <p:cNvPicPr preferRelativeResize="0"/>
          <p:nvPr/>
        </p:nvPicPr>
        <p:blipFill rotWithShape="1">
          <a:blip r:embed="rId12">
            <a:alphaModFix/>
          </a:blip>
          <a:srcRect b="63205" l="8103" r="67365" t="13381"/>
          <a:stretch/>
        </p:blipFill>
        <p:spPr>
          <a:xfrm>
            <a:off x="7231328" y="25469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924" name="Shape 1924"/>
          <p:cNvGrpSpPr/>
          <p:nvPr/>
        </p:nvGrpSpPr>
        <p:grpSpPr>
          <a:xfrm>
            <a:off x="7088266" y="3183465"/>
            <a:ext cx="686405" cy="727652"/>
            <a:chOff x="7004292" y="3183465"/>
            <a:chExt cx="686405" cy="727652"/>
          </a:xfrm>
        </p:grpSpPr>
        <p:grpSp>
          <p:nvGrpSpPr>
            <p:cNvPr id="1925" name="Shape 1925"/>
            <p:cNvGrpSpPr/>
            <p:nvPr/>
          </p:nvGrpSpPr>
          <p:grpSpPr>
            <a:xfrm>
              <a:off x="7004292" y="3183465"/>
              <a:ext cx="686405" cy="727652"/>
              <a:chOff x="6638464" y="1687522"/>
              <a:chExt cx="686405" cy="727652"/>
            </a:xfrm>
          </p:grpSpPr>
          <p:sp>
            <p:nvSpPr>
              <p:cNvPr id="1926" name="Shape 1926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Shape 1927"/>
              <p:cNvSpPr txBox="1"/>
              <p:nvPr/>
            </p:nvSpPr>
            <p:spPr>
              <a:xfrm>
                <a:off x="6638464" y="2184342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1928" name="Shape 192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9" name="Shape 1929"/>
          <p:cNvGrpSpPr/>
          <p:nvPr/>
        </p:nvGrpSpPr>
        <p:grpSpPr>
          <a:xfrm>
            <a:off x="6635239" y="3863841"/>
            <a:ext cx="686405" cy="727652"/>
            <a:chOff x="6551265" y="3863841"/>
            <a:chExt cx="686405" cy="727652"/>
          </a:xfrm>
        </p:grpSpPr>
        <p:grpSp>
          <p:nvGrpSpPr>
            <p:cNvPr id="1930" name="Shape 1930"/>
            <p:cNvGrpSpPr/>
            <p:nvPr/>
          </p:nvGrpSpPr>
          <p:grpSpPr>
            <a:xfrm>
              <a:off x="6551265" y="3863841"/>
              <a:ext cx="686405" cy="727652"/>
              <a:chOff x="6638467" y="1687522"/>
              <a:chExt cx="686405" cy="727652"/>
            </a:xfrm>
          </p:grpSpPr>
          <p:sp>
            <p:nvSpPr>
              <p:cNvPr id="1931" name="Shape 193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Shape 1932"/>
              <p:cNvSpPr txBox="1"/>
              <p:nvPr/>
            </p:nvSpPr>
            <p:spPr>
              <a:xfrm>
                <a:off x="6638467" y="2184342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1933" name="Shape 193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4" name="Shape 1934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1935" name="Shape 1935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36" name="Shape 19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7" name="Shape 1937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1938" name="Shape 193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6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9" name="Shape 1939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1940" name="Shape 1940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41" name="Shape 19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2" name="Shape 1942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4" name="Shape 1944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1945" name="Shape 1945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46" name="Shape 1946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947" name="Shape 1947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1948" name="Shape 1948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9" name="Shape 1949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950" name="Shape 1950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951" name="Shape 1951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1952" name="Shape 1952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3" name="Shape 1953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954" name="Shape 1954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1955" name="Shape 1955"/>
                <p:cNvSpPr/>
                <p:nvPr/>
              </p:nvSpPr>
              <p:spPr>
                <a:xfrm flipH="1" rot="10800000">
                  <a:off x="4599991" y="2497752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6" name="Shape 1956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957" name="Shape 1957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958" name="Shape 1958"/>
          <p:cNvGrpSpPr/>
          <p:nvPr/>
        </p:nvGrpSpPr>
        <p:grpSpPr>
          <a:xfrm>
            <a:off x="4646075" y="1706808"/>
            <a:ext cx="646331" cy="726164"/>
            <a:chOff x="4562101" y="1706808"/>
            <a:chExt cx="646331" cy="726164"/>
          </a:xfrm>
        </p:grpSpPr>
        <p:sp>
          <p:nvSpPr>
            <p:cNvPr id="1959" name="Shape 1959"/>
            <p:cNvSpPr/>
            <p:nvPr/>
          </p:nvSpPr>
          <p:spPr>
            <a:xfrm>
              <a:off x="4620328" y="1706808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60" name="Shape 196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1" name="Shape 196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2" name="Shape 1962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963" name="Shape 1963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1964" name="Shape 1964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Shape 1965"/>
          <p:cNvSpPr/>
          <p:nvPr/>
        </p:nvSpPr>
        <p:spPr>
          <a:xfrm>
            <a:off x="4328789" y="278315"/>
            <a:ext cx="3520799" cy="6188158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6" name="Shape 1966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1967" name="Shape 1967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연맹원 닉네임</a:t>
              </a: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님을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연맹에서 추방시키시겠습니까?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6163553" y="3462601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1969" name="Shape 1969"/>
            <p:cNvSpPr/>
            <p:nvPr/>
          </p:nvSpPr>
          <p:spPr>
            <a:xfrm>
              <a:off x="4931548" y="3472919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1970" name="Shape 1970"/>
          <p:cNvSpPr/>
          <p:nvPr/>
        </p:nvSpPr>
        <p:spPr>
          <a:xfrm>
            <a:off x="8452481" y="187736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강퇴 확인 팝업</a:t>
            </a:r>
          </a:p>
        </p:txBody>
      </p:sp>
      <p:cxnSp>
        <p:nvCxnSpPr>
          <p:cNvPr id="1971" name="Shape 1971"/>
          <p:cNvCxnSpPr>
            <a:stCxn id="1970" idx="1"/>
          </p:cNvCxnSpPr>
          <p:nvPr/>
        </p:nvCxnSpPr>
        <p:spPr>
          <a:xfrm flipH="1">
            <a:off x="7528181" y="2100455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72" name="Shape 1972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강퇴 수행</a:t>
            </a:r>
          </a:p>
        </p:txBody>
      </p:sp>
      <p:cxnSp>
        <p:nvCxnSpPr>
          <p:cNvPr id="1973" name="Shape 1973"/>
          <p:cNvCxnSpPr>
            <a:stCxn id="1972" idx="0"/>
          </p:cNvCxnSpPr>
          <p:nvPr/>
        </p:nvCxnSpPr>
        <p:spPr>
          <a:xfrm flipH="1" rot="10800000">
            <a:off x="4720638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74" name="Shape 1974"/>
          <p:cNvSpPr/>
          <p:nvPr/>
        </p:nvSpPr>
        <p:spPr>
          <a:xfrm>
            <a:off x="6525373" y="434000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강퇴 취소</a:t>
            </a:r>
          </a:p>
        </p:txBody>
      </p:sp>
      <p:cxnSp>
        <p:nvCxnSpPr>
          <p:cNvPr id="1975" name="Shape 1975"/>
          <p:cNvCxnSpPr>
            <a:stCxn id="1974" idx="0"/>
          </p:cNvCxnSpPr>
          <p:nvPr/>
        </p:nvCxnSpPr>
        <p:spPr>
          <a:xfrm rot="10800000">
            <a:off x="6782206" y="3911003"/>
            <a:ext cx="725400" cy="429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76" name="Shape 1976"/>
          <p:cNvSpPr/>
          <p:nvPr/>
        </p:nvSpPr>
        <p:spPr>
          <a:xfrm>
            <a:off x="3530644" y="5208780"/>
            <a:ext cx="2377004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강퇴를 수행하면 해당 플레이어(유저)는 연맹원 목록에서 제거 됨</a:t>
            </a:r>
          </a:p>
        </p:txBody>
      </p:sp>
      <p:cxnSp>
        <p:nvCxnSpPr>
          <p:cNvPr id="1977" name="Shape 1977"/>
          <p:cNvCxnSpPr>
            <a:stCxn id="1976" idx="0"/>
            <a:endCxn id="1972" idx="2"/>
          </p:cNvCxnSpPr>
          <p:nvPr/>
        </p:nvCxnSpPr>
        <p:spPr>
          <a:xfrm flipH="1" rot="10800000">
            <a:off x="4719146" y="4814580"/>
            <a:ext cx="1500" cy="394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Shape 1982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983" name="Shape 1983"/>
          <p:cNvSpPr txBox="1"/>
          <p:nvPr/>
        </p:nvSpPr>
        <p:spPr>
          <a:xfrm>
            <a:off x="1013629" y="667910"/>
            <a:ext cx="3322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연맹원에게 연맹 지령을 보낼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R4 등급의 연맹원만 사용 가능</a:t>
            </a:r>
          </a:p>
        </p:txBody>
      </p:sp>
      <p:grpSp>
        <p:nvGrpSpPr>
          <p:cNvPr id="1984" name="Shape 1984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985" name="Shape 1985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Shape 1986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987" name="Shape 1987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Shape 1988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989" name="Shape 1989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990" name="Shape 1990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991" name="Shape 1991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92" name="Shape 199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3" name="Shape 199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94" name="Shape 1994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995" name="Shape 1995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996" name="Shape 199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997" name="Shape 199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98" name="Shape 1998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999" name="Shape 1999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000" name="Shape 2000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Shape 2001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Shape 2002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Shape 2005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007" name="Shape 200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08" name="Shape 2008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2009" name="Shape 2009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010" name="Shape 2010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011" name="Shape 201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12" name="Shape 2012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Shape 2014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Shape 2015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Shape 2018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019" name="Shape 20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0" name="Shape 20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1" name="Shape 2021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023" name="Shape 2023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4" name="Shape 2024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025" name="Shape 2025"/>
            <p:cNvGrpSpPr/>
            <p:nvPr/>
          </p:nvGrpSpPr>
          <p:grpSpPr>
            <a:xfrm>
              <a:off x="5036078" y="1251628"/>
              <a:ext cx="2118332" cy="1178532"/>
              <a:chOff x="5036078" y="1251628"/>
              <a:chExt cx="2118332" cy="1178532"/>
            </a:xfrm>
          </p:grpSpPr>
          <p:sp>
            <p:nvSpPr>
              <p:cNvPr id="2026" name="Shape 2026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7" name="Shape 2027"/>
              <p:cNvSpPr/>
              <p:nvPr/>
            </p:nvSpPr>
            <p:spPr>
              <a:xfrm rot="5400000">
                <a:off x="6225457" y="1501207"/>
                <a:ext cx="876296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8" name="Shape 2028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2029" name="Shape 202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30" name="Shape 203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3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31" name="Shape 2031"/>
              <p:cNvSpPr/>
              <p:nvPr/>
            </p:nvSpPr>
            <p:spPr>
              <a:xfrm>
                <a:off x="5169017" y="2160600"/>
                <a:ext cx="1015412" cy="194381"/>
              </a:xfrm>
              <a:prstGeom prst="rect">
                <a:avLst/>
              </a:prstGeom>
              <a:solidFill>
                <a:schemeClr val="dk1">
                  <a:alpha val="69019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2032" name="Shape 2032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Shape 20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6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4" name="Shape 2034"/>
          <p:cNvGrpSpPr/>
          <p:nvPr/>
        </p:nvGrpSpPr>
        <p:grpSpPr>
          <a:xfrm>
            <a:off x="6607020" y="1687522"/>
            <a:ext cx="917239" cy="727652"/>
            <a:chOff x="6523046" y="1687522"/>
            <a:chExt cx="917239" cy="727652"/>
          </a:xfrm>
        </p:grpSpPr>
        <p:sp>
          <p:nvSpPr>
            <p:cNvPr id="2035" name="Shape 2035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36" name="Shape 2036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7" name="Shape 2037"/>
            <p:cNvSpPr txBox="1"/>
            <p:nvPr/>
          </p:nvSpPr>
          <p:spPr>
            <a:xfrm>
              <a:off x="6523046" y="2184342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2038" name="Shape 2038"/>
          <p:cNvGrpSpPr/>
          <p:nvPr/>
        </p:nvGrpSpPr>
        <p:grpSpPr>
          <a:xfrm>
            <a:off x="6960209" y="2420151"/>
            <a:ext cx="957314" cy="727652"/>
            <a:chOff x="6503010" y="1687522"/>
            <a:chExt cx="957314" cy="727652"/>
          </a:xfrm>
        </p:grpSpPr>
        <p:sp>
          <p:nvSpPr>
            <p:cNvPr id="2039" name="Shape 2039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Shape 2040"/>
            <p:cNvSpPr txBox="1"/>
            <p:nvPr/>
          </p:nvSpPr>
          <p:spPr>
            <a:xfrm>
              <a:off x="6503010" y="2184342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2041" name="Shape 2041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8" y="25469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2042" name="Shape 2042"/>
          <p:cNvGrpSpPr/>
          <p:nvPr/>
        </p:nvGrpSpPr>
        <p:grpSpPr>
          <a:xfrm>
            <a:off x="7088266" y="3183465"/>
            <a:ext cx="686405" cy="727652"/>
            <a:chOff x="7004292" y="3183465"/>
            <a:chExt cx="686405" cy="727652"/>
          </a:xfrm>
        </p:grpSpPr>
        <p:grpSp>
          <p:nvGrpSpPr>
            <p:cNvPr id="2043" name="Shape 2043"/>
            <p:cNvGrpSpPr/>
            <p:nvPr/>
          </p:nvGrpSpPr>
          <p:grpSpPr>
            <a:xfrm>
              <a:off x="7004292" y="3183465"/>
              <a:ext cx="686405" cy="727652"/>
              <a:chOff x="6638464" y="1687522"/>
              <a:chExt cx="686405" cy="727652"/>
            </a:xfrm>
          </p:grpSpPr>
          <p:sp>
            <p:nvSpPr>
              <p:cNvPr id="2044" name="Shape 2044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5" name="Shape 2045"/>
              <p:cNvSpPr txBox="1"/>
              <p:nvPr/>
            </p:nvSpPr>
            <p:spPr>
              <a:xfrm>
                <a:off x="6638464" y="2184342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2046" name="Shape 204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47" name="Shape 2047"/>
          <p:cNvGrpSpPr/>
          <p:nvPr/>
        </p:nvGrpSpPr>
        <p:grpSpPr>
          <a:xfrm>
            <a:off x="6635239" y="3863841"/>
            <a:ext cx="686405" cy="727652"/>
            <a:chOff x="6551265" y="3863841"/>
            <a:chExt cx="686405" cy="727652"/>
          </a:xfrm>
        </p:grpSpPr>
        <p:grpSp>
          <p:nvGrpSpPr>
            <p:cNvPr id="2048" name="Shape 2048"/>
            <p:cNvGrpSpPr/>
            <p:nvPr/>
          </p:nvGrpSpPr>
          <p:grpSpPr>
            <a:xfrm>
              <a:off x="6551265" y="3863841"/>
              <a:ext cx="686405" cy="727652"/>
              <a:chOff x="6638467" y="1687522"/>
              <a:chExt cx="686405" cy="727652"/>
            </a:xfrm>
          </p:grpSpPr>
          <p:sp>
            <p:nvSpPr>
              <p:cNvPr id="2049" name="Shape 2049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0" name="Shape 2050"/>
              <p:cNvSpPr txBox="1"/>
              <p:nvPr/>
            </p:nvSpPr>
            <p:spPr>
              <a:xfrm>
                <a:off x="6638467" y="2184342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2051" name="Shape 205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2" name="Shape 2052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2053" name="Shape 2053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54" name="Shape 205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5" name="Shape 2055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2056" name="Shape 205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6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7" name="Shape 2057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2058" name="Shape 2058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59" name="Shape 205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0" name="Shape 2060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2061" name="Shape 2061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2" name="Shape 2062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2063" name="Shape 2063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64" name="Shape 2064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2065" name="Shape 2065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2066" name="Shape 2066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7" name="Shape 2067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068" name="Shape 2068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2069" name="Shape 2069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2070" name="Shape 2070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1" name="Shape 2071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2072" name="Shape 2072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2073" name="Shape 2073"/>
                <p:cNvSpPr/>
                <p:nvPr/>
              </p:nvSpPr>
              <p:spPr>
                <a:xfrm flipH="1" rot="10800000">
                  <a:off x="4599991" y="2497752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4" name="Shape 2074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075" name="Shape 2075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2076" name="Shape 2076"/>
          <p:cNvGrpSpPr/>
          <p:nvPr/>
        </p:nvGrpSpPr>
        <p:grpSpPr>
          <a:xfrm>
            <a:off x="4646075" y="1706808"/>
            <a:ext cx="646331" cy="726164"/>
            <a:chOff x="4562101" y="1706808"/>
            <a:chExt cx="646331" cy="726164"/>
          </a:xfrm>
        </p:grpSpPr>
        <p:sp>
          <p:nvSpPr>
            <p:cNvPr id="2077" name="Shape 2077"/>
            <p:cNvSpPr/>
            <p:nvPr/>
          </p:nvSpPr>
          <p:spPr>
            <a:xfrm>
              <a:off x="4620328" y="1706808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78" name="Shape 207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9" name="Shape 207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0" name="Shape 2080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2081" name="Shape 2081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2082" name="Shape 2082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2083" name="Shape 2083"/>
          <p:cNvSpPr/>
          <p:nvPr/>
        </p:nvSpPr>
        <p:spPr>
          <a:xfrm>
            <a:off x="4328789" y="278315"/>
            <a:ext cx="3520799" cy="6188158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4" name="Shape 2084"/>
          <p:cNvSpPr/>
          <p:nvPr/>
        </p:nvSpPr>
        <p:spPr>
          <a:xfrm>
            <a:off x="4497492" y="1452957"/>
            <a:ext cx="3220828" cy="4124378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5" name="Shape 2085"/>
          <p:cNvCxnSpPr/>
          <p:nvPr/>
        </p:nvCxnSpPr>
        <p:spPr>
          <a:xfrm>
            <a:off x="4544855" y="1892690"/>
            <a:ext cx="312610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86" name="Shape 2086"/>
          <p:cNvSpPr txBox="1"/>
          <p:nvPr/>
        </p:nvSpPr>
        <p:spPr>
          <a:xfrm>
            <a:off x="5528537" y="1496104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</a:t>
            </a:r>
          </a:p>
        </p:txBody>
      </p:sp>
      <p:sp>
        <p:nvSpPr>
          <p:cNvPr id="2087" name="Shape 2087"/>
          <p:cNvSpPr/>
          <p:nvPr/>
        </p:nvSpPr>
        <p:spPr>
          <a:xfrm>
            <a:off x="5568101" y="5131448"/>
            <a:ext cx="1029112" cy="339071"/>
          </a:xfrm>
          <a:prstGeom prst="roundRect">
            <a:avLst>
              <a:gd fmla="val 13645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grpSp>
        <p:nvGrpSpPr>
          <p:cNvPr id="2088" name="Shape 2088"/>
          <p:cNvGrpSpPr/>
          <p:nvPr/>
        </p:nvGrpSpPr>
        <p:grpSpPr>
          <a:xfrm>
            <a:off x="4952702" y="1982350"/>
            <a:ext cx="742511" cy="927435"/>
            <a:chOff x="4728764" y="1982350"/>
            <a:chExt cx="742511" cy="927435"/>
          </a:xfrm>
        </p:grpSpPr>
        <p:sp>
          <p:nvSpPr>
            <p:cNvPr id="2089" name="Shape 2089"/>
            <p:cNvSpPr/>
            <p:nvPr/>
          </p:nvSpPr>
          <p:spPr>
            <a:xfrm>
              <a:off x="4774769" y="1982350"/>
              <a:ext cx="676289" cy="665667"/>
            </a:xfrm>
            <a:prstGeom prst="roundRect">
              <a:avLst>
                <a:gd fmla="val 5805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0" name="Shape 2090"/>
            <p:cNvPicPr preferRelativeResize="0"/>
            <p:nvPr/>
          </p:nvPicPr>
          <p:blipFill/>
          <p:spPr>
            <a:xfrm>
              <a:off x="4819271" y="2027099"/>
              <a:ext cx="579401" cy="5718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2091" name="Shape 2091"/>
            <p:cNvSpPr txBox="1"/>
            <p:nvPr/>
          </p:nvSpPr>
          <p:spPr>
            <a:xfrm>
              <a:off x="4728764" y="2663566"/>
              <a:ext cx="742511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자원 수집</a:t>
              </a:r>
            </a:p>
          </p:txBody>
        </p:sp>
      </p:grpSp>
      <p:grpSp>
        <p:nvGrpSpPr>
          <p:cNvPr id="2092" name="Shape 2092"/>
          <p:cNvGrpSpPr/>
          <p:nvPr/>
        </p:nvGrpSpPr>
        <p:grpSpPr>
          <a:xfrm>
            <a:off x="6252036" y="1991909"/>
            <a:ext cx="998989" cy="927435"/>
            <a:chOff x="6252036" y="1973248"/>
            <a:chExt cx="998989" cy="927435"/>
          </a:xfrm>
        </p:grpSpPr>
        <p:grpSp>
          <p:nvGrpSpPr>
            <p:cNvPr id="2093" name="Shape 2093"/>
            <p:cNvGrpSpPr/>
            <p:nvPr/>
          </p:nvGrpSpPr>
          <p:grpSpPr>
            <a:xfrm>
              <a:off x="6252036" y="1973248"/>
              <a:ext cx="998989" cy="927435"/>
              <a:chOff x="4600526" y="1982350"/>
              <a:chExt cx="998989" cy="927435"/>
            </a:xfrm>
          </p:grpSpPr>
          <p:sp>
            <p:nvSpPr>
              <p:cNvPr id="2094" name="Shape 2094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5" name="Shape 2095"/>
              <p:cNvSpPr txBox="1"/>
              <p:nvPr/>
            </p:nvSpPr>
            <p:spPr>
              <a:xfrm>
                <a:off x="4600526" y="2663566"/>
                <a:ext cx="998989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과학기술 공헌</a:t>
                </a:r>
              </a:p>
            </p:txBody>
          </p:sp>
        </p:grpSp>
        <p:pic>
          <p:nvPicPr>
            <p:cNvPr id="2096" name="Shape 2096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479687" y="2025249"/>
              <a:ext cx="573605" cy="5766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97" name="Shape 2097"/>
          <p:cNvGrpSpPr/>
          <p:nvPr/>
        </p:nvGrpSpPr>
        <p:grpSpPr>
          <a:xfrm>
            <a:off x="4753728" y="4014873"/>
            <a:ext cx="1172117" cy="938842"/>
            <a:chOff x="4753728" y="4014873"/>
            <a:chExt cx="1172117" cy="938842"/>
          </a:xfrm>
        </p:grpSpPr>
        <p:grpSp>
          <p:nvGrpSpPr>
            <p:cNvPr id="2098" name="Shape 2098"/>
            <p:cNvGrpSpPr/>
            <p:nvPr/>
          </p:nvGrpSpPr>
          <p:grpSpPr>
            <a:xfrm>
              <a:off x="4753728" y="4026280"/>
              <a:ext cx="1172117" cy="927435"/>
              <a:chOff x="4513964" y="1982350"/>
              <a:chExt cx="1172117" cy="927435"/>
            </a:xfrm>
          </p:grpSpPr>
          <p:sp>
            <p:nvSpPr>
              <p:cNvPr id="2099" name="Shape 2099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0" name="Shape 2100"/>
              <p:cNvSpPr txBox="1"/>
              <p:nvPr/>
            </p:nvSpPr>
            <p:spPr>
              <a:xfrm>
                <a:off x="4513964" y="2663566"/>
                <a:ext cx="1172117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전쟁에 참여</a:t>
                </a:r>
              </a:p>
            </p:txBody>
          </p:sp>
        </p:grpSp>
        <p:pic>
          <p:nvPicPr>
            <p:cNvPr id="2101" name="Shape 2101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967862" y="4014873"/>
              <a:ext cx="810255" cy="733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02" name="Shape 2102"/>
          <p:cNvGrpSpPr/>
          <p:nvPr/>
        </p:nvGrpSpPr>
        <p:grpSpPr>
          <a:xfrm>
            <a:off x="6284770" y="3019294"/>
            <a:ext cx="998989" cy="927435"/>
            <a:chOff x="6284770" y="3019294"/>
            <a:chExt cx="998989" cy="927435"/>
          </a:xfrm>
        </p:grpSpPr>
        <p:grpSp>
          <p:nvGrpSpPr>
            <p:cNvPr id="2103" name="Shape 2103"/>
            <p:cNvGrpSpPr/>
            <p:nvPr/>
          </p:nvGrpSpPr>
          <p:grpSpPr>
            <a:xfrm>
              <a:off x="6284770" y="3019294"/>
              <a:ext cx="998989" cy="927435"/>
              <a:chOff x="4616792" y="1982350"/>
              <a:chExt cx="998989" cy="927435"/>
            </a:xfrm>
          </p:grpSpPr>
          <p:sp>
            <p:nvSpPr>
              <p:cNvPr id="2104" name="Shape 2104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5" name="Shape 2105"/>
              <p:cNvSpPr txBox="1"/>
              <p:nvPr/>
            </p:nvSpPr>
            <p:spPr>
              <a:xfrm>
                <a:off x="4616792" y="2663566"/>
                <a:ext cx="998989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연맹영지 건설</a:t>
                </a:r>
              </a:p>
            </p:txBody>
          </p:sp>
        </p:grpSp>
        <p:pic>
          <p:nvPicPr>
            <p:cNvPr id="2106" name="Shape 2106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6516341" y="3040175"/>
              <a:ext cx="554440" cy="6214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07" name="Shape 2107"/>
          <p:cNvGrpSpPr/>
          <p:nvPr/>
        </p:nvGrpSpPr>
        <p:grpSpPr>
          <a:xfrm>
            <a:off x="6245416" y="4023044"/>
            <a:ext cx="1043877" cy="940230"/>
            <a:chOff x="6245416" y="4023044"/>
            <a:chExt cx="1043877" cy="940230"/>
          </a:xfrm>
        </p:grpSpPr>
        <p:grpSp>
          <p:nvGrpSpPr>
            <p:cNvPr id="2108" name="Shape 2108"/>
            <p:cNvGrpSpPr/>
            <p:nvPr/>
          </p:nvGrpSpPr>
          <p:grpSpPr>
            <a:xfrm>
              <a:off x="6245416" y="4035840"/>
              <a:ext cx="1043877" cy="927435"/>
              <a:chOff x="4578082" y="1982350"/>
              <a:chExt cx="1043877" cy="927435"/>
            </a:xfrm>
          </p:grpSpPr>
          <p:sp>
            <p:nvSpPr>
              <p:cNvPr id="2109" name="Shape 2109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0" name="Shape 2110"/>
              <p:cNvSpPr txBox="1"/>
              <p:nvPr/>
            </p:nvSpPr>
            <p:spPr>
              <a:xfrm>
                <a:off x="4578082" y="2663566"/>
                <a:ext cx="1043877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상품 보충</a:t>
                </a:r>
              </a:p>
            </p:txBody>
          </p:sp>
        </p:grpSp>
        <p:pic>
          <p:nvPicPr>
            <p:cNvPr id="2111" name="Shape 2111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396101" y="4023044"/>
              <a:ext cx="755389" cy="7242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2" name="Shape 2112"/>
          <p:cNvGrpSpPr/>
          <p:nvPr/>
        </p:nvGrpSpPr>
        <p:grpSpPr>
          <a:xfrm>
            <a:off x="4905052" y="3009733"/>
            <a:ext cx="870750" cy="927435"/>
            <a:chOff x="4905052" y="3009733"/>
            <a:chExt cx="870750" cy="927435"/>
          </a:xfrm>
        </p:grpSpPr>
        <p:grpSp>
          <p:nvGrpSpPr>
            <p:cNvPr id="2113" name="Shape 2113"/>
            <p:cNvGrpSpPr/>
            <p:nvPr/>
          </p:nvGrpSpPr>
          <p:grpSpPr>
            <a:xfrm>
              <a:off x="4905052" y="3009733"/>
              <a:ext cx="870750" cy="927435"/>
              <a:chOff x="4664646" y="1982350"/>
              <a:chExt cx="870750" cy="927435"/>
            </a:xfrm>
          </p:grpSpPr>
          <p:sp>
            <p:nvSpPr>
              <p:cNvPr id="2114" name="Shape 2114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5" name="Shape 2115"/>
              <p:cNvSpPr txBox="1"/>
              <p:nvPr/>
            </p:nvSpPr>
            <p:spPr>
              <a:xfrm>
                <a:off x="4664646" y="2663566"/>
                <a:ext cx="870750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연맹원 지원</a:t>
                </a:r>
              </a:p>
            </p:txBody>
          </p:sp>
        </p:grpSp>
        <p:pic>
          <p:nvPicPr>
            <p:cNvPr id="2116" name="Shape 2116"/>
            <p:cNvPicPr preferRelativeResize="0"/>
            <p:nvPr/>
          </p:nvPicPr>
          <p:blipFill rotWithShape="1">
            <a:blip r:embed="rId22">
              <a:alphaModFix/>
            </a:blip>
            <a:srcRect b="13811" l="10604" r="21790" t="24413"/>
            <a:stretch/>
          </p:blipFill>
          <p:spPr>
            <a:xfrm>
              <a:off x="5068387" y="3090975"/>
              <a:ext cx="574766" cy="5397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7" name="Shape 2117"/>
          <p:cNvSpPr/>
          <p:nvPr/>
        </p:nvSpPr>
        <p:spPr>
          <a:xfrm>
            <a:off x="8611621" y="86673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지령 세부 메뉴 팝업</a:t>
            </a:r>
          </a:p>
        </p:txBody>
      </p:sp>
      <p:cxnSp>
        <p:nvCxnSpPr>
          <p:cNvPr id="2118" name="Shape 2118"/>
          <p:cNvCxnSpPr>
            <a:stCxn id="2117" idx="1"/>
          </p:cNvCxnSpPr>
          <p:nvPr/>
        </p:nvCxnSpPr>
        <p:spPr>
          <a:xfrm flipH="1">
            <a:off x="7687321" y="1089822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19" name="Shape 2119"/>
          <p:cNvSpPr/>
          <p:nvPr/>
        </p:nvSpPr>
        <p:spPr>
          <a:xfrm>
            <a:off x="7937863" y="209903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과학 기술 공연 지령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 보내기 버튼</a:t>
            </a:r>
          </a:p>
        </p:txBody>
      </p:sp>
      <p:cxnSp>
        <p:nvCxnSpPr>
          <p:cNvPr id="2120" name="Shape 2120"/>
          <p:cNvCxnSpPr>
            <a:stCxn id="2119" idx="1"/>
            <a:endCxn id="2094" idx="3"/>
          </p:cNvCxnSpPr>
          <p:nvPr/>
        </p:nvCxnSpPr>
        <p:spPr>
          <a:xfrm flipH="1">
            <a:off x="7102663" y="2322122"/>
            <a:ext cx="835200" cy="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21" name="Shape 2121"/>
          <p:cNvSpPr/>
          <p:nvPr/>
        </p:nvSpPr>
        <p:spPr>
          <a:xfrm>
            <a:off x="7957178" y="317244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 건설 참여 지령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 보내기 버튼</a:t>
            </a:r>
          </a:p>
        </p:txBody>
      </p:sp>
      <p:cxnSp>
        <p:nvCxnSpPr>
          <p:cNvPr id="2122" name="Shape 2122"/>
          <p:cNvCxnSpPr>
            <a:stCxn id="2121" idx="1"/>
          </p:cNvCxnSpPr>
          <p:nvPr/>
        </p:nvCxnSpPr>
        <p:spPr>
          <a:xfrm flipH="1">
            <a:off x="7121978" y="3395531"/>
            <a:ext cx="835200" cy="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23" name="Shape 2123"/>
          <p:cNvSpPr/>
          <p:nvPr/>
        </p:nvSpPr>
        <p:spPr>
          <a:xfrm>
            <a:off x="7948039" y="418902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상점 내 상품 보충 지령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 보내기 버튼</a:t>
            </a:r>
          </a:p>
        </p:txBody>
      </p:sp>
      <p:cxnSp>
        <p:nvCxnSpPr>
          <p:cNvPr id="2124" name="Shape 2124"/>
          <p:cNvCxnSpPr>
            <a:stCxn id="2123" idx="1"/>
          </p:cNvCxnSpPr>
          <p:nvPr/>
        </p:nvCxnSpPr>
        <p:spPr>
          <a:xfrm flipH="1">
            <a:off x="7112839" y="4412110"/>
            <a:ext cx="835200" cy="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25" name="Shape 2125"/>
          <p:cNvSpPr/>
          <p:nvPr/>
        </p:nvSpPr>
        <p:spPr>
          <a:xfrm>
            <a:off x="2226033" y="2135434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수집 지령 메일 보내기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sp>
        <p:nvSpPr>
          <p:cNvPr id="2126" name="Shape 2126"/>
          <p:cNvSpPr/>
          <p:nvPr/>
        </p:nvSpPr>
        <p:spPr>
          <a:xfrm>
            <a:off x="2245350" y="320884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지원 참여 지령 메일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 버튼</a:t>
            </a:r>
          </a:p>
        </p:txBody>
      </p:sp>
      <p:sp>
        <p:nvSpPr>
          <p:cNvPr id="2127" name="Shape 2127"/>
          <p:cNvSpPr/>
          <p:nvPr/>
        </p:nvSpPr>
        <p:spPr>
          <a:xfrm>
            <a:off x="2236209" y="422542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 참여 지령 메일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 버튼</a:t>
            </a:r>
          </a:p>
        </p:txBody>
      </p:sp>
      <p:cxnSp>
        <p:nvCxnSpPr>
          <p:cNvPr id="2128" name="Shape 2128"/>
          <p:cNvCxnSpPr>
            <a:stCxn id="2125" idx="3"/>
            <a:endCxn id="2089" idx="1"/>
          </p:cNvCxnSpPr>
          <p:nvPr/>
        </p:nvCxnSpPr>
        <p:spPr>
          <a:xfrm flipH="1" rot="10800000">
            <a:off x="4190500" y="2315323"/>
            <a:ext cx="808200" cy="43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29" name="Shape 2129"/>
          <p:cNvCxnSpPr>
            <a:stCxn id="2126" idx="3"/>
            <a:endCxn id="2114" idx="1"/>
          </p:cNvCxnSpPr>
          <p:nvPr/>
        </p:nvCxnSpPr>
        <p:spPr>
          <a:xfrm flipH="1" rot="10800000">
            <a:off x="4209817" y="3342535"/>
            <a:ext cx="805500" cy="8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30" name="Shape 2130"/>
          <p:cNvCxnSpPr>
            <a:stCxn id="2127" idx="3"/>
            <a:endCxn id="2101" idx="1"/>
          </p:cNvCxnSpPr>
          <p:nvPr/>
        </p:nvCxnSpPr>
        <p:spPr>
          <a:xfrm flipH="1" rot="10800000">
            <a:off x="4200677" y="4381612"/>
            <a:ext cx="767100" cy="66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2131" name="Shape 2131"/>
          <p:cNvGrpSpPr/>
          <p:nvPr/>
        </p:nvGrpSpPr>
        <p:grpSpPr>
          <a:xfrm>
            <a:off x="658388" y="3087434"/>
            <a:ext cx="646331" cy="746987"/>
            <a:chOff x="5605835" y="3969592"/>
            <a:chExt cx="646331" cy="746987"/>
          </a:xfrm>
        </p:grpSpPr>
        <p:sp>
          <p:nvSpPr>
            <p:cNvPr id="2132" name="Shape 2132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33" name="Shape 213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4" name="Shape 2134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sng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2135" name="Shape 213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6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6" name="Shape 2136"/>
          <p:cNvGrpSpPr/>
          <p:nvPr/>
        </p:nvGrpSpPr>
        <p:grpSpPr>
          <a:xfrm>
            <a:off x="394103" y="2274056"/>
            <a:ext cx="1189747" cy="850754"/>
            <a:chOff x="0" y="2192266"/>
            <a:chExt cx="1189747" cy="850754"/>
          </a:xfrm>
        </p:grpSpPr>
        <p:sp>
          <p:nvSpPr>
            <p:cNvPr id="2137" name="Shape 2137"/>
            <p:cNvSpPr/>
            <p:nvPr/>
          </p:nvSpPr>
          <p:spPr>
            <a:xfrm rot="5400000">
              <a:off x="299242" y="2532019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Shape 2138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sng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2139" name="Shape 2139"/>
          <p:cNvSpPr/>
          <p:nvPr/>
        </p:nvSpPr>
        <p:spPr>
          <a:xfrm>
            <a:off x="8022578" y="567127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지령 보내기 취소 버튼</a:t>
            </a:r>
          </a:p>
        </p:txBody>
      </p:sp>
      <p:cxnSp>
        <p:nvCxnSpPr>
          <p:cNvPr id="2140" name="Shape 2140"/>
          <p:cNvCxnSpPr>
            <a:stCxn id="2139" idx="1"/>
            <a:endCxn id="2087" idx="3"/>
          </p:cNvCxnSpPr>
          <p:nvPr/>
        </p:nvCxnSpPr>
        <p:spPr>
          <a:xfrm rot="10800000">
            <a:off x="6597278" y="5300964"/>
            <a:ext cx="1425300" cy="59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41" name="Shape 2141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Shape 2146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147" name="Shape 2147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 지령 발송 최종 확인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[확인] ➔ 지령 보내기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[취소] ➔ 지령 보내기 취소</a:t>
            </a:r>
          </a:p>
        </p:txBody>
      </p:sp>
      <p:grpSp>
        <p:nvGrpSpPr>
          <p:cNvPr id="2148" name="Shape 2148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149" name="Shape 2149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Shape 2150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151" name="Shape 2151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Shape 2152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153" name="Shape 2153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154" name="Shape 2154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155" name="Shape 2155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56" name="Shape 215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7" name="Shape 215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58" name="Shape 2158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159" name="Shape 2159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160" name="Shape 2160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161" name="Shape 21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62" name="Shape 2162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163" name="Shape 2163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164" name="Shape 2164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Shape 2165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Shape 2166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167" name="Shape 2167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Shape 2168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Shape 2169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171" name="Shape 217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72" name="Shape 2172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2173" name="Shape 2173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174" name="Shape 2174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175" name="Shape 217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76" name="Shape 2176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177" name="Shape 2177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Shape 2178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Shape 2179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180" name="Shape 2180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Shape 2181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Shape 2182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183" name="Shape 218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4" name="Shape 21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5" name="Shape 2185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186" name="Shape 2186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187" name="Shape 2187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8" name="Shape 2188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189" name="Shape 2189"/>
            <p:cNvGrpSpPr/>
            <p:nvPr/>
          </p:nvGrpSpPr>
          <p:grpSpPr>
            <a:xfrm>
              <a:off x="5036078" y="1251628"/>
              <a:ext cx="2118332" cy="1178532"/>
              <a:chOff x="5036078" y="1251628"/>
              <a:chExt cx="2118332" cy="1178532"/>
            </a:xfrm>
          </p:grpSpPr>
          <p:sp>
            <p:nvSpPr>
              <p:cNvPr id="2190" name="Shape 2190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1" name="Shape 2191"/>
              <p:cNvSpPr/>
              <p:nvPr/>
            </p:nvSpPr>
            <p:spPr>
              <a:xfrm rot="5400000">
                <a:off x="6225457" y="1501207"/>
                <a:ext cx="876296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2" name="Shape 2192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2193" name="Shape 219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4" name="Shape 219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3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95" name="Shape 2195"/>
              <p:cNvSpPr/>
              <p:nvPr/>
            </p:nvSpPr>
            <p:spPr>
              <a:xfrm>
                <a:off x="5169017" y="2160600"/>
                <a:ext cx="1015412" cy="194381"/>
              </a:xfrm>
              <a:prstGeom prst="rect">
                <a:avLst/>
              </a:prstGeom>
              <a:solidFill>
                <a:schemeClr val="dk1">
                  <a:alpha val="69019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2196" name="Shape 2196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7" name="Shape 21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6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8" name="Shape 2198"/>
          <p:cNvGrpSpPr/>
          <p:nvPr/>
        </p:nvGrpSpPr>
        <p:grpSpPr>
          <a:xfrm>
            <a:off x="6607020" y="1687522"/>
            <a:ext cx="917239" cy="727652"/>
            <a:chOff x="6523046" y="1687522"/>
            <a:chExt cx="917239" cy="727652"/>
          </a:xfrm>
        </p:grpSpPr>
        <p:sp>
          <p:nvSpPr>
            <p:cNvPr id="2199" name="Shape 2199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00" name="Shape 2200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1" name="Shape 2201"/>
            <p:cNvSpPr txBox="1"/>
            <p:nvPr/>
          </p:nvSpPr>
          <p:spPr>
            <a:xfrm>
              <a:off x="6523046" y="2184342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2202" name="Shape 2202"/>
          <p:cNvGrpSpPr/>
          <p:nvPr/>
        </p:nvGrpSpPr>
        <p:grpSpPr>
          <a:xfrm>
            <a:off x="6960209" y="2420151"/>
            <a:ext cx="957314" cy="727652"/>
            <a:chOff x="6503010" y="1687522"/>
            <a:chExt cx="957314" cy="727652"/>
          </a:xfrm>
        </p:grpSpPr>
        <p:sp>
          <p:nvSpPr>
            <p:cNvPr id="2203" name="Shape 2203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Shape 2204"/>
            <p:cNvSpPr txBox="1"/>
            <p:nvPr/>
          </p:nvSpPr>
          <p:spPr>
            <a:xfrm>
              <a:off x="6503010" y="2184342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2205" name="Shape 2205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8" y="25469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2206" name="Shape 2206"/>
          <p:cNvGrpSpPr/>
          <p:nvPr/>
        </p:nvGrpSpPr>
        <p:grpSpPr>
          <a:xfrm>
            <a:off x="7088266" y="3183465"/>
            <a:ext cx="686405" cy="727652"/>
            <a:chOff x="7004292" y="3183465"/>
            <a:chExt cx="686405" cy="727652"/>
          </a:xfrm>
        </p:grpSpPr>
        <p:grpSp>
          <p:nvGrpSpPr>
            <p:cNvPr id="2207" name="Shape 2207"/>
            <p:cNvGrpSpPr/>
            <p:nvPr/>
          </p:nvGrpSpPr>
          <p:grpSpPr>
            <a:xfrm>
              <a:off x="7004292" y="3183465"/>
              <a:ext cx="686405" cy="727652"/>
              <a:chOff x="6638464" y="1687522"/>
              <a:chExt cx="686405" cy="727652"/>
            </a:xfrm>
          </p:grpSpPr>
          <p:sp>
            <p:nvSpPr>
              <p:cNvPr id="2208" name="Shape 2208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9" name="Shape 2209"/>
              <p:cNvSpPr txBox="1"/>
              <p:nvPr/>
            </p:nvSpPr>
            <p:spPr>
              <a:xfrm>
                <a:off x="6638464" y="2184342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2210" name="Shape 221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1" name="Shape 2211"/>
          <p:cNvGrpSpPr/>
          <p:nvPr/>
        </p:nvGrpSpPr>
        <p:grpSpPr>
          <a:xfrm>
            <a:off x="6635239" y="3863841"/>
            <a:ext cx="686405" cy="727652"/>
            <a:chOff x="6551265" y="3863841"/>
            <a:chExt cx="686405" cy="727652"/>
          </a:xfrm>
        </p:grpSpPr>
        <p:grpSp>
          <p:nvGrpSpPr>
            <p:cNvPr id="2212" name="Shape 2212"/>
            <p:cNvGrpSpPr/>
            <p:nvPr/>
          </p:nvGrpSpPr>
          <p:grpSpPr>
            <a:xfrm>
              <a:off x="6551265" y="3863841"/>
              <a:ext cx="686405" cy="727652"/>
              <a:chOff x="6638467" y="1687522"/>
              <a:chExt cx="686405" cy="727652"/>
            </a:xfrm>
          </p:grpSpPr>
          <p:sp>
            <p:nvSpPr>
              <p:cNvPr id="2213" name="Shape 2213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4" name="Shape 2214"/>
              <p:cNvSpPr txBox="1"/>
              <p:nvPr/>
            </p:nvSpPr>
            <p:spPr>
              <a:xfrm>
                <a:off x="6638467" y="2184342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2215" name="Shape 221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6" name="Shape 2216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2217" name="Shape 2217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18" name="Shape 221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9" name="Shape 2219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2220" name="Shape 222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6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1" name="Shape 2221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2222" name="Shape 2222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23" name="Shape 222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4" name="Shape 2224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2225" name="Shape 2225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6" name="Shape 2226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2227" name="Shape 2227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28" name="Shape 2228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2229" name="Shape 2229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2230" name="Shape 2230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1" name="Shape 2231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232" name="Shape 2232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2233" name="Shape 2233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2234" name="Shape 2234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5" name="Shape 2235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2236" name="Shape 2236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2237" name="Shape 2237"/>
                <p:cNvSpPr/>
                <p:nvPr/>
              </p:nvSpPr>
              <p:spPr>
                <a:xfrm flipH="1" rot="10800000">
                  <a:off x="4599991" y="2497752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8" name="Shape 2238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239" name="Shape 2239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2240" name="Shape 2240"/>
          <p:cNvGrpSpPr/>
          <p:nvPr/>
        </p:nvGrpSpPr>
        <p:grpSpPr>
          <a:xfrm>
            <a:off x="4646075" y="1706808"/>
            <a:ext cx="646331" cy="726164"/>
            <a:chOff x="4562101" y="1706808"/>
            <a:chExt cx="646331" cy="726164"/>
          </a:xfrm>
        </p:grpSpPr>
        <p:sp>
          <p:nvSpPr>
            <p:cNvPr id="2241" name="Shape 2241"/>
            <p:cNvSpPr/>
            <p:nvPr/>
          </p:nvSpPr>
          <p:spPr>
            <a:xfrm>
              <a:off x="4620328" y="1706808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42" name="Shape 224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3" name="Shape 224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4" name="Shape 2244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2245" name="Shape 2245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2246" name="Shape 2246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2247" name="Shape 2247"/>
          <p:cNvSpPr/>
          <p:nvPr/>
        </p:nvSpPr>
        <p:spPr>
          <a:xfrm>
            <a:off x="4328789" y="278315"/>
            <a:ext cx="3520799" cy="6188158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8" name="Shape 2248"/>
          <p:cNvSpPr/>
          <p:nvPr/>
        </p:nvSpPr>
        <p:spPr>
          <a:xfrm>
            <a:off x="4497492" y="1452957"/>
            <a:ext cx="3220828" cy="4124378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9" name="Shape 2249"/>
          <p:cNvCxnSpPr/>
          <p:nvPr/>
        </p:nvCxnSpPr>
        <p:spPr>
          <a:xfrm>
            <a:off x="4544855" y="1892690"/>
            <a:ext cx="312610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50" name="Shape 2250"/>
          <p:cNvSpPr txBox="1"/>
          <p:nvPr/>
        </p:nvSpPr>
        <p:spPr>
          <a:xfrm>
            <a:off x="5528537" y="1496104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</a:t>
            </a:r>
          </a:p>
        </p:txBody>
      </p:sp>
      <p:sp>
        <p:nvSpPr>
          <p:cNvPr id="2251" name="Shape 2251"/>
          <p:cNvSpPr/>
          <p:nvPr/>
        </p:nvSpPr>
        <p:spPr>
          <a:xfrm>
            <a:off x="5568101" y="5131448"/>
            <a:ext cx="1029112" cy="339071"/>
          </a:xfrm>
          <a:prstGeom prst="roundRect">
            <a:avLst>
              <a:gd fmla="val 13645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grpSp>
        <p:nvGrpSpPr>
          <p:cNvPr id="2252" name="Shape 2252"/>
          <p:cNvGrpSpPr/>
          <p:nvPr/>
        </p:nvGrpSpPr>
        <p:grpSpPr>
          <a:xfrm>
            <a:off x="4952702" y="1982350"/>
            <a:ext cx="742511" cy="927435"/>
            <a:chOff x="4728764" y="1982350"/>
            <a:chExt cx="742511" cy="927435"/>
          </a:xfrm>
        </p:grpSpPr>
        <p:sp>
          <p:nvSpPr>
            <p:cNvPr id="2253" name="Shape 2253"/>
            <p:cNvSpPr/>
            <p:nvPr/>
          </p:nvSpPr>
          <p:spPr>
            <a:xfrm>
              <a:off x="4774769" y="1982350"/>
              <a:ext cx="676289" cy="665667"/>
            </a:xfrm>
            <a:prstGeom prst="roundRect">
              <a:avLst>
                <a:gd fmla="val 5805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54" name="Shape 2254"/>
            <p:cNvPicPr preferRelativeResize="0"/>
            <p:nvPr/>
          </p:nvPicPr>
          <p:blipFill/>
          <p:spPr>
            <a:xfrm>
              <a:off x="4819271" y="2027099"/>
              <a:ext cx="579401" cy="5718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2255" name="Shape 2255"/>
            <p:cNvSpPr txBox="1"/>
            <p:nvPr/>
          </p:nvSpPr>
          <p:spPr>
            <a:xfrm>
              <a:off x="4728764" y="2663566"/>
              <a:ext cx="742511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자원 수집</a:t>
              </a:r>
            </a:p>
          </p:txBody>
        </p:sp>
      </p:grpSp>
      <p:grpSp>
        <p:nvGrpSpPr>
          <p:cNvPr id="2256" name="Shape 2256"/>
          <p:cNvGrpSpPr/>
          <p:nvPr/>
        </p:nvGrpSpPr>
        <p:grpSpPr>
          <a:xfrm>
            <a:off x="6252036" y="1991909"/>
            <a:ext cx="998989" cy="927435"/>
            <a:chOff x="6252036" y="1973248"/>
            <a:chExt cx="998989" cy="927435"/>
          </a:xfrm>
        </p:grpSpPr>
        <p:grpSp>
          <p:nvGrpSpPr>
            <p:cNvPr id="2257" name="Shape 2257"/>
            <p:cNvGrpSpPr/>
            <p:nvPr/>
          </p:nvGrpSpPr>
          <p:grpSpPr>
            <a:xfrm>
              <a:off x="6252036" y="1973248"/>
              <a:ext cx="998989" cy="927435"/>
              <a:chOff x="4600526" y="1982350"/>
              <a:chExt cx="998989" cy="927435"/>
            </a:xfrm>
          </p:grpSpPr>
          <p:sp>
            <p:nvSpPr>
              <p:cNvPr id="2258" name="Shape 2258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9" name="Shape 2259"/>
              <p:cNvSpPr txBox="1"/>
              <p:nvPr/>
            </p:nvSpPr>
            <p:spPr>
              <a:xfrm>
                <a:off x="4600526" y="2663566"/>
                <a:ext cx="998989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과학기술 공헌</a:t>
                </a:r>
              </a:p>
            </p:txBody>
          </p:sp>
        </p:grpSp>
        <p:pic>
          <p:nvPicPr>
            <p:cNvPr id="2260" name="Shape 226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479687" y="2025249"/>
              <a:ext cx="573605" cy="5766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1" name="Shape 2261"/>
          <p:cNvGrpSpPr/>
          <p:nvPr/>
        </p:nvGrpSpPr>
        <p:grpSpPr>
          <a:xfrm>
            <a:off x="4753728" y="4014873"/>
            <a:ext cx="1172117" cy="938842"/>
            <a:chOff x="4753728" y="4014873"/>
            <a:chExt cx="1172117" cy="938842"/>
          </a:xfrm>
        </p:grpSpPr>
        <p:grpSp>
          <p:nvGrpSpPr>
            <p:cNvPr id="2262" name="Shape 2262"/>
            <p:cNvGrpSpPr/>
            <p:nvPr/>
          </p:nvGrpSpPr>
          <p:grpSpPr>
            <a:xfrm>
              <a:off x="4753728" y="4026280"/>
              <a:ext cx="1172117" cy="927435"/>
              <a:chOff x="4513964" y="1982350"/>
              <a:chExt cx="1172117" cy="927435"/>
            </a:xfrm>
          </p:grpSpPr>
          <p:sp>
            <p:nvSpPr>
              <p:cNvPr id="2263" name="Shape 2263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4" name="Shape 2264"/>
              <p:cNvSpPr txBox="1"/>
              <p:nvPr/>
            </p:nvSpPr>
            <p:spPr>
              <a:xfrm>
                <a:off x="4513964" y="2663566"/>
                <a:ext cx="1172117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전쟁에 참여</a:t>
                </a:r>
              </a:p>
            </p:txBody>
          </p:sp>
        </p:grpSp>
        <p:pic>
          <p:nvPicPr>
            <p:cNvPr id="2265" name="Shape 226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967862" y="4014873"/>
              <a:ext cx="810255" cy="733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6" name="Shape 2266"/>
          <p:cNvGrpSpPr/>
          <p:nvPr/>
        </p:nvGrpSpPr>
        <p:grpSpPr>
          <a:xfrm>
            <a:off x="6284770" y="3019294"/>
            <a:ext cx="998989" cy="927435"/>
            <a:chOff x="6284770" y="3019294"/>
            <a:chExt cx="998989" cy="927435"/>
          </a:xfrm>
        </p:grpSpPr>
        <p:grpSp>
          <p:nvGrpSpPr>
            <p:cNvPr id="2267" name="Shape 2267"/>
            <p:cNvGrpSpPr/>
            <p:nvPr/>
          </p:nvGrpSpPr>
          <p:grpSpPr>
            <a:xfrm>
              <a:off x="6284770" y="3019294"/>
              <a:ext cx="998989" cy="927435"/>
              <a:chOff x="4616792" y="1982350"/>
              <a:chExt cx="998989" cy="927435"/>
            </a:xfrm>
          </p:grpSpPr>
          <p:sp>
            <p:nvSpPr>
              <p:cNvPr id="2268" name="Shape 2268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9" name="Shape 2269"/>
              <p:cNvSpPr txBox="1"/>
              <p:nvPr/>
            </p:nvSpPr>
            <p:spPr>
              <a:xfrm>
                <a:off x="4616792" y="2663566"/>
                <a:ext cx="998989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연맹영지 건설</a:t>
                </a:r>
              </a:p>
            </p:txBody>
          </p:sp>
        </p:grpSp>
        <p:pic>
          <p:nvPicPr>
            <p:cNvPr id="2270" name="Shape 2270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6516341" y="3040175"/>
              <a:ext cx="554440" cy="6214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71" name="Shape 2271"/>
          <p:cNvGrpSpPr/>
          <p:nvPr/>
        </p:nvGrpSpPr>
        <p:grpSpPr>
          <a:xfrm>
            <a:off x="6245416" y="4023044"/>
            <a:ext cx="1043877" cy="940230"/>
            <a:chOff x="6245416" y="4023044"/>
            <a:chExt cx="1043877" cy="940230"/>
          </a:xfrm>
        </p:grpSpPr>
        <p:grpSp>
          <p:nvGrpSpPr>
            <p:cNvPr id="2272" name="Shape 2272"/>
            <p:cNvGrpSpPr/>
            <p:nvPr/>
          </p:nvGrpSpPr>
          <p:grpSpPr>
            <a:xfrm>
              <a:off x="6245416" y="4035840"/>
              <a:ext cx="1043877" cy="927435"/>
              <a:chOff x="4578082" y="1982350"/>
              <a:chExt cx="1043877" cy="927435"/>
            </a:xfrm>
          </p:grpSpPr>
          <p:sp>
            <p:nvSpPr>
              <p:cNvPr id="2273" name="Shape 2273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4" name="Shape 2274"/>
              <p:cNvSpPr txBox="1"/>
              <p:nvPr/>
            </p:nvSpPr>
            <p:spPr>
              <a:xfrm>
                <a:off x="4578082" y="2663566"/>
                <a:ext cx="1043877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상품 보충</a:t>
                </a:r>
              </a:p>
            </p:txBody>
          </p:sp>
        </p:grpSp>
        <p:pic>
          <p:nvPicPr>
            <p:cNvPr id="2275" name="Shape 2275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396101" y="4023044"/>
              <a:ext cx="755389" cy="7242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76" name="Shape 2276"/>
          <p:cNvGrpSpPr/>
          <p:nvPr/>
        </p:nvGrpSpPr>
        <p:grpSpPr>
          <a:xfrm>
            <a:off x="4905052" y="3009733"/>
            <a:ext cx="870750" cy="927435"/>
            <a:chOff x="4905052" y="3009733"/>
            <a:chExt cx="870750" cy="927435"/>
          </a:xfrm>
        </p:grpSpPr>
        <p:grpSp>
          <p:nvGrpSpPr>
            <p:cNvPr id="2277" name="Shape 2277"/>
            <p:cNvGrpSpPr/>
            <p:nvPr/>
          </p:nvGrpSpPr>
          <p:grpSpPr>
            <a:xfrm>
              <a:off x="4905052" y="3009733"/>
              <a:ext cx="870750" cy="927435"/>
              <a:chOff x="4664646" y="1982350"/>
              <a:chExt cx="870750" cy="927435"/>
            </a:xfrm>
          </p:grpSpPr>
          <p:sp>
            <p:nvSpPr>
              <p:cNvPr id="2278" name="Shape 2278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9" name="Shape 2279"/>
              <p:cNvSpPr txBox="1"/>
              <p:nvPr/>
            </p:nvSpPr>
            <p:spPr>
              <a:xfrm>
                <a:off x="4664646" y="2663566"/>
                <a:ext cx="870750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연맹원 지원</a:t>
                </a:r>
              </a:p>
            </p:txBody>
          </p:sp>
        </p:grpSp>
        <p:pic>
          <p:nvPicPr>
            <p:cNvPr id="2280" name="Shape 2280"/>
            <p:cNvPicPr preferRelativeResize="0"/>
            <p:nvPr/>
          </p:nvPicPr>
          <p:blipFill rotWithShape="1">
            <a:blip r:embed="rId22">
              <a:alphaModFix/>
            </a:blip>
            <a:srcRect b="13811" l="10604" r="21790" t="24413"/>
            <a:stretch/>
          </p:blipFill>
          <p:spPr>
            <a:xfrm>
              <a:off x="5068387" y="3090975"/>
              <a:ext cx="574766" cy="5397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81" name="Shape 2281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2282" name="Shape 2282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연맹원 닉네임</a:t>
              </a: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님에게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지령을 보내시겠습니까?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163553" y="3462601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2284" name="Shape 2284"/>
            <p:cNvSpPr/>
            <p:nvPr/>
          </p:nvSpPr>
          <p:spPr>
            <a:xfrm>
              <a:off x="4931548" y="3472919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2285" name="Shape 2285"/>
          <p:cNvSpPr/>
          <p:nvPr/>
        </p:nvSpPr>
        <p:spPr>
          <a:xfrm>
            <a:off x="8452481" y="187736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지령 발송 최종 확인 팝업</a:t>
            </a:r>
          </a:p>
        </p:txBody>
      </p:sp>
      <p:cxnSp>
        <p:nvCxnSpPr>
          <p:cNvPr id="2286" name="Shape 2286"/>
          <p:cNvCxnSpPr>
            <a:stCxn id="2285" idx="1"/>
          </p:cNvCxnSpPr>
          <p:nvPr/>
        </p:nvCxnSpPr>
        <p:spPr>
          <a:xfrm flipH="1">
            <a:off x="7528181" y="2100455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87" name="Shape 2287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지령 보내기</a:t>
            </a:r>
          </a:p>
        </p:txBody>
      </p:sp>
      <p:cxnSp>
        <p:nvCxnSpPr>
          <p:cNvPr id="2288" name="Shape 2288"/>
          <p:cNvCxnSpPr>
            <a:stCxn id="2287" idx="0"/>
          </p:cNvCxnSpPr>
          <p:nvPr/>
        </p:nvCxnSpPr>
        <p:spPr>
          <a:xfrm flipH="1" rot="10800000">
            <a:off x="4720638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89" name="Shape 2289"/>
          <p:cNvSpPr/>
          <p:nvPr/>
        </p:nvSpPr>
        <p:spPr>
          <a:xfrm>
            <a:off x="6525373" y="434000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지령 보내기 취소</a:t>
            </a:r>
          </a:p>
        </p:txBody>
      </p:sp>
      <p:cxnSp>
        <p:nvCxnSpPr>
          <p:cNvPr id="2290" name="Shape 2290"/>
          <p:cNvCxnSpPr>
            <a:stCxn id="2289" idx="0"/>
          </p:cNvCxnSpPr>
          <p:nvPr/>
        </p:nvCxnSpPr>
        <p:spPr>
          <a:xfrm rot="10800000">
            <a:off x="6782206" y="3911003"/>
            <a:ext cx="725400" cy="429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91" name="Shape 2291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6" name="Shape 2296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297" name="Shape 2297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Shape 2298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299" name="Shape 2299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Shape 2300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301" name="Shape 2301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302" name="Shape 2302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303" name="Shape 2303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304" name="Shape 230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5" name="Shape 230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06" name="Shape 2306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307" name="Shape 2307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308" name="Shape 230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309" name="Shape 230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10" name="Shape 2310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311" name="Shape 2311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312" name="Shape 2312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Shape 2313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Shape 2314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Shape 2316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Shape 2317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318" name="Shape 2318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319" name="Shape 23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20" name="Shape 2320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2321" name="Shape 2321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322" name="Shape 232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323" name="Shape 232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24" name="Shape 2324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325" name="Shape 2325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Shape 2326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Shape 2327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Shape 2329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Shape 2330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331" name="Shape 23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2" name="Shape 23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3" name="Shape 2333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335" name="Shape 2335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6" name="Shape 2336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337" name="Shape 2337"/>
            <p:cNvGrpSpPr/>
            <p:nvPr/>
          </p:nvGrpSpPr>
          <p:grpSpPr>
            <a:xfrm>
              <a:off x="5036078" y="1251628"/>
              <a:ext cx="2118332" cy="1178532"/>
              <a:chOff x="5036078" y="1251628"/>
              <a:chExt cx="2118332" cy="1178532"/>
            </a:xfrm>
          </p:grpSpPr>
          <p:sp>
            <p:nvSpPr>
              <p:cNvPr id="2338" name="Shape 2338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9" name="Shape 2339"/>
              <p:cNvSpPr/>
              <p:nvPr/>
            </p:nvSpPr>
            <p:spPr>
              <a:xfrm rot="5400000">
                <a:off x="6225457" y="1501207"/>
                <a:ext cx="876296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0" name="Shape 2340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2341" name="Shape 234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42" name="Shape 234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3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43" name="Shape 2343"/>
              <p:cNvSpPr/>
              <p:nvPr/>
            </p:nvSpPr>
            <p:spPr>
              <a:xfrm>
                <a:off x="5169017" y="2160600"/>
                <a:ext cx="1015412" cy="194381"/>
              </a:xfrm>
              <a:prstGeom prst="rect">
                <a:avLst/>
              </a:prstGeom>
              <a:solidFill>
                <a:schemeClr val="dk1">
                  <a:alpha val="69019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2344" name="Shape 2344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5" name="Shape 23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6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6" name="Shape 2346"/>
          <p:cNvGrpSpPr/>
          <p:nvPr/>
        </p:nvGrpSpPr>
        <p:grpSpPr>
          <a:xfrm>
            <a:off x="6607020" y="1687522"/>
            <a:ext cx="917239" cy="727652"/>
            <a:chOff x="6523046" y="1687522"/>
            <a:chExt cx="917239" cy="727652"/>
          </a:xfrm>
        </p:grpSpPr>
        <p:sp>
          <p:nvSpPr>
            <p:cNvPr id="2347" name="Shape 2347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48" name="Shape 2348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9" name="Shape 2349"/>
            <p:cNvSpPr txBox="1"/>
            <p:nvPr/>
          </p:nvSpPr>
          <p:spPr>
            <a:xfrm>
              <a:off x="6523046" y="2184342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2350" name="Shape 2350"/>
          <p:cNvGrpSpPr/>
          <p:nvPr/>
        </p:nvGrpSpPr>
        <p:grpSpPr>
          <a:xfrm>
            <a:off x="6960209" y="2420151"/>
            <a:ext cx="957314" cy="727652"/>
            <a:chOff x="6960209" y="2420151"/>
            <a:chExt cx="957314" cy="727652"/>
          </a:xfrm>
        </p:grpSpPr>
        <p:grpSp>
          <p:nvGrpSpPr>
            <p:cNvPr id="2351" name="Shape 2351"/>
            <p:cNvGrpSpPr/>
            <p:nvPr/>
          </p:nvGrpSpPr>
          <p:grpSpPr>
            <a:xfrm>
              <a:off x="6960209" y="2420151"/>
              <a:ext cx="957314" cy="727652"/>
              <a:chOff x="6503010" y="1687522"/>
              <a:chExt cx="957314" cy="727652"/>
            </a:xfrm>
          </p:grpSpPr>
          <p:sp>
            <p:nvSpPr>
              <p:cNvPr id="2352" name="Shape 2352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3" name="Shape 2353"/>
              <p:cNvSpPr txBox="1"/>
              <p:nvPr/>
            </p:nvSpPr>
            <p:spPr>
              <a:xfrm>
                <a:off x="6503010" y="2184342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id="2354" name="Shape 2354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8" y="2546916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2355" name="Shape 2355"/>
          <p:cNvGrpSpPr/>
          <p:nvPr/>
        </p:nvGrpSpPr>
        <p:grpSpPr>
          <a:xfrm>
            <a:off x="7088266" y="3183465"/>
            <a:ext cx="686405" cy="727652"/>
            <a:chOff x="7004292" y="3183465"/>
            <a:chExt cx="686405" cy="727652"/>
          </a:xfrm>
        </p:grpSpPr>
        <p:grpSp>
          <p:nvGrpSpPr>
            <p:cNvPr id="2356" name="Shape 2356"/>
            <p:cNvGrpSpPr/>
            <p:nvPr/>
          </p:nvGrpSpPr>
          <p:grpSpPr>
            <a:xfrm>
              <a:off x="7004292" y="3183465"/>
              <a:ext cx="686405" cy="727652"/>
              <a:chOff x="6638464" y="1687522"/>
              <a:chExt cx="686405" cy="727652"/>
            </a:xfrm>
          </p:grpSpPr>
          <p:sp>
            <p:nvSpPr>
              <p:cNvPr id="2357" name="Shape 2357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8" name="Shape 2358"/>
              <p:cNvSpPr txBox="1"/>
              <p:nvPr/>
            </p:nvSpPr>
            <p:spPr>
              <a:xfrm>
                <a:off x="6638464" y="2184342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2359" name="Shape 235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60" name="Shape 2360"/>
          <p:cNvGrpSpPr/>
          <p:nvPr/>
        </p:nvGrpSpPr>
        <p:grpSpPr>
          <a:xfrm>
            <a:off x="6635239" y="3863841"/>
            <a:ext cx="686405" cy="727652"/>
            <a:chOff x="6551265" y="3863841"/>
            <a:chExt cx="686405" cy="727652"/>
          </a:xfrm>
        </p:grpSpPr>
        <p:grpSp>
          <p:nvGrpSpPr>
            <p:cNvPr id="2361" name="Shape 2361"/>
            <p:cNvGrpSpPr/>
            <p:nvPr/>
          </p:nvGrpSpPr>
          <p:grpSpPr>
            <a:xfrm>
              <a:off x="6551265" y="3863841"/>
              <a:ext cx="686405" cy="727652"/>
              <a:chOff x="6638467" y="1687522"/>
              <a:chExt cx="686405" cy="727652"/>
            </a:xfrm>
          </p:grpSpPr>
          <p:sp>
            <p:nvSpPr>
              <p:cNvPr id="2362" name="Shape 2362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3" name="Shape 2363"/>
              <p:cNvSpPr txBox="1"/>
              <p:nvPr/>
            </p:nvSpPr>
            <p:spPr>
              <a:xfrm>
                <a:off x="6638467" y="2184342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2364" name="Shape 236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65" name="Shape 2365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2366" name="Shape 2366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67" name="Shape 236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8" name="Shape 2368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2369" name="Shape 236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6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70" name="Shape 2370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2371" name="Shape 2371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72" name="Shape 237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3" name="Shape 2373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2374" name="Shape 2374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5" name="Shape 2375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2376" name="Shape 2376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77" name="Shape 2377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2378" name="Shape 2378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2379" name="Shape 2379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0" name="Shape 2380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381" name="Shape 2381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2382" name="Shape 2382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2383" name="Shape 2383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84" name="Shape 2384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2385" name="Shape 2385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2386" name="Shape 2386"/>
                <p:cNvSpPr/>
                <p:nvPr/>
              </p:nvSpPr>
              <p:spPr>
                <a:xfrm flipH="1" rot="10800000">
                  <a:off x="4599991" y="2497752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7" name="Shape 2387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388" name="Shape 2388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2389" name="Shape 2389"/>
          <p:cNvGrpSpPr/>
          <p:nvPr/>
        </p:nvGrpSpPr>
        <p:grpSpPr>
          <a:xfrm>
            <a:off x="4646075" y="1706808"/>
            <a:ext cx="646331" cy="726164"/>
            <a:chOff x="4562101" y="1706808"/>
            <a:chExt cx="646331" cy="726164"/>
          </a:xfrm>
        </p:grpSpPr>
        <p:sp>
          <p:nvSpPr>
            <p:cNvPr id="2390" name="Shape 2390"/>
            <p:cNvSpPr/>
            <p:nvPr/>
          </p:nvSpPr>
          <p:spPr>
            <a:xfrm>
              <a:off x="4620328" y="1706808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1" name="Shape 239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2" name="Shape 239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3" name="Shape 2393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2394" name="Shape 2394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2395" name="Shape 2395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24560" y="1614832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2396" name="Shape 2396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397" name="Shape 2397"/>
          <p:cNvSpPr txBox="1"/>
          <p:nvPr/>
        </p:nvSpPr>
        <p:spPr>
          <a:xfrm>
            <a:off x="1013629" y="667910"/>
            <a:ext cx="3322400" cy="610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지령 발송 완료 팝업(툴팁)</a:t>
            </a:r>
          </a:p>
        </p:txBody>
      </p:sp>
      <p:grpSp>
        <p:nvGrpSpPr>
          <p:cNvPr id="2398" name="Shape 2398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2399" name="Shape 2399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해당 연맹원에게 연맹 지령을 내렸습니다.</a:t>
              </a:r>
            </a:p>
          </p:txBody>
        </p:sp>
        <p:cxnSp>
          <p:nvCxnSpPr>
            <p:cNvPr id="2400" name="Shape 2400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01" name="Shape 2401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402" name="Shape 2402"/>
          <p:cNvSpPr/>
          <p:nvPr/>
        </p:nvSpPr>
        <p:spPr>
          <a:xfrm>
            <a:off x="8588371" y="219517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지령 발송 완료 툴팁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2403" name="Shape 2403"/>
          <p:cNvCxnSpPr>
            <a:stCxn id="2402" idx="1"/>
          </p:cNvCxnSpPr>
          <p:nvPr/>
        </p:nvCxnSpPr>
        <p:spPr>
          <a:xfrm flipH="1">
            <a:off x="7664071" y="2418260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04" name="Shape 2404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8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9" name="Shape 2409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410" name="Shape 2410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Shape 2411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412" name="Shape 2412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Shape 2413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414" name="Shape 2414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415" name="Shape 2415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416" name="Shape 2416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417" name="Shape 24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18" name="Shape 24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19" name="Shape 2419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420" name="Shape 2420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421" name="Shape 242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422" name="Shape 242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23" name="Shape 2423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424" name="Shape 2424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425" name="Shape 2425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Shape 2426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Shape 2427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428" name="Shape 2428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Shape 2429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Shape 2430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432" name="Shape 24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33" name="Shape 2433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2434" name="Shape 2434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435" name="Shape 243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436" name="Shape 243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37" name="Shape 2437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438" name="Shape 2438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Shape 2439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Shape 2440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441" name="Shape 2441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Shape 2442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Shape 2443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444" name="Shape 24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5" name="Shape 24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6" name="Shape 2446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447" name="Shape 2447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448" name="Shape 2448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9" name="Shape 2449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450" name="Shape 2450"/>
            <p:cNvGrpSpPr/>
            <p:nvPr/>
          </p:nvGrpSpPr>
          <p:grpSpPr>
            <a:xfrm>
              <a:off x="5036078" y="1251628"/>
              <a:ext cx="2118332" cy="1178532"/>
              <a:chOff x="5036078" y="1251628"/>
              <a:chExt cx="2118332" cy="1178532"/>
            </a:xfrm>
          </p:grpSpPr>
          <p:sp>
            <p:nvSpPr>
              <p:cNvPr id="2451" name="Shape 2451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2" name="Shape 2452"/>
              <p:cNvSpPr/>
              <p:nvPr/>
            </p:nvSpPr>
            <p:spPr>
              <a:xfrm rot="5400000">
                <a:off x="6225457" y="1501207"/>
                <a:ext cx="876296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3" name="Shape 2453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2454" name="Shape 245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5" name="Shape 245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3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56" name="Shape 2456"/>
              <p:cNvSpPr/>
              <p:nvPr/>
            </p:nvSpPr>
            <p:spPr>
              <a:xfrm>
                <a:off x="5169017" y="2160600"/>
                <a:ext cx="1015412" cy="194381"/>
              </a:xfrm>
              <a:prstGeom prst="rect">
                <a:avLst/>
              </a:prstGeom>
              <a:solidFill>
                <a:schemeClr val="dk1">
                  <a:alpha val="69019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2457" name="Shape 2457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8" name="Shape 24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6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9" name="Shape 2459"/>
          <p:cNvGrpSpPr/>
          <p:nvPr/>
        </p:nvGrpSpPr>
        <p:grpSpPr>
          <a:xfrm>
            <a:off x="6607020" y="1687522"/>
            <a:ext cx="917239" cy="727652"/>
            <a:chOff x="6523046" y="1687522"/>
            <a:chExt cx="917239" cy="727652"/>
          </a:xfrm>
        </p:grpSpPr>
        <p:sp>
          <p:nvSpPr>
            <p:cNvPr id="2460" name="Shape 2460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61" name="Shape 2461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2" name="Shape 2462"/>
            <p:cNvSpPr txBox="1"/>
            <p:nvPr/>
          </p:nvSpPr>
          <p:spPr>
            <a:xfrm>
              <a:off x="6523046" y="2184342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2463" name="Shape 2463"/>
          <p:cNvGrpSpPr/>
          <p:nvPr/>
        </p:nvGrpSpPr>
        <p:grpSpPr>
          <a:xfrm>
            <a:off x="6960209" y="2420151"/>
            <a:ext cx="957314" cy="727652"/>
            <a:chOff x="6503010" y="1687522"/>
            <a:chExt cx="957314" cy="727652"/>
          </a:xfrm>
        </p:grpSpPr>
        <p:sp>
          <p:nvSpPr>
            <p:cNvPr id="2464" name="Shape 2464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Shape 2465"/>
            <p:cNvSpPr txBox="1"/>
            <p:nvPr/>
          </p:nvSpPr>
          <p:spPr>
            <a:xfrm>
              <a:off x="6503010" y="2184342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2466" name="Shape 2466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8" y="25469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2467" name="Shape 2467"/>
          <p:cNvGrpSpPr/>
          <p:nvPr/>
        </p:nvGrpSpPr>
        <p:grpSpPr>
          <a:xfrm>
            <a:off x="7088266" y="3183465"/>
            <a:ext cx="686405" cy="727652"/>
            <a:chOff x="7004292" y="3183465"/>
            <a:chExt cx="686405" cy="727652"/>
          </a:xfrm>
        </p:grpSpPr>
        <p:grpSp>
          <p:nvGrpSpPr>
            <p:cNvPr id="2468" name="Shape 2468"/>
            <p:cNvGrpSpPr/>
            <p:nvPr/>
          </p:nvGrpSpPr>
          <p:grpSpPr>
            <a:xfrm>
              <a:off x="7004292" y="3183465"/>
              <a:ext cx="686405" cy="727652"/>
              <a:chOff x="6638464" y="1687522"/>
              <a:chExt cx="686405" cy="727652"/>
            </a:xfrm>
          </p:grpSpPr>
          <p:sp>
            <p:nvSpPr>
              <p:cNvPr id="2469" name="Shape 2469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0" name="Shape 2470"/>
              <p:cNvSpPr txBox="1"/>
              <p:nvPr/>
            </p:nvSpPr>
            <p:spPr>
              <a:xfrm>
                <a:off x="6638464" y="2184342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2471" name="Shape 247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72" name="Shape 2472"/>
          <p:cNvGrpSpPr/>
          <p:nvPr/>
        </p:nvGrpSpPr>
        <p:grpSpPr>
          <a:xfrm>
            <a:off x="6635239" y="3863841"/>
            <a:ext cx="686405" cy="727652"/>
            <a:chOff x="6551265" y="3863841"/>
            <a:chExt cx="686405" cy="727652"/>
          </a:xfrm>
        </p:grpSpPr>
        <p:grpSp>
          <p:nvGrpSpPr>
            <p:cNvPr id="2473" name="Shape 2473"/>
            <p:cNvGrpSpPr/>
            <p:nvPr/>
          </p:nvGrpSpPr>
          <p:grpSpPr>
            <a:xfrm>
              <a:off x="6551265" y="3863841"/>
              <a:ext cx="686405" cy="727652"/>
              <a:chOff x="6638467" y="1687522"/>
              <a:chExt cx="686405" cy="727652"/>
            </a:xfrm>
          </p:grpSpPr>
          <p:sp>
            <p:nvSpPr>
              <p:cNvPr id="2474" name="Shape 2474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5" name="Shape 2475"/>
              <p:cNvSpPr txBox="1"/>
              <p:nvPr/>
            </p:nvSpPr>
            <p:spPr>
              <a:xfrm>
                <a:off x="6638467" y="2184342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2476" name="Shape 247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77" name="Shape 2477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2478" name="Shape 2478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79" name="Shape 247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0" name="Shape 2480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2481" name="Shape 248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6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82" name="Shape 2482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2483" name="Shape 2483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84" name="Shape 248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5" name="Shape 2485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7" name="Shape 2487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2488" name="Shape 2488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89" name="Shape 2489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2490" name="Shape 2490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2491" name="Shape 2491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2" name="Shape 2492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493" name="Shape 2493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2494" name="Shape 2494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2495" name="Shape 2495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96" name="Shape 2496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2497" name="Shape 2497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2498" name="Shape 2498"/>
                <p:cNvSpPr/>
                <p:nvPr/>
              </p:nvSpPr>
              <p:spPr>
                <a:xfrm flipH="1" rot="10800000">
                  <a:off x="4599991" y="2497752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9" name="Shape 2499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500" name="Shape 2500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2501" name="Shape 2501"/>
          <p:cNvGrpSpPr/>
          <p:nvPr/>
        </p:nvGrpSpPr>
        <p:grpSpPr>
          <a:xfrm>
            <a:off x="4646075" y="1706808"/>
            <a:ext cx="646331" cy="726164"/>
            <a:chOff x="4562101" y="1706808"/>
            <a:chExt cx="646331" cy="726164"/>
          </a:xfrm>
        </p:grpSpPr>
        <p:sp>
          <p:nvSpPr>
            <p:cNvPr id="2502" name="Shape 2502"/>
            <p:cNvSpPr/>
            <p:nvPr/>
          </p:nvSpPr>
          <p:spPr>
            <a:xfrm>
              <a:off x="4620328" y="1706808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03" name="Shape 250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4" name="Shape 250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5" name="Shape 2505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2506" name="Shape 2506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2507" name="Shape 2507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24560" y="1614832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2508" name="Shape 2508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509" name="Shape 2509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지령 발송 실패 팝업(툴팁)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동일한 연맹 지령을 이미 수행했을 경우 발생</a:t>
            </a:r>
          </a:p>
        </p:txBody>
      </p:sp>
      <p:grpSp>
        <p:nvGrpSpPr>
          <p:cNvPr id="2510" name="Shape 2510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2511" name="Shape 2511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이미 연맹 지령을 내렸습니다.</a:t>
              </a:r>
            </a:p>
          </p:txBody>
        </p:sp>
        <p:cxnSp>
          <p:nvCxnSpPr>
            <p:cNvPr id="2512" name="Shape 2512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513" name="Shape 2513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514" name="Shape 2514"/>
          <p:cNvSpPr/>
          <p:nvPr/>
        </p:nvSpPr>
        <p:spPr>
          <a:xfrm>
            <a:off x="8588371" y="219517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지령 발송 실패 툴팁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2515" name="Shape 2515"/>
          <p:cNvCxnSpPr>
            <a:stCxn id="2514" idx="1"/>
          </p:cNvCxnSpPr>
          <p:nvPr/>
        </p:nvCxnSpPr>
        <p:spPr>
          <a:xfrm flipH="1">
            <a:off x="7664071" y="2418260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16" name="Shape 2516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0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Shape 2521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Shape 2522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523" name="Shape 2523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Shape 2524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525" name="Shape 2525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526" name="Shape 2526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527" name="Shape 2527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발전은 엄청나게 많은 자원 지원이 필요합니다. 영주님, 어서 자원을 수집해 보세요!</a:t>
            </a:r>
          </a:p>
        </p:txBody>
      </p:sp>
      <p:sp>
        <p:nvSpPr>
          <p:cNvPr id="2528" name="Shape 2528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529" name="Shape 2529"/>
          <p:cNvSpPr txBox="1"/>
          <p:nvPr/>
        </p:nvSpPr>
        <p:spPr>
          <a:xfrm>
            <a:off x="6431221" y="686041"/>
            <a:ext cx="143500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530" name="Shape 2530"/>
          <p:cNvSpPr/>
          <p:nvPr/>
        </p:nvSpPr>
        <p:spPr>
          <a:xfrm>
            <a:off x="5514817" y="3804623"/>
            <a:ext cx="1312564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채집하러 가기</a:t>
            </a:r>
          </a:p>
        </p:txBody>
      </p:sp>
      <p:pic>
        <p:nvPicPr>
          <p:cNvPr id="2531" name="Shape 25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2" name="Shape 25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7" cy="3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2533" name="Shape 2533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534" name="Shape 2534"/>
          <p:cNvSpPr txBox="1"/>
          <p:nvPr/>
        </p:nvSpPr>
        <p:spPr>
          <a:xfrm>
            <a:off x="1013629" y="667910"/>
            <a:ext cx="3322400" cy="887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수집</a:t>
            </a:r>
          </a:p>
        </p:txBody>
      </p:sp>
      <p:sp>
        <p:nvSpPr>
          <p:cNvPr id="2535" name="Shape 2535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536" name="Shape 2536"/>
          <p:cNvCxnSpPr>
            <a:stCxn id="2535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37" name="Shape 2537"/>
          <p:cNvSpPr/>
          <p:nvPr/>
        </p:nvSpPr>
        <p:spPr>
          <a:xfrm>
            <a:off x="7751535" y="4160428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월드맵으로 화면 이동</a:t>
            </a:r>
          </a:p>
        </p:txBody>
      </p:sp>
      <p:cxnSp>
        <p:nvCxnSpPr>
          <p:cNvPr id="2538" name="Shape 2538"/>
          <p:cNvCxnSpPr>
            <a:stCxn id="2537" idx="0"/>
            <a:endCxn id="2535" idx="2"/>
          </p:cNvCxnSpPr>
          <p:nvPr/>
        </p:nvCxnSpPr>
        <p:spPr>
          <a:xfrm rot="10800000">
            <a:off x="8733768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39" name="Shape 2539"/>
          <p:cNvSpPr txBox="1"/>
          <p:nvPr/>
        </p:nvSpPr>
        <p:spPr>
          <a:xfrm>
            <a:off x="7988939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  <p:sp>
        <p:nvSpPr>
          <p:cNvPr id="2540" name="Shape 2540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4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Shape 2545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Shape 2546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547" name="Shape 2547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8" name="Shape 2548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549" name="Shape 2549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550" name="Shape 2550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551" name="Shape 2551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연맹은 함께 단결하여 모두가 발전할 수 있는 곳입니다.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영주님께서 적극적으로 연맹원을 지원해 보시길 바랍니다.</a:t>
            </a:r>
          </a:p>
        </p:txBody>
      </p:sp>
      <p:sp>
        <p:nvSpPr>
          <p:cNvPr id="2552" name="Shape 2552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553" name="Shape 2553"/>
          <p:cNvSpPr txBox="1"/>
          <p:nvPr/>
        </p:nvSpPr>
        <p:spPr>
          <a:xfrm>
            <a:off x="6431221" y="686041"/>
            <a:ext cx="143500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554" name="Shape 2554"/>
          <p:cNvSpPr/>
          <p:nvPr/>
        </p:nvSpPr>
        <p:spPr>
          <a:xfrm>
            <a:off x="5514817" y="3804623"/>
            <a:ext cx="1312564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지원하러 가기</a:t>
            </a:r>
          </a:p>
        </p:txBody>
      </p:sp>
      <p:pic>
        <p:nvPicPr>
          <p:cNvPr id="2555" name="Shape 25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6" name="Shape 25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7" cy="3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2557" name="Shape 2557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558" name="Shape 2558"/>
          <p:cNvSpPr txBox="1"/>
          <p:nvPr/>
        </p:nvSpPr>
        <p:spPr>
          <a:xfrm>
            <a:off x="1013629" y="667910"/>
            <a:ext cx="3322400" cy="887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</a:t>
            </a:r>
          </a:p>
        </p:txBody>
      </p:sp>
      <p:sp>
        <p:nvSpPr>
          <p:cNvPr id="2559" name="Shape 2559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560" name="Shape 2560"/>
          <p:cNvCxnSpPr>
            <a:stCxn id="2559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61" name="Shape 2561"/>
          <p:cNvSpPr/>
          <p:nvPr/>
        </p:nvSpPr>
        <p:spPr>
          <a:xfrm>
            <a:off x="7642403" y="4160428"/>
            <a:ext cx="2182730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➔ 연맹 지원 화면으로 이동</a:t>
            </a:r>
          </a:p>
        </p:txBody>
      </p:sp>
      <p:cxnSp>
        <p:nvCxnSpPr>
          <p:cNvPr id="2562" name="Shape 2562"/>
          <p:cNvCxnSpPr>
            <a:stCxn id="2561" idx="0"/>
            <a:endCxn id="2559" idx="2"/>
          </p:cNvCxnSpPr>
          <p:nvPr/>
        </p:nvCxnSpPr>
        <p:spPr>
          <a:xfrm rot="10800000">
            <a:off x="8733768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63" name="Shape 2563"/>
          <p:cNvSpPr txBox="1"/>
          <p:nvPr/>
        </p:nvSpPr>
        <p:spPr>
          <a:xfrm>
            <a:off x="7988939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  <p:sp>
        <p:nvSpPr>
          <p:cNvPr id="2564" name="Shape 2564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8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Shape 2569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0" name="Shape 2570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571" name="Shape 2571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2" name="Shape 2572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573" name="Shape 2573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574" name="Shape 2574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575" name="Shape 2575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전쟁의 시간이 되었습니다! 맹주님께서는 당신의 연맹전쟁의 참여를 필요로 합니다.</a:t>
            </a:r>
          </a:p>
        </p:txBody>
      </p:sp>
      <p:sp>
        <p:nvSpPr>
          <p:cNvPr id="2576" name="Shape 2576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577" name="Shape 2577"/>
          <p:cNvSpPr txBox="1"/>
          <p:nvPr/>
        </p:nvSpPr>
        <p:spPr>
          <a:xfrm>
            <a:off x="6431221" y="686041"/>
            <a:ext cx="143500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578" name="Shape 2578"/>
          <p:cNvSpPr/>
          <p:nvPr/>
        </p:nvSpPr>
        <p:spPr>
          <a:xfrm>
            <a:off x="5514817" y="3804623"/>
            <a:ext cx="1312564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전쟁참여 하기</a:t>
            </a:r>
          </a:p>
        </p:txBody>
      </p:sp>
      <p:pic>
        <p:nvPicPr>
          <p:cNvPr id="2579" name="Shape 25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0" name="Shape 25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7" cy="3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2581" name="Shape 2581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582" name="Shape 2582"/>
          <p:cNvSpPr txBox="1"/>
          <p:nvPr/>
        </p:nvSpPr>
        <p:spPr>
          <a:xfrm>
            <a:off x="1013629" y="667910"/>
            <a:ext cx="3322400" cy="887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참여</a:t>
            </a:r>
          </a:p>
        </p:txBody>
      </p:sp>
      <p:sp>
        <p:nvSpPr>
          <p:cNvPr id="2583" name="Shape 2583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584" name="Shape 2584"/>
          <p:cNvCxnSpPr>
            <a:stCxn id="2583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85" name="Shape 2585"/>
          <p:cNvSpPr/>
          <p:nvPr/>
        </p:nvSpPr>
        <p:spPr>
          <a:xfrm>
            <a:off x="7642403" y="4160428"/>
            <a:ext cx="2182730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➔ 연맹 전쟁 화면으로 이동</a:t>
            </a:r>
          </a:p>
        </p:txBody>
      </p:sp>
      <p:cxnSp>
        <p:nvCxnSpPr>
          <p:cNvPr id="2586" name="Shape 2586"/>
          <p:cNvCxnSpPr>
            <a:stCxn id="2585" idx="0"/>
            <a:endCxn id="2583" idx="2"/>
          </p:cNvCxnSpPr>
          <p:nvPr/>
        </p:nvCxnSpPr>
        <p:spPr>
          <a:xfrm rot="10800000">
            <a:off x="8733768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87" name="Shape 2587"/>
          <p:cNvSpPr txBox="1"/>
          <p:nvPr/>
        </p:nvSpPr>
        <p:spPr>
          <a:xfrm>
            <a:off x="7988939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  <p:sp>
        <p:nvSpPr>
          <p:cNvPr id="2588" name="Shape 2588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Shape 2593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4" name="Shape 2594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595" name="Shape 2595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6" name="Shape 2596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597" name="Shape 2597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598" name="Shape 2598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599" name="Shape 2599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연맹이 더 빠르고 강한 발전을 위하여 맹주님께서 연맹원을 동원하여 과학기술 공헌을 발전시킬 필요가 있습니다.</a:t>
            </a:r>
          </a:p>
        </p:txBody>
      </p:sp>
      <p:sp>
        <p:nvSpPr>
          <p:cNvPr id="2600" name="Shape 2600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601" name="Shape 2601"/>
          <p:cNvSpPr txBox="1"/>
          <p:nvPr/>
        </p:nvSpPr>
        <p:spPr>
          <a:xfrm>
            <a:off x="6431221" y="686041"/>
            <a:ext cx="143500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602" name="Shape 2602"/>
          <p:cNvSpPr/>
          <p:nvPr/>
        </p:nvSpPr>
        <p:spPr>
          <a:xfrm>
            <a:off x="5514817" y="3804623"/>
            <a:ext cx="1312564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공헌하러 가기</a:t>
            </a:r>
          </a:p>
        </p:txBody>
      </p:sp>
      <p:pic>
        <p:nvPicPr>
          <p:cNvPr id="2603" name="Shape 26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4" name="Shape 26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7" cy="3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2605" name="Shape 2605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606" name="Shape 2606"/>
          <p:cNvSpPr txBox="1"/>
          <p:nvPr/>
        </p:nvSpPr>
        <p:spPr>
          <a:xfrm>
            <a:off x="1013629" y="667910"/>
            <a:ext cx="332240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과학기술 공헌하기</a:t>
            </a:r>
          </a:p>
        </p:txBody>
      </p:sp>
      <p:sp>
        <p:nvSpPr>
          <p:cNvPr id="2607" name="Shape 2607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608" name="Shape 2608"/>
          <p:cNvCxnSpPr>
            <a:stCxn id="2607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09" name="Shape 2609"/>
          <p:cNvSpPr/>
          <p:nvPr/>
        </p:nvSpPr>
        <p:spPr>
          <a:xfrm>
            <a:off x="7642403" y="4160428"/>
            <a:ext cx="2182730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➔ 과학 기술 화면으로 이동</a:t>
            </a:r>
          </a:p>
        </p:txBody>
      </p:sp>
      <p:cxnSp>
        <p:nvCxnSpPr>
          <p:cNvPr id="2610" name="Shape 2610"/>
          <p:cNvCxnSpPr>
            <a:stCxn id="2609" idx="0"/>
            <a:endCxn id="2607" idx="2"/>
          </p:cNvCxnSpPr>
          <p:nvPr/>
        </p:nvCxnSpPr>
        <p:spPr>
          <a:xfrm rot="10800000">
            <a:off x="8733768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11" name="Shape 2611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  <p:sp>
        <p:nvSpPr>
          <p:cNvPr id="2612" name="Shape 2612"/>
          <p:cNvSpPr txBox="1"/>
          <p:nvPr/>
        </p:nvSpPr>
        <p:spPr>
          <a:xfrm>
            <a:off x="7988939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6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Shape 2617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8" name="Shape 2618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619" name="Shape 2619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0" name="Shape 2620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621" name="Shape 2621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622" name="Shape 2622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623" name="Shape 2623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최근 빈전하게 전쟁이 발생하고 있습니다. 맹주님께서는 연맹영지를 건설하여 연맹을 보호해보세요.</a:t>
            </a:r>
          </a:p>
        </p:txBody>
      </p:sp>
      <p:sp>
        <p:nvSpPr>
          <p:cNvPr id="2624" name="Shape 2624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625" name="Shape 2625"/>
          <p:cNvSpPr txBox="1"/>
          <p:nvPr/>
        </p:nvSpPr>
        <p:spPr>
          <a:xfrm>
            <a:off x="6431221" y="686041"/>
            <a:ext cx="143500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626" name="Shape 2626"/>
          <p:cNvSpPr/>
          <p:nvPr/>
        </p:nvSpPr>
        <p:spPr>
          <a:xfrm>
            <a:off x="5514817" y="3804623"/>
            <a:ext cx="1312564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건설하러 가기</a:t>
            </a:r>
          </a:p>
        </p:txBody>
      </p:sp>
      <p:pic>
        <p:nvPicPr>
          <p:cNvPr id="2627" name="Shape 26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8" name="Shape 26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7" cy="3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2629" name="Shape 2629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630" name="Shape 2630"/>
          <p:cNvSpPr txBox="1"/>
          <p:nvPr/>
        </p:nvSpPr>
        <p:spPr>
          <a:xfrm>
            <a:off x="1013629" y="667910"/>
            <a:ext cx="3322400" cy="887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건설 참여하기</a:t>
            </a:r>
          </a:p>
        </p:txBody>
      </p:sp>
      <p:sp>
        <p:nvSpPr>
          <p:cNvPr id="2631" name="Shape 2631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632" name="Shape 2632"/>
          <p:cNvCxnSpPr>
            <a:stCxn id="2631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33" name="Shape 2633"/>
          <p:cNvSpPr/>
          <p:nvPr/>
        </p:nvSpPr>
        <p:spPr>
          <a:xfrm>
            <a:off x="7642403" y="4160428"/>
            <a:ext cx="2182730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➔ 연맹 영지 화면으로 이동</a:t>
            </a:r>
          </a:p>
        </p:txBody>
      </p:sp>
      <p:cxnSp>
        <p:nvCxnSpPr>
          <p:cNvPr id="2634" name="Shape 2634"/>
          <p:cNvCxnSpPr>
            <a:stCxn id="2633" idx="0"/>
            <a:endCxn id="2631" idx="2"/>
          </p:cNvCxnSpPr>
          <p:nvPr/>
        </p:nvCxnSpPr>
        <p:spPr>
          <a:xfrm rot="10800000">
            <a:off x="8733768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35" name="Shape 2635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  <p:sp>
        <p:nvSpPr>
          <p:cNvPr id="2636" name="Shape 2636"/>
          <p:cNvSpPr txBox="1"/>
          <p:nvPr/>
        </p:nvSpPr>
        <p:spPr>
          <a:xfrm>
            <a:off x="7988939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690464" y="289246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연맹에 소속되어 있는 플레이어(유저)의 기본 영주 정보를 열람할 수 있는 기능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지원 ➔ 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자원저장소 기능으로 대체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플레이어(유저)에게 자원을 지원해 줄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 및 해당 플레이어(유저)의 도시에 시장 건물이 존재해야 함 ➔ </a:t>
            </a:r>
            <a:r>
              <a:rPr b="0" i="0" lang="ko-KR" sz="1200" u="none" cap="none" strike="sng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도시 건물인 시장의 교역과 동일한 기능(※ S2 기획팀 추가 검토 요망)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자원 지원 부대 수는 제한적임 ➔ 제한 수 이상 동시에 자원 지원 불가능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플레이어(유저)에게 병력을 보내고 주둔시켜 방어에 도움을 주는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플레이어(유저)의 도시에 대사관 건물 필요 ➔ 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대사관 건물 수용 가능 병력 만큼만 지원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병사지원으로 출병한 부대는 1개의 출정 부대를 차지하게 됨 ➔ 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월드맵에서 회군을 통해 회수 가능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도시이동 초대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플레이어(유저)에게 도시의 위치를 자신의 도시 근처로 이동시킬 것을 권하는 메일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강제 이동이 아니며, 해당 플레이어(유저)가 선택적으로 이동여부를 결정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단순 권유 메일로 강제 기능 및 부가 제공 요소 없음 ➔ 즉, 도시를 이동하려면 도시 이동 비용을 지불해야 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 이동을 위한 지불은 초대 받은 사람이 지불 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 이동 초대 방식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타일 지정 방식 : 필드에서 선택한 좌표로 연맹원을 이동 시키는 방식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시 타운 영역 : 지정 좌표를 기준으로 n+1 한 영역을 이동 영역으로 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 도시 인근으로 초대 : 연맹원을 선택하여 자신의 타운 주변으로 초대하는 방식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시 타운 영역 : 초대한 영주의 타운 좌표를 기준으로 10*10의 타일 내에 이동가능한 가장 가까운 좌표를 설정한다.</a:t>
            </a:r>
          </a:p>
          <a:p>
            <a:pPr indent="-171450" lvl="4" marL="20002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10*10의 영역 내부에 성 이동 가능한 좌표가 없는 경우 초대한 영주 타운에서 가장가까운 좌표로 지정하여 메일을 발송 한다.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초대한 영주의 타운주변에 이동 가능한 타일이 없는 경우에도 메일은 발송 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도시 이동 초대 시 대상영주에게 메일을 발송 한다.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0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Shape 2641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2" name="Shape 2642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643" name="Shape 2643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4" name="Shape 2644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645" name="Shape 2645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646" name="Shape 2646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647" name="Shape 2647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연맹상점에는 현재 아이템이 부족합니다. 맹주님을 도와 연맹상점의 아이템을 보충해 주시길 바랍니다.</a:t>
            </a:r>
          </a:p>
        </p:txBody>
      </p:sp>
      <p:sp>
        <p:nvSpPr>
          <p:cNvPr id="2648" name="Shape 2648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649" name="Shape 2649"/>
          <p:cNvSpPr txBox="1"/>
          <p:nvPr/>
        </p:nvSpPr>
        <p:spPr>
          <a:xfrm>
            <a:off x="6431221" y="686041"/>
            <a:ext cx="143500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650" name="Shape 2650"/>
          <p:cNvSpPr/>
          <p:nvPr/>
        </p:nvSpPr>
        <p:spPr>
          <a:xfrm>
            <a:off x="5514817" y="3804623"/>
            <a:ext cx="1312564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상점 가기</a:t>
            </a:r>
          </a:p>
        </p:txBody>
      </p:sp>
      <p:pic>
        <p:nvPicPr>
          <p:cNvPr id="2651" name="Shape 26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2" name="Shape 26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7" cy="3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2653" name="Shape 2653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654" name="Shape 2654"/>
          <p:cNvSpPr txBox="1"/>
          <p:nvPr/>
        </p:nvSpPr>
        <p:spPr>
          <a:xfrm>
            <a:off x="1013629" y="667910"/>
            <a:ext cx="3322400" cy="887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상품 보충하기</a:t>
            </a:r>
          </a:p>
        </p:txBody>
      </p:sp>
      <p:sp>
        <p:nvSpPr>
          <p:cNvPr id="2655" name="Shape 2655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656" name="Shape 2656"/>
          <p:cNvCxnSpPr>
            <a:stCxn id="2655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57" name="Shape 2657"/>
          <p:cNvSpPr/>
          <p:nvPr/>
        </p:nvSpPr>
        <p:spPr>
          <a:xfrm>
            <a:off x="7642403" y="4160428"/>
            <a:ext cx="2182730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➔ 연맹 상점 화면으로 이동</a:t>
            </a:r>
          </a:p>
        </p:txBody>
      </p:sp>
      <p:cxnSp>
        <p:nvCxnSpPr>
          <p:cNvPr id="2658" name="Shape 2658"/>
          <p:cNvCxnSpPr>
            <a:stCxn id="2657" idx="0"/>
            <a:endCxn id="2655" idx="2"/>
          </p:cNvCxnSpPr>
          <p:nvPr/>
        </p:nvCxnSpPr>
        <p:spPr>
          <a:xfrm rot="10800000">
            <a:off x="8733768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59" name="Shape 2659"/>
          <p:cNvSpPr txBox="1"/>
          <p:nvPr/>
        </p:nvSpPr>
        <p:spPr>
          <a:xfrm>
            <a:off x="7988939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  <p:sp>
        <p:nvSpPr>
          <p:cNvPr id="2660" name="Shape 2660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4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Shape 2665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666" name="Shape 2666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연주 상세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연맹원의 영주 정보 상세 보기 화면으로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연맹원이 사용 가능한 기능</a:t>
            </a:r>
          </a:p>
        </p:txBody>
      </p:sp>
      <p:pic>
        <p:nvPicPr>
          <p:cNvPr id="2667" name="Shape 26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2532" y="311728"/>
            <a:ext cx="3506932" cy="62345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8" name="Shape 2668"/>
          <p:cNvGrpSpPr/>
          <p:nvPr/>
        </p:nvGrpSpPr>
        <p:grpSpPr>
          <a:xfrm>
            <a:off x="1809711" y="2102910"/>
            <a:ext cx="957314" cy="727652"/>
            <a:chOff x="6960209" y="2420151"/>
            <a:chExt cx="957314" cy="727652"/>
          </a:xfrm>
        </p:grpSpPr>
        <p:grpSp>
          <p:nvGrpSpPr>
            <p:cNvPr id="2669" name="Shape 2669"/>
            <p:cNvGrpSpPr/>
            <p:nvPr/>
          </p:nvGrpSpPr>
          <p:grpSpPr>
            <a:xfrm>
              <a:off x="6960209" y="2420151"/>
              <a:ext cx="957314" cy="727652"/>
              <a:chOff x="6503010" y="1687522"/>
              <a:chExt cx="957314" cy="727652"/>
            </a:xfrm>
          </p:grpSpPr>
          <p:sp>
            <p:nvSpPr>
              <p:cNvPr id="2670" name="Shape 267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1" name="Shape 2671"/>
              <p:cNvSpPr txBox="1"/>
              <p:nvPr/>
            </p:nvSpPr>
            <p:spPr>
              <a:xfrm>
                <a:off x="6503010" y="2184342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id="2672" name="Shape 2672"/>
            <p:cNvPicPr preferRelativeResize="0"/>
            <p:nvPr/>
          </p:nvPicPr>
          <p:blipFill rotWithShape="1">
            <a:blip r:embed="rId4">
              <a:alphaModFix/>
            </a:blip>
            <a:srcRect b="63205" l="8103" r="67365" t="13381"/>
            <a:stretch/>
          </p:blipFill>
          <p:spPr>
            <a:xfrm>
              <a:off x="7231328" y="2546916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2673" name="Shape 2673"/>
          <p:cNvGrpSpPr/>
          <p:nvPr/>
        </p:nvGrpSpPr>
        <p:grpSpPr>
          <a:xfrm>
            <a:off x="359145" y="2134434"/>
            <a:ext cx="1669066" cy="484631"/>
            <a:chOff x="0" y="2113732"/>
            <a:chExt cx="1669066" cy="484631"/>
          </a:xfrm>
        </p:grpSpPr>
        <p:sp>
          <p:nvSpPr>
            <p:cNvPr id="2674" name="Shape 2674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Shape 2675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2676" name="Shape 2676"/>
          <p:cNvSpPr txBox="1"/>
          <p:nvPr/>
        </p:nvSpPr>
        <p:spPr>
          <a:xfrm>
            <a:off x="7988939" y="5823232"/>
            <a:ext cx="33169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일반 영주 상세 정보 화면과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동일한 기능 수행</a:t>
            </a:r>
          </a:p>
        </p:txBody>
      </p:sp>
      <p:sp>
        <p:nvSpPr>
          <p:cNvPr id="2677" name="Shape 2677"/>
          <p:cNvSpPr/>
          <p:nvPr/>
        </p:nvSpPr>
        <p:spPr>
          <a:xfrm>
            <a:off x="1846250" y="537705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관리 화면으로 이동</a:t>
            </a:r>
          </a:p>
        </p:txBody>
      </p:sp>
      <p:cxnSp>
        <p:nvCxnSpPr>
          <p:cNvPr id="2678" name="Shape 2678"/>
          <p:cNvCxnSpPr>
            <a:stCxn id="2677" idx="3"/>
          </p:cNvCxnSpPr>
          <p:nvPr/>
        </p:nvCxnSpPr>
        <p:spPr>
          <a:xfrm>
            <a:off x="3810717" y="5600144"/>
            <a:ext cx="602700" cy="527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2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Shape 2683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684" name="Shape 2684"/>
          <p:cNvSpPr txBox="1"/>
          <p:nvPr/>
        </p:nvSpPr>
        <p:spPr>
          <a:xfrm>
            <a:off x="1013629" y="667910"/>
            <a:ext cx="33224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자원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연맹원에게 자원을 지원해 줄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연맹원이 사용 가능한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 / 지원 대상 모두 도시에 시장 건물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지원 선택하기</a:t>
            </a:r>
          </a:p>
        </p:txBody>
      </p:sp>
      <p:grpSp>
        <p:nvGrpSpPr>
          <p:cNvPr id="2685" name="Shape 2685"/>
          <p:cNvGrpSpPr/>
          <p:nvPr/>
        </p:nvGrpSpPr>
        <p:grpSpPr>
          <a:xfrm>
            <a:off x="4335055" y="269182"/>
            <a:ext cx="3522746" cy="6206550"/>
            <a:chOff x="4335055" y="269182"/>
            <a:chExt cx="3522746" cy="6206550"/>
          </a:xfrm>
        </p:grpSpPr>
        <p:grpSp>
          <p:nvGrpSpPr>
            <p:cNvPr id="2686" name="Shape 2686"/>
            <p:cNvGrpSpPr/>
            <p:nvPr/>
          </p:nvGrpSpPr>
          <p:grpSpPr>
            <a:xfrm>
              <a:off x="4335055" y="269182"/>
              <a:ext cx="3522746" cy="6206550"/>
              <a:chOff x="4335055" y="269182"/>
              <a:chExt cx="3522746" cy="6206550"/>
            </a:xfrm>
          </p:grpSpPr>
          <p:grpSp>
            <p:nvGrpSpPr>
              <p:cNvPr id="2687" name="Shape 2687"/>
              <p:cNvGrpSpPr/>
              <p:nvPr/>
            </p:nvGrpSpPr>
            <p:grpSpPr>
              <a:xfrm>
                <a:off x="4335055" y="269182"/>
                <a:ext cx="3522746" cy="6206550"/>
                <a:chOff x="4335055" y="269182"/>
                <a:chExt cx="3522746" cy="6206550"/>
              </a:xfrm>
            </p:grpSpPr>
            <p:sp>
              <p:nvSpPr>
                <p:cNvPr id="2688" name="Shape 2688"/>
                <p:cNvSpPr/>
                <p:nvPr/>
              </p:nvSpPr>
              <p:spPr>
                <a:xfrm>
                  <a:off x="4336028" y="269182"/>
                  <a:ext cx="3520799" cy="6206550"/>
                </a:xfrm>
                <a:prstGeom prst="rect">
                  <a:avLst/>
                </a:prstGeom>
                <a:solidFill>
                  <a:srgbClr val="7F7F7F"/>
                </a:soli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9" name="Shape 2689"/>
                <p:cNvSpPr/>
                <p:nvPr/>
              </p:nvSpPr>
              <p:spPr>
                <a:xfrm>
                  <a:off x="4336028" y="269183"/>
                  <a:ext cx="3520799" cy="374629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ko-KR" sz="14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자원 지원</a:t>
                  </a:r>
                </a:p>
              </p:txBody>
            </p:sp>
            <p:sp>
              <p:nvSpPr>
                <p:cNvPr id="2690" name="Shape 2690"/>
                <p:cNvSpPr/>
                <p:nvPr/>
              </p:nvSpPr>
              <p:spPr>
                <a:xfrm>
                  <a:off x="4336028" y="5962267"/>
                  <a:ext cx="3520799" cy="50421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1" name="Shape 2691"/>
                <p:cNvSpPr/>
                <p:nvPr/>
              </p:nvSpPr>
              <p:spPr>
                <a:xfrm>
                  <a:off x="4383769" y="6022512"/>
                  <a:ext cx="415800" cy="415800"/>
                </a:xfrm>
                <a:prstGeom prst="rect">
                  <a:avLst/>
                </a:prstGeom>
                <a:gradFill>
                  <a:gsLst>
                    <a:gs pos="0">
                      <a:srgbClr val="D1D1D1"/>
                    </a:gs>
                    <a:gs pos="50000">
                      <a:srgbClr val="C7C7C7"/>
                    </a:gs>
                    <a:gs pos="100000">
                      <a:srgbClr val="C0C0C0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←</a:t>
                  </a:r>
                </a:p>
              </p:txBody>
            </p:sp>
            <p:pic>
              <p:nvPicPr>
                <p:cNvPr id="2692" name="Shape 269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4372239" y="731245"/>
                  <a:ext cx="777341" cy="9846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693" name="Shape 2693"/>
                <p:cNvSpPr/>
                <p:nvPr/>
              </p:nvSpPr>
              <p:spPr>
                <a:xfrm>
                  <a:off x="5184712" y="956778"/>
                  <a:ext cx="2644837" cy="277194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accent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지원 가능 자원</a:t>
                  </a:r>
                </a:p>
              </p:txBody>
            </p:sp>
            <p:sp>
              <p:nvSpPr>
                <p:cNvPr id="2694" name="Shape 2694"/>
                <p:cNvSpPr/>
                <p:nvPr/>
              </p:nvSpPr>
              <p:spPr>
                <a:xfrm>
                  <a:off x="5184712" y="1238637"/>
                  <a:ext cx="2644837" cy="277194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1" i="0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2695" name="Shape 269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5981307" y="1294433"/>
                  <a:ext cx="201825" cy="1655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96" name="Shape 269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558192" y="1294433"/>
                  <a:ext cx="171969" cy="1655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97" name="Shape 2697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7114253" y="1294433"/>
                  <a:ext cx="201825" cy="1655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98" name="Shape 2698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5379664" y="1299354"/>
                  <a:ext cx="201411" cy="16586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699" name="Shape 2699"/>
                <p:cNvGrpSpPr/>
                <p:nvPr/>
              </p:nvGrpSpPr>
              <p:grpSpPr>
                <a:xfrm>
                  <a:off x="4335055" y="2894775"/>
                  <a:ext cx="3522746" cy="368946"/>
                  <a:chOff x="4335055" y="1789208"/>
                  <a:chExt cx="3522746" cy="368946"/>
                </a:xfrm>
              </p:grpSpPr>
              <p:sp>
                <p:nvSpPr>
                  <p:cNvPr id="2700" name="Shape 2700"/>
                  <p:cNvSpPr/>
                  <p:nvPr/>
                </p:nvSpPr>
                <p:spPr>
                  <a:xfrm>
                    <a:off x="4335055" y="1789208"/>
                    <a:ext cx="3522746" cy="368946"/>
                  </a:xfrm>
                  <a:prstGeom prst="rect">
                    <a:avLst/>
                  </a:prstGeom>
                  <a:solidFill>
                    <a:srgbClr val="BFBFBF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1" i="0" sz="10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01" name="Shape 2701"/>
                  <p:cNvSpPr/>
                  <p:nvPr/>
                </p:nvSpPr>
                <p:spPr>
                  <a:xfrm>
                    <a:off x="4962525" y="1943133"/>
                    <a:ext cx="1605451" cy="76164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dk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02" name="Shape 2702"/>
                  <p:cNvSpPr/>
                  <p:nvPr/>
                </p:nvSpPr>
                <p:spPr>
                  <a:xfrm>
                    <a:off x="4921846" y="1871766"/>
                    <a:ext cx="218898" cy="218898"/>
                  </a:xfrm>
                  <a:prstGeom prst="ellipse">
                    <a:avLst/>
                  </a:prstGeom>
                  <a:gradFill>
                    <a:gsLst>
                      <a:gs pos="0">
                        <a:srgbClr val="AFAFAF"/>
                      </a:gs>
                      <a:gs pos="50000">
                        <a:schemeClr val="accent3"/>
                      </a:gs>
                      <a:gs pos="100000">
                        <a:srgbClr val="919191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03" name="Shape 2703"/>
                  <p:cNvSpPr/>
                  <p:nvPr/>
                </p:nvSpPr>
                <p:spPr>
                  <a:xfrm>
                    <a:off x="6800653" y="1856998"/>
                    <a:ext cx="957634" cy="229084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1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0</a:t>
                    </a:r>
                  </a:p>
                </p:txBody>
              </p:sp>
            </p:grpSp>
            <p:grpSp>
              <p:nvGrpSpPr>
                <p:cNvPr id="2704" name="Shape 2704"/>
                <p:cNvGrpSpPr/>
                <p:nvPr/>
              </p:nvGrpSpPr>
              <p:grpSpPr>
                <a:xfrm>
                  <a:off x="4335055" y="1789208"/>
                  <a:ext cx="3522746" cy="368946"/>
                  <a:chOff x="4335055" y="1789208"/>
                  <a:chExt cx="3522746" cy="368946"/>
                </a:xfrm>
              </p:grpSpPr>
              <p:grpSp>
                <p:nvGrpSpPr>
                  <p:cNvPr id="2705" name="Shape 2705"/>
                  <p:cNvGrpSpPr/>
                  <p:nvPr/>
                </p:nvGrpSpPr>
                <p:grpSpPr>
                  <a:xfrm>
                    <a:off x="4335055" y="1789208"/>
                    <a:ext cx="3522746" cy="368946"/>
                    <a:chOff x="4335055" y="1789208"/>
                    <a:chExt cx="3522746" cy="368946"/>
                  </a:xfrm>
                </p:grpSpPr>
                <p:grpSp>
                  <p:nvGrpSpPr>
                    <p:cNvPr id="2706" name="Shape 2706"/>
                    <p:cNvGrpSpPr/>
                    <p:nvPr/>
                  </p:nvGrpSpPr>
                  <p:grpSpPr>
                    <a:xfrm>
                      <a:off x="4335055" y="1789208"/>
                      <a:ext cx="3522746" cy="368946"/>
                      <a:chOff x="4335055" y="1789208"/>
                      <a:chExt cx="3522746" cy="368946"/>
                    </a:xfrm>
                  </p:grpSpPr>
                  <p:sp>
                    <p:nvSpPr>
                      <p:cNvPr id="2707" name="Shape 2707"/>
                      <p:cNvSpPr/>
                      <p:nvPr/>
                    </p:nvSpPr>
                    <p:spPr>
                      <a:xfrm>
                        <a:off x="4335055" y="1789208"/>
                        <a:ext cx="3522746" cy="368946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  <a:ln cap="flat" cmpd="sng" w="12700">
                        <a:solidFill>
                          <a:schemeClr val="dk1"/>
                        </a:solidFill>
                        <a:prstDash val="solid"/>
                        <a:miter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ctr" bIns="45700" lIns="91425" rIns="91425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/>
                          <a:buNone/>
                        </a:pPr>
                        <a:r>
                          <a:t/>
                        </a:r>
                        <a:endParaRPr b="1" i="0" sz="1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pic>
                    <p:nvPicPr>
                      <p:cNvPr id="2708" name="Shape 2708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404860" y="1839341"/>
                        <a:ext cx="243707" cy="200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grpSp>
                <p:sp>
                  <p:nvSpPr>
                    <p:cNvPr id="2709" name="Shape 2709"/>
                    <p:cNvSpPr/>
                    <p:nvPr/>
                  </p:nvSpPr>
                  <p:spPr>
                    <a:xfrm>
                      <a:off x="4962525" y="1943133"/>
                      <a:ext cx="1605451" cy="76164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710" name="Shape 2710"/>
                    <p:cNvSpPr/>
                    <p:nvPr/>
                  </p:nvSpPr>
                  <p:spPr>
                    <a:xfrm>
                      <a:off x="4921846" y="1871766"/>
                      <a:ext cx="218898" cy="218898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AFAFAF"/>
                        </a:gs>
                        <a:gs pos="50000">
                          <a:schemeClr val="accent3"/>
                        </a:gs>
                        <a:gs pos="100000">
                          <a:srgbClr val="919191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711" name="Shape 2711"/>
                    <p:cNvSpPr/>
                    <p:nvPr/>
                  </p:nvSpPr>
                  <p:spPr>
                    <a:xfrm>
                      <a:off x="6800653" y="1856998"/>
                      <a:ext cx="957634" cy="229084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p:txBody>
                </p:sp>
              </p:grpSp>
              <p:sp>
                <p:nvSpPr>
                  <p:cNvPr id="2712" name="Shape 2712"/>
                  <p:cNvSpPr txBox="1"/>
                  <p:nvPr/>
                </p:nvSpPr>
                <p:spPr>
                  <a:xfrm>
                    <a:off x="4427750" y="1999030"/>
                    <a:ext cx="230832" cy="1384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ct val="25000"/>
                      <a:buFont typeface="Arial"/>
                      <a:buNone/>
                    </a:pPr>
                    <a:r>
                      <a:rPr b="0" i="0" lang="ko-KR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목재</a:t>
                    </a:r>
                  </a:p>
                </p:txBody>
              </p:sp>
            </p:grpSp>
            <p:grpSp>
              <p:nvGrpSpPr>
                <p:cNvPr id="2713" name="Shape 2713"/>
                <p:cNvGrpSpPr/>
                <p:nvPr/>
              </p:nvGrpSpPr>
              <p:grpSpPr>
                <a:xfrm>
                  <a:off x="4335055" y="2159895"/>
                  <a:ext cx="3522746" cy="368946"/>
                  <a:chOff x="4335055" y="2159895"/>
                  <a:chExt cx="3522746" cy="368946"/>
                </a:xfrm>
              </p:grpSpPr>
              <p:grpSp>
                <p:nvGrpSpPr>
                  <p:cNvPr id="2714" name="Shape 2714"/>
                  <p:cNvGrpSpPr/>
                  <p:nvPr/>
                </p:nvGrpSpPr>
                <p:grpSpPr>
                  <a:xfrm>
                    <a:off x="4335055" y="2159895"/>
                    <a:ext cx="3522746" cy="368946"/>
                    <a:chOff x="4335055" y="1789208"/>
                    <a:chExt cx="3522746" cy="368946"/>
                  </a:xfrm>
                </p:grpSpPr>
                <p:sp>
                  <p:nvSpPr>
                    <p:cNvPr id="2715" name="Shape 2715"/>
                    <p:cNvSpPr/>
                    <p:nvPr/>
                  </p:nvSpPr>
                  <p:spPr>
                    <a:xfrm>
                      <a:off x="4335055" y="1789208"/>
                      <a:ext cx="3522746" cy="368946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716" name="Shape 2716"/>
                    <p:cNvSpPr/>
                    <p:nvPr/>
                  </p:nvSpPr>
                  <p:spPr>
                    <a:xfrm>
                      <a:off x="4962525" y="1943133"/>
                      <a:ext cx="1605451" cy="76164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717" name="Shape 2717"/>
                    <p:cNvSpPr/>
                    <p:nvPr/>
                  </p:nvSpPr>
                  <p:spPr>
                    <a:xfrm>
                      <a:off x="4921846" y="1871766"/>
                      <a:ext cx="218898" cy="218898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AFAFAF"/>
                        </a:gs>
                        <a:gs pos="50000">
                          <a:schemeClr val="accent3"/>
                        </a:gs>
                        <a:gs pos="100000">
                          <a:srgbClr val="919191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718" name="Shape 2718"/>
                    <p:cNvSpPr/>
                    <p:nvPr/>
                  </p:nvSpPr>
                  <p:spPr>
                    <a:xfrm>
                      <a:off x="6800653" y="1856998"/>
                      <a:ext cx="957634" cy="229084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p:txBody>
                </p:sp>
              </p:grpSp>
              <p:pic>
                <p:nvPicPr>
                  <p:cNvPr id="2719" name="Shape 2719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4415710" y="2200500"/>
                    <a:ext cx="222008" cy="1821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720" name="Shape 2720"/>
                  <p:cNvSpPr txBox="1"/>
                  <p:nvPr/>
                </p:nvSpPr>
                <p:spPr>
                  <a:xfrm>
                    <a:off x="4370600" y="2360980"/>
                    <a:ext cx="346247" cy="1384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ct val="25000"/>
                      <a:buFont typeface="Arial"/>
                      <a:buNone/>
                    </a:pPr>
                    <a:r>
                      <a:rPr b="0" i="0" lang="ko-KR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미스릴</a:t>
                    </a:r>
                  </a:p>
                </p:txBody>
              </p:sp>
            </p:grpSp>
            <p:grpSp>
              <p:nvGrpSpPr>
                <p:cNvPr id="2721" name="Shape 2721"/>
                <p:cNvGrpSpPr/>
                <p:nvPr/>
              </p:nvGrpSpPr>
              <p:grpSpPr>
                <a:xfrm>
                  <a:off x="4335055" y="2524089"/>
                  <a:ext cx="3522746" cy="368946"/>
                  <a:chOff x="4335055" y="2524089"/>
                  <a:chExt cx="3522746" cy="368946"/>
                </a:xfrm>
              </p:grpSpPr>
              <p:grpSp>
                <p:nvGrpSpPr>
                  <p:cNvPr id="2722" name="Shape 2722"/>
                  <p:cNvGrpSpPr/>
                  <p:nvPr/>
                </p:nvGrpSpPr>
                <p:grpSpPr>
                  <a:xfrm>
                    <a:off x="4335055" y="2524089"/>
                    <a:ext cx="3522746" cy="368946"/>
                    <a:chOff x="4335055" y="1789208"/>
                    <a:chExt cx="3522746" cy="368946"/>
                  </a:xfrm>
                </p:grpSpPr>
                <p:sp>
                  <p:nvSpPr>
                    <p:cNvPr id="2723" name="Shape 2723"/>
                    <p:cNvSpPr/>
                    <p:nvPr/>
                  </p:nvSpPr>
                  <p:spPr>
                    <a:xfrm>
                      <a:off x="4335055" y="1789208"/>
                      <a:ext cx="3522746" cy="368946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724" name="Shape 2724"/>
                    <p:cNvSpPr/>
                    <p:nvPr/>
                  </p:nvSpPr>
                  <p:spPr>
                    <a:xfrm>
                      <a:off x="4962525" y="1943133"/>
                      <a:ext cx="1605451" cy="76164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725" name="Shape 2725"/>
                    <p:cNvSpPr/>
                    <p:nvPr/>
                  </p:nvSpPr>
                  <p:spPr>
                    <a:xfrm>
                      <a:off x="4921846" y="1871766"/>
                      <a:ext cx="218898" cy="218898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AFAFAF"/>
                        </a:gs>
                        <a:gs pos="50000">
                          <a:schemeClr val="accent3"/>
                        </a:gs>
                        <a:gs pos="100000">
                          <a:srgbClr val="919191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726" name="Shape 2726"/>
                    <p:cNvSpPr/>
                    <p:nvPr/>
                  </p:nvSpPr>
                  <p:spPr>
                    <a:xfrm>
                      <a:off x="6800653" y="1856998"/>
                      <a:ext cx="957634" cy="229084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p:txBody>
                </p:sp>
              </p:grpSp>
              <p:pic>
                <p:nvPicPr>
                  <p:cNvPr id="2727" name="Shape 2727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4427637" y="2572030"/>
                    <a:ext cx="222008" cy="1821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728" name="Shape 2728"/>
                  <p:cNvSpPr txBox="1"/>
                  <p:nvPr/>
                </p:nvSpPr>
                <p:spPr>
                  <a:xfrm>
                    <a:off x="4380125" y="2722930"/>
                    <a:ext cx="346247" cy="1384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ct val="25000"/>
                      <a:buFont typeface="Arial"/>
                      <a:buNone/>
                    </a:pPr>
                    <a:r>
                      <a:rPr b="0" i="0" lang="ko-KR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철광석</a:t>
                    </a:r>
                  </a:p>
                </p:txBody>
              </p:sp>
            </p:grpSp>
            <p:pic>
              <p:nvPicPr>
                <p:cNvPr id="2729" name="Shape 2729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4454092" y="2933980"/>
                  <a:ext cx="189166" cy="1821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730" name="Shape 2730"/>
                <p:cNvSpPr txBox="1"/>
                <p:nvPr/>
              </p:nvSpPr>
              <p:spPr>
                <a:xfrm>
                  <a:off x="4418782" y="3094405"/>
                  <a:ext cx="230832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식량</a:t>
                  </a:r>
                </a:p>
              </p:txBody>
            </p:sp>
            <p:sp>
              <p:nvSpPr>
                <p:cNvPr id="2731" name="Shape 2731"/>
                <p:cNvSpPr txBox="1"/>
                <p:nvPr/>
              </p:nvSpPr>
              <p:spPr>
                <a:xfrm>
                  <a:off x="5636116" y="1294433"/>
                  <a:ext cx="275717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20.0k</a:t>
                  </a:r>
                </a:p>
              </p:txBody>
            </p:sp>
            <p:sp>
              <p:nvSpPr>
                <p:cNvPr id="2732" name="Shape 2732"/>
                <p:cNvSpPr txBox="1"/>
                <p:nvPr/>
              </p:nvSpPr>
              <p:spPr>
                <a:xfrm>
                  <a:off x="6207616" y="1303958"/>
                  <a:ext cx="275717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20.0k</a:t>
                  </a:r>
                </a:p>
              </p:txBody>
            </p:sp>
            <p:sp>
              <p:nvSpPr>
                <p:cNvPr id="2733" name="Shape 2733"/>
                <p:cNvSpPr txBox="1"/>
                <p:nvPr/>
              </p:nvSpPr>
              <p:spPr>
                <a:xfrm>
                  <a:off x="6779114" y="1303958"/>
                  <a:ext cx="275717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20.0k</a:t>
                  </a:r>
                </a:p>
              </p:txBody>
            </p:sp>
            <p:sp>
              <p:nvSpPr>
                <p:cNvPr id="2734" name="Shape 2734"/>
                <p:cNvSpPr txBox="1"/>
                <p:nvPr/>
              </p:nvSpPr>
              <p:spPr>
                <a:xfrm>
                  <a:off x="7350614" y="1303958"/>
                  <a:ext cx="275717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20.0k</a:t>
                  </a:r>
                </a:p>
              </p:txBody>
            </p:sp>
            <p:sp>
              <p:nvSpPr>
                <p:cNvPr id="2735" name="Shape 2735"/>
                <p:cNvSpPr/>
                <p:nvPr/>
              </p:nvSpPr>
              <p:spPr>
                <a:xfrm>
                  <a:off x="5038723" y="3793917"/>
                  <a:ext cx="2752725" cy="277194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accent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달꽃잎 획득</a:t>
                  </a:r>
                </a:p>
              </p:txBody>
            </p:sp>
          </p:grpSp>
          <p:sp>
            <p:nvSpPr>
              <p:cNvPr id="2736" name="Shape 2736"/>
              <p:cNvSpPr/>
              <p:nvPr/>
            </p:nvSpPr>
            <p:spPr>
              <a:xfrm>
                <a:off x="4337444" y="3263725"/>
                <a:ext cx="3519384" cy="277194"/>
              </a:xfrm>
              <a:prstGeom prst="rect">
                <a:avLst/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rgbClr val="00B050"/>
                    </a:solidFill>
                    <a:latin typeface="Arial"/>
                    <a:ea typeface="Arial"/>
                    <a:cs typeface="Arial"/>
                    <a:sym typeface="Arial"/>
                  </a:rPr>
                  <a:t>환율 : 45%		   상인단 적대량 : 0/5000</a:t>
                </a:r>
              </a:p>
            </p:txBody>
          </p:sp>
          <p:sp>
            <p:nvSpPr>
              <p:cNvPr id="2737" name="Shape 2737"/>
              <p:cNvSpPr txBox="1"/>
              <p:nvPr/>
            </p:nvSpPr>
            <p:spPr>
              <a:xfrm>
                <a:off x="5038723" y="3617896"/>
                <a:ext cx="686085" cy="153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획득 아이템</a:t>
                </a:r>
              </a:p>
            </p:txBody>
          </p:sp>
          <p:pic>
            <p:nvPicPr>
              <p:cNvPr id="2738" name="Shape 273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42412" y="4381785"/>
                <a:ext cx="392496" cy="32323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9" name="Shape 273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80567" y="4910392"/>
                <a:ext cx="357545" cy="2933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0" name="Shape 274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220317" y="4411648"/>
                <a:ext cx="357545" cy="2933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1" name="Shape 274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273210" y="4856698"/>
                <a:ext cx="304652" cy="2933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42" name="Shape 2742"/>
              <p:cNvSpPr/>
              <p:nvPr/>
            </p:nvSpPr>
            <p:spPr>
              <a:xfrm>
                <a:off x="5004621" y="4409053"/>
                <a:ext cx="957634" cy="22908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2743" name="Shape 2743"/>
              <p:cNvSpPr/>
              <p:nvPr/>
            </p:nvSpPr>
            <p:spPr>
              <a:xfrm>
                <a:off x="4982503" y="4920982"/>
                <a:ext cx="957634" cy="22908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2744" name="Shape 2744"/>
              <p:cNvSpPr/>
              <p:nvPr/>
            </p:nvSpPr>
            <p:spPr>
              <a:xfrm>
                <a:off x="6634507" y="4409053"/>
                <a:ext cx="957634" cy="22908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2745" name="Shape 2745"/>
              <p:cNvSpPr/>
              <p:nvPr/>
            </p:nvSpPr>
            <p:spPr>
              <a:xfrm>
                <a:off x="6612389" y="4920982"/>
                <a:ext cx="957634" cy="22908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2746" name="Shape 2746"/>
              <p:cNvSpPr/>
              <p:nvPr/>
            </p:nvSpPr>
            <p:spPr>
              <a:xfrm>
                <a:off x="5543637" y="6018203"/>
                <a:ext cx="1257016" cy="415800"/>
              </a:xfrm>
              <a:prstGeom prst="rect">
                <a:avLst/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00:50:30</a:t>
                </a:r>
              </a:p>
            </p:txBody>
          </p:sp>
          <p:pic>
            <p:nvPicPr>
              <p:cNvPr id="2747" name="Shape 274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693064" y="6201316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48" name="Shape 2748"/>
            <p:cNvPicPr preferRelativeResize="0"/>
            <p:nvPr/>
          </p:nvPicPr>
          <p:blipFill rotWithShape="1">
            <a:blip r:embed="rId11">
              <a:alphaModFix/>
            </a:blip>
            <a:srcRect b="46527" l="3086" r="79383" t="42360"/>
            <a:stretch/>
          </p:blipFill>
          <p:spPr>
            <a:xfrm>
              <a:off x="4515885" y="3654132"/>
              <a:ext cx="461905" cy="5204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49" name="Shape 2749"/>
          <p:cNvSpPr txBox="1"/>
          <p:nvPr/>
        </p:nvSpPr>
        <p:spPr>
          <a:xfrm>
            <a:off x="5184712" y="1540915"/>
            <a:ext cx="2649763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안전자원은 연맹원에게 지원해줄 수 없습니다.</a:t>
            </a:r>
          </a:p>
        </p:txBody>
      </p:sp>
      <p:sp>
        <p:nvSpPr>
          <p:cNvPr id="2750" name="Shape 2750"/>
          <p:cNvSpPr/>
          <p:nvPr/>
        </p:nvSpPr>
        <p:spPr>
          <a:xfrm>
            <a:off x="8682439" y="11386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지원 수량 선택 화면</a:t>
            </a:r>
          </a:p>
        </p:txBody>
      </p:sp>
      <p:cxnSp>
        <p:nvCxnSpPr>
          <p:cNvPr id="2751" name="Shape 2751"/>
          <p:cNvCxnSpPr>
            <a:stCxn id="2750" idx="1"/>
            <a:endCxn id="2689" idx="3"/>
          </p:cNvCxnSpPr>
          <p:nvPr/>
        </p:nvCxnSpPr>
        <p:spPr>
          <a:xfrm flipH="1">
            <a:off x="7856839" y="336954"/>
            <a:ext cx="825600" cy="1193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52" name="Shape 2752"/>
          <p:cNvSpPr/>
          <p:nvPr/>
        </p:nvSpPr>
        <p:spPr>
          <a:xfrm>
            <a:off x="8655160" y="904600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자원 정보</a:t>
            </a:r>
          </a:p>
        </p:txBody>
      </p:sp>
      <p:cxnSp>
        <p:nvCxnSpPr>
          <p:cNvPr id="2753" name="Shape 2753"/>
          <p:cNvCxnSpPr>
            <a:stCxn id="2752" idx="1"/>
          </p:cNvCxnSpPr>
          <p:nvPr/>
        </p:nvCxnSpPr>
        <p:spPr>
          <a:xfrm flipH="1">
            <a:off x="7829560" y="1127689"/>
            <a:ext cx="825600" cy="11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54" name="Shape 2754"/>
          <p:cNvSpPr/>
          <p:nvPr/>
        </p:nvSpPr>
        <p:spPr>
          <a:xfrm>
            <a:off x="8682439" y="182860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지원(교역) 자원 량 조절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최소 2개~4개 가변적</a:t>
            </a:r>
          </a:p>
        </p:txBody>
      </p:sp>
      <p:cxnSp>
        <p:nvCxnSpPr>
          <p:cNvPr id="2755" name="Shape 2755"/>
          <p:cNvCxnSpPr>
            <a:stCxn id="2754" idx="1"/>
          </p:cNvCxnSpPr>
          <p:nvPr/>
        </p:nvCxnSpPr>
        <p:spPr>
          <a:xfrm flipH="1">
            <a:off x="7856839" y="2051698"/>
            <a:ext cx="825600" cy="11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56" name="Shape 2756"/>
          <p:cNvSpPr/>
          <p:nvPr/>
        </p:nvSpPr>
        <p:spPr>
          <a:xfrm>
            <a:off x="8682439" y="234894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수량 조절 게이지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좌우 슬라이드</a:t>
            </a:r>
          </a:p>
        </p:txBody>
      </p:sp>
      <p:cxnSp>
        <p:nvCxnSpPr>
          <p:cNvPr id="2757" name="Shape 2757"/>
          <p:cNvCxnSpPr>
            <a:stCxn id="2756" idx="1"/>
            <a:endCxn id="2725" idx="6"/>
          </p:cNvCxnSpPr>
          <p:nvPr/>
        </p:nvCxnSpPr>
        <p:spPr>
          <a:xfrm flipH="1">
            <a:off x="5140639" y="2572030"/>
            <a:ext cx="3541800" cy="144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58" name="Shape 2758"/>
          <p:cNvSpPr/>
          <p:nvPr/>
        </p:nvSpPr>
        <p:spPr>
          <a:xfrm>
            <a:off x="8682439" y="286183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직접 입력 칸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단말기 키보드 활용 입력</a:t>
            </a:r>
          </a:p>
        </p:txBody>
      </p:sp>
      <p:cxnSp>
        <p:nvCxnSpPr>
          <p:cNvPr id="2759" name="Shape 2759"/>
          <p:cNvCxnSpPr>
            <a:stCxn id="2758" idx="1"/>
            <a:endCxn id="2703" idx="3"/>
          </p:cNvCxnSpPr>
          <p:nvPr/>
        </p:nvCxnSpPr>
        <p:spPr>
          <a:xfrm rot="10800000">
            <a:off x="7758139" y="3077127"/>
            <a:ext cx="924300" cy="7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60" name="Shape 2760"/>
          <p:cNvSpPr/>
          <p:nvPr/>
        </p:nvSpPr>
        <p:spPr>
          <a:xfrm>
            <a:off x="8682439" y="349034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지원할 수 있는 최대 수량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도시 시장 크기에 따라 가변</a:t>
            </a:r>
          </a:p>
        </p:txBody>
      </p:sp>
      <p:cxnSp>
        <p:nvCxnSpPr>
          <p:cNvPr id="2761" name="Shape 2761"/>
          <p:cNvCxnSpPr>
            <a:stCxn id="2760" idx="1"/>
          </p:cNvCxnSpPr>
          <p:nvPr/>
        </p:nvCxnSpPr>
        <p:spPr>
          <a:xfrm rot="10800000">
            <a:off x="7772539" y="3447937"/>
            <a:ext cx="909900" cy="265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62" name="Shape 2762"/>
          <p:cNvSpPr/>
          <p:nvPr/>
        </p:nvSpPr>
        <p:spPr>
          <a:xfrm>
            <a:off x="1898450" y="357082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 대상에게 실질적으로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지원되는 자원 환률 정보</a:t>
            </a:r>
          </a:p>
        </p:txBody>
      </p:sp>
      <p:cxnSp>
        <p:nvCxnSpPr>
          <p:cNvPr id="2763" name="Shape 2763"/>
          <p:cNvCxnSpPr>
            <a:stCxn id="2762" idx="3"/>
            <a:endCxn id="2736" idx="1"/>
          </p:cNvCxnSpPr>
          <p:nvPr/>
        </p:nvCxnSpPr>
        <p:spPr>
          <a:xfrm flipH="1" rot="10800000">
            <a:off x="3862918" y="3402417"/>
            <a:ext cx="474600" cy="39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64" name="Shape 2764"/>
          <p:cNvSpPr/>
          <p:nvPr/>
        </p:nvSpPr>
        <p:spPr>
          <a:xfrm>
            <a:off x="1886100" y="429788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실제 지원되는 자원 수량 정보</a:t>
            </a:r>
          </a:p>
        </p:txBody>
      </p:sp>
      <p:cxnSp>
        <p:nvCxnSpPr>
          <p:cNvPr id="2765" name="Shape 2765"/>
          <p:cNvCxnSpPr>
            <a:stCxn id="2764" idx="3"/>
          </p:cNvCxnSpPr>
          <p:nvPr/>
        </p:nvCxnSpPr>
        <p:spPr>
          <a:xfrm>
            <a:off x="3850567" y="4520971"/>
            <a:ext cx="843900" cy="335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66" name="Shape 2766"/>
          <p:cNvSpPr/>
          <p:nvPr/>
        </p:nvSpPr>
        <p:spPr>
          <a:xfrm>
            <a:off x="8655160" y="410931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지원을 통해 획득 할 수 있는 아이템 정보</a:t>
            </a:r>
          </a:p>
        </p:txBody>
      </p:sp>
      <p:cxnSp>
        <p:nvCxnSpPr>
          <p:cNvPr id="2767" name="Shape 2767"/>
          <p:cNvCxnSpPr>
            <a:stCxn id="2766" idx="1"/>
            <a:endCxn id="2735" idx="3"/>
          </p:cNvCxnSpPr>
          <p:nvPr/>
        </p:nvCxnSpPr>
        <p:spPr>
          <a:xfrm rot="10800000">
            <a:off x="7791460" y="3932506"/>
            <a:ext cx="863700" cy="399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68" name="Shape 2768"/>
          <p:cNvSpPr/>
          <p:nvPr/>
        </p:nvSpPr>
        <p:spPr>
          <a:xfrm>
            <a:off x="8485992" y="5516089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지원 보내기 버튼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목적지까지 걸리는 시간 표시</a:t>
            </a:r>
          </a:p>
        </p:txBody>
      </p:sp>
      <p:cxnSp>
        <p:nvCxnSpPr>
          <p:cNvPr id="2769" name="Shape 2769"/>
          <p:cNvCxnSpPr>
            <a:stCxn id="2768" idx="1"/>
            <a:endCxn id="2746" idx="3"/>
          </p:cNvCxnSpPr>
          <p:nvPr/>
        </p:nvCxnSpPr>
        <p:spPr>
          <a:xfrm flipH="1">
            <a:off x="6800592" y="5739178"/>
            <a:ext cx="1685400" cy="486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70" name="Shape 2770"/>
          <p:cNvSpPr/>
          <p:nvPr/>
        </p:nvSpPr>
        <p:spPr>
          <a:xfrm>
            <a:off x="8259096" y="6230412"/>
            <a:ext cx="2614706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보내기 수행 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월드맵으로 화면 전화 ➔ 상인 행군 표시</a:t>
            </a:r>
          </a:p>
        </p:txBody>
      </p:sp>
      <p:cxnSp>
        <p:nvCxnSpPr>
          <p:cNvPr id="2771" name="Shape 2771"/>
          <p:cNvCxnSpPr>
            <a:stCxn id="2770" idx="0"/>
            <a:endCxn id="2768" idx="2"/>
          </p:cNvCxnSpPr>
          <p:nvPr/>
        </p:nvCxnSpPr>
        <p:spPr>
          <a:xfrm rot="10800000">
            <a:off x="9566449" y="5962212"/>
            <a:ext cx="0" cy="268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72" name="Shape 2772"/>
          <p:cNvSpPr/>
          <p:nvPr/>
        </p:nvSpPr>
        <p:spPr>
          <a:xfrm>
            <a:off x="1873723" y="5029778"/>
            <a:ext cx="1976845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직접 입력 불가</a:t>
            </a:r>
          </a:p>
        </p:txBody>
      </p:sp>
      <p:cxnSp>
        <p:nvCxnSpPr>
          <p:cNvPr id="2773" name="Shape 2773"/>
          <p:cNvCxnSpPr>
            <a:stCxn id="2772" idx="0"/>
            <a:endCxn id="2764" idx="2"/>
          </p:cNvCxnSpPr>
          <p:nvPr/>
        </p:nvCxnSpPr>
        <p:spPr>
          <a:xfrm flipH="1" rot="10800000">
            <a:off x="2862145" y="4744178"/>
            <a:ext cx="6300" cy="2856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2774" name="Shape 2774"/>
          <p:cNvGrpSpPr/>
          <p:nvPr/>
        </p:nvGrpSpPr>
        <p:grpSpPr>
          <a:xfrm>
            <a:off x="1869542" y="2706422"/>
            <a:ext cx="686405" cy="727652"/>
            <a:chOff x="7004292" y="3183465"/>
            <a:chExt cx="686405" cy="727652"/>
          </a:xfrm>
        </p:grpSpPr>
        <p:grpSp>
          <p:nvGrpSpPr>
            <p:cNvPr id="2775" name="Shape 2775"/>
            <p:cNvGrpSpPr/>
            <p:nvPr/>
          </p:nvGrpSpPr>
          <p:grpSpPr>
            <a:xfrm>
              <a:off x="7004292" y="3183465"/>
              <a:ext cx="686405" cy="727652"/>
              <a:chOff x="6638464" y="1687522"/>
              <a:chExt cx="686405" cy="727652"/>
            </a:xfrm>
          </p:grpSpPr>
          <p:sp>
            <p:nvSpPr>
              <p:cNvPr id="2776" name="Shape 2776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7" name="Shape 2777"/>
              <p:cNvSpPr txBox="1"/>
              <p:nvPr/>
            </p:nvSpPr>
            <p:spPr>
              <a:xfrm>
                <a:off x="6638464" y="2184342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2778" name="Shape 277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9" name="Shape 2779"/>
          <p:cNvGrpSpPr/>
          <p:nvPr/>
        </p:nvGrpSpPr>
        <p:grpSpPr>
          <a:xfrm>
            <a:off x="283525" y="2754181"/>
            <a:ext cx="1669066" cy="484631"/>
            <a:chOff x="0" y="2113732"/>
            <a:chExt cx="1669066" cy="484631"/>
          </a:xfrm>
        </p:grpSpPr>
        <p:sp>
          <p:nvSpPr>
            <p:cNvPr id="2780" name="Shape 2780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Shape 2781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sng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2782" name="Shape 2782"/>
          <p:cNvSpPr txBox="1"/>
          <p:nvPr/>
        </p:nvSpPr>
        <p:spPr>
          <a:xfrm>
            <a:off x="1167445" y="5800725"/>
            <a:ext cx="31117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연맹 자원 저장소 기능에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통합, 본 기획서 부분은 무시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6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Shape 2787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788" name="Shape 2788"/>
          <p:cNvSpPr txBox="1"/>
          <p:nvPr/>
        </p:nvSpPr>
        <p:spPr>
          <a:xfrm>
            <a:off x="1013629" y="667910"/>
            <a:ext cx="3322400" cy="887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자원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지원 수행 불가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 도시에 시장 없음</a:t>
            </a:r>
          </a:p>
        </p:txBody>
      </p:sp>
      <p:grpSp>
        <p:nvGrpSpPr>
          <p:cNvPr id="2789" name="Shape 2789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790" name="Shape 2790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Shape 2791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792" name="Shape 2792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Shape 2793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794" name="Shape 2794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795" name="Shape 2795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796" name="Shape 2796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97" name="Shape 279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98" name="Shape 279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99" name="Shape 2799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800" name="Shape 2800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801" name="Shape 280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802" name="Shape 280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803" name="Shape 2803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805" name="Shape 2805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Shape 2806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Shape 2807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808" name="Shape 2808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Shape 2809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Shape 2810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812" name="Shape 28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13" name="Shape 2813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2814" name="Shape 2814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815" name="Shape 281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816" name="Shape 28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817" name="Shape 2817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818" name="Shape 2818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Shape 2819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Shape 2820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821" name="Shape 2821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Shape 2822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Shape 2823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824" name="Shape 28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5" name="Shape 28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6" name="Shape 2826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828" name="Shape 2828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9" name="Shape 2829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830" name="Shape 2830"/>
            <p:cNvGrpSpPr/>
            <p:nvPr/>
          </p:nvGrpSpPr>
          <p:grpSpPr>
            <a:xfrm>
              <a:off x="5036078" y="1251628"/>
              <a:ext cx="2118332" cy="1178532"/>
              <a:chOff x="5036078" y="1251628"/>
              <a:chExt cx="2118332" cy="1178532"/>
            </a:xfrm>
          </p:grpSpPr>
          <p:sp>
            <p:nvSpPr>
              <p:cNvPr id="2831" name="Shape 2831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2" name="Shape 2832"/>
              <p:cNvSpPr/>
              <p:nvPr/>
            </p:nvSpPr>
            <p:spPr>
              <a:xfrm rot="5400000">
                <a:off x="6225457" y="1501207"/>
                <a:ext cx="876296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3" name="Shape 2833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2834" name="Shape 283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35" name="Shape 283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3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36" name="Shape 2836"/>
              <p:cNvSpPr/>
              <p:nvPr/>
            </p:nvSpPr>
            <p:spPr>
              <a:xfrm>
                <a:off x="5169017" y="2160600"/>
                <a:ext cx="1015412" cy="194381"/>
              </a:xfrm>
              <a:prstGeom prst="rect">
                <a:avLst/>
              </a:prstGeom>
              <a:solidFill>
                <a:schemeClr val="dk1">
                  <a:alpha val="69019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2837" name="Shape 2837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8" name="Shape 28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6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9" name="Shape 2839"/>
          <p:cNvGrpSpPr/>
          <p:nvPr/>
        </p:nvGrpSpPr>
        <p:grpSpPr>
          <a:xfrm>
            <a:off x="6607020" y="1687522"/>
            <a:ext cx="917239" cy="727652"/>
            <a:chOff x="6523046" y="1687522"/>
            <a:chExt cx="917239" cy="727652"/>
          </a:xfrm>
        </p:grpSpPr>
        <p:sp>
          <p:nvSpPr>
            <p:cNvPr id="2840" name="Shape 2840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41" name="Shape 2841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2" name="Shape 2842"/>
            <p:cNvSpPr txBox="1"/>
            <p:nvPr/>
          </p:nvSpPr>
          <p:spPr>
            <a:xfrm>
              <a:off x="6523046" y="2184342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2843" name="Shape 2843"/>
          <p:cNvGrpSpPr/>
          <p:nvPr/>
        </p:nvGrpSpPr>
        <p:grpSpPr>
          <a:xfrm>
            <a:off x="6960209" y="2420151"/>
            <a:ext cx="957314" cy="727652"/>
            <a:chOff x="6503010" y="1687522"/>
            <a:chExt cx="957314" cy="727652"/>
          </a:xfrm>
        </p:grpSpPr>
        <p:sp>
          <p:nvSpPr>
            <p:cNvPr id="2844" name="Shape 2844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Shape 2845"/>
            <p:cNvSpPr txBox="1"/>
            <p:nvPr/>
          </p:nvSpPr>
          <p:spPr>
            <a:xfrm>
              <a:off x="6503010" y="2184342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2846" name="Shape 2846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8" y="25469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2847" name="Shape 2847"/>
          <p:cNvGrpSpPr/>
          <p:nvPr/>
        </p:nvGrpSpPr>
        <p:grpSpPr>
          <a:xfrm>
            <a:off x="7088266" y="3183465"/>
            <a:ext cx="686405" cy="727652"/>
            <a:chOff x="7004292" y="3183465"/>
            <a:chExt cx="686405" cy="727652"/>
          </a:xfrm>
        </p:grpSpPr>
        <p:grpSp>
          <p:nvGrpSpPr>
            <p:cNvPr id="2848" name="Shape 2848"/>
            <p:cNvGrpSpPr/>
            <p:nvPr/>
          </p:nvGrpSpPr>
          <p:grpSpPr>
            <a:xfrm>
              <a:off x="7004292" y="3183465"/>
              <a:ext cx="686405" cy="727652"/>
              <a:chOff x="6638464" y="1687522"/>
              <a:chExt cx="686405" cy="727652"/>
            </a:xfrm>
          </p:grpSpPr>
          <p:sp>
            <p:nvSpPr>
              <p:cNvPr id="2849" name="Shape 2849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0" name="Shape 2850"/>
              <p:cNvSpPr txBox="1"/>
              <p:nvPr/>
            </p:nvSpPr>
            <p:spPr>
              <a:xfrm>
                <a:off x="6638464" y="2184342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2851" name="Shape 285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52" name="Shape 2852"/>
          <p:cNvGrpSpPr/>
          <p:nvPr/>
        </p:nvGrpSpPr>
        <p:grpSpPr>
          <a:xfrm>
            <a:off x="6635239" y="3863841"/>
            <a:ext cx="686405" cy="727652"/>
            <a:chOff x="6551265" y="3863841"/>
            <a:chExt cx="686405" cy="727652"/>
          </a:xfrm>
        </p:grpSpPr>
        <p:grpSp>
          <p:nvGrpSpPr>
            <p:cNvPr id="2853" name="Shape 2853"/>
            <p:cNvGrpSpPr/>
            <p:nvPr/>
          </p:nvGrpSpPr>
          <p:grpSpPr>
            <a:xfrm>
              <a:off x="6551265" y="3863841"/>
              <a:ext cx="686405" cy="727652"/>
              <a:chOff x="6638467" y="1687522"/>
              <a:chExt cx="686405" cy="727652"/>
            </a:xfrm>
          </p:grpSpPr>
          <p:sp>
            <p:nvSpPr>
              <p:cNvPr id="2854" name="Shape 2854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5" name="Shape 2855"/>
              <p:cNvSpPr txBox="1"/>
              <p:nvPr/>
            </p:nvSpPr>
            <p:spPr>
              <a:xfrm>
                <a:off x="6638467" y="2184342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2856" name="Shape 285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57" name="Shape 2857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2858" name="Shape 2858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59" name="Shape 285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0" name="Shape 2860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2861" name="Shape 286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6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2" name="Shape 2862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2863" name="Shape 2863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64" name="Shape 286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5" name="Shape 2865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2866" name="Shape 2866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7" name="Shape 2867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2868" name="Shape 2868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9" name="Shape 2869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2870" name="Shape 2870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2871" name="Shape 2871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2" name="Shape 2872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873" name="Shape 2873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2874" name="Shape 2874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2875" name="Shape 2875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76" name="Shape 2876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2877" name="Shape 2877"/>
              <p:cNvGrpSpPr/>
              <p:nvPr/>
            </p:nvGrpSpPr>
            <p:grpSpPr>
              <a:xfrm>
                <a:off x="4356067" y="2424642"/>
                <a:ext cx="436632" cy="369332"/>
                <a:chOff x="4356067" y="2405980"/>
                <a:chExt cx="436632" cy="369332"/>
              </a:xfrm>
            </p:grpSpPr>
            <p:sp>
              <p:nvSpPr>
                <p:cNvPr id="2878" name="Shape 2878"/>
                <p:cNvSpPr/>
                <p:nvPr/>
              </p:nvSpPr>
              <p:spPr>
                <a:xfrm flipH="1" rot="10800000">
                  <a:off x="4599991" y="2497752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9" name="Shape 2879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880" name="Shape 2880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2881" name="Shape 2881"/>
          <p:cNvGrpSpPr/>
          <p:nvPr/>
        </p:nvGrpSpPr>
        <p:grpSpPr>
          <a:xfrm>
            <a:off x="4646075" y="1706808"/>
            <a:ext cx="646331" cy="726164"/>
            <a:chOff x="4562101" y="1706808"/>
            <a:chExt cx="646331" cy="726164"/>
          </a:xfrm>
        </p:grpSpPr>
        <p:sp>
          <p:nvSpPr>
            <p:cNvPr id="2882" name="Shape 2882"/>
            <p:cNvSpPr/>
            <p:nvPr/>
          </p:nvSpPr>
          <p:spPr>
            <a:xfrm>
              <a:off x="4620328" y="1706808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83" name="Shape 288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4" name="Shape 288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5" name="Shape 2885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2886" name="Shape 2886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2887" name="Shape 2887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24560" y="1614832"/>
            <a:ext cx="543734" cy="27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8" name="Shape 2888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2889" name="Shape 2889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도시에 시장이 건설되어 있어야 합니다.</a:t>
              </a:r>
            </a:p>
          </p:txBody>
        </p:sp>
        <p:cxnSp>
          <p:nvCxnSpPr>
            <p:cNvPr id="2890" name="Shape 2890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891" name="Shape 2891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892" name="Shape 2892"/>
          <p:cNvSpPr/>
          <p:nvPr/>
        </p:nvSpPr>
        <p:spPr>
          <a:xfrm>
            <a:off x="8588371" y="219517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지원 불가 안내 툴팁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2893" name="Shape 2893"/>
          <p:cNvCxnSpPr>
            <a:stCxn id="2892" idx="1"/>
          </p:cNvCxnSpPr>
          <p:nvPr/>
        </p:nvCxnSpPr>
        <p:spPr>
          <a:xfrm flipH="1">
            <a:off x="7664071" y="2418260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94" name="Shape 2894"/>
          <p:cNvSpPr txBox="1"/>
          <p:nvPr/>
        </p:nvSpPr>
        <p:spPr>
          <a:xfrm>
            <a:off x="1167445" y="5800725"/>
            <a:ext cx="31117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연맹 자원 저장소 기능에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통합, 본 기획서 부분은 무시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8" name="Shape 2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Shape 2899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900" name="Shape 2900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자원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지원 수행 불가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 대상 도시에 시장 건물 없음</a:t>
            </a:r>
          </a:p>
        </p:txBody>
      </p:sp>
      <p:grpSp>
        <p:nvGrpSpPr>
          <p:cNvPr id="2901" name="Shape 2901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902" name="Shape 2902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Shape 2903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904" name="Shape 2904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Shape 2905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906" name="Shape 2906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907" name="Shape 2907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908" name="Shape 2908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09" name="Shape 290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0" name="Shape 291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11" name="Shape 2911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912" name="Shape 2912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913" name="Shape 2913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914" name="Shape 291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15" name="Shape 2915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916" name="Shape 2916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917" name="Shape 2917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Shape 2918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Shape 2919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920" name="Shape 2920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Shape 2921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Shape 2922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924" name="Shape 29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25" name="Shape 2925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2926" name="Shape 2926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927" name="Shape 292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928" name="Shape 292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29" name="Shape 2929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930" name="Shape 2930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Shape 2931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Shape 2932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933" name="Shape 2933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Shape 2934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Shape 2935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936" name="Shape 293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7" name="Shape 29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8" name="Shape 2938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940" name="Shape 2940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1" name="Shape 2941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942" name="Shape 2942"/>
            <p:cNvGrpSpPr/>
            <p:nvPr/>
          </p:nvGrpSpPr>
          <p:grpSpPr>
            <a:xfrm>
              <a:off x="5036078" y="1251628"/>
              <a:ext cx="2118332" cy="1178532"/>
              <a:chOff x="5036078" y="1251628"/>
              <a:chExt cx="2118332" cy="1178532"/>
            </a:xfrm>
          </p:grpSpPr>
          <p:sp>
            <p:nvSpPr>
              <p:cNvPr id="2943" name="Shape 2943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4" name="Shape 2944"/>
              <p:cNvSpPr/>
              <p:nvPr/>
            </p:nvSpPr>
            <p:spPr>
              <a:xfrm rot="5400000">
                <a:off x="6225457" y="1501207"/>
                <a:ext cx="876296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5" name="Shape 2945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2946" name="Shape 294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7" name="Shape 294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3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48" name="Shape 2948"/>
              <p:cNvSpPr/>
              <p:nvPr/>
            </p:nvSpPr>
            <p:spPr>
              <a:xfrm>
                <a:off x="5169017" y="2160600"/>
                <a:ext cx="1015412" cy="194381"/>
              </a:xfrm>
              <a:prstGeom prst="rect">
                <a:avLst/>
              </a:prstGeom>
              <a:solidFill>
                <a:schemeClr val="dk1">
                  <a:alpha val="69019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2949" name="Shape 2949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0" name="Shape 2950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2951" name="Shape 2951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해당 영주님의 도시에 시장 건물을 건축하지 않아 자원지원을 할 수 없습니다.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Shape 2952"/>
            <p:cNvSpPr/>
            <p:nvPr/>
          </p:nvSpPr>
          <p:spPr>
            <a:xfrm>
              <a:off x="5557960" y="3519687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2953" name="Shape 2953"/>
          <p:cNvSpPr/>
          <p:nvPr/>
        </p:nvSpPr>
        <p:spPr>
          <a:xfrm>
            <a:off x="8392728" y="184188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지원 불가 안내 팝업</a:t>
            </a:r>
          </a:p>
        </p:txBody>
      </p:sp>
      <p:cxnSp>
        <p:nvCxnSpPr>
          <p:cNvPr id="2954" name="Shape 2954"/>
          <p:cNvCxnSpPr>
            <a:stCxn id="2953" idx="1"/>
          </p:cNvCxnSpPr>
          <p:nvPr/>
        </p:nvCxnSpPr>
        <p:spPr>
          <a:xfrm flipH="1">
            <a:off x="7468428" y="2064971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55" name="Shape 2955"/>
          <p:cNvSpPr/>
          <p:nvPr/>
        </p:nvSpPr>
        <p:spPr>
          <a:xfrm>
            <a:off x="8030825" y="367103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 및 팝업 닫기 버튼</a:t>
            </a:r>
          </a:p>
        </p:txBody>
      </p:sp>
      <p:cxnSp>
        <p:nvCxnSpPr>
          <p:cNvPr id="2956" name="Shape 2956"/>
          <p:cNvCxnSpPr>
            <a:stCxn id="2955" idx="1"/>
            <a:endCxn id="2952" idx="3"/>
          </p:cNvCxnSpPr>
          <p:nvPr/>
        </p:nvCxnSpPr>
        <p:spPr>
          <a:xfrm rot="10800000">
            <a:off x="6757925" y="3704828"/>
            <a:ext cx="1272900" cy="189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57" name="Shape 2957"/>
          <p:cNvSpPr txBox="1"/>
          <p:nvPr/>
        </p:nvSpPr>
        <p:spPr>
          <a:xfrm>
            <a:off x="1167445" y="5800725"/>
            <a:ext cx="31117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연맹 자원 저장소 기능에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통합, 본 기획서 부분은 무시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1" name="Shape 2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Shape 2962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3" name="Shape 2963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sp>
        <p:nvSpPr>
          <p:cNvPr id="2964" name="Shape 2964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5" name="Shape 2965"/>
          <p:cNvSpPr/>
          <p:nvPr/>
        </p:nvSpPr>
        <p:spPr>
          <a:xfrm>
            <a:off x="7470546" y="6101323"/>
            <a:ext cx="258176" cy="258176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grpSp>
        <p:nvGrpSpPr>
          <p:cNvPr id="2966" name="Shape 2966"/>
          <p:cNvGrpSpPr/>
          <p:nvPr/>
        </p:nvGrpSpPr>
        <p:grpSpPr>
          <a:xfrm>
            <a:off x="4336028" y="742079"/>
            <a:ext cx="3520799" cy="377970"/>
            <a:chOff x="4336028" y="1353620"/>
            <a:chExt cx="3520799" cy="377970"/>
          </a:xfrm>
        </p:grpSpPr>
        <p:sp>
          <p:nvSpPr>
            <p:cNvPr id="2967" name="Shape 2967"/>
            <p:cNvSpPr/>
            <p:nvPr/>
          </p:nvSpPr>
          <p:spPr>
            <a:xfrm>
              <a:off x="4336028" y="1401675"/>
              <a:ext cx="3520799" cy="309611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5                               0/1</a:t>
              </a:r>
            </a:p>
          </p:txBody>
        </p:sp>
        <p:sp>
          <p:nvSpPr>
            <p:cNvPr id="2968" name="Shape 2968"/>
            <p:cNvSpPr/>
            <p:nvPr/>
          </p:nvSpPr>
          <p:spPr>
            <a:xfrm>
              <a:off x="4363964" y="135362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69" name="Shape 296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8119" y="1373195"/>
              <a:ext cx="354856" cy="33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0" name="Shape 297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463307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71" name="Shape 2971"/>
          <p:cNvGrpSpPr/>
          <p:nvPr/>
        </p:nvGrpSpPr>
        <p:grpSpPr>
          <a:xfrm>
            <a:off x="4338000" y="2476804"/>
            <a:ext cx="3520799" cy="377970"/>
            <a:chOff x="4338000" y="1763400"/>
            <a:chExt cx="3520799" cy="377970"/>
          </a:xfrm>
        </p:grpSpPr>
        <p:sp>
          <p:nvSpPr>
            <p:cNvPr id="2972" name="Shape 2972"/>
            <p:cNvSpPr/>
            <p:nvPr/>
          </p:nvSpPr>
          <p:spPr>
            <a:xfrm>
              <a:off x="4338000" y="1798999"/>
              <a:ext cx="3520799" cy="309611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4                               1/2</a:t>
              </a:r>
            </a:p>
          </p:txBody>
        </p:sp>
        <p:sp>
          <p:nvSpPr>
            <p:cNvPr id="2973" name="Shape 2973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id="2974" name="Shape 297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75" name="Shape 2975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976" name="Shape 2976"/>
          <p:cNvSpPr/>
          <p:nvPr/>
        </p:nvSpPr>
        <p:spPr>
          <a:xfrm>
            <a:off x="4847307" y="5962267"/>
            <a:ext cx="2621267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레벨이 높을 수록 더 많은 권한을 사용할 수 있습니다.</a:t>
            </a:r>
          </a:p>
        </p:txBody>
      </p:sp>
      <p:grpSp>
        <p:nvGrpSpPr>
          <p:cNvPr id="2977" name="Shape 2977"/>
          <p:cNvGrpSpPr/>
          <p:nvPr/>
        </p:nvGrpSpPr>
        <p:grpSpPr>
          <a:xfrm>
            <a:off x="5134141" y="1100060"/>
            <a:ext cx="2020268" cy="1330100"/>
            <a:chOff x="5046082" y="1876764"/>
            <a:chExt cx="2020268" cy="1330100"/>
          </a:xfrm>
        </p:grpSpPr>
        <p:grpSp>
          <p:nvGrpSpPr>
            <p:cNvPr id="2978" name="Shape 2978"/>
            <p:cNvGrpSpPr/>
            <p:nvPr/>
          </p:nvGrpSpPr>
          <p:grpSpPr>
            <a:xfrm>
              <a:off x="5046082" y="1876764"/>
              <a:ext cx="2020268" cy="1330100"/>
              <a:chOff x="6138771" y="1841983"/>
              <a:chExt cx="2020268" cy="1330100"/>
            </a:xfrm>
          </p:grpSpPr>
          <p:sp>
            <p:nvSpPr>
              <p:cNvPr id="2979" name="Shape 2979"/>
              <p:cNvSpPr/>
              <p:nvPr/>
            </p:nvSpPr>
            <p:spPr>
              <a:xfrm>
                <a:off x="6170137" y="2293007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80" name="Shape 298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5587"/>
              <a:stretch/>
            </p:blipFill>
            <p:spPr>
              <a:xfrm>
                <a:off x="6138771" y="1841983"/>
                <a:ext cx="1499333" cy="121932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81" name="Shape 2981"/>
              <p:cNvSpPr/>
              <p:nvPr/>
            </p:nvSpPr>
            <p:spPr>
              <a:xfrm rot="5400000">
                <a:off x="7230087" y="2243131"/>
                <a:ext cx="876296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2" name="Shape 2982"/>
              <p:cNvSpPr txBox="1"/>
              <p:nvPr/>
            </p:nvSpPr>
            <p:spPr>
              <a:xfrm>
                <a:off x="7219942" y="2404300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sp>
            <p:nvSpPr>
              <p:cNvPr id="2983" name="Shape 2983"/>
              <p:cNvSpPr/>
              <p:nvPr/>
            </p:nvSpPr>
            <p:spPr>
              <a:xfrm>
                <a:off x="6173648" y="2902525"/>
                <a:ext cx="1015412" cy="194381"/>
              </a:xfrm>
              <a:prstGeom prst="rect">
                <a:avLst/>
              </a:prstGeom>
              <a:solidFill>
                <a:schemeClr val="dk1">
                  <a:alpha val="69019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  <p:pic>
          <p:nvPicPr>
            <p:cNvPr id="2984" name="Shape 298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19642" y="2028332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85" name="Shape 2985"/>
          <p:cNvSpPr/>
          <p:nvPr/>
        </p:nvSpPr>
        <p:spPr>
          <a:xfrm>
            <a:off x="4513241" y="3087433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6" name="Shape 2986"/>
          <p:cNvSpPr/>
          <p:nvPr/>
        </p:nvSpPr>
        <p:spPr>
          <a:xfrm rot="5400000">
            <a:off x="5306038" y="3171306"/>
            <a:ext cx="876296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7" name="Shape 2987"/>
          <p:cNvSpPr txBox="1"/>
          <p:nvPr/>
        </p:nvSpPr>
        <p:spPr>
          <a:xfrm>
            <a:off x="5462403" y="3205474"/>
            <a:ext cx="56938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2988" name="Shape 2988"/>
          <p:cNvSpPr/>
          <p:nvPr/>
        </p:nvSpPr>
        <p:spPr>
          <a:xfrm>
            <a:off x="6179005" y="30882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9" name="Shape 2989"/>
          <p:cNvSpPr/>
          <p:nvPr/>
        </p:nvSpPr>
        <p:spPr>
          <a:xfrm rot="5400000">
            <a:off x="6971802" y="3172128"/>
            <a:ext cx="876296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0" name="Shape 2990"/>
          <p:cNvSpPr txBox="1"/>
          <p:nvPr/>
        </p:nvSpPr>
        <p:spPr>
          <a:xfrm>
            <a:off x="7031989" y="3206292"/>
            <a:ext cx="76174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sp>
        <p:nvSpPr>
          <p:cNvPr id="2991" name="Shape 2991"/>
          <p:cNvSpPr/>
          <p:nvPr/>
        </p:nvSpPr>
        <p:spPr>
          <a:xfrm>
            <a:off x="5443885" y="3607651"/>
            <a:ext cx="608771" cy="176339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On-line</a:t>
            </a:r>
          </a:p>
        </p:txBody>
      </p:sp>
      <p:pic>
        <p:nvPicPr>
          <p:cNvPr id="2992" name="Shape 299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03367" y="2881796"/>
            <a:ext cx="1017953" cy="90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3" name="Shape 299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89676" y="2830651"/>
            <a:ext cx="1026380" cy="961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4" name="Shape 2994"/>
          <p:cNvGrpSpPr/>
          <p:nvPr/>
        </p:nvGrpSpPr>
        <p:grpSpPr>
          <a:xfrm>
            <a:off x="4341297" y="4063634"/>
            <a:ext cx="3520799" cy="377970"/>
            <a:chOff x="4338000" y="1763400"/>
            <a:chExt cx="3520799" cy="377970"/>
          </a:xfrm>
        </p:grpSpPr>
        <p:sp>
          <p:nvSpPr>
            <p:cNvPr id="2995" name="Shape 2995"/>
            <p:cNvSpPr/>
            <p:nvPr/>
          </p:nvSpPr>
          <p:spPr>
            <a:xfrm>
              <a:off x="4338000" y="1798999"/>
              <a:ext cx="3520799" cy="309611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3                               0/8</a:t>
              </a:r>
            </a:p>
          </p:txBody>
        </p:sp>
        <p:sp>
          <p:nvSpPr>
            <p:cNvPr id="2996" name="Shape 2996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id="2997" name="Shape 299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8" name="Shape 2998"/>
          <p:cNvSpPr/>
          <p:nvPr/>
        </p:nvSpPr>
        <p:spPr>
          <a:xfrm>
            <a:off x="4526082" y="3600864"/>
            <a:ext cx="870020" cy="192337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999" name="Shape 2999"/>
          <p:cNvSpPr/>
          <p:nvPr/>
        </p:nvSpPr>
        <p:spPr>
          <a:xfrm>
            <a:off x="6182517" y="3601685"/>
            <a:ext cx="870020" cy="192337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3000" name="Shape 3000"/>
          <p:cNvSpPr/>
          <p:nvPr/>
        </p:nvSpPr>
        <p:spPr>
          <a:xfrm>
            <a:off x="4487992" y="4701032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1" name="Shape 3001"/>
          <p:cNvSpPr/>
          <p:nvPr/>
        </p:nvSpPr>
        <p:spPr>
          <a:xfrm rot="5400000">
            <a:off x="5280790" y="4784907"/>
            <a:ext cx="876296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2" name="Shape 3002"/>
          <p:cNvSpPr txBox="1"/>
          <p:nvPr/>
        </p:nvSpPr>
        <p:spPr>
          <a:xfrm>
            <a:off x="5437155" y="4819073"/>
            <a:ext cx="56938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3일 전</a:t>
            </a:r>
          </a:p>
        </p:txBody>
      </p:sp>
      <p:sp>
        <p:nvSpPr>
          <p:cNvPr id="3003" name="Shape 3003"/>
          <p:cNvSpPr/>
          <p:nvPr/>
        </p:nvSpPr>
        <p:spPr>
          <a:xfrm>
            <a:off x="6153757" y="47018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4" name="Shape 3004"/>
          <p:cNvSpPr/>
          <p:nvPr/>
        </p:nvSpPr>
        <p:spPr>
          <a:xfrm rot="5400000">
            <a:off x="6946554" y="4785728"/>
            <a:ext cx="876296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5" name="Shape 3005"/>
          <p:cNvSpPr txBox="1"/>
          <p:nvPr/>
        </p:nvSpPr>
        <p:spPr>
          <a:xfrm>
            <a:off x="7006739" y="4819894"/>
            <a:ext cx="76174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pic>
        <p:nvPicPr>
          <p:cNvPr id="3006" name="Shape 300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78119" y="4495396"/>
            <a:ext cx="1017953" cy="90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7" name="Shape 300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64428" y="4444253"/>
            <a:ext cx="1026380" cy="961768"/>
          </a:xfrm>
          <a:prstGeom prst="rect">
            <a:avLst/>
          </a:prstGeom>
          <a:noFill/>
          <a:ln>
            <a:noFill/>
          </a:ln>
        </p:spPr>
      </p:pic>
      <p:sp>
        <p:nvSpPr>
          <p:cNvPr id="3008" name="Shape 3008"/>
          <p:cNvSpPr/>
          <p:nvPr/>
        </p:nvSpPr>
        <p:spPr>
          <a:xfrm>
            <a:off x="4500835" y="5214464"/>
            <a:ext cx="870020" cy="192337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3009" name="Shape 3009"/>
          <p:cNvSpPr/>
          <p:nvPr/>
        </p:nvSpPr>
        <p:spPr>
          <a:xfrm>
            <a:off x="6157269" y="5215285"/>
            <a:ext cx="870020" cy="192337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3010" name="Shape 3010"/>
          <p:cNvSpPr/>
          <p:nvPr/>
        </p:nvSpPr>
        <p:spPr>
          <a:xfrm>
            <a:off x="4338000" y="269182"/>
            <a:ext cx="3516858" cy="6206552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1" name="Shape 30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16917" y="2068583"/>
            <a:ext cx="1803366" cy="1611086"/>
          </a:xfrm>
          <a:prstGeom prst="rect">
            <a:avLst/>
          </a:prstGeom>
          <a:noFill/>
          <a:ln>
            <a:noFill/>
          </a:ln>
        </p:spPr>
      </p:pic>
      <p:sp>
        <p:nvSpPr>
          <p:cNvPr id="3012" name="Shape 3012"/>
          <p:cNvSpPr txBox="1"/>
          <p:nvPr/>
        </p:nvSpPr>
        <p:spPr>
          <a:xfrm>
            <a:off x="5629117" y="3730626"/>
            <a:ext cx="69762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sp>
        <p:nvSpPr>
          <p:cNvPr id="3013" name="Shape 3013"/>
          <p:cNvSpPr/>
          <p:nvPr/>
        </p:nvSpPr>
        <p:spPr>
          <a:xfrm>
            <a:off x="7022757" y="1855472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4" name="Shape 3014"/>
          <p:cNvSpPr/>
          <p:nvPr/>
        </p:nvSpPr>
        <p:spPr>
          <a:xfrm>
            <a:off x="7174260" y="2637858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5" name="Shape 3015"/>
          <p:cNvSpPr/>
          <p:nvPr/>
        </p:nvSpPr>
        <p:spPr>
          <a:xfrm>
            <a:off x="6997917" y="3398691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6" name="Shape 3016"/>
          <p:cNvPicPr preferRelativeResize="0"/>
          <p:nvPr/>
        </p:nvPicPr>
        <p:blipFill rotWithShape="1">
          <a:blip r:embed="rId10">
            <a:alphaModFix/>
          </a:blip>
          <a:srcRect b="63205" l="8103" r="67365" t="13381"/>
          <a:stretch/>
        </p:blipFill>
        <p:spPr>
          <a:xfrm>
            <a:off x="7082042" y="1977748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sp>
        <p:nvSpPr>
          <p:cNvPr id="3017" name="Shape 3017"/>
          <p:cNvSpPr txBox="1"/>
          <p:nvPr/>
        </p:nvSpPr>
        <p:spPr>
          <a:xfrm>
            <a:off x="6833874" y="2331066"/>
            <a:ext cx="954106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영주상세정보</a:t>
            </a:r>
          </a:p>
        </p:txBody>
      </p:sp>
      <p:sp>
        <p:nvSpPr>
          <p:cNvPr id="3018" name="Shape 3018"/>
          <p:cNvSpPr txBox="1"/>
          <p:nvPr/>
        </p:nvSpPr>
        <p:spPr>
          <a:xfrm>
            <a:off x="7090503" y="3141230"/>
            <a:ext cx="69762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자원지원</a:t>
            </a:r>
          </a:p>
        </p:txBody>
      </p:sp>
      <p:sp>
        <p:nvSpPr>
          <p:cNvPr id="3019" name="Shape 3019"/>
          <p:cNvSpPr txBox="1"/>
          <p:nvPr/>
        </p:nvSpPr>
        <p:spPr>
          <a:xfrm>
            <a:off x="6883121" y="3911796"/>
            <a:ext cx="69762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병사지원</a:t>
            </a:r>
          </a:p>
        </p:txBody>
      </p:sp>
      <p:pic>
        <p:nvPicPr>
          <p:cNvPr id="3020" name="Shape 30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56560" y="2719030"/>
            <a:ext cx="290808" cy="280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1" name="Shape 30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232509" y="2887183"/>
            <a:ext cx="279549" cy="229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2" name="Shape 302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99057" y="2849932"/>
            <a:ext cx="279549" cy="229372"/>
          </a:xfrm>
          <a:prstGeom prst="rect">
            <a:avLst/>
          </a:prstGeom>
          <a:noFill/>
          <a:ln>
            <a:noFill/>
          </a:ln>
        </p:spPr>
      </p:pic>
      <p:sp>
        <p:nvSpPr>
          <p:cNvPr id="3023" name="Shape 3023"/>
          <p:cNvSpPr/>
          <p:nvPr/>
        </p:nvSpPr>
        <p:spPr>
          <a:xfrm>
            <a:off x="7259517" y="3666451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4" name="Shape 3024"/>
          <p:cNvSpPr/>
          <p:nvPr/>
        </p:nvSpPr>
        <p:spPr>
          <a:xfrm>
            <a:off x="4620071" y="2959430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5" name="Shape 3025"/>
          <p:cNvSpPr txBox="1"/>
          <p:nvPr/>
        </p:nvSpPr>
        <p:spPr>
          <a:xfrm>
            <a:off x="4556892" y="3472591"/>
            <a:ext cx="69762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맹주교체</a:t>
            </a:r>
          </a:p>
        </p:txBody>
      </p:sp>
      <p:pic>
        <p:nvPicPr>
          <p:cNvPr id="3026" name="Shape 30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0701" y="1619962"/>
            <a:ext cx="519545" cy="48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7" name="Shape 30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8650" y="2954699"/>
            <a:ext cx="519545" cy="48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8" name="Shape 302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10800000">
            <a:off x="4783354" y="3263068"/>
            <a:ext cx="360394" cy="209449"/>
          </a:xfrm>
          <a:prstGeom prst="rect">
            <a:avLst/>
          </a:prstGeom>
          <a:noFill/>
          <a:ln>
            <a:noFill/>
          </a:ln>
        </p:spPr>
      </p:pic>
      <p:sp>
        <p:nvSpPr>
          <p:cNvPr id="3029" name="Shape 3029"/>
          <p:cNvSpPr/>
          <p:nvPr/>
        </p:nvSpPr>
        <p:spPr>
          <a:xfrm>
            <a:off x="4336028" y="269182"/>
            <a:ext cx="3526069" cy="6206550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0" name="Shape 3030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031" name="Shape 3031"/>
          <p:cNvSpPr txBox="1"/>
          <p:nvPr/>
        </p:nvSpPr>
        <p:spPr>
          <a:xfrm>
            <a:off x="1013629" y="667910"/>
            <a:ext cx="33224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병사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보유하고 있는 병사를 선택 연맹원의 도시로 출병시켜 주둔시키는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대상 연맹원의 도시에 대사관 건물이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[파병] 기능 수행 시 출정 병력 선택 화면으로 이동</a:t>
            </a:r>
          </a:p>
        </p:txBody>
      </p:sp>
      <p:grpSp>
        <p:nvGrpSpPr>
          <p:cNvPr id="3032" name="Shape 3032"/>
          <p:cNvGrpSpPr/>
          <p:nvPr/>
        </p:nvGrpSpPr>
        <p:grpSpPr>
          <a:xfrm>
            <a:off x="4700485" y="1606283"/>
            <a:ext cx="2829694" cy="2403518"/>
            <a:chOff x="4700485" y="1606283"/>
            <a:chExt cx="2829694" cy="2403518"/>
          </a:xfrm>
        </p:grpSpPr>
        <p:grpSp>
          <p:nvGrpSpPr>
            <p:cNvPr id="3033" name="Shape 3033"/>
            <p:cNvGrpSpPr/>
            <p:nvPr/>
          </p:nvGrpSpPr>
          <p:grpSpPr>
            <a:xfrm>
              <a:off x="4700485" y="1606283"/>
              <a:ext cx="2829694" cy="2403518"/>
              <a:chOff x="4700485" y="1606283"/>
              <a:chExt cx="2829694" cy="2403518"/>
            </a:xfrm>
          </p:grpSpPr>
          <p:sp>
            <p:nvSpPr>
              <p:cNvPr id="3034" name="Shape 3034"/>
              <p:cNvSpPr/>
              <p:nvPr/>
            </p:nvSpPr>
            <p:spPr>
              <a:xfrm>
                <a:off x="4700485" y="1606283"/>
                <a:ext cx="2829694" cy="2403518"/>
              </a:xfrm>
              <a:prstGeom prst="roundRect">
                <a:avLst>
                  <a:gd fmla="val 5368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5" name="Shape 3035"/>
              <p:cNvSpPr/>
              <p:nvPr/>
            </p:nvSpPr>
            <p:spPr>
              <a:xfrm>
                <a:off x="6145507" y="3528712"/>
                <a:ext cx="1200066" cy="370231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취소</a:t>
                </a:r>
              </a:p>
            </p:txBody>
          </p:sp>
          <p:sp>
            <p:nvSpPr>
              <p:cNvPr id="3036" name="Shape 3036"/>
              <p:cNvSpPr/>
              <p:nvPr/>
            </p:nvSpPr>
            <p:spPr>
              <a:xfrm>
                <a:off x="4904123" y="3529942"/>
                <a:ext cx="1200066" cy="370231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파병</a:t>
                </a:r>
              </a:p>
            </p:txBody>
          </p:sp>
        </p:grpSp>
        <p:cxnSp>
          <p:nvCxnSpPr>
            <p:cNvPr id="3037" name="Shape 3037"/>
            <p:cNvCxnSpPr/>
            <p:nvPr/>
          </p:nvCxnSpPr>
          <p:spPr>
            <a:xfrm>
              <a:off x="4742096" y="2024271"/>
              <a:ext cx="27464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038" name="Shape 3038"/>
            <p:cNvSpPr txBox="1"/>
            <p:nvPr/>
          </p:nvSpPr>
          <p:spPr>
            <a:xfrm>
              <a:off x="5504071" y="1646058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병사 지원</a:t>
              </a:r>
            </a:p>
          </p:txBody>
        </p:sp>
      </p:grpSp>
      <p:sp>
        <p:nvSpPr>
          <p:cNvPr id="3039" name="Shape 3039"/>
          <p:cNvSpPr txBox="1"/>
          <p:nvPr/>
        </p:nvSpPr>
        <p:spPr>
          <a:xfrm>
            <a:off x="5007832" y="3086991"/>
            <a:ext cx="224292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파병으로 영주님의 연맹친구가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도시를 방어하도록 지원하세요</a:t>
            </a:r>
          </a:p>
        </p:txBody>
      </p:sp>
      <p:sp>
        <p:nvSpPr>
          <p:cNvPr id="3040" name="Shape 3040"/>
          <p:cNvSpPr/>
          <p:nvPr/>
        </p:nvSpPr>
        <p:spPr>
          <a:xfrm>
            <a:off x="4799569" y="2533826"/>
            <a:ext cx="2658949" cy="293573"/>
          </a:xfrm>
          <a:prstGeom prst="rect">
            <a:avLst/>
          </a:prstGeom>
          <a:gradFill>
            <a:gsLst>
              <a:gs pos="0">
                <a:schemeClr val="accent5"/>
              </a:gs>
              <a:gs pos="69000">
                <a:schemeClr val="accent5"/>
              </a:gs>
              <a:gs pos="70000">
                <a:schemeClr val="dk2"/>
              </a:gs>
              <a:gs pos="100000">
                <a:schemeClr val="lt1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1500/2500</a:t>
            </a:r>
          </a:p>
        </p:txBody>
      </p:sp>
      <p:sp>
        <p:nvSpPr>
          <p:cNvPr id="3041" name="Shape 3041"/>
          <p:cNvSpPr txBox="1"/>
          <p:nvPr/>
        </p:nvSpPr>
        <p:spPr>
          <a:xfrm>
            <a:off x="5680244" y="2287214"/>
            <a:ext cx="91563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지원 수</a:t>
            </a:r>
          </a:p>
        </p:txBody>
      </p:sp>
      <p:sp>
        <p:nvSpPr>
          <p:cNvPr id="3042" name="Shape 3042"/>
          <p:cNvSpPr/>
          <p:nvPr/>
        </p:nvSpPr>
        <p:spPr>
          <a:xfrm>
            <a:off x="8436209" y="103989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팝업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병사 지원 가능 상태</a:t>
            </a:r>
          </a:p>
        </p:txBody>
      </p:sp>
      <p:cxnSp>
        <p:nvCxnSpPr>
          <p:cNvPr id="3043" name="Shape 3043"/>
          <p:cNvCxnSpPr>
            <a:stCxn id="3042" idx="1"/>
          </p:cNvCxnSpPr>
          <p:nvPr/>
        </p:nvCxnSpPr>
        <p:spPr>
          <a:xfrm flipH="1">
            <a:off x="7511909" y="126298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44" name="Shape 3044"/>
          <p:cNvSpPr/>
          <p:nvPr/>
        </p:nvSpPr>
        <p:spPr>
          <a:xfrm>
            <a:off x="8373324" y="195594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해당 연맹원의 대사관에 지원되어 있는 병사 수</a:t>
            </a:r>
          </a:p>
        </p:txBody>
      </p:sp>
      <p:cxnSp>
        <p:nvCxnSpPr>
          <p:cNvPr id="3045" name="Shape 3045"/>
          <p:cNvCxnSpPr>
            <a:stCxn id="3044" idx="1"/>
          </p:cNvCxnSpPr>
          <p:nvPr/>
        </p:nvCxnSpPr>
        <p:spPr>
          <a:xfrm flipH="1">
            <a:off x="7449024" y="2179037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46" name="Shape 3046"/>
          <p:cNvSpPr/>
          <p:nvPr/>
        </p:nvSpPr>
        <p:spPr>
          <a:xfrm>
            <a:off x="8097889" y="414870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취소</a:t>
            </a:r>
          </a:p>
        </p:txBody>
      </p:sp>
      <p:cxnSp>
        <p:nvCxnSpPr>
          <p:cNvPr id="3047" name="Shape 3047"/>
          <p:cNvCxnSpPr>
            <a:stCxn id="3046" idx="1"/>
            <a:endCxn id="3035" idx="3"/>
          </p:cNvCxnSpPr>
          <p:nvPr/>
        </p:nvCxnSpPr>
        <p:spPr>
          <a:xfrm rot="10800000">
            <a:off x="7345489" y="3713890"/>
            <a:ext cx="752400" cy="657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48" name="Shape 3048"/>
          <p:cNvSpPr/>
          <p:nvPr/>
        </p:nvSpPr>
        <p:spPr>
          <a:xfrm>
            <a:off x="2586425" y="414357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병력 선택 화면으로 이동</a:t>
            </a:r>
          </a:p>
        </p:txBody>
      </p:sp>
      <p:cxnSp>
        <p:nvCxnSpPr>
          <p:cNvPr id="3049" name="Shape 3049"/>
          <p:cNvCxnSpPr>
            <a:stCxn id="3048" idx="3"/>
            <a:endCxn id="3036" idx="1"/>
          </p:cNvCxnSpPr>
          <p:nvPr/>
        </p:nvCxnSpPr>
        <p:spPr>
          <a:xfrm flipH="1" rot="10800000">
            <a:off x="4550892" y="3715067"/>
            <a:ext cx="353100" cy="651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3050" name="Shape 3050"/>
          <p:cNvGrpSpPr/>
          <p:nvPr/>
        </p:nvGrpSpPr>
        <p:grpSpPr>
          <a:xfrm>
            <a:off x="2677863" y="3108691"/>
            <a:ext cx="686405" cy="727652"/>
            <a:chOff x="6551265" y="3863841"/>
            <a:chExt cx="686405" cy="727652"/>
          </a:xfrm>
        </p:grpSpPr>
        <p:grpSp>
          <p:nvGrpSpPr>
            <p:cNvPr id="3051" name="Shape 3051"/>
            <p:cNvGrpSpPr/>
            <p:nvPr/>
          </p:nvGrpSpPr>
          <p:grpSpPr>
            <a:xfrm>
              <a:off x="6551265" y="3863841"/>
              <a:ext cx="686405" cy="727652"/>
              <a:chOff x="6638467" y="1687522"/>
              <a:chExt cx="686405" cy="727652"/>
            </a:xfrm>
          </p:grpSpPr>
          <p:sp>
            <p:nvSpPr>
              <p:cNvPr id="3052" name="Shape 3052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3" name="Shape 3053"/>
              <p:cNvSpPr txBox="1"/>
              <p:nvPr/>
            </p:nvSpPr>
            <p:spPr>
              <a:xfrm>
                <a:off x="6638467" y="2184342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3054" name="Shape 305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5" name="Shape 3055"/>
          <p:cNvGrpSpPr/>
          <p:nvPr/>
        </p:nvGrpSpPr>
        <p:grpSpPr>
          <a:xfrm>
            <a:off x="1120695" y="3112895"/>
            <a:ext cx="1669066" cy="484631"/>
            <a:chOff x="0" y="2113732"/>
            <a:chExt cx="1669066" cy="484631"/>
          </a:xfrm>
        </p:grpSpPr>
        <p:sp>
          <p:nvSpPr>
            <p:cNvPr id="3056" name="Shape 3056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Shape 3057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Shape 3062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063" name="Shape 3063"/>
          <p:cNvSpPr txBox="1"/>
          <p:nvPr/>
        </p:nvSpPr>
        <p:spPr>
          <a:xfrm>
            <a:off x="1013629" y="667910"/>
            <a:ext cx="332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병사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병력 선택</a:t>
            </a:r>
          </a:p>
        </p:txBody>
      </p:sp>
      <p:pic>
        <p:nvPicPr>
          <p:cNvPr id="3064" name="Shape 30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2532" y="311728"/>
            <a:ext cx="3506932" cy="6234545"/>
          </a:xfrm>
          <a:prstGeom prst="rect">
            <a:avLst/>
          </a:prstGeom>
          <a:noFill/>
          <a:ln>
            <a:noFill/>
          </a:ln>
        </p:spPr>
      </p:pic>
      <p:sp>
        <p:nvSpPr>
          <p:cNvPr id="3065" name="Shape 3065"/>
          <p:cNvSpPr/>
          <p:nvPr/>
        </p:nvSpPr>
        <p:spPr>
          <a:xfrm>
            <a:off x="8632152" y="5509260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대상 연맹원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도시를 향해 부대 출정</a:t>
            </a:r>
          </a:p>
        </p:txBody>
      </p:sp>
      <p:cxnSp>
        <p:nvCxnSpPr>
          <p:cNvPr id="3066" name="Shape 3066"/>
          <p:cNvCxnSpPr>
            <a:stCxn id="3065" idx="1"/>
          </p:cNvCxnSpPr>
          <p:nvPr/>
        </p:nvCxnSpPr>
        <p:spPr>
          <a:xfrm flipH="1">
            <a:off x="7707852" y="5732349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67" name="Shape 3067"/>
          <p:cNvSpPr/>
          <p:nvPr/>
        </p:nvSpPr>
        <p:spPr>
          <a:xfrm>
            <a:off x="8295253" y="435491"/>
            <a:ext cx="237700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대상 연맹원의 대사관 건물의 수용 가능 병력 수 까지만 선택 가능</a:t>
            </a:r>
          </a:p>
        </p:txBody>
      </p:sp>
      <p:cxnSp>
        <p:nvCxnSpPr>
          <p:cNvPr id="3068" name="Shape 3068"/>
          <p:cNvCxnSpPr>
            <a:stCxn id="3067" idx="1"/>
          </p:cNvCxnSpPr>
          <p:nvPr/>
        </p:nvCxnSpPr>
        <p:spPr>
          <a:xfrm flipH="1">
            <a:off x="7577353" y="658580"/>
            <a:ext cx="7179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2" name="Shape 3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Shape 3073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4" name="Shape 3074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sp>
        <p:nvSpPr>
          <p:cNvPr id="3075" name="Shape 3075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6" name="Shape 3076"/>
          <p:cNvSpPr/>
          <p:nvPr/>
        </p:nvSpPr>
        <p:spPr>
          <a:xfrm>
            <a:off x="7470546" y="6101323"/>
            <a:ext cx="258176" cy="258176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grpSp>
        <p:nvGrpSpPr>
          <p:cNvPr id="3077" name="Shape 3077"/>
          <p:cNvGrpSpPr/>
          <p:nvPr/>
        </p:nvGrpSpPr>
        <p:grpSpPr>
          <a:xfrm>
            <a:off x="4336028" y="742079"/>
            <a:ext cx="3520799" cy="377970"/>
            <a:chOff x="4336028" y="1353620"/>
            <a:chExt cx="3520799" cy="377970"/>
          </a:xfrm>
        </p:grpSpPr>
        <p:sp>
          <p:nvSpPr>
            <p:cNvPr id="3078" name="Shape 3078"/>
            <p:cNvSpPr/>
            <p:nvPr/>
          </p:nvSpPr>
          <p:spPr>
            <a:xfrm>
              <a:off x="4336028" y="1401675"/>
              <a:ext cx="3520799" cy="309611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5                               0/1</a:t>
              </a:r>
            </a:p>
          </p:txBody>
        </p:sp>
        <p:sp>
          <p:nvSpPr>
            <p:cNvPr id="3079" name="Shape 3079"/>
            <p:cNvSpPr/>
            <p:nvPr/>
          </p:nvSpPr>
          <p:spPr>
            <a:xfrm>
              <a:off x="4363964" y="135362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80" name="Shape 30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8119" y="1373195"/>
              <a:ext cx="354856" cy="33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1" name="Shape 30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463307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2" name="Shape 3082"/>
          <p:cNvGrpSpPr/>
          <p:nvPr/>
        </p:nvGrpSpPr>
        <p:grpSpPr>
          <a:xfrm>
            <a:off x="4338000" y="2476804"/>
            <a:ext cx="3520799" cy="377970"/>
            <a:chOff x="4338000" y="1763400"/>
            <a:chExt cx="3520799" cy="377970"/>
          </a:xfrm>
        </p:grpSpPr>
        <p:sp>
          <p:nvSpPr>
            <p:cNvPr id="3083" name="Shape 3083"/>
            <p:cNvSpPr/>
            <p:nvPr/>
          </p:nvSpPr>
          <p:spPr>
            <a:xfrm>
              <a:off x="4338000" y="1798999"/>
              <a:ext cx="3520799" cy="309611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4                               1/2</a:t>
              </a:r>
            </a:p>
          </p:txBody>
        </p:sp>
        <p:sp>
          <p:nvSpPr>
            <p:cNvPr id="3084" name="Shape 3084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id="3085" name="Shape 308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86" name="Shape 3086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087" name="Shape 3087"/>
          <p:cNvSpPr/>
          <p:nvPr/>
        </p:nvSpPr>
        <p:spPr>
          <a:xfrm>
            <a:off x="4847307" y="5962267"/>
            <a:ext cx="2621267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레벨이 높을 수록 더 많은 권한을 사용할 수 있습니다.</a:t>
            </a:r>
          </a:p>
        </p:txBody>
      </p:sp>
      <p:grpSp>
        <p:nvGrpSpPr>
          <p:cNvPr id="3088" name="Shape 3088"/>
          <p:cNvGrpSpPr/>
          <p:nvPr/>
        </p:nvGrpSpPr>
        <p:grpSpPr>
          <a:xfrm>
            <a:off x="5134141" y="1100060"/>
            <a:ext cx="2020268" cy="1330100"/>
            <a:chOff x="5046082" y="1876764"/>
            <a:chExt cx="2020268" cy="1330100"/>
          </a:xfrm>
        </p:grpSpPr>
        <p:grpSp>
          <p:nvGrpSpPr>
            <p:cNvPr id="3089" name="Shape 3089"/>
            <p:cNvGrpSpPr/>
            <p:nvPr/>
          </p:nvGrpSpPr>
          <p:grpSpPr>
            <a:xfrm>
              <a:off x="5046082" y="1876764"/>
              <a:ext cx="2020268" cy="1330100"/>
              <a:chOff x="6138771" y="1841983"/>
              <a:chExt cx="2020268" cy="1330100"/>
            </a:xfrm>
          </p:grpSpPr>
          <p:sp>
            <p:nvSpPr>
              <p:cNvPr id="3090" name="Shape 3090"/>
              <p:cNvSpPr/>
              <p:nvPr/>
            </p:nvSpPr>
            <p:spPr>
              <a:xfrm>
                <a:off x="6170137" y="2293007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091" name="Shape 309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5587"/>
              <a:stretch/>
            </p:blipFill>
            <p:spPr>
              <a:xfrm>
                <a:off x="6138771" y="1841983"/>
                <a:ext cx="1499333" cy="121932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92" name="Shape 3092"/>
              <p:cNvSpPr/>
              <p:nvPr/>
            </p:nvSpPr>
            <p:spPr>
              <a:xfrm rot="5400000">
                <a:off x="7230087" y="2243131"/>
                <a:ext cx="876296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3" name="Shape 3093"/>
              <p:cNvSpPr txBox="1"/>
              <p:nvPr/>
            </p:nvSpPr>
            <p:spPr>
              <a:xfrm>
                <a:off x="7219942" y="2404300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sp>
            <p:nvSpPr>
              <p:cNvPr id="3094" name="Shape 3094"/>
              <p:cNvSpPr/>
              <p:nvPr/>
            </p:nvSpPr>
            <p:spPr>
              <a:xfrm>
                <a:off x="6173648" y="2902525"/>
                <a:ext cx="1015412" cy="194381"/>
              </a:xfrm>
              <a:prstGeom prst="rect">
                <a:avLst/>
              </a:prstGeom>
              <a:solidFill>
                <a:schemeClr val="dk1">
                  <a:alpha val="69019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  <p:pic>
          <p:nvPicPr>
            <p:cNvPr id="3095" name="Shape 309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19642" y="2028332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6" name="Shape 3096"/>
          <p:cNvSpPr/>
          <p:nvPr/>
        </p:nvSpPr>
        <p:spPr>
          <a:xfrm>
            <a:off x="4513241" y="3087433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7" name="Shape 3097"/>
          <p:cNvSpPr/>
          <p:nvPr/>
        </p:nvSpPr>
        <p:spPr>
          <a:xfrm rot="5400000">
            <a:off x="5306038" y="3171306"/>
            <a:ext cx="876296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8" name="Shape 3098"/>
          <p:cNvSpPr txBox="1"/>
          <p:nvPr/>
        </p:nvSpPr>
        <p:spPr>
          <a:xfrm>
            <a:off x="5462403" y="3205474"/>
            <a:ext cx="56938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3099" name="Shape 3099"/>
          <p:cNvSpPr/>
          <p:nvPr/>
        </p:nvSpPr>
        <p:spPr>
          <a:xfrm>
            <a:off x="6179005" y="30882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0" name="Shape 3100"/>
          <p:cNvSpPr/>
          <p:nvPr/>
        </p:nvSpPr>
        <p:spPr>
          <a:xfrm rot="5400000">
            <a:off x="6971802" y="3172128"/>
            <a:ext cx="876296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1" name="Shape 3101"/>
          <p:cNvSpPr txBox="1"/>
          <p:nvPr/>
        </p:nvSpPr>
        <p:spPr>
          <a:xfrm>
            <a:off x="7031989" y="3206292"/>
            <a:ext cx="76174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sp>
        <p:nvSpPr>
          <p:cNvPr id="3102" name="Shape 3102"/>
          <p:cNvSpPr/>
          <p:nvPr/>
        </p:nvSpPr>
        <p:spPr>
          <a:xfrm>
            <a:off x="5443885" y="3607651"/>
            <a:ext cx="608771" cy="176339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On-line</a:t>
            </a:r>
          </a:p>
        </p:txBody>
      </p:sp>
      <p:pic>
        <p:nvPicPr>
          <p:cNvPr id="3103" name="Shape 31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03367" y="2881796"/>
            <a:ext cx="1017953" cy="90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4" name="Shape 310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89676" y="2830651"/>
            <a:ext cx="1026380" cy="961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05" name="Shape 3105"/>
          <p:cNvGrpSpPr/>
          <p:nvPr/>
        </p:nvGrpSpPr>
        <p:grpSpPr>
          <a:xfrm>
            <a:off x="4341297" y="4063634"/>
            <a:ext cx="3520799" cy="377970"/>
            <a:chOff x="4338000" y="1763400"/>
            <a:chExt cx="3520799" cy="377970"/>
          </a:xfrm>
        </p:grpSpPr>
        <p:sp>
          <p:nvSpPr>
            <p:cNvPr id="3106" name="Shape 3106"/>
            <p:cNvSpPr/>
            <p:nvPr/>
          </p:nvSpPr>
          <p:spPr>
            <a:xfrm>
              <a:off x="4338000" y="1798999"/>
              <a:ext cx="3520799" cy="309611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3                               0/8</a:t>
              </a:r>
            </a:p>
          </p:txBody>
        </p:sp>
        <p:sp>
          <p:nvSpPr>
            <p:cNvPr id="3107" name="Shape 3107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id="3108" name="Shape 310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09" name="Shape 3109"/>
          <p:cNvSpPr/>
          <p:nvPr/>
        </p:nvSpPr>
        <p:spPr>
          <a:xfrm>
            <a:off x="4526082" y="3600864"/>
            <a:ext cx="870020" cy="192337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3110" name="Shape 3110"/>
          <p:cNvSpPr/>
          <p:nvPr/>
        </p:nvSpPr>
        <p:spPr>
          <a:xfrm>
            <a:off x="6182517" y="3601685"/>
            <a:ext cx="870020" cy="192337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3111" name="Shape 3111"/>
          <p:cNvSpPr/>
          <p:nvPr/>
        </p:nvSpPr>
        <p:spPr>
          <a:xfrm>
            <a:off x="4487992" y="4701032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2" name="Shape 3112"/>
          <p:cNvSpPr/>
          <p:nvPr/>
        </p:nvSpPr>
        <p:spPr>
          <a:xfrm rot="5400000">
            <a:off x="5280790" y="4784907"/>
            <a:ext cx="876296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3" name="Shape 3113"/>
          <p:cNvSpPr txBox="1"/>
          <p:nvPr/>
        </p:nvSpPr>
        <p:spPr>
          <a:xfrm>
            <a:off x="5437155" y="4819073"/>
            <a:ext cx="56938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3일 전</a:t>
            </a:r>
          </a:p>
        </p:txBody>
      </p:sp>
      <p:sp>
        <p:nvSpPr>
          <p:cNvPr id="3114" name="Shape 3114"/>
          <p:cNvSpPr/>
          <p:nvPr/>
        </p:nvSpPr>
        <p:spPr>
          <a:xfrm>
            <a:off x="6153757" y="47018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5" name="Shape 3115"/>
          <p:cNvSpPr/>
          <p:nvPr/>
        </p:nvSpPr>
        <p:spPr>
          <a:xfrm rot="5400000">
            <a:off x="6946554" y="4785728"/>
            <a:ext cx="876296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6" name="Shape 3116"/>
          <p:cNvSpPr txBox="1"/>
          <p:nvPr/>
        </p:nvSpPr>
        <p:spPr>
          <a:xfrm>
            <a:off x="7006739" y="4819894"/>
            <a:ext cx="76174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pic>
        <p:nvPicPr>
          <p:cNvPr id="3117" name="Shape 31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78119" y="4495396"/>
            <a:ext cx="1017953" cy="90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8" name="Shape 31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64428" y="4444253"/>
            <a:ext cx="1026380" cy="961768"/>
          </a:xfrm>
          <a:prstGeom prst="rect">
            <a:avLst/>
          </a:prstGeom>
          <a:noFill/>
          <a:ln>
            <a:noFill/>
          </a:ln>
        </p:spPr>
      </p:pic>
      <p:sp>
        <p:nvSpPr>
          <p:cNvPr id="3119" name="Shape 3119"/>
          <p:cNvSpPr/>
          <p:nvPr/>
        </p:nvSpPr>
        <p:spPr>
          <a:xfrm>
            <a:off x="4500835" y="5214464"/>
            <a:ext cx="870020" cy="192337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3120" name="Shape 3120"/>
          <p:cNvSpPr/>
          <p:nvPr/>
        </p:nvSpPr>
        <p:spPr>
          <a:xfrm>
            <a:off x="6157269" y="5215285"/>
            <a:ext cx="870020" cy="192337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3121" name="Shape 3121"/>
          <p:cNvSpPr/>
          <p:nvPr/>
        </p:nvSpPr>
        <p:spPr>
          <a:xfrm>
            <a:off x="4338000" y="269182"/>
            <a:ext cx="3516858" cy="6206552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2" name="Shape 31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16917" y="2068583"/>
            <a:ext cx="1803366" cy="1611086"/>
          </a:xfrm>
          <a:prstGeom prst="rect">
            <a:avLst/>
          </a:prstGeom>
          <a:noFill/>
          <a:ln>
            <a:noFill/>
          </a:ln>
        </p:spPr>
      </p:pic>
      <p:sp>
        <p:nvSpPr>
          <p:cNvPr id="3123" name="Shape 3123"/>
          <p:cNvSpPr txBox="1"/>
          <p:nvPr/>
        </p:nvSpPr>
        <p:spPr>
          <a:xfrm>
            <a:off x="5629117" y="3730626"/>
            <a:ext cx="69762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sp>
        <p:nvSpPr>
          <p:cNvPr id="3124" name="Shape 3124"/>
          <p:cNvSpPr/>
          <p:nvPr/>
        </p:nvSpPr>
        <p:spPr>
          <a:xfrm>
            <a:off x="7022757" y="1855472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5" name="Shape 3125"/>
          <p:cNvSpPr/>
          <p:nvPr/>
        </p:nvSpPr>
        <p:spPr>
          <a:xfrm>
            <a:off x="7174260" y="2637858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6" name="Shape 3126"/>
          <p:cNvSpPr/>
          <p:nvPr/>
        </p:nvSpPr>
        <p:spPr>
          <a:xfrm>
            <a:off x="6997917" y="3398691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7" name="Shape 3127"/>
          <p:cNvPicPr preferRelativeResize="0"/>
          <p:nvPr/>
        </p:nvPicPr>
        <p:blipFill rotWithShape="1">
          <a:blip r:embed="rId10">
            <a:alphaModFix/>
          </a:blip>
          <a:srcRect b="63205" l="8103" r="67365" t="13381"/>
          <a:stretch/>
        </p:blipFill>
        <p:spPr>
          <a:xfrm>
            <a:off x="7082042" y="1977748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sp>
        <p:nvSpPr>
          <p:cNvPr id="3128" name="Shape 3128"/>
          <p:cNvSpPr txBox="1"/>
          <p:nvPr/>
        </p:nvSpPr>
        <p:spPr>
          <a:xfrm>
            <a:off x="6833874" y="2331066"/>
            <a:ext cx="954106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영주상세정보</a:t>
            </a:r>
          </a:p>
        </p:txBody>
      </p:sp>
      <p:sp>
        <p:nvSpPr>
          <p:cNvPr id="3129" name="Shape 3129"/>
          <p:cNvSpPr txBox="1"/>
          <p:nvPr/>
        </p:nvSpPr>
        <p:spPr>
          <a:xfrm>
            <a:off x="7090503" y="3141230"/>
            <a:ext cx="69762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자원지원</a:t>
            </a:r>
          </a:p>
        </p:txBody>
      </p:sp>
      <p:sp>
        <p:nvSpPr>
          <p:cNvPr id="3130" name="Shape 3130"/>
          <p:cNvSpPr txBox="1"/>
          <p:nvPr/>
        </p:nvSpPr>
        <p:spPr>
          <a:xfrm>
            <a:off x="6883121" y="3911796"/>
            <a:ext cx="69762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병사지원</a:t>
            </a:r>
          </a:p>
        </p:txBody>
      </p:sp>
      <p:pic>
        <p:nvPicPr>
          <p:cNvPr id="3131" name="Shape 313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56560" y="2719030"/>
            <a:ext cx="290808" cy="280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2" name="Shape 313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232509" y="2887183"/>
            <a:ext cx="279549" cy="229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3" name="Shape 313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99057" y="2849932"/>
            <a:ext cx="279549" cy="229372"/>
          </a:xfrm>
          <a:prstGeom prst="rect">
            <a:avLst/>
          </a:prstGeom>
          <a:noFill/>
          <a:ln>
            <a:noFill/>
          </a:ln>
        </p:spPr>
      </p:pic>
      <p:sp>
        <p:nvSpPr>
          <p:cNvPr id="3134" name="Shape 3134"/>
          <p:cNvSpPr/>
          <p:nvPr/>
        </p:nvSpPr>
        <p:spPr>
          <a:xfrm>
            <a:off x="7259517" y="3666451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5" name="Shape 3135"/>
          <p:cNvSpPr/>
          <p:nvPr/>
        </p:nvSpPr>
        <p:spPr>
          <a:xfrm>
            <a:off x="4620071" y="2959430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6" name="Shape 3136"/>
          <p:cNvSpPr txBox="1"/>
          <p:nvPr/>
        </p:nvSpPr>
        <p:spPr>
          <a:xfrm>
            <a:off x="4556892" y="3472591"/>
            <a:ext cx="69762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맹주교체</a:t>
            </a:r>
          </a:p>
        </p:txBody>
      </p:sp>
      <p:pic>
        <p:nvPicPr>
          <p:cNvPr id="3137" name="Shape 31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0701" y="1619962"/>
            <a:ext cx="519545" cy="48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8" name="Shape 31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8650" y="2954699"/>
            <a:ext cx="519545" cy="48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9" name="Shape 313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10800000">
            <a:off x="4783354" y="3263068"/>
            <a:ext cx="360394" cy="209449"/>
          </a:xfrm>
          <a:prstGeom prst="rect">
            <a:avLst/>
          </a:prstGeom>
          <a:noFill/>
          <a:ln>
            <a:noFill/>
          </a:ln>
        </p:spPr>
      </p:pic>
      <p:sp>
        <p:nvSpPr>
          <p:cNvPr id="3140" name="Shape 3140"/>
          <p:cNvSpPr/>
          <p:nvPr/>
        </p:nvSpPr>
        <p:spPr>
          <a:xfrm>
            <a:off x="4336028" y="269182"/>
            <a:ext cx="3526069" cy="6206550"/>
          </a:xfrm>
          <a:prstGeom prst="rect">
            <a:avLst/>
          </a:prstGeom>
          <a:solidFill>
            <a:schemeClr val="dk1">
              <a:alpha val="89019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1" name="Shape 3141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142" name="Shape 3142"/>
          <p:cNvSpPr txBox="1"/>
          <p:nvPr/>
        </p:nvSpPr>
        <p:spPr>
          <a:xfrm>
            <a:off x="1013629" y="667910"/>
            <a:ext cx="332240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병사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지원 실패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상대방 도시에 대사관 건물 없음</a:t>
            </a:r>
          </a:p>
        </p:txBody>
      </p:sp>
      <p:grpSp>
        <p:nvGrpSpPr>
          <p:cNvPr id="3143" name="Shape 3143"/>
          <p:cNvGrpSpPr/>
          <p:nvPr/>
        </p:nvGrpSpPr>
        <p:grpSpPr>
          <a:xfrm>
            <a:off x="4700485" y="1606283"/>
            <a:ext cx="2829694" cy="2403518"/>
            <a:chOff x="4700485" y="1606283"/>
            <a:chExt cx="2829694" cy="2403518"/>
          </a:xfrm>
        </p:grpSpPr>
        <p:sp>
          <p:nvSpPr>
            <p:cNvPr id="3144" name="Shape 3144"/>
            <p:cNvSpPr/>
            <p:nvPr/>
          </p:nvSpPr>
          <p:spPr>
            <a:xfrm>
              <a:off x="4700485" y="1606283"/>
              <a:ext cx="2829694" cy="2403518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" name="Shape 3145"/>
            <p:cNvCxnSpPr/>
            <p:nvPr/>
          </p:nvCxnSpPr>
          <p:spPr>
            <a:xfrm>
              <a:off x="4742096" y="2024271"/>
              <a:ext cx="27464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146" name="Shape 3146"/>
            <p:cNvSpPr txBox="1"/>
            <p:nvPr/>
          </p:nvSpPr>
          <p:spPr>
            <a:xfrm>
              <a:off x="5504071" y="1646058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병사 지원</a:t>
              </a:r>
            </a:p>
          </p:txBody>
        </p:sp>
      </p:grpSp>
      <p:sp>
        <p:nvSpPr>
          <p:cNvPr id="3147" name="Shape 3147"/>
          <p:cNvSpPr txBox="1"/>
          <p:nvPr/>
        </p:nvSpPr>
        <p:spPr>
          <a:xfrm>
            <a:off x="5007832" y="3086991"/>
            <a:ext cx="224292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파병으로 영주님의 연맹친구가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도시를 방어하도록 지원하세요.</a:t>
            </a:r>
          </a:p>
        </p:txBody>
      </p:sp>
      <p:sp>
        <p:nvSpPr>
          <p:cNvPr id="3148" name="Shape 3148"/>
          <p:cNvSpPr txBox="1"/>
          <p:nvPr/>
        </p:nvSpPr>
        <p:spPr>
          <a:xfrm>
            <a:off x="5071394" y="2193901"/>
            <a:ext cx="211468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상대방이 대사관이 없어서 지원병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파병을 할 수 없습니다.</a:t>
            </a:r>
          </a:p>
        </p:txBody>
      </p:sp>
      <p:sp>
        <p:nvSpPr>
          <p:cNvPr id="3149" name="Shape 3149"/>
          <p:cNvSpPr/>
          <p:nvPr/>
        </p:nvSpPr>
        <p:spPr>
          <a:xfrm>
            <a:off x="8436209" y="103989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팝업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병사 지원 불가능 상태</a:t>
            </a:r>
          </a:p>
        </p:txBody>
      </p:sp>
      <p:cxnSp>
        <p:nvCxnSpPr>
          <p:cNvPr id="3150" name="Shape 3150"/>
          <p:cNvCxnSpPr>
            <a:stCxn id="3149" idx="1"/>
          </p:cNvCxnSpPr>
          <p:nvPr/>
        </p:nvCxnSpPr>
        <p:spPr>
          <a:xfrm flipH="1">
            <a:off x="7511909" y="126298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51" name="Shape 3151"/>
          <p:cNvSpPr/>
          <p:nvPr/>
        </p:nvSpPr>
        <p:spPr>
          <a:xfrm>
            <a:off x="8373324" y="195594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불가 안내</a:t>
            </a:r>
          </a:p>
        </p:txBody>
      </p:sp>
      <p:cxnSp>
        <p:nvCxnSpPr>
          <p:cNvPr id="3152" name="Shape 3152"/>
          <p:cNvCxnSpPr>
            <a:stCxn id="3151" idx="1"/>
            <a:endCxn id="3148" idx="3"/>
          </p:cNvCxnSpPr>
          <p:nvPr/>
        </p:nvCxnSpPr>
        <p:spPr>
          <a:xfrm flipH="1">
            <a:off x="7185924" y="2179037"/>
            <a:ext cx="1187400" cy="214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53" name="Shape 3153"/>
          <p:cNvSpPr/>
          <p:nvPr/>
        </p:nvSpPr>
        <p:spPr>
          <a:xfrm>
            <a:off x="8097889" y="414870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취소</a:t>
            </a:r>
          </a:p>
        </p:txBody>
      </p:sp>
      <p:cxnSp>
        <p:nvCxnSpPr>
          <p:cNvPr id="3154" name="Shape 3154"/>
          <p:cNvCxnSpPr>
            <a:stCxn id="3153" idx="1"/>
          </p:cNvCxnSpPr>
          <p:nvPr/>
        </p:nvCxnSpPr>
        <p:spPr>
          <a:xfrm rot="10800000">
            <a:off x="7345489" y="3713890"/>
            <a:ext cx="752400" cy="657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8" name="Shape 3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9" name="Shape 3159"/>
          <p:cNvGrpSpPr/>
          <p:nvPr/>
        </p:nvGrpSpPr>
        <p:grpSpPr>
          <a:xfrm>
            <a:off x="4334057" y="269182"/>
            <a:ext cx="3528039" cy="6206551"/>
            <a:chOff x="4334057" y="269182"/>
            <a:chExt cx="3528039" cy="6206551"/>
          </a:xfrm>
        </p:grpSpPr>
        <p:sp>
          <p:nvSpPr>
            <p:cNvPr id="3160" name="Shape 3160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Shape 3161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162" name="Shape 3162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Shape 3163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164" name="Shape 3164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165" name="Shape 3165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166" name="Shape 3166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167" name="Shape 316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68" name="Shape 316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69" name="Shape 3169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170" name="Shape 3170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171" name="Shape 317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172" name="Shape 317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73" name="Shape 3173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174" name="Shape 3174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175" name="Shape 3175"/>
            <p:cNvGrpSpPr/>
            <p:nvPr/>
          </p:nvGrpSpPr>
          <p:grpSpPr>
            <a:xfrm>
              <a:off x="5134141" y="1100060"/>
              <a:ext cx="2020268" cy="1330100"/>
              <a:chOff x="5046082" y="1876764"/>
              <a:chExt cx="2020268" cy="1330100"/>
            </a:xfrm>
          </p:grpSpPr>
          <p:grpSp>
            <p:nvGrpSpPr>
              <p:cNvPr id="3176" name="Shape 3176"/>
              <p:cNvGrpSpPr/>
              <p:nvPr/>
            </p:nvGrpSpPr>
            <p:grpSpPr>
              <a:xfrm>
                <a:off x="5046082" y="1876764"/>
                <a:ext cx="2020268" cy="1330100"/>
                <a:chOff x="6138771" y="1841983"/>
                <a:chExt cx="2020268" cy="1330100"/>
              </a:xfrm>
            </p:grpSpPr>
            <p:sp>
              <p:nvSpPr>
                <p:cNvPr id="3177" name="Shape 3177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178" name="Shape 317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3"/>
                  <a:ext cx="1499333" cy="12193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179" name="Shape 3179"/>
                <p:cNvSpPr/>
                <p:nvPr/>
              </p:nvSpPr>
              <p:spPr>
                <a:xfrm rot="5400000">
                  <a:off x="7230087" y="2243131"/>
                  <a:ext cx="876296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0" name="Shape 3180"/>
                <p:cNvSpPr txBox="1"/>
                <p:nvPr/>
              </p:nvSpPr>
              <p:spPr>
                <a:xfrm>
                  <a:off x="7219942" y="2404300"/>
                  <a:ext cx="891360" cy="553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181" name="Shape 3181"/>
                <p:cNvSpPr/>
                <p:nvPr/>
              </p:nvSpPr>
              <p:spPr>
                <a:xfrm>
                  <a:off x="6173648" y="2902525"/>
                  <a:ext cx="1015412" cy="194381"/>
                </a:xfrm>
                <a:prstGeom prst="rect">
                  <a:avLst/>
                </a:prstGeom>
                <a:solidFill>
                  <a:schemeClr val="dk1">
                    <a:alpha val="69019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id="3182" name="Shape 318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83" name="Shape 3183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Shape 3184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Shape 3185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186" name="Shape 3186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Shape 3187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Shape 3188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190" name="Shape 31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1" name="Shape 319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92" name="Shape 3192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3193" name="Shape 3193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194" name="Shape 3194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195" name="Shape 319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96" name="Shape 3196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197" name="Shape 3197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198" name="Shape 3198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Shape 3199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Shape 3200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201" name="Shape 3201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Shape 3202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Shape 3203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204" name="Shape 320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5" name="Shape 320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6" name="Shape 3206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207" name="Shape 3207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208" name="Shape 3208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019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09" name="Shape 320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3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0" name="Shape 3210"/>
            <p:cNvSpPr txBox="1"/>
            <p:nvPr/>
          </p:nvSpPr>
          <p:spPr>
            <a:xfrm>
              <a:off x="5629117" y="373062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  <p:sp>
          <p:nvSpPr>
            <p:cNvPr id="3211" name="Shape 3211"/>
            <p:cNvSpPr/>
            <p:nvPr/>
          </p:nvSpPr>
          <p:spPr>
            <a:xfrm>
              <a:off x="7022757" y="185547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Shape 3212"/>
            <p:cNvSpPr/>
            <p:nvPr/>
          </p:nvSpPr>
          <p:spPr>
            <a:xfrm>
              <a:off x="7174260" y="2637858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997917" y="3398691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14" name="Shape 3214"/>
            <p:cNvPicPr preferRelativeResize="0"/>
            <p:nvPr/>
          </p:nvPicPr>
          <p:blipFill rotWithShape="1">
            <a:blip r:embed="rId10">
              <a:alphaModFix/>
            </a:blip>
            <a:srcRect b="63205" l="8103" r="67365" t="13381"/>
            <a:stretch/>
          </p:blipFill>
          <p:spPr>
            <a:xfrm>
              <a:off x="7082042" y="1977748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  <p:sp>
          <p:nvSpPr>
            <p:cNvPr id="3215" name="Shape 3215"/>
            <p:cNvSpPr txBox="1"/>
            <p:nvPr/>
          </p:nvSpPr>
          <p:spPr>
            <a:xfrm>
              <a:off x="6833874" y="2331066"/>
              <a:ext cx="954106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영주상세정보</a:t>
              </a:r>
            </a:p>
          </p:txBody>
        </p:sp>
        <p:sp>
          <p:nvSpPr>
            <p:cNvPr id="3216" name="Shape 3216"/>
            <p:cNvSpPr txBox="1"/>
            <p:nvPr/>
          </p:nvSpPr>
          <p:spPr>
            <a:xfrm>
              <a:off x="7090503" y="3141230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자원지원</a:t>
              </a:r>
            </a:p>
          </p:txBody>
        </p:sp>
        <p:sp>
          <p:nvSpPr>
            <p:cNvPr id="3217" name="Shape 3217"/>
            <p:cNvSpPr txBox="1"/>
            <p:nvPr/>
          </p:nvSpPr>
          <p:spPr>
            <a:xfrm>
              <a:off x="6883121" y="391179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병사지원</a:t>
              </a:r>
            </a:p>
          </p:txBody>
        </p:sp>
        <p:pic>
          <p:nvPicPr>
            <p:cNvPr id="3218" name="Shape 321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256560" y="2719030"/>
              <a:ext cx="290808" cy="2800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9" name="Shape 321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232509" y="2887183"/>
              <a:ext cx="279549" cy="2293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0" name="Shape 322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399057" y="2849932"/>
              <a:ext cx="279549" cy="2293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1" name="Shape 3221"/>
            <p:cNvSpPr/>
            <p:nvPr/>
          </p:nvSpPr>
          <p:spPr>
            <a:xfrm>
              <a:off x="4620071" y="295943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Shape 3222"/>
            <p:cNvSpPr txBox="1"/>
            <p:nvPr/>
          </p:nvSpPr>
          <p:spPr>
            <a:xfrm>
              <a:off x="4556892" y="3472591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맹주교체</a:t>
              </a:r>
            </a:p>
          </p:txBody>
        </p:sp>
        <p:pic>
          <p:nvPicPr>
            <p:cNvPr id="3223" name="Shape 32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00701" y="1619962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4" name="Shape 32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18650" y="2954699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5" name="Shape 322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4783354" y="3263068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26" name="Shape 3226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227" name="Shape 3227"/>
          <p:cNvSpPr txBox="1"/>
          <p:nvPr/>
        </p:nvSpPr>
        <p:spPr>
          <a:xfrm>
            <a:off x="1013629" y="667910"/>
            <a:ext cx="3322400" cy="1754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맹주 교체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맹주가 10일 이상 미접속 시 유료 재화를 사용해 본인이 맹주가 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맹주를 제외한 모든 연맹원이 사용 가능</a:t>
            </a:r>
          </a:p>
        </p:txBody>
      </p:sp>
      <p:pic>
        <p:nvPicPr>
          <p:cNvPr id="3228" name="Shape 322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036153" y="3480594"/>
            <a:ext cx="414583" cy="4145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9" name="Shape 3229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grpSp>
          <p:nvGrpSpPr>
            <p:cNvPr id="3230" name="Shape 3230"/>
            <p:cNvGrpSpPr/>
            <p:nvPr/>
          </p:nvGrpSpPr>
          <p:grpSpPr>
            <a:xfrm>
              <a:off x="4700485" y="2463250"/>
              <a:ext cx="2829694" cy="1546549"/>
              <a:chOff x="4700485" y="2463250"/>
              <a:chExt cx="2829694" cy="1546549"/>
            </a:xfrm>
          </p:grpSpPr>
          <p:sp>
            <p:nvSpPr>
              <p:cNvPr id="3231" name="Shape 3231"/>
              <p:cNvSpPr/>
              <p:nvPr/>
            </p:nvSpPr>
            <p:spPr>
              <a:xfrm>
                <a:off x="4700485" y="2463250"/>
                <a:ext cx="2829694" cy="1546549"/>
              </a:xfrm>
              <a:prstGeom prst="roundRect">
                <a:avLst>
                  <a:gd fmla="val 5368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연맹의 맹주가 10일 이상 오프라인일 경우</a:t>
                </a: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자신의 등급</a:t>
                </a: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연맹원은 </a:t>
                </a:r>
                <a:r>
                  <a:rPr b="1" i="0" lang="ko-KR" sz="1000" u="none" cap="none" strike="noStrik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1000 골드</a:t>
                </a: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를 지불하고 맹주가 될 수 있습니다.</a:t>
                </a: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2" name="Shape 3232"/>
              <p:cNvSpPr/>
              <p:nvPr/>
            </p:nvSpPr>
            <p:spPr>
              <a:xfrm>
                <a:off x="4905273" y="3470705"/>
                <a:ext cx="1200066" cy="447979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맹주 교체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1000</a:t>
                </a:r>
              </a:p>
            </p:txBody>
          </p:sp>
          <p:sp>
            <p:nvSpPr>
              <p:cNvPr id="3233" name="Shape 3233"/>
              <p:cNvSpPr/>
              <p:nvPr/>
            </p:nvSpPr>
            <p:spPr>
              <a:xfrm>
                <a:off x="6146757" y="3460012"/>
                <a:ext cx="1200066" cy="447979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취소</a:t>
                </a:r>
              </a:p>
            </p:txBody>
          </p:sp>
        </p:grpSp>
        <p:pic>
          <p:nvPicPr>
            <p:cNvPr id="3234" name="Shape 323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201667" y="3690839"/>
              <a:ext cx="151078" cy="1510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5" name="Shape 3235"/>
          <p:cNvSpPr/>
          <p:nvPr/>
        </p:nvSpPr>
        <p:spPr>
          <a:xfrm>
            <a:off x="8436209" y="184285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교체 확인 팝업</a:t>
            </a:r>
          </a:p>
        </p:txBody>
      </p:sp>
      <p:cxnSp>
        <p:nvCxnSpPr>
          <p:cNvPr id="3236" name="Shape 3236"/>
          <p:cNvCxnSpPr>
            <a:stCxn id="3235" idx="1"/>
          </p:cNvCxnSpPr>
          <p:nvPr/>
        </p:nvCxnSpPr>
        <p:spPr>
          <a:xfrm flipH="1">
            <a:off x="7511909" y="2065945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37" name="Shape 3237"/>
          <p:cNvSpPr/>
          <p:nvPr/>
        </p:nvSpPr>
        <p:spPr>
          <a:xfrm>
            <a:off x="8004150" y="413878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교체 취소 버튼</a:t>
            </a:r>
          </a:p>
        </p:txBody>
      </p:sp>
      <p:cxnSp>
        <p:nvCxnSpPr>
          <p:cNvPr id="3238" name="Shape 3238"/>
          <p:cNvCxnSpPr>
            <a:stCxn id="3237" idx="1"/>
            <a:endCxn id="3233" idx="3"/>
          </p:cNvCxnSpPr>
          <p:nvPr/>
        </p:nvCxnSpPr>
        <p:spPr>
          <a:xfrm rot="10800000">
            <a:off x="7346850" y="3683871"/>
            <a:ext cx="657300" cy="678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39" name="Shape 3239"/>
          <p:cNvSpPr/>
          <p:nvPr/>
        </p:nvSpPr>
        <p:spPr>
          <a:xfrm>
            <a:off x="2256658" y="413104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교체 수행 버튼</a:t>
            </a:r>
          </a:p>
        </p:txBody>
      </p:sp>
      <p:cxnSp>
        <p:nvCxnSpPr>
          <p:cNvPr id="3240" name="Shape 3240"/>
          <p:cNvCxnSpPr>
            <a:stCxn id="3239" idx="3"/>
            <a:endCxn id="3232" idx="1"/>
          </p:cNvCxnSpPr>
          <p:nvPr/>
        </p:nvCxnSpPr>
        <p:spPr>
          <a:xfrm flipH="1" rot="10800000">
            <a:off x="4221125" y="3694735"/>
            <a:ext cx="684000" cy="65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3241" name="Shape 3241"/>
          <p:cNvGrpSpPr/>
          <p:nvPr/>
        </p:nvGrpSpPr>
        <p:grpSpPr>
          <a:xfrm>
            <a:off x="2541266" y="2512527"/>
            <a:ext cx="697627" cy="764110"/>
            <a:chOff x="1729738" y="3731246"/>
            <a:chExt cx="697627" cy="764110"/>
          </a:xfrm>
        </p:grpSpPr>
        <p:sp>
          <p:nvSpPr>
            <p:cNvPr id="3242" name="Shape 3242"/>
            <p:cNvSpPr/>
            <p:nvPr/>
          </p:nvSpPr>
          <p:spPr>
            <a:xfrm>
              <a:off x="1796273" y="373703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Shape 3243"/>
            <p:cNvSpPr txBox="1"/>
            <p:nvPr/>
          </p:nvSpPr>
          <p:spPr>
            <a:xfrm>
              <a:off x="1729738" y="4249137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맹주교체</a:t>
              </a:r>
            </a:p>
          </p:txBody>
        </p:sp>
        <p:pic>
          <p:nvPicPr>
            <p:cNvPr id="3244" name="Shape 32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91492" y="3731246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5" name="Shape 324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1956198" y="4039615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6" name="Shape 3246"/>
          <p:cNvGrpSpPr/>
          <p:nvPr/>
        </p:nvGrpSpPr>
        <p:grpSpPr>
          <a:xfrm>
            <a:off x="971674" y="2532229"/>
            <a:ext cx="1669066" cy="484631"/>
            <a:chOff x="0" y="2113732"/>
            <a:chExt cx="1669066" cy="484631"/>
          </a:xfrm>
        </p:grpSpPr>
        <p:sp>
          <p:nvSpPr>
            <p:cNvPr id="3247" name="Shape 3247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Shape 3248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3249" name="Shape 3249"/>
          <p:cNvSpPr/>
          <p:nvPr/>
        </p:nvSpPr>
        <p:spPr>
          <a:xfrm>
            <a:off x="2256658" y="4961396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유료 재화가 부족할 경우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비활성화</a:t>
            </a:r>
          </a:p>
        </p:txBody>
      </p:sp>
      <p:cxnSp>
        <p:nvCxnSpPr>
          <p:cNvPr id="3250" name="Shape 3250"/>
          <p:cNvCxnSpPr>
            <a:stCxn id="3249" idx="0"/>
            <a:endCxn id="3239" idx="2"/>
          </p:cNvCxnSpPr>
          <p:nvPr/>
        </p:nvCxnSpPr>
        <p:spPr>
          <a:xfrm rot="10800000">
            <a:off x="3238891" y="4577096"/>
            <a:ext cx="0" cy="384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4" name="Shape 3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5" name="Shape 3255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256" name="Shape 3256"/>
          <p:cNvSpPr txBox="1"/>
          <p:nvPr/>
        </p:nvSpPr>
        <p:spPr>
          <a:xfrm>
            <a:off x="1013629" y="667910"/>
            <a:ext cx="3322400" cy="1754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맹주 교체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맹주의 교체 연출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맹주의 등급이 R1 등급으로 변경되는 연출로 연맹원 연맹 레벨 강등 연출과 동일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교체 버튼 사라짐</a:t>
            </a:r>
          </a:p>
        </p:txBody>
      </p:sp>
      <p:grpSp>
        <p:nvGrpSpPr>
          <p:cNvPr id="3257" name="Shape 3257"/>
          <p:cNvGrpSpPr/>
          <p:nvPr/>
        </p:nvGrpSpPr>
        <p:grpSpPr>
          <a:xfrm>
            <a:off x="4334057" y="269182"/>
            <a:ext cx="3528039" cy="6206551"/>
            <a:chOff x="4334057" y="269182"/>
            <a:chExt cx="3528039" cy="6206551"/>
          </a:xfrm>
        </p:grpSpPr>
        <p:sp>
          <p:nvSpPr>
            <p:cNvPr id="3258" name="Shape 3258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Shape 3259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260" name="Shape 3260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Shape 3261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262" name="Shape 3262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263" name="Shape 3263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264" name="Shape 3264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265" name="Shape 32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66" name="Shape 326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67" name="Shape 3267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268" name="Shape 3268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269" name="Shape 3269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270" name="Shape 327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71" name="Shape 3271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272" name="Shape 3272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273" name="Shape 3273"/>
            <p:cNvGrpSpPr/>
            <p:nvPr/>
          </p:nvGrpSpPr>
          <p:grpSpPr>
            <a:xfrm>
              <a:off x="5134141" y="1100060"/>
              <a:ext cx="2020268" cy="1330100"/>
              <a:chOff x="5046082" y="1876764"/>
              <a:chExt cx="2020268" cy="1330100"/>
            </a:xfrm>
          </p:grpSpPr>
          <p:grpSp>
            <p:nvGrpSpPr>
              <p:cNvPr id="3274" name="Shape 3274"/>
              <p:cNvGrpSpPr/>
              <p:nvPr/>
            </p:nvGrpSpPr>
            <p:grpSpPr>
              <a:xfrm>
                <a:off x="5046082" y="1876764"/>
                <a:ext cx="2020268" cy="1330100"/>
                <a:chOff x="6138771" y="1841983"/>
                <a:chExt cx="2020268" cy="1330100"/>
              </a:xfrm>
            </p:grpSpPr>
            <p:sp>
              <p:nvSpPr>
                <p:cNvPr id="3275" name="Shape 3275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276" name="Shape 327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3"/>
                  <a:ext cx="1499333" cy="12193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277" name="Shape 3277"/>
                <p:cNvSpPr/>
                <p:nvPr/>
              </p:nvSpPr>
              <p:spPr>
                <a:xfrm rot="5400000">
                  <a:off x="7230087" y="2243131"/>
                  <a:ext cx="876296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8" name="Shape 3278"/>
                <p:cNvSpPr txBox="1"/>
                <p:nvPr/>
              </p:nvSpPr>
              <p:spPr>
                <a:xfrm>
                  <a:off x="7219942" y="2404300"/>
                  <a:ext cx="891360" cy="553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279" name="Shape 3279"/>
                <p:cNvSpPr/>
                <p:nvPr/>
              </p:nvSpPr>
              <p:spPr>
                <a:xfrm>
                  <a:off x="6173648" y="2902525"/>
                  <a:ext cx="1015412" cy="194381"/>
                </a:xfrm>
                <a:prstGeom prst="rect">
                  <a:avLst/>
                </a:prstGeom>
                <a:solidFill>
                  <a:schemeClr val="dk1">
                    <a:alpha val="69019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id="3280" name="Shape 328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81" name="Shape 3281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Shape 3282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Shape 3283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284" name="Shape 3284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Shape 3285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Shape 3286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288" name="Shape 328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9" name="Shape 328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90" name="Shape 3290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3291" name="Shape 3291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292" name="Shape 329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293" name="Shape 329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94" name="Shape 3294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295" name="Shape 3295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296" name="Shape 3296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Shape 3297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Shape 3298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299" name="Shape 3299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Shape 3300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Shape 3301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302" name="Shape 330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3" name="Shape 330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4" name="Shape 3304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305" name="Shape 3305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306" name="Shape 3306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019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07" name="Shape 330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3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8" name="Shape 3308"/>
            <p:cNvSpPr txBox="1"/>
            <p:nvPr/>
          </p:nvSpPr>
          <p:spPr>
            <a:xfrm>
              <a:off x="5629117" y="373062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  <p:sp>
          <p:nvSpPr>
            <p:cNvPr id="3309" name="Shape 3309"/>
            <p:cNvSpPr/>
            <p:nvPr/>
          </p:nvSpPr>
          <p:spPr>
            <a:xfrm>
              <a:off x="7022757" y="185547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Shape 3310"/>
            <p:cNvSpPr/>
            <p:nvPr/>
          </p:nvSpPr>
          <p:spPr>
            <a:xfrm>
              <a:off x="7174260" y="2637858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Shape 3311"/>
            <p:cNvSpPr/>
            <p:nvPr/>
          </p:nvSpPr>
          <p:spPr>
            <a:xfrm>
              <a:off x="6997917" y="3398691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12" name="Shape 3312"/>
            <p:cNvPicPr preferRelativeResize="0"/>
            <p:nvPr/>
          </p:nvPicPr>
          <p:blipFill rotWithShape="1">
            <a:blip r:embed="rId10">
              <a:alphaModFix/>
            </a:blip>
            <a:srcRect b="63205" l="8103" r="67365" t="13381"/>
            <a:stretch/>
          </p:blipFill>
          <p:spPr>
            <a:xfrm>
              <a:off x="7082042" y="1977748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  <p:sp>
          <p:nvSpPr>
            <p:cNvPr id="3313" name="Shape 3313"/>
            <p:cNvSpPr txBox="1"/>
            <p:nvPr/>
          </p:nvSpPr>
          <p:spPr>
            <a:xfrm>
              <a:off x="6833874" y="2331066"/>
              <a:ext cx="954106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영주상세정보</a:t>
              </a:r>
            </a:p>
          </p:txBody>
        </p:sp>
        <p:sp>
          <p:nvSpPr>
            <p:cNvPr id="3314" name="Shape 3314"/>
            <p:cNvSpPr txBox="1"/>
            <p:nvPr/>
          </p:nvSpPr>
          <p:spPr>
            <a:xfrm>
              <a:off x="7090503" y="3141230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자원지원</a:t>
              </a:r>
            </a:p>
          </p:txBody>
        </p:sp>
        <p:sp>
          <p:nvSpPr>
            <p:cNvPr id="3315" name="Shape 3315"/>
            <p:cNvSpPr txBox="1"/>
            <p:nvPr/>
          </p:nvSpPr>
          <p:spPr>
            <a:xfrm>
              <a:off x="6883121" y="391179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병사지원</a:t>
              </a:r>
            </a:p>
          </p:txBody>
        </p:sp>
        <p:pic>
          <p:nvPicPr>
            <p:cNvPr id="3316" name="Shape 331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256560" y="2719030"/>
              <a:ext cx="290808" cy="2800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7" name="Shape 331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232509" y="2887183"/>
              <a:ext cx="279549" cy="2293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8" name="Shape 331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399057" y="2849932"/>
              <a:ext cx="279549" cy="2293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9" name="Shape 3319"/>
            <p:cNvSpPr txBox="1"/>
            <p:nvPr/>
          </p:nvSpPr>
          <p:spPr>
            <a:xfrm>
              <a:off x="5756946" y="1724626"/>
              <a:ext cx="4058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R1</a:t>
              </a:r>
            </a:p>
          </p:txBody>
        </p:sp>
      </p:grpSp>
      <p:pic>
        <p:nvPicPr>
          <p:cNvPr id="3320" name="Shape 332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036153" y="3480594"/>
            <a:ext cx="414583" cy="414583"/>
          </a:xfrm>
          <a:prstGeom prst="rect">
            <a:avLst/>
          </a:prstGeom>
          <a:noFill/>
          <a:ln>
            <a:noFill/>
          </a:ln>
        </p:spPr>
      </p:pic>
      <p:sp>
        <p:nvSpPr>
          <p:cNvPr id="3321" name="Shape 3321"/>
          <p:cNvSpPr/>
          <p:nvPr/>
        </p:nvSpPr>
        <p:spPr>
          <a:xfrm>
            <a:off x="5742142" y="1226095"/>
            <a:ext cx="484631" cy="52127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2" name="Shape 3322"/>
          <p:cNvSpPr txBox="1"/>
          <p:nvPr/>
        </p:nvSpPr>
        <p:spPr>
          <a:xfrm>
            <a:off x="4756150" y="737533"/>
            <a:ext cx="2566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등급 아이콘 변경(연출)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690464" y="289246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785029" y="671685"/>
            <a:ext cx="11178299" cy="618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이양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플레이어(유저)에게 연맹의 맹주 자리를 이양할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수행 즉시 해당 플레이어(유저)에게 맹주 역할을 이양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이후 본인은 연맹 레벨 1(R1) 등급으로 변경 처리 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이양을 받은 연맹원은 맹주 등급으로 변경 처리 됨 ➔ </a:t>
            </a: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실시간 반영 가능여부 체크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맹주 이양을 하기 위해서는 해당 연맹원이 연맹 창설 조건이 성립되어 있어야함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도시 캐슬 Lv 6 이상 달성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맹주가 변경 된 경우 메일을 통해 연맹원에게 알려 준다.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상승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플레이어(유저)의 연맹 레벨을 상위 등급으로 상향 시키는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조건 없이 1단계 높은 레벨로 즉시 상향 조정 ➔ </a:t>
            </a: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맹주 레벨로는 상향 불가능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자신과 같거나 높은 등급의 연맹원은 조정 불가능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 레벨 상승 시 연맹 채팅창을 통해 상승 되었음을 알려 준다.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강등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플레이어(유저)의 연맹 레벨을 하위 등급으로 강등 시키는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조건 없이 1단계 낮은 레벨로 즉시 강등 조정 ➔ </a:t>
            </a: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최하 등급 이하로는 강등 불가능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자신과 같거나 높은 등급의 연맹원은 조정 불가능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 레벨 상승 시 연맹 채팅창을 통해 상승 되었음을 알려 준다.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플레이어(유저)를 강제로 연맹에서 탈퇴 시키는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탈퇴된 플레이어(유저)도 해당 연맹에 다시 가입 신청 / 가입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자신과 같거나 높은 등급의 연맹원은 강퇴 불가능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6" name="Shape 3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7" name="Shape 3327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328" name="Shape 3328"/>
          <p:cNvSpPr txBox="1"/>
          <p:nvPr/>
        </p:nvSpPr>
        <p:spPr>
          <a:xfrm>
            <a:off x="1013629" y="667910"/>
            <a:ext cx="332240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가입 신청 영주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 신청을 한 플레이어(유저) 관리 기능 메뉴</a:t>
            </a:r>
          </a:p>
        </p:txBody>
      </p:sp>
      <p:grpSp>
        <p:nvGrpSpPr>
          <p:cNvPr id="3329" name="Shape 3329"/>
          <p:cNvGrpSpPr/>
          <p:nvPr/>
        </p:nvGrpSpPr>
        <p:grpSpPr>
          <a:xfrm>
            <a:off x="4334057" y="269182"/>
            <a:ext cx="3528039" cy="6206551"/>
            <a:chOff x="4334057" y="269182"/>
            <a:chExt cx="3528039" cy="6206551"/>
          </a:xfrm>
        </p:grpSpPr>
        <p:sp>
          <p:nvSpPr>
            <p:cNvPr id="3330" name="Shape 3330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Shape 3331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332" name="Shape 3332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Shape 3333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334" name="Shape 3334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335" name="Shape 3335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336" name="Shape 3336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337" name="Shape 333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38" name="Shape 333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39" name="Shape 3339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340" name="Shape 3340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341" name="Shape 334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342" name="Shape 334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43" name="Shape 3343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344" name="Shape 3344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345" name="Shape 3345"/>
            <p:cNvGrpSpPr/>
            <p:nvPr/>
          </p:nvGrpSpPr>
          <p:grpSpPr>
            <a:xfrm>
              <a:off x="5134141" y="1100060"/>
              <a:ext cx="2020268" cy="1330100"/>
              <a:chOff x="5046082" y="1876764"/>
              <a:chExt cx="2020268" cy="1330100"/>
            </a:xfrm>
          </p:grpSpPr>
          <p:grpSp>
            <p:nvGrpSpPr>
              <p:cNvPr id="3346" name="Shape 3346"/>
              <p:cNvGrpSpPr/>
              <p:nvPr/>
            </p:nvGrpSpPr>
            <p:grpSpPr>
              <a:xfrm>
                <a:off x="5046082" y="1876764"/>
                <a:ext cx="2020268" cy="1330100"/>
                <a:chOff x="6138771" y="1841983"/>
                <a:chExt cx="2020268" cy="1330100"/>
              </a:xfrm>
            </p:grpSpPr>
            <p:sp>
              <p:nvSpPr>
                <p:cNvPr id="3347" name="Shape 3347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348" name="Shape 334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3"/>
                  <a:ext cx="1499333" cy="12193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349" name="Shape 3349"/>
                <p:cNvSpPr/>
                <p:nvPr/>
              </p:nvSpPr>
              <p:spPr>
                <a:xfrm rot="5400000">
                  <a:off x="7230087" y="2243131"/>
                  <a:ext cx="876296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0" name="Shape 3350"/>
                <p:cNvSpPr txBox="1"/>
                <p:nvPr/>
              </p:nvSpPr>
              <p:spPr>
                <a:xfrm>
                  <a:off x="7219942" y="2404300"/>
                  <a:ext cx="891360" cy="553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351" name="Shape 3351"/>
                <p:cNvSpPr/>
                <p:nvPr/>
              </p:nvSpPr>
              <p:spPr>
                <a:xfrm>
                  <a:off x="6173648" y="2902525"/>
                  <a:ext cx="1015412" cy="194381"/>
                </a:xfrm>
                <a:prstGeom prst="rect">
                  <a:avLst/>
                </a:prstGeom>
                <a:solidFill>
                  <a:schemeClr val="dk1">
                    <a:alpha val="69019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id="3352" name="Shape 335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53" name="Shape 3353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Shape 3354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Shape 3355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356" name="Shape 3356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Shape 3357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Shape 3358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360" name="Shape 336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Shape 336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62" name="Shape 3362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3363" name="Shape 3363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364" name="Shape 3364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365" name="Shape 33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66" name="Shape 3366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367" name="Shape 3367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368" name="Shape 3368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Shape 3369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Shape 3370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371" name="Shape 3371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Shape 3372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Shape 3373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374" name="Shape 337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5" name="Shape 337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76" name="Shape 3376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377" name="Shape 3377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378" name="Shape 3378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019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79" name="Shape 337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3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0" name="Shape 3380"/>
            <p:cNvSpPr txBox="1"/>
            <p:nvPr/>
          </p:nvSpPr>
          <p:spPr>
            <a:xfrm>
              <a:off x="5629117" y="373062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grpSp>
        <p:nvGrpSpPr>
          <p:cNvPr id="3381" name="Shape 3381"/>
          <p:cNvGrpSpPr/>
          <p:nvPr/>
        </p:nvGrpSpPr>
        <p:grpSpPr>
          <a:xfrm>
            <a:off x="6718286" y="3863841"/>
            <a:ext cx="516155" cy="727652"/>
            <a:chOff x="6634312" y="3863841"/>
            <a:chExt cx="516155" cy="727652"/>
          </a:xfrm>
        </p:grpSpPr>
        <p:grpSp>
          <p:nvGrpSpPr>
            <p:cNvPr id="3382" name="Shape 3382"/>
            <p:cNvGrpSpPr/>
            <p:nvPr/>
          </p:nvGrpSpPr>
          <p:grpSpPr>
            <a:xfrm>
              <a:off x="6634312" y="3863841"/>
              <a:ext cx="516155" cy="727652"/>
              <a:chOff x="6721514" y="1687522"/>
              <a:chExt cx="516155" cy="727652"/>
            </a:xfrm>
          </p:grpSpPr>
          <p:sp>
            <p:nvSpPr>
              <p:cNvPr id="3383" name="Shape 3383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4" name="Shape 3384"/>
              <p:cNvSpPr txBox="1"/>
              <p:nvPr/>
            </p:nvSpPr>
            <p:spPr>
              <a:xfrm>
                <a:off x="6773921" y="2184342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거절</a:t>
                </a:r>
              </a:p>
            </p:txBody>
          </p:sp>
        </p:grpSp>
        <p:pic>
          <p:nvPicPr>
            <p:cNvPr id="3385" name="Shape 338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86" name="Shape 3386"/>
          <p:cNvGrpSpPr/>
          <p:nvPr/>
        </p:nvGrpSpPr>
        <p:grpSpPr>
          <a:xfrm>
            <a:off x="4580375" y="2647901"/>
            <a:ext cx="530916" cy="724633"/>
            <a:chOff x="4325205" y="2340664"/>
            <a:chExt cx="530916" cy="724633"/>
          </a:xfrm>
        </p:grpSpPr>
        <p:sp>
          <p:nvSpPr>
            <p:cNvPr id="3387" name="Shape 3387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Shape 3388"/>
            <p:cNvSpPr txBox="1"/>
            <p:nvPr/>
          </p:nvSpPr>
          <p:spPr>
            <a:xfrm>
              <a:off x="4325205" y="2834466"/>
              <a:ext cx="5309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신청서</a:t>
              </a:r>
            </a:p>
          </p:txBody>
        </p:sp>
      </p:grpSp>
      <p:grpSp>
        <p:nvGrpSpPr>
          <p:cNvPr id="3389" name="Shape 3389"/>
          <p:cNvGrpSpPr/>
          <p:nvPr/>
        </p:nvGrpSpPr>
        <p:grpSpPr>
          <a:xfrm>
            <a:off x="6587181" y="1677027"/>
            <a:ext cx="957314" cy="727652"/>
            <a:chOff x="6960209" y="2420151"/>
            <a:chExt cx="957314" cy="727652"/>
          </a:xfrm>
        </p:grpSpPr>
        <p:grpSp>
          <p:nvGrpSpPr>
            <p:cNvPr id="3390" name="Shape 3390"/>
            <p:cNvGrpSpPr/>
            <p:nvPr/>
          </p:nvGrpSpPr>
          <p:grpSpPr>
            <a:xfrm>
              <a:off x="6960209" y="2420151"/>
              <a:ext cx="957314" cy="727652"/>
              <a:chOff x="6503010" y="1687522"/>
              <a:chExt cx="957314" cy="727652"/>
            </a:xfrm>
          </p:grpSpPr>
          <p:sp>
            <p:nvSpPr>
              <p:cNvPr id="3391" name="Shape 339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2" name="Shape 3392"/>
              <p:cNvSpPr txBox="1"/>
              <p:nvPr/>
            </p:nvSpPr>
            <p:spPr>
              <a:xfrm>
                <a:off x="6503010" y="2184342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id="3393" name="Shape 3393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8" y="2546916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3394" name="Shape 3394"/>
          <p:cNvGrpSpPr/>
          <p:nvPr/>
        </p:nvGrpSpPr>
        <p:grpSpPr>
          <a:xfrm>
            <a:off x="7171316" y="3183465"/>
            <a:ext cx="516155" cy="727652"/>
            <a:chOff x="7171316" y="3183465"/>
            <a:chExt cx="516155" cy="727652"/>
          </a:xfrm>
        </p:grpSpPr>
        <p:grpSp>
          <p:nvGrpSpPr>
            <p:cNvPr id="3395" name="Shape 3395"/>
            <p:cNvGrpSpPr/>
            <p:nvPr/>
          </p:nvGrpSpPr>
          <p:grpSpPr>
            <a:xfrm>
              <a:off x="7171316" y="3183465"/>
              <a:ext cx="516155" cy="727652"/>
              <a:chOff x="6721514" y="1687522"/>
              <a:chExt cx="516155" cy="727652"/>
            </a:xfrm>
          </p:grpSpPr>
          <p:sp>
            <p:nvSpPr>
              <p:cNvPr id="3396" name="Shape 3396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7" name="Shape 3397"/>
              <p:cNvSpPr txBox="1"/>
              <p:nvPr/>
            </p:nvSpPr>
            <p:spPr>
              <a:xfrm>
                <a:off x="6773920" y="2184342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승인</a:t>
                </a:r>
              </a:p>
            </p:txBody>
          </p:sp>
        </p:grpSp>
        <p:pic>
          <p:nvPicPr>
            <p:cNvPr id="3398" name="Shape 339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19195" y="3234150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99" name="Shape 339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66303" y="3474617"/>
            <a:ext cx="272316" cy="27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0" name="Shape 340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030925" y="4158601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1" name="Shape 340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662119" y="2713597"/>
            <a:ext cx="378284" cy="384287"/>
          </a:xfrm>
          <a:prstGeom prst="rect">
            <a:avLst/>
          </a:prstGeom>
          <a:noFill/>
          <a:ln>
            <a:noFill/>
          </a:ln>
        </p:spPr>
      </p:pic>
      <p:sp>
        <p:nvSpPr>
          <p:cNvPr id="3402" name="Shape 3402"/>
          <p:cNvSpPr/>
          <p:nvPr/>
        </p:nvSpPr>
        <p:spPr>
          <a:xfrm>
            <a:off x="8324645" y="1205008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플레이어(유저)의 영주 정보 화면으로 이동</a:t>
            </a:r>
          </a:p>
        </p:txBody>
      </p:sp>
      <p:cxnSp>
        <p:nvCxnSpPr>
          <p:cNvPr id="3403" name="Shape 3403"/>
          <p:cNvCxnSpPr>
            <a:stCxn id="3402" idx="1"/>
          </p:cNvCxnSpPr>
          <p:nvPr/>
        </p:nvCxnSpPr>
        <p:spPr>
          <a:xfrm flipH="1">
            <a:off x="7311245" y="1428097"/>
            <a:ext cx="10134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3404" name="Shape 3404"/>
          <p:cNvGrpSpPr/>
          <p:nvPr/>
        </p:nvGrpSpPr>
        <p:grpSpPr>
          <a:xfrm>
            <a:off x="7178713" y="2420151"/>
            <a:ext cx="516155" cy="727652"/>
            <a:chOff x="7178713" y="2420151"/>
            <a:chExt cx="516155" cy="727652"/>
          </a:xfrm>
        </p:grpSpPr>
        <p:grpSp>
          <p:nvGrpSpPr>
            <p:cNvPr id="3405" name="Shape 3405"/>
            <p:cNvGrpSpPr/>
            <p:nvPr/>
          </p:nvGrpSpPr>
          <p:grpSpPr>
            <a:xfrm>
              <a:off x="7178713" y="2420151"/>
              <a:ext cx="516155" cy="727652"/>
              <a:chOff x="6721514" y="1687522"/>
              <a:chExt cx="516155" cy="727652"/>
            </a:xfrm>
          </p:grpSpPr>
          <p:sp>
            <p:nvSpPr>
              <p:cNvPr id="3406" name="Shape 3406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7" name="Shape 3407"/>
              <p:cNvSpPr txBox="1"/>
              <p:nvPr/>
            </p:nvSpPr>
            <p:spPr>
              <a:xfrm>
                <a:off x="6773917" y="2184342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메일</a:t>
                </a:r>
              </a:p>
            </p:txBody>
          </p:sp>
        </p:grpSp>
        <p:pic>
          <p:nvPicPr>
            <p:cNvPr id="3408" name="Shape 340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262139" y="2495925"/>
              <a:ext cx="362453" cy="3624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09" name="Shape 3409"/>
          <p:cNvSpPr/>
          <p:nvPr/>
        </p:nvSpPr>
        <p:spPr>
          <a:xfrm>
            <a:off x="8609221" y="199358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플레이어(유저)에게 개인 메일 발송 화면으로 이동</a:t>
            </a:r>
          </a:p>
        </p:txBody>
      </p:sp>
      <p:cxnSp>
        <p:nvCxnSpPr>
          <p:cNvPr id="3410" name="Shape 3410"/>
          <p:cNvCxnSpPr>
            <a:stCxn id="3409" idx="1"/>
          </p:cNvCxnSpPr>
          <p:nvPr/>
        </p:nvCxnSpPr>
        <p:spPr>
          <a:xfrm flipH="1">
            <a:off x="7685221" y="2216672"/>
            <a:ext cx="9240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11" name="Shape 3411"/>
          <p:cNvSpPr/>
          <p:nvPr/>
        </p:nvSpPr>
        <p:spPr>
          <a:xfrm>
            <a:off x="8149200" y="302146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승인 버튼</a:t>
            </a:r>
          </a:p>
        </p:txBody>
      </p:sp>
      <p:cxnSp>
        <p:nvCxnSpPr>
          <p:cNvPr id="3412" name="Shape 3412"/>
          <p:cNvCxnSpPr>
            <a:stCxn id="3411" idx="1"/>
            <a:endCxn id="3396" idx="6"/>
          </p:cNvCxnSpPr>
          <p:nvPr/>
        </p:nvCxnSpPr>
        <p:spPr>
          <a:xfrm flipH="1">
            <a:off x="7687500" y="3244555"/>
            <a:ext cx="461700" cy="1970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13" name="Shape 3413"/>
          <p:cNvSpPr/>
          <p:nvPr/>
        </p:nvSpPr>
        <p:spPr>
          <a:xfrm>
            <a:off x="8130110" y="392756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거절 버튼</a:t>
            </a:r>
          </a:p>
        </p:txBody>
      </p:sp>
      <p:cxnSp>
        <p:nvCxnSpPr>
          <p:cNvPr id="3414" name="Shape 3414"/>
          <p:cNvCxnSpPr>
            <a:stCxn id="3413" idx="1"/>
            <a:endCxn id="3383" idx="6"/>
          </p:cNvCxnSpPr>
          <p:nvPr/>
        </p:nvCxnSpPr>
        <p:spPr>
          <a:xfrm rot="10800000">
            <a:off x="7234310" y="4121851"/>
            <a:ext cx="895800" cy="28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15" name="Shape 3415"/>
          <p:cNvSpPr/>
          <p:nvPr/>
        </p:nvSpPr>
        <p:spPr>
          <a:xfrm>
            <a:off x="2053750" y="271321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플레이어(유저)가 제출한 추가 신청서 열람 버튼</a:t>
            </a:r>
          </a:p>
        </p:txBody>
      </p:sp>
      <p:cxnSp>
        <p:nvCxnSpPr>
          <p:cNvPr id="3416" name="Shape 3416"/>
          <p:cNvCxnSpPr>
            <a:stCxn id="3415" idx="3"/>
            <a:endCxn id="3387" idx="2"/>
          </p:cNvCxnSpPr>
          <p:nvPr/>
        </p:nvCxnSpPr>
        <p:spPr>
          <a:xfrm flipH="1" rot="10800000">
            <a:off x="4018217" y="2906005"/>
            <a:ext cx="574500" cy="3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0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Shape 3421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422" name="Shape 3422"/>
          <p:cNvSpPr txBox="1"/>
          <p:nvPr/>
        </p:nvSpPr>
        <p:spPr>
          <a:xfrm>
            <a:off x="1013629" y="667910"/>
            <a:ext cx="332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가입 신청 영주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신청서 열람</a:t>
            </a:r>
          </a:p>
        </p:txBody>
      </p:sp>
      <p:grpSp>
        <p:nvGrpSpPr>
          <p:cNvPr id="3423" name="Shape 3423"/>
          <p:cNvGrpSpPr/>
          <p:nvPr/>
        </p:nvGrpSpPr>
        <p:grpSpPr>
          <a:xfrm>
            <a:off x="4334057" y="269182"/>
            <a:ext cx="3528039" cy="6206551"/>
            <a:chOff x="4334057" y="269182"/>
            <a:chExt cx="3528039" cy="6206551"/>
          </a:xfrm>
        </p:grpSpPr>
        <p:sp>
          <p:nvSpPr>
            <p:cNvPr id="3424" name="Shape 3424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Shape 3425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426" name="Shape 3426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Shape 3427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428" name="Shape 3428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429" name="Shape 3429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430" name="Shape 3430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431" name="Shape 34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32" name="Shape 343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33" name="Shape 3433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434" name="Shape 3434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435" name="Shape 343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436" name="Shape 343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37" name="Shape 3437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438" name="Shape 3438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439" name="Shape 3439"/>
            <p:cNvGrpSpPr/>
            <p:nvPr/>
          </p:nvGrpSpPr>
          <p:grpSpPr>
            <a:xfrm>
              <a:off x="5134141" y="1100060"/>
              <a:ext cx="2020268" cy="1330100"/>
              <a:chOff x="5046082" y="1876764"/>
              <a:chExt cx="2020268" cy="1330100"/>
            </a:xfrm>
          </p:grpSpPr>
          <p:grpSp>
            <p:nvGrpSpPr>
              <p:cNvPr id="3440" name="Shape 3440"/>
              <p:cNvGrpSpPr/>
              <p:nvPr/>
            </p:nvGrpSpPr>
            <p:grpSpPr>
              <a:xfrm>
                <a:off x="5046082" y="1876764"/>
                <a:ext cx="2020268" cy="1330100"/>
                <a:chOff x="6138771" y="1841983"/>
                <a:chExt cx="2020268" cy="1330100"/>
              </a:xfrm>
            </p:grpSpPr>
            <p:sp>
              <p:nvSpPr>
                <p:cNvPr id="3441" name="Shape 3441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442" name="Shape 344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3"/>
                  <a:ext cx="1499333" cy="12193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443" name="Shape 3443"/>
                <p:cNvSpPr/>
                <p:nvPr/>
              </p:nvSpPr>
              <p:spPr>
                <a:xfrm rot="5400000">
                  <a:off x="7230087" y="2243131"/>
                  <a:ext cx="876296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4" name="Shape 3444"/>
                <p:cNvSpPr txBox="1"/>
                <p:nvPr/>
              </p:nvSpPr>
              <p:spPr>
                <a:xfrm>
                  <a:off x="7219942" y="2404300"/>
                  <a:ext cx="891360" cy="553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445" name="Shape 3445"/>
                <p:cNvSpPr/>
                <p:nvPr/>
              </p:nvSpPr>
              <p:spPr>
                <a:xfrm>
                  <a:off x="6173648" y="2902525"/>
                  <a:ext cx="1015412" cy="194381"/>
                </a:xfrm>
                <a:prstGeom prst="rect">
                  <a:avLst/>
                </a:prstGeom>
                <a:solidFill>
                  <a:schemeClr val="dk1">
                    <a:alpha val="69019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id="3446" name="Shape 344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47" name="Shape 3447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Shape 3448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Shape 3449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Shape 3451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Shape 3452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453" name="Shape 3453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454" name="Shape 345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5" name="Shape 345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56" name="Shape 3456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3457" name="Shape 3457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458" name="Shape 345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459" name="Shape 345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60" name="Shape 3460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461" name="Shape 3461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462" name="Shape 3462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Shape 3463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Shape 3464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465" name="Shape 3465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Shape 3466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Shape 3467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468" name="Shape 346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9" name="Shape 346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0" name="Shape 3470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471" name="Shape 3471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472" name="Shape 3472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019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73" name="Shape 347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3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4" name="Shape 3474"/>
            <p:cNvSpPr txBox="1"/>
            <p:nvPr/>
          </p:nvSpPr>
          <p:spPr>
            <a:xfrm>
              <a:off x="5629117" y="373062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grpSp>
        <p:nvGrpSpPr>
          <p:cNvPr id="3475" name="Shape 3475"/>
          <p:cNvGrpSpPr/>
          <p:nvPr/>
        </p:nvGrpSpPr>
        <p:grpSpPr>
          <a:xfrm>
            <a:off x="6718286" y="3863841"/>
            <a:ext cx="516155" cy="727652"/>
            <a:chOff x="6634312" y="3863841"/>
            <a:chExt cx="516155" cy="727652"/>
          </a:xfrm>
        </p:grpSpPr>
        <p:grpSp>
          <p:nvGrpSpPr>
            <p:cNvPr id="3476" name="Shape 3476"/>
            <p:cNvGrpSpPr/>
            <p:nvPr/>
          </p:nvGrpSpPr>
          <p:grpSpPr>
            <a:xfrm>
              <a:off x="6634312" y="3863841"/>
              <a:ext cx="516155" cy="727652"/>
              <a:chOff x="6721514" y="1687522"/>
              <a:chExt cx="516155" cy="727652"/>
            </a:xfrm>
          </p:grpSpPr>
          <p:sp>
            <p:nvSpPr>
              <p:cNvPr id="3477" name="Shape 3477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8" name="Shape 3478"/>
              <p:cNvSpPr txBox="1"/>
              <p:nvPr/>
            </p:nvSpPr>
            <p:spPr>
              <a:xfrm>
                <a:off x="6773921" y="2184342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거절</a:t>
                </a:r>
              </a:p>
            </p:txBody>
          </p:sp>
        </p:grpSp>
        <p:pic>
          <p:nvPicPr>
            <p:cNvPr id="3479" name="Shape 347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80" name="Shape 3480"/>
          <p:cNvGrpSpPr/>
          <p:nvPr/>
        </p:nvGrpSpPr>
        <p:grpSpPr>
          <a:xfrm>
            <a:off x="4580375" y="2647901"/>
            <a:ext cx="530916" cy="724633"/>
            <a:chOff x="4325205" y="2340664"/>
            <a:chExt cx="530916" cy="724633"/>
          </a:xfrm>
        </p:grpSpPr>
        <p:sp>
          <p:nvSpPr>
            <p:cNvPr id="3481" name="Shape 3481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Shape 3482"/>
            <p:cNvSpPr txBox="1"/>
            <p:nvPr/>
          </p:nvSpPr>
          <p:spPr>
            <a:xfrm>
              <a:off x="4325205" y="2834466"/>
              <a:ext cx="5309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신청서</a:t>
              </a:r>
            </a:p>
          </p:txBody>
        </p:sp>
      </p:grpSp>
      <p:grpSp>
        <p:nvGrpSpPr>
          <p:cNvPr id="3483" name="Shape 3483"/>
          <p:cNvGrpSpPr/>
          <p:nvPr/>
        </p:nvGrpSpPr>
        <p:grpSpPr>
          <a:xfrm>
            <a:off x="6587181" y="1677027"/>
            <a:ext cx="957314" cy="727652"/>
            <a:chOff x="6960209" y="2420151"/>
            <a:chExt cx="957314" cy="727652"/>
          </a:xfrm>
        </p:grpSpPr>
        <p:grpSp>
          <p:nvGrpSpPr>
            <p:cNvPr id="3484" name="Shape 3484"/>
            <p:cNvGrpSpPr/>
            <p:nvPr/>
          </p:nvGrpSpPr>
          <p:grpSpPr>
            <a:xfrm>
              <a:off x="6960209" y="2420151"/>
              <a:ext cx="957314" cy="727652"/>
              <a:chOff x="6503010" y="1687522"/>
              <a:chExt cx="957314" cy="727652"/>
            </a:xfrm>
          </p:grpSpPr>
          <p:sp>
            <p:nvSpPr>
              <p:cNvPr id="3485" name="Shape 348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6" name="Shape 3486"/>
              <p:cNvSpPr txBox="1"/>
              <p:nvPr/>
            </p:nvSpPr>
            <p:spPr>
              <a:xfrm>
                <a:off x="6503010" y="2184342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id="3487" name="Shape 3487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8" y="2546916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3488" name="Shape 3488"/>
          <p:cNvGrpSpPr/>
          <p:nvPr/>
        </p:nvGrpSpPr>
        <p:grpSpPr>
          <a:xfrm>
            <a:off x="7171316" y="3183465"/>
            <a:ext cx="516155" cy="727652"/>
            <a:chOff x="7171316" y="3183465"/>
            <a:chExt cx="516155" cy="727652"/>
          </a:xfrm>
        </p:grpSpPr>
        <p:grpSp>
          <p:nvGrpSpPr>
            <p:cNvPr id="3489" name="Shape 3489"/>
            <p:cNvGrpSpPr/>
            <p:nvPr/>
          </p:nvGrpSpPr>
          <p:grpSpPr>
            <a:xfrm>
              <a:off x="7171316" y="3183465"/>
              <a:ext cx="516155" cy="727652"/>
              <a:chOff x="6721514" y="1687522"/>
              <a:chExt cx="516155" cy="727652"/>
            </a:xfrm>
          </p:grpSpPr>
          <p:sp>
            <p:nvSpPr>
              <p:cNvPr id="3490" name="Shape 349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1" name="Shape 3491"/>
              <p:cNvSpPr txBox="1"/>
              <p:nvPr/>
            </p:nvSpPr>
            <p:spPr>
              <a:xfrm>
                <a:off x="6773920" y="2184342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승인</a:t>
                </a:r>
              </a:p>
            </p:txBody>
          </p:sp>
        </p:grpSp>
        <p:pic>
          <p:nvPicPr>
            <p:cNvPr id="3492" name="Shape 349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19195" y="3234150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93" name="Shape 349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66303" y="3474617"/>
            <a:ext cx="272316" cy="27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4" name="Shape 349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030925" y="4158601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5" name="Shape 349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662119" y="2713597"/>
            <a:ext cx="378284" cy="384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6" name="Shape 3496"/>
          <p:cNvGrpSpPr/>
          <p:nvPr/>
        </p:nvGrpSpPr>
        <p:grpSpPr>
          <a:xfrm>
            <a:off x="7178713" y="2420151"/>
            <a:ext cx="516155" cy="727652"/>
            <a:chOff x="7178713" y="2420151"/>
            <a:chExt cx="516155" cy="727652"/>
          </a:xfrm>
        </p:grpSpPr>
        <p:grpSp>
          <p:nvGrpSpPr>
            <p:cNvPr id="3497" name="Shape 3497"/>
            <p:cNvGrpSpPr/>
            <p:nvPr/>
          </p:nvGrpSpPr>
          <p:grpSpPr>
            <a:xfrm>
              <a:off x="7178713" y="2420151"/>
              <a:ext cx="516155" cy="727652"/>
              <a:chOff x="6721514" y="1687522"/>
              <a:chExt cx="516155" cy="727652"/>
            </a:xfrm>
          </p:grpSpPr>
          <p:sp>
            <p:nvSpPr>
              <p:cNvPr id="3498" name="Shape 3498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9" name="Shape 3499"/>
              <p:cNvSpPr txBox="1"/>
              <p:nvPr/>
            </p:nvSpPr>
            <p:spPr>
              <a:xfrm>
                <a:off x="6773917" y="2184342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메일</a:t>
                </a:r>
              </a:p>
            </p:txBody>
          </p:sp>
        </p:grpSp>
        <p:pic>
          <p:nvPicPr>
            <p:cNvPr id="3500" name="Shape 350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262139" y="2495925"/>
              <a:ext cx="362453" cy="3624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01" name="Shape 3501"/>
          <p:cNvGrpSpPr/>
          <p:nvPr/>
        </p:nvGrpSpPr>
        <p:grpSpPr>
          <a:xfrm>
            <a:off x="4702931" y="2025545"/>
            <a:ext cx="2829694" cy="2403518"/>
            <a:chOff x="4700485" y="1606283"/>
            <a:chExt cx="2829694" cy="2403518"/>
          </a:xfrm>
        </p:grpSpPr>
        <p:grpSp>
          <p:nvGrpSpPr>
            <p:cNvPr id="3502" name="Shape 3502"/>
            <p:cNvGrpSpPr/>
            <p:nvPr/>
          </p:nvGrpSpPr>
          <p:grpSpPr>
            <a:xfrm>
              <a:off x="4700485" y="1606283"/>
              <a:ext cx="2829694" cy="2403518"/>
              <a:chOff x="4700485" y="1606283"/>
              <a:chExt cx="2829694" cy="2403518"/>
            </a:xfrm>
          </p:grpSpPr>
          <p:sp>
            <p:nvSpPr>
              <p:cNvPr id="3503" name="Shape 3503"/>
              <p:cNvSpPr/>
              <p:nvPr/>
            </p:nvSpPr>
            <p:spPr>
              <a:xfrm>
                <a:off x="4700485" y="1606283"/>
                <a:ext cx="2829694" cy="2403518"/>
              </a:xfrm>
              <a:prstGeom prst="roundRect">
                <a:avLst>
                  <a:gd fmla="val 5368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4" name="Shape 3504"/>
              <p:cNvSpPr/>
              <p:nvPr/>
            </p:nvSpPr>
            <p:spPr>
              <a:xfrm>
                <a:off x="5506944" y="3548260"/>
                <a:ext cx="1200066" cy="370231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확인</a:t>
                </a:r>
              </a:p>
            </p:txBody>
          </p:sp>
          <p:sp>
            <p:nvSpPr>
              <p:cNvPr id="3505" name="Shape 3505"/>
              <p:cNvSpPr/>
              <p:nvPr/>
            </p:nvSpPr>
            <p:spPr>
              <a:xfrm>
                <a:off x="4785853" y="2101865"/>
                <a:ext cx="2660251" cy="1403171"/>
              </a:xfrm>
              <a:prstGeom prst="roundRect">
                <a:avLst>
                  <a:gd fmla="val 5368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해당 플레이어(유저)가 제출한</a:t>
                </a: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추가 신청서 내용이 표시됩니다.</a:t>
                </a:r>
              </a:p>
            </p:txBody>
          </p:sp>
        </p:grpSp>
        <p:cxnSp>
          <p:nvCxnSpPr>
            <p:cNvPr id="3506" name="Shape 3506"/>
            <p:cNvCxnSpPr/>
            <p:nvPr/>
          </p:nvCxnSpPr>
          <p:spPr>
            <a:xfrm>
              <a:off x="4742096" y="2024271"/>
              <a:ext cx="27464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507" name="Shape 3507"/>
            <p:cNvSpPr txBox="1"/>
            <p:nvPr/>
          </p:nvSpPr>
          <p:spPr>
            <a:xfrm>
              <a:off x="5388655" y="1646058"/>
              <a:ext cx="14205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가입 신청서</a:t>
              </a:r>
            </a:p>
          </p:txBody>
        </p:sp>
      </p:grpSp>
      <p:sp>
        <p:nvSpPr>
          <p:cNvPr id="3508" name="Shape 3508"/>
          <p:cNvSpPr/>
          <p:nvPr/>
        </p:nvSpPr>
        <p:spPr>
          <a:xfrm>
            <a:off x="8237164" y="1576300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신청서 </a:t>
            </a:r>
          </a:p>
        </p:txBody>
      </p:sp>
      <p:cxnSp>
        <p:nvCxnSpPr>
          <p:cNvPr id="3509" name="Shape 3509"/>
          <p:cNvCxnSpPr>
            <a:stCxn id="3508" idx="1"/>
          </p:cNvCxnSpPr>
          <p:nvPr/>
        </p:nvCxnSpPr>
        <p:spPr>
          <a:xfrm flipH="1">
            <a:off x="7477264" y="1799389"/>
            <a:ext cx="759900" cy="279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10" name="Shape 3510"/>
          <p:cNvSpPr/>
          <p:nvPr/>
        </p:nvSpPr>
        <p:spPr>
          <a:xfrm>
            <a:off x="8131320" y="3862232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3511" name="Shape 3511"/>
          <p:cNvCxnSpPr>
            <a:stCxn id="3510" idx="1"/>
            <a:endCxn id="3504" idx="3"/>
          </p:cNvCxnSpPr>
          <p:nvPr/>
        </p:nvCxnSpPr>
        <p:spPr>
          <a:xfrm flipH="1">
            <a:off x="6709320" y="4085321"/>
            <a:ext cx="1422000" cy="67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5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Shape 3516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517" name="Shape 3517"/>
          <p:cNvSpPr txBox="1"/>
          <p:nvPr/>
        </p:nvSpPr>
        <p:spPr>
          <a:xfrm>
            <a:off x="1013629" y="667910"/>
            <a:ext cx="332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가입 신청 영주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승인</a:t>
            </a:r>
          </a:p>
        </p:txBody>
      </p:sp>
      <p:grpSp>
        <p:nvGrpSpPr>
          <p:cNvPr id="3518" name="Shape 3518"/>
          <p:cNvGrpSpPr/>
          <p:nvPr/>
        </p:nvGrpSpPr>
        <p:grpSpPr>
          <a:xfrm>
            <a:off x="4334057" y="269182"/>
            <a:ext cx="3528039" cy="6206551"/>
            <a:chOff x="4334057" y="269182"/>
            <a:chExt cx="3528039" cy="6206551"/>
          </a:xfrm>
        </p:grpSpPr>
        <p:sp>
          <p:nvSpPr>
            <p:cNvPr id="3519" name="Shape 3519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Shape 3520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521" name="Shape 3521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Shape 3522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523" name="Shape 3523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524" name="Shape 3524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525" name="Shape 3525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26" name="Shape 352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27" name="Shape 35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28" name="Shape 3528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529" name="Shape 3529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530" name="Shape 3530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531" name="Shape 35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32" name="Shape 3532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533" name="Shape 3533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534" name="Shape 3534"/>
            <p:cNvGrpSpPr/>
            <p:nvPr/>
          </p:nvGrpSpPr>
          <p:grpSpPr>
            <a:xfrm>
              <a:off x="5134141" y="1100060"/>
              <a:ext cx="2020268" cy="1330100"/>
              <a:chOff x="5046082" y="1876764"/>
              <a:chExt cx="2020268" cy="1330100"/>
            </a:xfrm>
          </p:grpSpPr>
          <p:grpSp>
            <p:nvGrpSpPr>
              <p:cNvPr id="3535" name="Shape 3535"/>
              <p:cNvGrpSpPr/>
              <p:nvPr/>
            </p:nvGrpSpPr>
            <p:grpSpPr>
              <a:xfrm>
                <a:off x="5046082" y="1876764"/>
                <a:ext cx="2020268" cy="1330100"/>
                <a:chOff x="6138771" y="1841983"/>
                <a:chExt cx="2020268" cy="1330100"/>
              </a:xfrm>
            </p:grpSpPr>
            <p:sp>
              <p:nvSpPr>
                <p:cNvPr id="3536" name="Shape 3536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537" name="Shape 353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3"/>
                  <a:ext cx="1499333" cy="12193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538" name="Shape 3538"/>
                <p:cNvSpPr/>
                <p:nvPr/>
              </p:nvSpPr>
              <p:spPr>
                <a:xfrm rot="5400000">
                  <a:off x="7230087" y="2243131"/>
                  <a:ext cx="876296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9" name="Shape 3539"/>
                <p:cNvSpPr txBox="1"/>
                <p:nvPr/>
              </p:nvSpPr>
              <p:spPr>
                <a:xfrm>
                  <a:off x="7219942" y="2404300"/>
                  <a:ext cx="891360" cy="553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540" name="Shape 3540"/>
                <p:cNvSpPr/>
                <p:nvPr/>
              </p:nvSpPr>
              <p:spPr>
                <a:xfrm>
                  <a:off x="6173648" y="2902525"/>
                  <a:ext cx="1015412" cy="194381"/>
                </a:xfrm>
                <a:prstGeom prst="rect">
                  <a:avLst/>
                </a:prstGeom>
                <a:solidFill>
                  <a:schemeClr val="dk1">
                    <a:alpha val="69019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id="3541" name="Shape 354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42" name="Shape 3542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Shape 3543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Shape 3544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545" name="Shape 3545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Shape 3546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Shape 3547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548" name="Shape 3548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549" name="Shape 354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0" name="Shape 355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51" name="Shape 3551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3552" name="Shape 3552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553" name="Shape 3553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554" name="Shape 355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55" name="Shape 3555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556" name="Shape 3556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557" name="Shape 3557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8" name="Shape 3558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Shape 3559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560" name="Shape 3560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Shape 3561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Shape 3562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563" name="Shape 356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4" name="Shape 356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65" name="Shape 3565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566" name="Shape 3566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567" name="Shape 3567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019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68" name="Shape 356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3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69" name="Shape 3569"/>
            <p:cNvSpPr txBox="1"/>
            <p:nvPr/>
          </p:nvSpPr>
          <p:spPr>
            <a:xfrm>
              <a:off x="5629117" y="373062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grpSp>
        <p:nvGrpSpPr>
          <p:cNvPr id="3570" name="Shape 3570"/>
          <p:cNvGrpSpPr/>
          <p:nvPr/>
        </p:nvGrpSpPr>
        <p:grpSpPr>
          <a:xfrm>
            <a:off x="6718286" y="3863841"/>
            <a:ext cx="516155" cy="727652"/>
            <a:chOff x="6634312" y="3863841"/>
            <a:chExt cx="516155" cy="727652"/>
          </a:xfrm>
        </p:grpSpPr>
        <p:grpSp>
          <p:nvGrpSpPr>
            <p:cNvPr id="3571" name="Shape 3571"/>
            <p:cNvGrpSpPr/>
            <p:nvPr/>
          </p:nvGrpSpPr>
          <p:grpSpPr>
            <a:xfrm>
              <a:off x="6634312" y="3863841"/>
              <a:ext cx="516155" cy="727652"/>
              <a:chOff x="6721514" y="1687522"/>
              <a:chExt cx="516155" cy="727652"/>
            </a:xfrm>
          </p:grpSpPr>
          <p:sp>
            <p:nvSpPr>
              <p:cNvPr id="3572" name="Shape 3572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3" name="Shape 3573"/>
              <p:cNvSpPr txBox="1"/>
              <p:nvPr/>
            </p:nvSpPr>
            <p:spPr>
              <a:xfrm>
                <a:off x="6773921" y="2184342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거절</a:t>
                </a:r>
              </a:p>
            </p:txBody>
          </p:sp>
        </p:grpSp>
        <p:pic>
          <p:nvPicPr>
            <p:cNvPr id="3574" name="Shape 357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5" name="Shape 3575"/>
          <p:cNvGrpSpPr/>
          <p:nvPr/>
        </p:nvGrpSpPr>
        <p:grpSpPr>
          <a:xfrm>
            <a:off x="4580375" y="2647901"/>
            <a:ext cx="530916" cy="724633"/>
            <a:chOff x="4325205" y="2340664"/>
            <a:chExt cx="530916" cy="724633"/>
          </a:xfrm>
        </p:grpSpPr>
        <p:sp>
          <p:nvSpPr>
            <p:cNvPr id="3576" name="Shape 3576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Shape 3577"/>
            <p:cNvSpPr txBox="1"/>
            <p:nvPr/>
          </p:nvSpPr>
          <p:spPr>
            <a:xfrm>
              <a:off x="4325205" y="2834466"/>
              <a:ext cx="5309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신청서</a:t>
              </a:r>
            </a:p>
          </p:txBody>
        </p:sp>
      </p:grpSp>
      <p:grpSp>
        <p:nvGrpSpPr>
          <p:cNvPr id="3578" name="Shape 3578"/>
          <p:cNvGrpSpPr/>
          <p:nvPr/>
        </p:nvGrpSpPr>
        <p:grpSpPr>
          <a:xfrm>
            <a:off x="6587181" y="1677027"/>
            <a:ext cx="957314" cy="727652"/>
            <a:chOff x="6960209" y="2420151"/>
            <a:chExt cx="957314" cy="727652"/>
          </a:xfrm>
        </p:grpSpPr>
        <p:grpSp>
          <p:nvGrpSpPr>
            <p:cNvPr id="3579" name="Shape 3579"/>
            <p:cNvGrpSpPr/>
            <p:nvPr/>
          </p:nvGrpSpPr>
          <p:grpSpPr>
            <a:xfrm>
              <a:off x="6960209" y="2420151"/>
              <a:ext cx="957314" cy="727652"/>
              <a:chOff x="6503010" y="1687522"/>
              <a:chExt cx="957314" cy="727652"/>
            </a:xfrm>
          </p:grpSpPr>
          <p:sp>
            <p:nvSpPr>
              <p:cNvPr id="3580" name="Shape 358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1" name="Shape 3581"/>
              <p:cNvSpPr txBox="1"/>
              <p:nvPr/>
            </p:nvSpPr>
            <p:spPr>
              <a:xfrm>
                <a:off x="6503010" y="2184342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id="3582" name="Shape 3582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8" y="2546916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3583" name="Shape 3583"/>
          <p:cNvGrpSpPr/>
          <p:nvPr/>
        </p:nvGrpSpPr>
        <p:grpSpPr>
          <a:xfrm>
            <a:off x="7171316" y="3183465"/>
            <a:ext cx="516155" cy="727652"/>
            <a:chOff x="7171316" y="3183465"/>
            <a:chExt cx="516155" cy="727652"/>
          </a:xfrm>
        </p:grpSpPr>
        <p:grpSp>
          <p:nvGrpSpPr>
            <p:cNvPr id="3584" name="Shape 3584"/>
            <p:cNvGrpSpPr/>
            <p:nvPr/>
          </p:nvGrpSpPr>
          <p:grpSpPr>
            <a:xfrm>
              <a:off x="7171316" y="3183465"/>
              <a:ext cx="516155" cy="727652"/>
              <a:chOff x="6721514" y="1687522"/>
              <a:chExt cx="516155" cy="727652"/>
            </a:xfrm>
          </p:grpSpPr>
          <p:sp>
            <p:nvSpPr>
              <p:cNvPr id="3585" name="Shape 358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6" name="Shape 3586"/>
              <p:cNvSpPr txBox="1"/>
              <p:nvPr/>
            </p:nvSpPr>
            <p:spPr>
              <a:xfrm>
                <a:off x="6773920" y="2184342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승인</a:t>
                </a:r>
              </a:p>
            </p:txBody>
          </p:sp>
        </p:grpSp>
        <p:pic>
          <p:nvPicPr>
            <p:cNvPr id="3587" name="Shape 358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19195" y="3234150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Shape 358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66303" y="3474617"/>
            <a:ext cx="272316" cy="27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Shape 358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030925" y="4158601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0" name="Shape 359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662119" y="2713597"/>
            <a:ext cx="378284" cy="384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91" name="Shape 3591"/>
          <p:cNvGrpSpPr/>
          <p:nvPr/>
        </p:nvGrpSpPr>
        <p:grpSpPr>
          <a:xfrm>
            <a:off x="7178713" y="2420151"/>
            <a:ext cx="516155" cy="727652"/>
            <a:chOff x="7178713" y="2420151"/>
            <a:chExt cx="516155" cy="727652"/>
          </a:xfrm>
        </p:grpSpPr>
        <p:grpSp>
          <p:nvGrpSpPr>
            <p:cNvPr id="3592" name="Shape 3592"/>
            <p:cNvGrpSpPr/>
            <p:nvPr/>
          </p:nvGrpSpPr>
          <p:grpSpPr>
            <a:xfrm>
              <a:off x="7178713" y="2420151"/>
              <a:ext cx="516155" cy="727652"/>
              <a:chOff x="6721514" y="1687522"/>
              <a:chExt cx="516155" cy="727652"/>
            </a:xfrm>
          </p:grpSpPr>
          <p:sp>
            <p:nvSpPr>
              <p:cNvPr id="3593" name="Shape 3593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4" name="Shape 3594"/>
              <p:cNvSpPr txBox="1"/>
              <p:nvPr/>
            </p:nvSpPr>
            <p:spPr>
              <a:xfrm>
                <a:off x="6773917" y="2184342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메일</a:t>
                </a:r>
              </a:p>
            </p:txBody>
          </p:sp>
        </p:grpSp>
        <p:pic>
          <p:nvPicPr>
            <p:cNvPr id="3595" name="Shape 359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262139" y="2495925"/>
              <a:ext cx="362453" cy="3624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96" name="Shape 3596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3597" name="Shape 3597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플레이어 닉네임 님의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가입 신청을 승인하시겠습니까?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Shape 3598"/>
            <p:cNvSpPr/>
            <p:nvPr/>
          </p:nvSpPr>
          <p:spPr>
            <a:xfrm>
              <a:off x="4905273" y="3470705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  <p:sp>
          <p:nvSpPr>
            <p:cNvPr id="3599" name="Shape 3599"/>
            <p:cNvSpPr/>
            <p:nvPr/>
          </p:nvSpPr>
          <p:spPr>
            <a:xfrm>
              <a:off x="6146757" y="3460012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</p:grpSp>
      <p:sp>
        <p:nvSpPr>
          <p:cNvPr id="3600" name="Shape 3600"/>
          <p:cNvSpPr/>
          <p:nvPr/>
        </p:nvSpPr>
        <p:spPr>
          <a:xfrm>
            <a:off x="8219314" y="2005308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승인 팝업</a:t>
            </a:r>
          </a:p>
        </p:txBody>
      </p:sp>
      <p:cxnSp>
        <p:nvCxnSpPr>
          <p:cNvPr id="3601" name="Shape 3601"/>
          <p:cNvCxnSpPr>
            <a:stCxn id="3600" idx="1"/>
          </p:cNvCxnSpPr>
          <p:nvPr/>
        </p:nvCxnSpPr>
        <p:spPr>
          <a:xfrm flipH="1">
            <a:off x="7459414" y="2228397"/>
            <a:ext cx="759900" cy="279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02" name="Shape 3602"/>
          <p:cNvSpPr/>
          <p:nvPr/>
        </p:nvSpPr>
        <p:spPr>
          <a:xfrm>
            <a:off x="8004150" y="413878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승인 취소 버튼</a:t>
            </a:r>
          </a:p>
        </p:txBody>
      </p:sp>
      <p:cxnSp>
        <p:nvCxnSpPr>
          <p:cNvPr id="3603" name="Shape 3603"/>
          <p:cNvCxnSpPr>
            <a:stCxn id="3602" idx="1"/>
          </p:cNvCxnSpPr>
          <p:nvPr/>
        </p:nvCxnSpPr>
        <p:spPr>
          <a:xfrm rot="10800000">
            <a:off x="7346850" y="3683871"/>
            <a:ext cx="657300" cy="678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04" name="Shape 3604"/>
          <p:cNvSpPr/>
          <p:nvPr/>
        </p:nvSpPr>
        <p:spPr>
          <a:xfrm>
            <a:off x="2256658" y="413104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승인 버튼</a:t>
            </a:r>
          </a:p>
        </p:txBody>
      </p:sp>
      <p:cxnSp>
        <p:nvCxnSpPr>
          <p:cNvPr id="3605" name="Shape 3605"/>
          <p:cNvCxnSpPr>
            <a:stCxn id="3604" idx="3"/>
          </p:cNvCxnSpPr>
          <p:nvPr/>
        </p:nvCxnSpPr>
        <p:spPr>
          <a:xfrm flipH="1" rot="10800000">
            <a:off x="4221125" y="3694735"/>
            <a:ext cx="684000" cy="65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06" name="Shape 3606"/>
          <p:cNvSpPr/>
          <p:nvPr/>
        </p:nvSpPr>
        <p:spPr>
          <a:xfrm>
            <a:off x="2256658" y="4961396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플레이어(유저) 위치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R1 등급 연맹원 위치로 변경됨</a:t>
            </a:r>
          </a:p>
        </p:txBody>
      </p:sp>
      <p:cxnSp>
        <p:nvCxnSpPr>
          <p:cNvPr id="3607" name="Shape 3607"/>
          <p:cNvCxnSpPr>
            <a:stCxn id="3606" idx="0"/>
            <a:endCxn id="3604" idx="2"/>
          </p:cNvCxnSpPr>
          <p:nvPr/>
        </p:nvCxnSpPr>
        <p:spPr>
          <a:xfrm rot="10800000">
            <a:off x="3238891" y="4577096"/>
            <a:ext cx="0" cy="384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08" name="Shape 3608"/>
          <p:cNvSpPr/>
          <p:nvPr/>
        </p:nvSpPr>
        <p:spPr>
          <a:xfrm>
            <a:off x="8090471" y="4971892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승인을 취소해도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신청을 유지 됨</a:t>
            </a:r>
          </a:p>
        </p:txBody>
      </p:sp>
      <p:cxnSp>
        <p:nvCxnSpPr>
          <p:cNvPr id="3609" name="Shape 3609"/>
          <p:cNvCxnSpPr>
            <a:stCxn id="3608" idx="0"/>
          </p:cNvCxnSpPr>
          <p:nvPr/>
        </p:nvCxnSpPr>
        <p:spPr>
          <a:xfrm rot="10800000">
            <a:off x="9072704" y="4587592"/>
            <a:ext cx="0" cy="384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3" name="Shape 3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" name="Shape 3614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615" name="Shape 3615"/>
          <p:cNvSpPr txBox="1"/>
          <p:nvPr/>
        </p:nvSpPr>
        <p:spPr>
          <a:xfrm>
            <a:off x="1013629" y="667910"/>
            <a:ext cx="332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가입 신청 영주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거절</a:t>
            </a:r>
          </a:p>
        </p:txBody>
      </p:sp>
      <p:grpSp>
        <p:nvGrpSpPr>
          <p:cNvPr id="3616" name="Shape 3616"/>
          <p:cNvGrpSpPr/>
          <p:nvPr/>
        </p:nvGrpSpPr>
        <p:grpSpPr>
          <a:xfrm>
            <a:off x="4334057" y="269182"/>
            <a:ext cx="3528039" cy="6206551"/>
            <a:chOff x="4334057" y="269182"/>
            <a:chExt cx="3528039" cy="6206551"/>
          </a:xfrm>
        </p:grpSpPr>
        <p:sp>
          <p:nvSpPr>
            <p:cNvPr id="3617" name="Shape 3617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Shape 3618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619" name="Shape 3619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Shape 3620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621" name="Shape 3621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622" name="Shape 3622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623" name="Shape 3623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624" name="Shape 362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25" name="Shape 36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26" name="Shape 3626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627" name="Shape 3627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628" name="Shape 362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629" name="Shape 362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30" name="Shape 3630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631" name="Shape 3631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632" name="Shape 3632"/>
            <p:cNvGrpSpPr/>
            <p:nvPr/>
          </p:nvGrpSpPr>
          <p:grpSpPr>
            <a:xfrm>
              <a:off x="5134141" y="1100060"/>
              <a:ext cx="2020268" cy="1330100"/>
              <a:chOff x="5046082" y="1876764"/>
              <a:chExt cx="2020268" cy="1330100"/>
            </a:xfrm>
          </p:grpSpPr>
          <p:grpSp>
            <p:nvGrpSpPr>
              <p:cNvPr id="3633" name="Shape 3633"/>
              <p:cNvGrpSpPr/>
              <p:nvPr/>
            </p:nvGrpSpPr>
            <p:grpSpPr>
              <a:xfrm>
                <a:off x="5046082" y="1876764"/>
                <a:ext cx="2020268" cy="1330100"/>
                <a:chOff x="6138771" y="1841983"/>
                <a:chExt cx="2020268" cy="1330100"/>
              </a:xfrm>
            </p:grpSpPr>
            <p:sp>
              <p:nvSpPr>
                <p:cNvPr id="3634" name="Shape 3634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635" name="Shape 363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3"/>
                  <a:ext cx="1499333" cy="12193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636" name="Shape 3636"/>
                <p:cNvSpPr/>
                <p:nvPr/>
              </p:nvSpPr>
              <p:spPr>
                <a:xfrm rot="5400000">
                  <a:off x="7230087" y="2243131"/>
                  <a:ext cx="876296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7" name="Shape 3637"/>
                <p:cNvSpPr txBox="1"/>
                <p:nvPr/>
              </p:nvSpPr>
              <p:spPr>
                <a:xfrm>
                  <a:off x="7219942" y="2404300"/>
                  <a:ext cx="891360" cy="553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638" name="Shape 3638"/>
                <p:cNvSpPr/>
                <p:nvPr/>
              </p:nvSpPr>
              <p:spPr>
                <a:xfrm>
                  <a:off x="6173648" y="2902525"/>
                  <a:ext cx="1015412" cy="194381"/>
                </a:xfrm>
                <a:prstGeom prst="rect">
                  <a:avLst/>
                </a:prstGeom>
                <a:solidFill>
                  <a:schemeClr val="dk1">
                    <a:alpha val="69019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id="3639" name="Shape 363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40" name="Shape 3640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Shape 3641"/>
            <p:cNvSpPr/>
            <p:nvPr/>
          </p:nvSpPr>
          <p:spPr>
            <a:xfrm rot="5400000">
              <a:off x="5306038" y="3171306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Shape 3642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643" name="Shape 3643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Shape 3644"/>
            <p:cNvSpPr/>
            <p:nvPr/>
          </p:nvSpPr>
          <p:spPr>
            <a:xfrm rot="5400000">
              <a:off x="6971802" y="31721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Shape 3645"/>
            <p:cNvSpPr txBox="1"/>
            <p:nvPr/>
          </p:nvSpPr>
          <p:spPr>
            <a:xfrm>
              <a:off x="7031989" y="3206292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646" name="Shape 3646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647" name="Shape 364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8" name="Shape 364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1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49" name="Shape 3649"/>
            <p:cNvGrpSpPr/>
            <p:nvPr/>
          </p:nvGrpSpPr>
          <p:grpSpPr>
            <a:xfrm>
              <a:off x="4341297" y="4063634"/>
              <a:ext cx="3520799" cy="377970"/>
              <a:chOff x="4338000" y="1763400"/>
              <a:chExt cx="3520799" cy="377970"/>
            </a:xfrm>
          </p:grpSpPr>
          <p:sp>
            <p:nvSpPr>
              <p:cNvPr id="3650" name="Shape 3650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651" name="Shape 365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652" name="Shape 365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53" name="Shape 3653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654" name="Shape 3654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655" name="Shape 3655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Shape 3656"/>
            <p:cNvSpPr/>
            <p:nvPr/>
          </p:nvSpPr>
          <p:spPr>
            <a:xfrm rot="5400000">
              <a:off x="5280790" y="4784907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Shape 3657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658" name="Shape 3658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Shape 3659"/>
            <p:cNvSpPr/>
            <p:nvPr/>
          </p:nvSpPr>
          <p:spPr>
            <a:xfrm rot="5400000">
              <a:off x="6946554" y="4785728"/>
              <a:ext cx="876296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Shape 3660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661" name="Shape 366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2" name="Shape 366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63" name="Shape 3663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664" name="Shape 3664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019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665" name="Shape 3665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019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66" name="Shape 366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3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67" name="Shape 3667"/>
            <p:cNvSpPr txBox="1"/>
            <p:nvPr/>
          </p:nvSpPr>
          <p:spPr>
            <a:xfrm>
              <a:off x="5629117" y="373062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grpSp>
        <p:nvGrpSpPr>
          <p:cNvPr id="3668" name="Shape 3668"/>
          <p:cNvGrpSpPr/>
          <p:nvPr/>
        </p:nvGrpSpPr>
        <p:grpSpPr>
          <a:xfrm>
            <a:off x="6718286" y="3863841"/>
            <a:ext cx="516155" cy="727652"/>
            <a:chOff x="6634312" y="3863841"/>
            <a:chExt cx="516155" cy="727652"/>
          </a:xfrm>
        </p:grpSpPr>
        <p:grpSp>
          <p:nvGrpSpPr>
            <p:cNvPr id="3669" name="Shape 3669"/>
            <p:cNvGrpSpPr/>
            <p:nvPr/>
          </p:nvGrpSpPr>
          <p:grpSpPr>
            <a:xfrm>
              <a:off x="6634312" y="3863841"/>
              <a:ext cx="516155" cy="727652"/>
              <a:chOff x="6721514" y="1687522"/>
              <a:chExt cx="516155" cy="727652"/>
            </a:xfrm>
          </p:grpSpPr>
          <p:sp>
            <p:nvSpPr>
              <p:cNvPr id="3670" name="Shape 367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1" name="Shape 3671"/>
              <p:cNvSpPr txBox="1"/>
              <p:nvPr/>
            </p:nvSpPr>
            <p:spPr>
              <a:xfrm>
                <a:off x="6773921" y="2184342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거절</a:t>
                </a:r>
              </a:p>
            </p:txBody>
          </p:sp>
        </p:grpSp>
        <p:pic>
          <p:nvPicPr>
            <p:cNvPr id="3672" name="Shape 367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3" name="Shape 3673"/>
          <p:cNvGrpSpPr/>
          <p:nvPr/>
        </p:nvGrpSpPr>
        <p:grpSpPr>
          <a:xfrm>
            <a:off x="4580375" y="2647901"/>
            <a:ext cx="530916" cy="724633"/>
            <a:chOff x="4325205" y="2340664"/>
            <a:chExt cx="530916" cy="724633"/>
          </a:xfrm>
        </p:grpSpPr>
        <p:sp>
          <p:nvSpPr>
            <p:cNvPr id="3674" name="Shape 3674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Shape 3675"/>
            <p:cNvSpPr txBox="1"/>
            <p:nvPr/>
          </p:nvSpPr>
          <p:spPr>
            <a:xfrm>
              <a:off x="4325205" y="2834466"/>
              <a:ext cx="5309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신청서</a:t>
              </a:r>
            </a:p>
          </p:txBody>
        </p:sp>
      </p:grpSp>
      <p:grpSp>
        <p:nvGrpSpPr>
          <p:cNvPr id="3676" name="Shape 3676"/>
          <p:cNvGrpSpPr/>
          <p:nvPr/>
        </p:nvGrpSpPr>
        <p:grpSpPr>
          <a:xfrm>
            <a:off x="6587181" y="1677027"/>
            <a:ext cx="957314" cy="727652"/>
            <a:chOff x="6960209" y="2420151"/>
            <a:chExt cx="957314" cy="727652"/>
          </a:xfrm>
        </p:grpSpPr>
        <p:grpSp>
          <p:nvGrpSpPr>
            <p:cNvPr id="3677" name="Shape 3677"/>
            <p:cNvGrpSpPr/>
            <p:nvPr/>
          </p:nvGrpSpPr>
          <p:grpSpPr>
            <a:xfrm>
              <a:off x="6960209" y="2420151"/>
              <a:ext cx="957314" cy="727652"/>
              <a:chOff x="6503010" y="1687522"/>
              <a:chExt cx="957314" cy="727652"/>
            </a:xfrm>
          </p:grpSpPr>
          <p:sp>
            <p:nvSpPr>
              <p:cNvPr id="3678" name="Shape 3678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9" name="Shape 3679"/>
              <p:cNvSpPr txBox="1"/>
              <p:nvPr/>
            </p:nvSpPr>
            <p:spPr>
              <a:xfrm>
                <a:off x="6503010" y="2184342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id="3680" name="Shape 3680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8" y="2546916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3681" name="Shape 3681"/>
          <p:cNvGrpSpPr/>
          <p:nvPr/>
        </p:nvGrpSpPr>
        <p:grpSpPr>
          <a:xfrm>
            <a:off x="7171316" y="3183465"/>
            <a:ext cx="516155" cy="727652"/>
            <a:chOff x="7171316" y="3183465"/>
            <a:chExt cx="516155" cy="727652"/>
          </a:xfrm>
        </p:grpSpPr>
        <p:grpSp>
          <p:nvGrpSpPr>
            <p:cNvPr id="3682" name="Shape 3682"/>
            <p:cNvGrpSpPr/>
            <p:nvPr/>
          </p:nvGrpSpPr>
          <p:grpSpPr>
            <a:xfrm>
              <a:off x="7171316" y="3183465"/>
              <a:ext cx="516155" cy="727652"/>
              <a:chOff x="6721514" y="1687522"/>
              <a:chExt cx="516155" cy="727652"/>
            </a:xfrm>
          </p:grpSpPr>
          <p:sp>
            <p:nvSpPr>
              <p:cNvPr id="3683" name="Shape 3683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4" name="Shape 3684"/>
              <p:cNvSpPr txBox="1"/>
              <p:nvPr/>
            </p:nvSpPr>
            <p:spPr>
              <a:xfrm>
                <a:off x="6773920" y="2184342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승인</a:t>
                </a:r>
              </a:p>
            </p:txBody>
          </p:sp>
        </p:grpSp>
        <p:pic>
          <p:nvPicPr>
            <p:cNvPr id="3685" name="Shape 368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19195" y="3234150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86" name="Shape 368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66303" y="3474617"/>
            <a:ext cx="272316" cy="27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" name="Shape 368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030925" y="4158601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" name="Shape 368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662119" y="2713597"/>
            <a:ext cx="378284" cy="384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89" name="Shape 3689"/>
          <p:cNvGrpSpPr/>
          <p:nvPr/>
        </p:nvGrpSpPr>
        <p:grpSpPr>
          <a:xfrm>
            <a:off x="7178713" y="2420151"/>
            <a:ext cx="516155" cy="727652"/>
            <a:chOff x="7178713" y="2420151"/>
            <a:chExt cx="516155" cy="727652"/>
          </a:xfrm>
        </p:grpSpPr>
        <p:grpSp>
          <p:nvGrpSpPr>
            <p:cNvPr id="3690" name="Shape 3690"/>
            <p:cNvGrpSpPr/>
            <p:nvPr/>
          </p:nvGrpSpPr>
          <p:grpSpPr>
            <a:xfrm>
              <a:off x="7178713" y="2420151"/>
              <a:ext cx="516155" cy="727652"/>
              <a:chOff x="6721514" y="1687522"/>
              <a:chExt cx="516155" cy="727652"/>
            </a:xfrm>
          </p:grpSpPr>
          <p:sp>
            <p:nvSpPr>
              <p:cNvPr id="3691" name="Shape 369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2" name="Shape 3692"/>
              <p:cNvSpPr txBox="1"/>
              <p:nvPr/>
            </p:nvSpPr>
            <p:spPr>
              <a:xfrm>
                <a:off x="6773917" y="2184342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메일</a:t>
                </a:r>
              </a:p>
            </p:txBody>
          </p:sp>
        </p:grpSp>
        <p:pic>
          <p:nvPicPr>
            <p:cNvPr id="3693" name="Shape 369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262139" y="2495925"/>
              <a:ext cx="362453" cy="3624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4" name="Shape 3694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3695" name="Shape 3695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플레이어 닉네임 님의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가입 신청을 거절하시겠습니까?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Shape 3696"/>
            <p:cNvSpPr/>
            <p:nvPr/>
          </p:nvSpPr>
          <p:spPr>
            <a:xfrm>
              <a:off x="4905273" y="3470705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  <p:sp>
          <p:nvSpPr>
            <p:cNvPr id="3697" name="Shape 3697"/>
            <p:cNvSpPr/>
            <p:nvPr/>
          </p:nvSpPr>
          <p:spPr>
            <a:xfrm>
              <a:off x="6146757" y="3460012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</p:grpSp>
      <p:sp>
        <p:nvSpPr>
          <p:cNvPr id="3698" name="Shape 3698"/>
          <p:cNvSpPr/>
          <p:nvPr/>
        </p:nvSpPr>
        <p:spPr>
          <a:xfrm>
            <a:off x="8219314" y="2005308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거절 팝업</a:t>
            </a:r>
          </a:p>
        </p:txBody>
      </p:sp>
      <p:cxnSp>
        <p:nvCxnSpPr>
          <p:cNvPr id="3699" name="Shape 3699"/>
          <p:cNvCxnSpPr>
            <a:stCxn id="3698" idx="1"/>
          </p:cNvCxnSpPr>
          <p:nvPr/>
        </p:nvCxnSpPr>
        <p:spPr>
          <a:xfrm flipH="1">
            <a:off x="7459414" y="2228397"/>
            <a:ext cx="759900" cy="279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00" name="Shape 3700"/>
          <p:cNvSpPr/>
          <p:nvPr/>
        </p:nvSpPr>
        <p:spPr>
          <a:xfrm>
            <a:off x="8004150" y="413878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거절 취소 버튼</a:t>
            </a:r>
          </a:p>
        </p:txBody>
      </p:sp>
      <p:cxnSp>
        <p:nvCxnSpPr>
          <p:cNvPr id="3701" name="Shape 3701"/>
          <p:cNvCxnSpPr>
            <a:stCxn id="3700" idx="1"/>
          </p:cNvCxnSpPr>
          <p:nvPr/>
        </p:nvCxnSpPr>
        <p:spPr>
          <a:xfrm rot="10800000">
            <a:off x="7346850" y="3683871"/>
            <a:ext cx="657300" cy="678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02" name="Shape 3702"/>
          <p:cNvSpPr/>
          <p:nvPr/>
        </p:nvSpPr>
        <p:spPr>
          <a:xfrm>
            <a:off x="2256658" y="413104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거벌 버튼</a:t>
            </a:r>
          </a:p>
        </p:txBody>
      </p:sp>
      <p:cxnSp>
        <p:nvCxnSpPr>
          <p:cNvPr id="3703" name="Shape 3703"/>
          <p:cNvCxnSpPr>
            <a:stCxn id="3702" idx="3"/>
          </p:cNvCxnSpPr>
          <p:nvPr/>
        </p:nvCxnSpPr>
        <p:spPr>
          <a:xfrm flipH="1" rot="10800000">
            <a:off x="4221125" y="3694735"/>
            <a:ext cx="684000" cy="65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04" name="Shape 3704"/>
          <p:cNvSpPr/>
          <p:nvPr/>
        </p:nvSpPr>
        <p:spPr>
          <a:xfrm>
            <a:off x="2256658" y="4961396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플레이어(유저)를 가입 신청 목록에서 제거</a:t>
            </a:r>
          </a:p>
        </p:txBody>
      </p:sp>
      <p:cxnSp>
        <p:nvCxnSpPr>
          <p:cNvPr id="3705" name="Shape 3705"/>
          <p:cNvCxnSpPr>
            <a:stCxn id="3704" idx="0"/>
            <a:endCxn id="3702" idx="2"/>
          </p:cNvCxnSpPr>
          <p:nvPr/>
        </p:nvCxnSpPr>
        <p:spPr>
          <a:xfrm rot="10800000">
            <a:off x="3238891" y="4577096"/>
            <a:ext cx="0" cy="384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06" name="Shape 3706"/>
          <p:cNvSpPr/>
          <p:nvPr/>
        </p:nvSpPr>
        <p:spPr>
          <a:xfrm>
            <a:off x="8090471" y="4971892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신청 유지</a:t>
            </a:r>
          </a:p>
        </p:txBody>
      </p:sp>
      <p:cxnSp>
        <p:nvCxnSpPr>
          <p:cNvPr id="3707" name="Shape 3707"/>
          <p:cNvCxnSpPr>
            <a:stCxn id="3706" idx="0"/>
          </p:cNvCxnSpPr>
          <p:nvPr/>
        </p:nvCxnSpPr>
        <p:spPr>
          <a:xfrm rot="10800000">
            <a:off x="9072704" y="4587592"/>
            <a:ext cx="0" cy="384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1" name="Shape 3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2" name="Shape 3712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3" name="Shape 3713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승인</a:t>
            </a:r>
          </a:p>
        </p:txBody>
      </p:sp>
      <p:sp>
        <p:nvSpPr>
          <p:cNvPr id="3714" name="Shape 3714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5" name="Shape 3715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3716" name="Shape 3716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717" name="Shape 3717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718" name="Shape 3718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호롤룰루 님이 당신은 연맹 가입을 승인하였습니다.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이제 연맹을 통해 함께 왕국을 성장해 나가도록 합니다.</a:t>
            </a:r>
          </a:p>
        </p:txBody>
      </p:sp>
      <p:sp>
        <p:nvSpPr>
          <p:cNvPr id="3719" name="Shape 3719"/>
          <p:cNvSpPr txBox="1"/>
          <p:nvPr/>
        </p:nvSpPr>
        <p:spPr>
          <a:xfrm>
            <a:off x="5696319" y="1610050"/>
            <a:ext cx="8002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sp>
        <p:nvSpPr>
          <p:cNvPr id="3720" name="Shape 3720"/>
          <p:cNvSpPr txBox="1"/>
          <p:nvPr/>
        </p:nvSpPr>
        <p:spPr>
          <a:xfrm>
            <a:off x="6431221" y="686041"/>
            <a:ext cx="143500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3721" name="Shape 3721"/>
          <p:cNvSpPr/>
          <p:nvPr/>
        </p:nvSpPr>
        <p:spPr>
          <a:xfrm>
            <a:off x="5440144" y="3886726"/>
            <a:ext cx="1312564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가기</a:t>
            </a:r>
          </a:p>
        </p:txBody>
      </p:sp>
      <p:sp>
        <p:nvSpPr>
          <p:cNvPr id="3722" name="Shape 3722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723" name="Shape 3723"/>
          <p:cNvSpPr txBox="1"/>
          <p:nvPr/>
        </p:nvSpPr>
        <p:spPr>
          <a:xfrm>
            <a:off x="1013629" y="667910"/>
            <a:ext cx="332240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 승인 알림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가입이 승인되었음을 알려주는 시스템 메일</a:t>
            </a:r>
          </a:p>
        </p:txBody>
      </p:sp>
      <p:sp>
        <p:nvSpPr>
          <p:cNvPr id="3724" name="Shape 3724"/>
          <p:cNvSpPr/>
          <p:nvPr/>
        </p:nvSpPr>
        <p:spPr>
          <a:xfrm>
            <a:off x="8729207" y="48608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승인 알림 메일</a:t>
            </a:r>
          </a:p>
        </p:txBody>
      </p:sp>
      <p:cxnSp>
        <p:nvCxnSpPr>
          <p:cNvPr id="3725" name="Shape 3725"/>
          <p:cNvCxnSpPr>
            <a:stCxn id="3724" idx="1"/>
          </p:cNvCxnSpPr>
          <p:nvPr/>
        </p:nvCxnSpPr>
        <p:spPr>
          <a:xfrm flipH="1">
            <a:off x="7804907" y="70917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3726" name="Shape 37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7" name="Shape 37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7" cy="3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3728" name="Shape 3728"/>
          <p:cNvSpPr/>
          <p:nvPr/>
        </p:nvSpPr>
        <p:spPr>
          <a:xfrm>
            <a:off x="8451017" y="340649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화면으로 이동 버튼</a:t>
            </a:r>
          </a:p>
        </p:txBody>
      </p:sp>
      <p:cxnSp>
        <p:nvCxnSpPr>
          <p:cNvPr id="3729" name="Shape 3729"/>
          <p:cNvCxnSpPr>
            <a:stCxn id="3728" idx="1"/>
            <a:endCxn id="3721" idx="3"/>
          </p:cNvCxnSpPr>
          <p:nvPr/>
        </p:nvCxnSpPr>
        <p:spPr>
          <a:xfrm flipH="1">
            <a:off x="6752717" y="3629581"/>
            <a:ext cx="1698300" cy="439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30" name="Shape 3730"/>
          <p:cNvSpPr txBox="1"/>
          <p:nvPr/>
        </p:nvSpPr>
        <p:spPr>
          <a:xfrm>
            <a:off x="7988939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  <p:sp>
        <p:nvSpPr>
          <p:cNvPr id="3731" name="Shape 3731"/>
          <p:cNvSpPr/>
          <p:nvPr/>
        </p:nvSpPr>
        <p:spPr>
          <a:xfrm>
            <a:off x="8729207" y="2132372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승인 메일 내용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단순 예시로 수정 필요함</a:t>
            </a:r>
          </a:p>
        </p:txBody>
      </p:sp>
      <p:cxnSp>
        <p:nvCxnSpPr>
          <p:cNvPr id="3732" name="Shape 3732"/>
          <p:cNvCxnSpPr>
            <a:stCxn id="3731" idx="1"/>
          </p:cNvCxnSpPr>
          <p:nvPr/>
        </p:nvCxnSpPr>
        <p:spPr>
          <a:xfrm flipH="1">
            <a:off x="7804907" y="2355461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6" name="Shape 3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" name="Shape 3737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8" name="Shape 3738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거절</a:t>
            </a:r>
          </a:p>
        </p:txBody>
      </p:sp>
      <p:sp>
        <p:nvSpPr>
          <p:cNvPr id="3739" name="Shape 3739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0" name="Shape 3740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3741" name="Shape 3741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742" name="Shape 3742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743" name="Shape 3743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아쉽게도 CLEGames 연맹은 당신과 함께 하지 못할 것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같습니다. 더욱 멋진 연맹에서 멋진 영주들과 함께 하길 바라겠습니다.</a:t>
            </a:r>
          </a:p>
        </p:txBody>
      </p:sp>
      <p:sp>
        <p:nvSpPr>
          <p:cNvPr id="3744" name="Shape 3744"/>
          <p:cNvSpPr txBox="1"/>
          <p:nvPr/>
        </p:nvSpPr>
        <p:spPr>
          <a:xfrm>
            <a:off x="5696319" y="1610050"/>
            <a:ext cx="8002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sp>
        <p:nvSpPr>
          <p:cNvPr id="3745" name="Shape 3745"/>
          <p:cNvSpPr txBox="1"/>
          <p:nvPr/>
        </p:nvSpPr>
        <p:spPr>
          <a:xfrm>
            <a:off x="6431221" y="686041"/>
            <a:ext cx="143500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3746" name="Shape 3746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747" name="Shape 3747"/>
          <p:cNvSpPr txBox="1"/>
          <p:nvPr/>
        </p:nvSpPr>
        <p:spPr>
          <a:xfrm>
            <a:off x="1013629" y="667910"/>
            <a:ext cx="332240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 거절 알림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가입이 거절되었음을 알려주는 시스템 메일</a:t>
            </a:r>
          </a:p>
        </p:txBody>
      </p:sp>
      <p:sp>
        <p:nvSpPr>
          <p:cNvPr id="3748" name="Shape 3748"/>
          <p:cNvSpPr/>
          <p:nvPr/>
        </p:nvSpPr>
        <p:spPr>
          <a:xfrm>
            <a:off x="8729207" y="48608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거절 알림 메일</a:t>
            </a:r>
          </a:p>
        </p:txBody>
      </p:sp>
      <p:cxnSp>
        <p:nvCxnSpPr>
          <p:cNvPr id="3749" name="Shape 3749"/>
          <p:cNvCxnSpPr>
            <a:stCxn id="3748" idx="1"/>
          </p:cNvCxnSpPr>
          <p:nvPr/>
        </p:nvCxnSpPr>
        <p:spPr>
          <a:xfrm flipH="1">
            <a:off x="7804907" y="70917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3750" name="Shape 37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1" name="Shape 37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7" cy="3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3752" name="Shape 3752"/>
          <p:cNvSpPr txBox="1"/>
          <p:nvPr/>
        </p:nvSpPr>
        <p:spPr>
          <a:xfrm>
            <a:off x="7988939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  <p:sp>
        <p:nvSpPr>
          <p:cNvPr id="3753" name="Shape 3753"/>
          <p:cNvSpPr/>
          <p:nvPr/>
        </p:nvSpPr>
        <p:spPr>
          <a:xfrm>
            <a:off x="8729207" y="2132372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거절 메일 내용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단순 예시로 수정 필요함</a:t>
            </a:r>
          </a:p>
        </p:txBody>
      </p:sp>
      <p:cxnSp>
        <p:nvCxnSpPr>
          <p:cNvPr id="3754" name="Shape 3754"/>
          <p:cNvCxnSpPr>
            <a:stCxn id="3753" idx="1"/>
          </p:cNvCxnSpPr>
          <p:nvPr/>
        </p:nvCxnSpPr>
        <p:spPr>
          <a:xfrm flipH="1">
            <a:off x="7804907" y="2355461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8" name="Shape 3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9" name="Shape 3759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760" name="Shape 3760"/>
          <p:cNvSpPr txBox="1"/>
          <p:nvPr/>
        </p:nvSpPr>
        <p:spPr>
          <a:xfrm>
            <a:off x="1013629" y="667910"/>
            <a:ext cx="3322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권한 정보 및 설정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등급에 따른 권한 구성 정보 및 각 등급별 권한 설정을 할 수 있는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권한 설정 ➔ 맹주 연맹원만 가능</a:t>
            </a:r>
          </a:p>
        </p:txBody>
      </p:sp>
      <p:sp>
        <p:nvSpPr>
          <p:cNvPr id="3761" name="Shape 3761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2" name="Shape 3762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권한 상세보기</a:t>
            </a:r>
          </a:p>
        </p:txBody>
      </p:sp>
      <p:graphicFrame>
        <p:nvGraphicFramePr>
          <p:cNvPr id="3763" name="Shape 3763"/>
          <p:cNvGraphicFramePr/>
          <p:nvPr/>
        </p:nvGraphicFramePr>
        <p:xfrm>
          <a:off x="4429128" y="7196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{944E9908-5DC2-42F1-BA40-AAB0B7E2C507}</a:tableStyleId>
              </a:tblPr>
              <a:tblGrid>
                <a:gridCol w="1597650"/>
                <a:gridCol w="347225"/>
                <a:gridCol w="347225"/>
                <a:gridCol w="347225"/>
                <a:gridCol w="347225"/>
                <a:gridCol w="347225"/>
              </a:tblGrid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구분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R1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권한 설정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레벨 명칭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깃발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소개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해산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맹주 이양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강퇴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선언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공개 모집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공지 편집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교류 언어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아이템 구매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이벤트 시작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메시지 차단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등급 상승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등급 강등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탈퇴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도움말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정보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전체 메일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온라인 상태보기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764" name="Shape 3764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5" name="Shape 3765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766" name="Shape 3766"/>
          <p:cNvSpPr/>
          <p:nvPr/>
        </p:nvSpPr>
        <p:spPr>
          <a:xfrm>
            <a:off x="5527135" y="6042553"/>
            <a:ext cx="1186327" cy="343635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권한설정</a:t>
            </a:r>
          </a:p>
        </p:txBody>
      </p:sp>
      <p:sp>
        <p:nvSpPr>
          <p:cNvPr id="3767" name="Shape 3767"/>
          <p:cNvSpPr/>
          <p:nvPr/>
        </p:nvSpPr>
        <p:spPr>
          <a:xfrm>
            <a:off x="8588802" y="435491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각 연맹원 등급별 권한 정보 표시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※ 상하 스크롤</a:t>
            </a:r>
          </a:p>
        </p:txBody>
      </p:sp>
      <p:cxnSp>
        <p:nvCxnSpPr>
          <p:cNvPr id="3768" name="Shape 3768"/>
          <p:cNvCxnSpPr>
            <a:stCxn id="3767" idx="1"/>
          </p:cNvCxnSpPr>
          <p:nvPr/>
        </p:nvCxnSpPr>
        <p:spPr>
          <a:xfrm flipH="1">
            <a:off x="7762902" y="658580"/>
            <a:ext cx="8259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69" name="Shape 3769"/>
          <p:cNvSpPr/>
          <p:nvPr/>
        </p:nvSpPr>
        <p:spPr>
          <a:xfrm>
            <a:off x="7553117" y="5415873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권한 설정 화면으로 이동 버튼</a:t>
            </a:r>
          </a:p>
        </p:txBody>
      </p:sp>
      <p:cxnSp>
        <p:nvCxnSpPr>
          <p:cNvPr id="3770" name="Shape 3770"/>
          <p:cNvCxnSpPr>
            <a:stCxn id="3769" idx="1"/>
          </p:cNvCxnSpPr>
          <p:nvPr/>
        </p:nvCxnSpPr>
        <p:spPr>
          <a:xfrm flipH="1">
            <a:off x="6727217" y="5638962"/>
            <a:ext cx="8259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71" name="Shape 3771"/>
          <p:cNvSpPr/>
          <p:nvPr/>
        </p:nvSpPr>
        <p:spPr>
          <a:xfrm>
            <a:off x="1869848" y="2414875"/>
            <a:ext cx="258176" cy="258176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grpSp>
        <p:nvGrpSpPr>
          <p:cNvPr id="3772" name="Shape 3772"/>
          <p:cNvGrpSpPr/>
          <p:nvPr/>
        </p:nvGrpSpPr>
        <p:grpSpPr>
          <a:xfrm>
            <a:off x="200779" y="2301650"/>
            <a:ext cx="1669066" cy="484631"/>
            <a:chOff x="0" y="2113732"/>
            <a:chExt cx="1669066" cy="484631"/>
          </a:xfrm>
        </p:grpSpPr>
        <p:sp>
          <p:nvSpPr>
            <p:cNvPr id="3773" name="Shape 3773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Shape 3774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3775" name="Shape 3775"/>
          <p:cNvSpPr txBox="1"/>
          <p:nvPr/>
        </p:nvSpPr>
        <p:spPr>
          <a:xfrm>
            <a:off x="1124337" y="2848407"/>
            <a:ext cx="192232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연맹원 목록 화면에 위치 ※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9" name="Shape 3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0" name="Shape 3780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781" name="Shape 3781"/>
          <p:cNvSpPr txBox="1"/>
          <p:nvPr/>
        </p:nvSpPr>
        <p:spPr>
          <a:xfrm>
            <a:off x="1013629" y="667910"/>
            <a:ext cx="332240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권한 정보 및 설정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연매원 등급별 권한 수정을 수행할 수 있는 화면</a:t>
            </a:r>
          </a:p>
        </p:txBody>
      </p:sp>
      <p:sp>
        <p:nvSpPr>
          <p:cNvPr id="3782" name="Shape 3782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3" name="Shape 3783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권한 상세보기</a:t>
            </a:r>
          </a:p>
        </p:txBody>
      </p:sp>
      <p:graphicFrame>
        <p:nvGraphicFramePr>
          <p:cNvPr id="3784" name="Shape 3784"/>
          <p:cNvGraphicFramePr/>
          <p:nvPr/>
        </p:nvGraphicFramePr>
        <p:xfrm>
          <a:off x="4429128" y="7196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{944E9908-5DC2-42F1-BA40-AAB0B7E2C507}</a:tableStyleId>
              </a:tblPr>
              <a:tblGrid>
                <a:gridCol w="1597650"/>
                <a:gridCol w="347225"/>
                <a:gridCol w="347225"/>
                <a:gridCol w="347225"/>
                <a:gridCol w="347225"/>
                <a:gridCol w="347225"/>
              </a:tblGrid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구분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R1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권한 설정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레벨 명칭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깃발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소개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해산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맹주 이양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강퇴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선언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공개 모집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공지 편집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교류 언어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아이템 구매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이벤트 시작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메시지 차단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등급 상승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등급 강등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탈퇴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도움말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정보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전체 메일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온라인 상태보기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785" name="Shape 3785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6" name="Shape 3786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787" name="Shape 3787"/>
          <p:cNvSpPr/>
          <p:nvPr/>
        </p:nvSpPr>
        <p:spPr>
          <a:xfrm>
            <a:off x="5527135" y="6042553"/>
            <a:ext cx="1186327" cy="343635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설정 저장</a:t>
            </a:r>
          </a:p>
        </p:txBody>
      </p:sp>
      <p:sp>
        <p:nvSpPr>
          <p:cNvPr id="3788" name="Shape 3788"/>
          <p:cNvSpPr/>
          <p:nvPr/>
        </p:nvSpPr>
        <p:spPr>
          <a:xfrm>
            <a:off x="6029325" y="971550"/>
            <a:ext cx="1733399" cy="50903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19397" y="108695"/>
                </a:lnTo>
                <a:lnTo>
                  <a:pt x="72037" y="109105"/>
                </a:lnTo>
                <a:lnTo>
                  <a:pt x="73243" y="118356"/>
                </a:lnTo>
                <a:lnTo>
                  <a:pt x="74923" y="120000"/>
                </a:lnTo>
                <a:lnTo>
                  <a:pt x="166" y="119738"/>
                </a:lnTo>
                <a:cubicBezTo>
                  <a:pt x="-90" y="94829"/>
                  <a:pt x="256" y="59038"/>
                  <a:pt x="0" y="3412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80000"/>
            </a:scheme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9" name="Shape 3789"/>
          <p:cNvSpPr/>
          <p:nvPr/>
        </p:nvSpPr>
        <p:spPr>
          <a:xfrm>
            <a:off x="7910057" y="402938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권한 설정이 가능한 부분만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활성화 처리</a:t>
            </a:r>
          </a:p>
        </p:txBody>
      </p:sp>
      <p:cxnSp>
        <p:nvCxnSpPr>
          <p:cNvPr id="3790" name="Shape 3790"/>
          <p:cNvCxnSpPr>
            <a:stCxn id="3789" idx="1"/>
          </p:cNvCxnSpPr>
          <p:nvPr/>
        </p:nvCxnSpPr>
        <p:spPr>
          <a:xfrm flipH="1">
            <a:off x="6985757" y="425247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91" name="Shape 3791"/>
          <p:cNvSpPr/>
          <p:nvPr/>
        </p:nvSpPr>
        <p:spPr>
          <a:xfrm>
            <a:off x="8380835" y="229867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권한 설정이 불가능한 부분은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비활성화 처리</a:t>
            </a:r>
          </a:p>
        </p:txBody>
      </p:sp>
      <p:cxnSp>
        <p:nvCxnSpPr>
          <p:cNvPr id="3792" name="Shape 3792"/>
          <p:cNvCxnSpPr>
            <a:stCxn id="3791" idx="1"/>
          </p:cNvCxnSpPr>
          <p:nvPr/>
        </p:nvCxnSpPr>
        <p:spPr>
          <a:xfrm flipH="1">
            <a:off x="7456535" y="2521761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93" name="Shape 3793"/>
          <p:cNvSpPr/>
          <p:nvPr/>
        </p:nvSpPr>
        <p:spPr>
          <a:xfrm>
            <a:off x="7651664" y="5625964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설정 저장 버튼</a:t>
            </a:r>
          </a:p>
        </p:txBody>
      </p:sp>
      <p:cxnSp>
        <p:nvCxnSpPr>
          <p:cNvPr id="3794" name="Shape 3794"/>
          <p:cNvCxnSpPr>
            <a:stCxn id="3793" idx="1"/>
          </p:cNvCxnSpPr>
          <p:nvPr/>
        </p:nvCxnSpPr>
        <p:spPr>
          <a:xfrm flipH="1">
            <a:off x="6727364" y="5849053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95" name="Shape 3795"/>
          <p:cNvSpPr/>
          <p:nvPr/>
        </p:nvSpPr>
        <p:spPr>
          <a:xfrm>
            <a:off x="1971822" y="1872649"/>
            <a:ext cx="1186327" cy="343635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권한설정</a:t>
            </a:r>
          </a:p>
        </p:txBody>
      </p:sp>
      <p:grpSp>
        <p:nvGrpSpPr>
          <p:cNvPr id="3796" name="Shape 3796"/>
          <p:cNvGrpSpPr/>
          <p:nvPr/>
        </p:nvGrpSpPr>
        <p:grpSpPr>
          <a:xfrm>
            <a:off x="332512" y="1802151"/>
            <a:ext cx="1669066" cy="484631"/>
            <a:chOff x="0" y="2113732"/>
            <a:chExt cx="1669066" cy="484631"/>
          </a:xfrm>
        </p:grpSpPr>
        <p:sp>
          <p:nvSpPr>
            <p:cNvPr id="3797" name="Shape 3797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Shape 3798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2" name="Shape 3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3" name="Shape 3803"/>
          <p:cNvSpPr txBox="1"/>
          <p:nvPr/>
        </p:nvSpPr>
        <p:spPr>
          <a:xfrm>
            <a:off x="690464" y="289246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graphicFrame>
        <p:nvGraphicFramePr>
          <p:cNvPr id="3804" name="Shape 3804"/>
          <p:cNvGraphicFramePr/>
          <p:nvPr/>
        </p:nvGraphicFramePr>
        <p:xfrm>
          <a:off x="4429128" y="7196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{944E9908-5DC2-42F1-BA40-AAB0B7E2C507}</a:tableStyleId>
              </a:tblPr>
              <a:tblGrid>
                <a:gridCol w="1597650"/>
                <a:gridCol w="347225"/>
                <a:gridCol w="347225"/>
                <a:gridCol w="347225"/>
                <a:gridCol w="347225"/>
                <a:gridCol w="347225"/>
              </a:tblGrid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구분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R1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권한 설정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레벨 명칭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깃발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소개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해산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맹주 이양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강퇴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선언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공개 모집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공지 편집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교류 언어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아이템 구매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이벤트 시작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메시지 차단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등급 상승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등급 강등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탈퇴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도움말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정보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전체 메일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FFFF00"/>
                          </a:solidFill>
                        </a:rPr>
                        <a:t>O</a:t>
                      </a:r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FFFF00"/>
                          </a:solidFill>
                        </a:rPr>
                        <a:t>O</a:t>
                      </a:r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분포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FFFF00"/>
                          </a:solidFill>
                        </a:rPr>
                        <a:t>O</a:t>
                      </a:r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FFFF00"/>
                          </a:solidFill>
                        </a:rPr>
                        <a:t>O</a:t>
                      </a:r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온라인 상태보기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FFFF00"/>
                          </a:solidFill>
                        </a:rPr>
                        <a:t>O</a:t>
                      </a:r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FFFF00"/>
                          </a:solidFill>
                        </a:rPr>
                        <a:t>O</a:t>
                      </a:r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805" name="Shape 3805"/>
          <p:cNvSpPr txBox="1"/>
          <p:nvPr/>
        </p:nvSpPr>
        <p:spPr>
          <a:xfrm>
            <a:off x="690464" y="862149"/>
            <a:ext cx="2779927" cy="861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권한 설정이 가능한 항목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전체 메일 (R2,R1)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연맹원 분포 보기 (R2,R1)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연맹원 온라인 상태 보기 (R2,R1)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690464" y="289246"/>
            <a:ext cx="11897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785029" y="671685"/>
            <a:ext cx="11178299" cy="618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지령(개별 시스템으로 기획 수정 예정)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플레이어(유저)에게 지정된 행동을 수행하도록 권유하는 메일을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지령 목록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수집 ➔ 자원 수집 활동을 하도록 권유하는 메일 발송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지원 ➔ 연맹원 지원 활동을 하도록 권유하는 메일 발송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전쟁에 참여 ➔ 연맹 전쟁에 참여하도록 권유하는 메일 발송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과학 기술 공헌 ➔ 연맹 과학기술에 공헌하도록 권유하는 메일 발송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건설 ➔ 연맹 영지 건설 활동에 참여하도록 권유하는 메일 발송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상품 보충 ➔ 연맹 상점 내 상품을 보충하도록 권유하는 메일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동일한 연맹 지령은 일정 시간(24시간) 동안 1번만 발송할 수 있습니다.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교체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맹주가 아닌 연맹원들이 사용할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맹주가 일정 기간 동안 게임에 접속하지 않을 경우 유료 재화를 지불하고 자신이 맹주 등급이 되는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맹주는 R1 등급으로 강제 강등 조정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레벨에 따라 소모되는 유료 재화 수량이 다르게 설정할 수 있도록 개발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교체 시 메일을 통해 알려 준다.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권한 정보 및 설정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연맹원들의 연맹 레벨에 따른 연맹 권한 사용 가능 정보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일부 기능들에 한하여 특정 연맹 레벨의 인원들이 사용할 수 없도록 추가 설정 가능 ➔ </a:t>
            </a:r>
            <a:r>
              <a:rPr b="0" i="0" lang="ko-KR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COK 설정으로 S2 기획팀에서 추가 검토 요망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 권한 설정은 맹주 연맹원만 가능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 영주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가입을 신청한 플레이어(유저)들의 기본 정보를 열람하고 연맹 가입을 승인 / 거절하는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1 아래 연맹에 가입 신청을 한 플레이어(유저)들 목록 표시 ➔ 해당 목록은 맹주 및 권한이 있는 연맹원에게만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 영주 관리는 다음의 기능들로 구성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 정보 ➔ 해당 플레이어(유저)의 영주 정보 열람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➔ 해당 플레이어(유저)에게 개인 메일 발송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신청 정보 열람 ➔ 해당 플레이어(유저)가 작성한 추가 신청서 내용 열람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동의 ➔ 해당 플레이어(유저)의 연맹 가입 신청을 승인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승인된 플레이어(유저)는 연맹 레벨 1로 편입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거절 ➔ 해당 플레이어(유저)의 연맹 가입 신청을 거절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가입 신청은 최대 50개 까지 보관되며, 가입 신청이 꽉차 있을 경우, 자동으로 가장 오래된 신청서를 삭제하여 밀어냅니다.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승인 및 거절 처리가 되면 해당 상황에 대한 시스템 알림 메일이 발송됨 ➔ 수신 대상자는 가입 신청을 플레이어(유저)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690464" y="289246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1013629" y="667910"/>
            <a:ext cx="1117836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레벨(연맹원 등급)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R5 / 연맹 레벨 5 ➔ 맹주 등급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R4 / 연맹 레벨 4 ➔ 연맹 리더 등급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R3 / 연맹 레벨 3 ➔ 연맹 주요 등급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 / 연맹 레벨 2 ➔ 연맹 상위 등급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 / 연맬 레벨 1 ➔ 연맹 일반 등급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R0 / 가입 신청 명단 ➔ 연맹 가입 신청자 등급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690464" y="289246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1013629" y="667910"/>
            <a:ext cx="11178369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권한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690464" y="289246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graphicFrame>
        <p:nvGraphicFramePr>
          <p:cNvPr id="137" name="Shape 137"/>
          <p:cNvGraphicFramePr/>
          <p:nvPr/>
        </p:nvGraphicFramePr>
        <p:xfrm>
          <a:off x="189285" y="10131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{944E9908-5DC2-42F1-BA40-AAB0B7E2C507}</a:tableStyleId>
              </a:tblPr>
              <a:tblGrid>
                <a:gridCol w="1369800"/>
                <a:gridCol w="539450"/>
                <a:gridCol w="539450"/>
                <a:gridCol w="539450"/>
                <a:gridCol w="539450"/>
                <a:gridCol w="539450"/>
                <a:gridCol w="1419300"/>
                <a:gridCol w="1419300"/>
                <a:gridCol w="764000"/>
                <a:gridCol w="764000"/>
                <a:gridCol w="764000"/>
                <a:gridCol w="764000"/>
                <a:gridCol w="764000"/>
                <a:gridCol w="1140050"/>
              </a:tblGrid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권한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R5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R4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R3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R2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R1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권한 설정 가능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권한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R5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R4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R3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R2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R1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권한 설정 가능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레벨 명칭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전체 메일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연맹 깃발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연맹원 분포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연맹 소개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연맹원 접속 상태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연맹 이름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연맹 채팅 차단 권한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연맹 해산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연맹 채팅 차단 해제 권한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맹주 이양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연맹 게시판 쓰기 차단권한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연맹 강퇴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연맹 게시판 쓰기 차단 해제 권한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연맹 선언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연맹 모집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연맹 초대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연맹 공지 편집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연맹 교류 언어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연맹 상점 상품 보충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연맹 과학 기술 연구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이벤트 시작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연맹 메시지 차단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연맹원 레벨 상승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연맹원 레벨 강등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연맹 탈퇴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권한 상세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연맹 도움말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연맹원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