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02.png"/><Relationship Id="rId10" Type="http://schemas.openxmlformats.org/officeDocument/2006/relationships/image" Target="../media/image11.jpg"/><Relationship Id="rId13" Type="http://schemas.openxmlformats.org/officeDocument/2006/relationships/image" Target="../media/image06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9" Type="http://schemas.openxmlformats.org/officeDocument/2006/relationships/image" Target="../media/image04.png"/><Relationship Id="rId15" Type="http://schemas.openxmlformats.org/officeDocument/2006/relationships/image" Target="../media/image10.png"/><Relationship Id="rId14" Type="http://schemas.openxmlformats.org/officeDocument/2006/relationships/image" Target="../media/image05.png"/><Relationship Id="rId17" Type="http://schemas.openxmlformats.org/officeDocument/2006/relationships/image" Target="../media/image16.png"/><Relationship Id="rId16" Type="http://schemas.openxmlformats.org/officeDocument/2006/relationships/image" Target="../media/image13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18" Type="http://schemas.openxmlformats.org/officeDocument/2006/relationships/image" Target="../media/image14.png"/><Relationship Id="rId7" Type="http://schemas.openxmlformats.org/officeDocument/2006/relationships/image" Target="../media/image07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연맹_전체 메일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2016.03.00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메일 ➔ 이건 모든 연맹원들에게 전체 메일을 발송하고, 단체 대화를 나눌 수 있게 해주는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 메시지를 작성하면 모든 연맹원들에게 해당 메시지가 담긴 메일이 발송됨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메일 작성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[전체 메일] 버튼을 터치하면 메일 작성 화면으로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이전에 작성된 메일 대화(글)이 있을 경우 화면에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플레이어(유저)가 작성한 글은 좌측에 배치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본인이 작성한 글은 우측에 배치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500자까지 내용을 입력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대화글을 모두 입력한 후 [보내기] 버튼을 터치하여 메일 발송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연맹원들에게 전체 대화 메일을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 발송된 전체 메일을 통해서 해당 대화 진행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메일 UI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– 연맹 전체 메일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메일 기능 버튼 터치</a:t>
            </a:r>
          </a:p>
        </p:txBody>
      </p:sp>
      <p:sp>
        <p:nvSpPr>
          <p:cNvPr id="109" name="Shape 109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12" name="Shape 112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15" name="Shape 115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16" name="Shape 1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18" name="Shape 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19" name="Shape 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20" name="Shape 1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23" name="Shape 1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25" name="Shape 1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28" name="Shape 1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30" name="Shape 130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31" name="Shape 1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33" name="Shape 1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41" name="Shape 141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42" name="Shape 142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43" name="Shape 143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44" name="Shape 144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45" name="Shape 145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3" name="Shape 153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54" name="Shape 154"/>
          <p:cNvSpPr/>
          <p:nvPr/>
        </p:nvSpPr>
        <p:spPr>
          <a:xfrm rot="10800000">
            <a:off x="5025901" y="5594582"/>
            <a:ext cx="331010" cy="41631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608158" y="517931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메일 UI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013629" y="667910"/>
            <a:ext cx="327411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메일 작성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채팅화면 구성과 동일하게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대화를 입력하고 [보내기]를 수행하면 모든 연맹원들에게 메일을 발송</a:t>
            </a:r>
          </a:p>
        </p:txBody>
      </p:sp>
      <p:sp>
        <p:nvSpPr>
          <p:cNvPr id="162" name="Shape 162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 연맹원</a:t>
            </a:r>
          </a:p>
        </p:txBody>
      </p:sp>
      <p:sp>
        <p:nvSpPr>
          <p:cNvPr id="164" name="Shape 164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66" name="Shape 166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5152078" y="2302333"/>
            <a:ext cx="2632423" cy="828661"/>
            <a:chOff x="5590619" y="3944526"/>
            <a:chExt cx="2632423" cy="828661"/>
          </a:xfrm>
        </p:grpSpPr>
        <p:sp>
          <p:nvSpPr>
            <p:cNvPr id="169" name="Shape 16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71" name="Shape 17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메일 대화를 이렇게 표시됩니다. 500자까지 쓸 수 있습니다.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4426729" y="1063687"/>
            <a:ext cx="2632662" cy="825309"/>
            <a:chOff x="4426729" y="1623525"/>
            <a:chExt cx="2632662" cy="825309"/>
          </a:xfrm>
        </p:grpSpPr>
        <p:grpSp>
          <p:nvGrpSpPr>
            <p:cNvPr id="173" name="Shape 173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다른 사람의 메일 대화는 이렇게 표시가 됩니다. 최대 500자 까지는 쓸 수 있습니다.</a:t>
                </a:r>
              </a:p>
            </p:txBody>
          </p:sp>
        </p:grpSp>
        <p:pic>
          <p:nvPicPr>
            <p:cNvPr descr="http://cfile4.uf.tistory.com/image/227D0D4A5655AF851863D4" id="177" name="Shape 1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mg.insight.co.kr/upload/2015/12/01/ART1512010651597400PI08.jpg" id="178" name="Shape 178"/>
          <p:cNvPicPr preferRelativeResize="0"/>
          <p:nvPr/>
        </p:nvPicPr>
        <p:blipFill rotWithShape="1">
          <a:blip r:embed="rId4">
            <a:alphaModFix/>
          </a:blip>
          <a:srcRect b="45246" l="32736" r="33431" t="930"/>
          <a:stretch/>
        </p:blipFill>
        <p:spPr>
          <a:xfrm>
            <a:off x="7269267" y="233354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5543217" y="767412"/>
            <a:ext cx="1106424" cy="218899"/>
          </a:xfrm>
          <a:prstGeom prst="roundRect">
            <a:avLst>
              <a:gd fmla="val 16667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2016-03-07 18:19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5150326" y="3319239"/>
            <a:ext cx="2632423" cy="828661"/>
            <a:chOff x="5590619" y="3944526"/>
            <a:chExt cx="2632423" cy="828661"/>
          </a:xfrm>
        </p:grpSpPr>
        <p:sp>
          <p:nvSpPr>
            <p:cNvPr id="181" name="Shape 18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메일 대화를 이렇게 표시됩니다. 500자까지 쓸 수 있습니다.</a:t>
              </a:r>
            </a:p>
          </p:txBody>
        </p:sp>
      </p:grpSp>
      <p:pic>
        <p:nvPicPr>
          <p:cNvPr descr="http://img.insight.co.kr/upload/2015/12/01/ART1512010651597400PI08.jpg" id="184" name="Shape 184"/>
          <p:cNvPicPr preferRelativeResize="0"/>
          <p:nvPr/>
        </p:nvPicPr>
        <p:blipFill rotWithShape="1">
          <a:blip r:embed="rId4">
            <a:alphaModFix/>
          </a:blip>
          <a:srcRect b="45246" l="32736" r="33431" t="930"/>
          <a:stretch/>
        </p:blipFill>
        <p:spPr>
          <a:xfrm>
            <a:off x="7267514" y="3350446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5883142" y="2007368"/>
            <a:ext cx="426574" cy="218899"/>
          </a:xfrm>
          <a:prstGeom prst="roundRect">
            <a:avLst>
              <a:gd fmla="val 16667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18:19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905109" y="6176867"/>
            <a:ext cx="361028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화면 UI 구성은 연맹 채팅과 동일하게 구성 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