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필드OBJ별 선택UI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2016.01.08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636104" y="365760"/>
            <a:ext cx="16273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필드OBJ UI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점유중타일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641" y="302901"/>
            <a:ext cx="3499321" cy="6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 b="9095" l="0" r="4117" t="10286"/>
          <a:stretch/>
        </p:blipFill>
        <p:spPr>
          <a:xfrm>
            <a:off x="2376027" y="1096058"/>
            <a:ext cx="3473325" cy="48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2960918" y="562402"/>
            <a:ext cx="2895407" cy="374127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328" name="Shape 328"/>
          <p:cNvSpPr/>
          <p:nvPr/>
        </p:nvSpPr>
        <p:spPr>
          <a:xfrm>
            <a:off x="2378266" y="302888"/>
            <a:ext cx="582650" cy="6336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329" name="Shape 329"/>
          <p:cNvSpPr/>
          <p:nvPr/>
        </p:nvSpPr>
        <p:spPr>
          <a:xfrm>
            <a:off x="3414514" y="302888"/>
            <a:ext cx="2441811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330" name="Shape 330"/>
          <p:cNvSpPr/>
          <p:nvPr/>
        </p:nvSpPr>
        <p:spPr>
          <a:xfrm>
            <a:off x="2960918" y="302888"/>
            <a:ext cx="651314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331" name="Shape 331"/>
          <p:cNvSpPr/>
          <p:nvPr/>
        </p:nvSpPr>
        <p:spPr>
          <a:xfrm>
            <a:off x="2374414" y="6021192"/>
            <a:ext cx="916916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332" name="Shape 332"/>
          <p:cNvSpPr/>
          <p:nvPr/>
        </p:nvSpPr>
        <p:spPr>
          <a:xfrm>
            <a:off x="2378266" y="939680"/>
            <a:ext cx="582650" cy="14384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333" name="Shape 333"/>
          <p:cNvSpPr/>
          <p:nvPr/>
        </p:nvSpPr>
        <p:spPr>
          <a:xfrm>
            <a:off x="2377441" y="5992187"/>
            <a:ext cx="3478059" cy="576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236564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335" name="Shape 335"/>
          <p:cNvSpPr/>
          <p:nvPr/>
        </p:nvSpPr>
        <p:spPr>
          <a:xfrm>
            <a:off x="3052108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336" name="Shape 336"/>
          <p:cNvSpPr/>
          <p:nvPr/>
        </p:nvSpPr>
        <p:spPr>
          <a:xfrm>
            <a:off x="451855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337" name="Shape 337"/>
          <p:cNvSpPr/>
          <p:nvPr/>
        </p:nvSpPr>
        <p:spPr>
          <a:xfrm>
            <a:off x="5205019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338" name="Shape 338"/>
          <p:cNvSpPr/>
          <p:nvPr/>
        </p:nvSpPr>
        <p:spPr>
          <a:xfrm>
            <a:off x="2844578" y="6070380"/>
            <a:ext cx="195145" cy="19620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9" name="Shape 339"/>
          <p:cNvSpPr/>
          <p:nvPr/>
        </p:nvSpPr>
        <p:spPr>
          <a:xfrm>
            <a:off x="3744244" y="5992185"/>
            <a:ext cx="737454" cy="565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340" name="Shape 340"/>
          <p:cNvSpPr/>
          <p:nvPr/>
        </p:nvSpPr>
        <p:spPr>
          <a:xfrm rot="2700000">
            <a:off x="3569527" y="2620998"/>
            <a:ext cx="784749" cy="780577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942150" y="2127352"/>
            <a:ext cx="2025415" cy="1896687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4707375" y="2733819"/>
            <a:ext cx="585434" cy="554932"/>
          </a:xfrm>
          <a:prstGeom prst="wedgeEllipseCallout">
            <a:avLst>
              <a:gd fmla="val -64586" name="adj1"/>
              <a:gd fmla="val 1717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3" name="Shape 343"/>
          <p:cNvSpPr/>
          <p:nvPr/>
        </p:nvSpPr>
        <p:spPr>
          <a:xfrm>
            <a:off x="2701909" y="2684272"/>
            <a:ext cx="585434" cy="554932"/>
          </a:xfrm>
          <a:prstGeom prst="wedgeEllipseCallout">
            <a:avLst>
              <a:gd fmla="val 58872" name="adj1"/>
              <a:gd fmla="val 3276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569539" y="3051814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45" name="Shape 345"/>
          <p:cNvSpPr/>
          <p:nvPr/>
        </p:nvSpPr>
        <p:spPr>
          <a:xfrm>
            <a:off x="2981705" y="2044648"/>
            <a:ext cx="585434" cy="554932"/>
          </a:xfrm>
          <a:prstGeom prst="wedgeEllipseCallout">
            <a:avLst>
              <a:gd fmla="val 47114" name="adj1"/>
              <a:gd fmla="val 4069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46" name="Shape 346"/>
          <p:cNvSpPr/>
          <p:nvPr/>
        </p:nvSpPr>
        <p:spPr>
          <a:xfrm>
            <a:off x="4376175" y="2065868"/>
            <a:ext cx="585434" cy="554932"/>
          </a:xfrm>
          <a:prstGeom prst="wedgeEllipseCallout">
            <a:avLst>
              <a:gd fmla="val -44010" name="adj1"/>
              <a:gd fmla="val 4536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7" name="Shape 347"/>
          <p:cNvSpPr/>
          <p:nvPr/>
        </p:nvSpPr>
        <p:spPr>
          <a:xfrm>
            <a:off x="3666603" y="1788401"/>
            <a:ext cx="585434" cy="554932"/>
          </a:xfrm>
          <a:prstGeom prst="wedgeEllipseCallout">
            <a:avLst>
              <a:gd fmla="val 3022" name="adj1"/>
              <a:gd fmla="val 7031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810824" y="2427200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549558" y="2352213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311955" y="2498510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553507" y="3219541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52" name="Shape 352"/>
          <p:cNvSpPr/>
          <p:nvPr/>
        </p:nvSpPr>
        <p:spPr>
          <a:xfrm>
            <a:off x="3270398" y="3802560"/>
            <a:ext cx="1463027" cy="2836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: 1200  Y : 1200</a:t>
            </a:r>
          </a:p>
        </p:txBody>
      </p:sp>
      <p:sp>
        <p:nvSpPr>
          <p:cNvPr id="353" name="Shape 353"/>
          <p:cNvSpPr/>
          <p:nvPr/>
        </p:nvSpPr>
        <p:spPr>
          <a:xfrm>
            <a:off x="4481698" y="3815775"/>
            <a:ext cx="226906" cy="248642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3549546" y="2764525"/>
            <a:ext cx="1272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점유 중 타일</a:t>
            </a:r>
          </a:p>
        </p:txBody>
      </p:sp>
      <p:sp>
        <p:nvSpPr>
          <p:cNvPr id="355" name="Shape 355"/>
          <p:cNvSpPr/>
          <p:nvPr/>
        </p:nvSpPr>
        <p:spPr>
          <a:xfrm>
            <a:off x="2345091" y="4926514"/>
            <a:ext cx="3535200" cy="1103165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56" name="Shape 356"/>
          <p:cNvSpPr/>
          <p:nvPr/>
        </p:nvSpPr>
        <p:spPr>
          <a:xfrm>
            <a:off x="2374414" y="1105603"/>
            <a:ext cx="3535200" cy="451077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964426" y="364558"/>
            <a:ext cx="5764153" cy="1046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 내용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원형의 테두리 위로 5개의 액션바가 자리할 위치가  존재 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점유중인 유저의 닉네임과 연합or연맹의 약어가 표기된다.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하단에 선택된 오브젝트의 좌표가 표시되며 즐겨찾기가 가능한 버튼이  존재 한다.</a:t>
            </a:r>
          </a:p>
        </p:txBody>
      </p:sp>
      <p:sp>
        <p:nvSpPr>
          <p:cNvPr id="358" name="Shape 358"/>
          <p:cNvSpPr/>
          <p:nvPr/>
        </p:nvSpPr>
        <p:spPr>
          <a:xfrm>
            <a:off x="3106680" y="3523044"/>
            <a:ext cx="1802899" cy="2803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025622" y="3567850"/>
            <a:ext cx="19419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(CLE) UserName1234523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2016.01.08 초안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82434" y="1033669"/>
            <a:ext cx="881042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존재하는 오브젝트의 종류에 따라 유저가 행동 할 수 있는 액션이 다르다.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그에 따라 각각의 정보와 액션이 존재하기 때문에 별개의 UI 가 필요하다.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73783" y="874726"/>
            <a:ext cx="7656263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오브젝트 종류와 상황에 따라 다른 액션 바가 출력 되어야 한다.(다음 페이지 상세)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오브젝트의 종류에 따라 보여지는 정보가 다르다.(선택 UI 페이지에서 상세 설명)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필드(Field)의 영역을 누르면 필드 영역이 선택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</a:t>
            </a:r>
            <a:r>
              <a:rPr lang="en-US">
                <a:solidFill>
                  <a:schemeClr val="dk1"/>
                </a:solidFill>
              </a:rPr>
              <a:t>타일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영역 주위로 둥근 영역 + 액션 버튼이 출력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 버튼은 필드에 선택된 타일에 따라 다르다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타일 하단부에 타일의 좌표를 표기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좌표출력 영역을 선택 하면 즐겨찾기 설정UI로 이동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연맹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ICON과 유저이름은 유저성일 경우 고정으로 표기한다.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이름은 영문 20자를 제한으로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연맹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 약어 표시는 영문 3자로 한다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연맹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 약어는 괄호 안에 들어간다.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액션버튼은 사용하는 개수에 따라 위치가 변경 된다.(</a:t>
            </a:r>
            <a:r>
              <a:rPr lang="en-US">
                <a:solidFill>
                  <a:schemeClr val="dk1"/>
                </a:solidFill>
              </a:rPr>
              <a:t>5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상세)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액션버튼이외의 영역을 터치하면 사라진다.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0297" y="361669"/>
            <a:ext cx="317906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아무것도 업는 빈 타일을 선택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도시이동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탐색(유저성 20LV 이후에 오픈)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831180" y="85426"/>
            <a:ext cx="1084292" cy="1555519"/>
            <a:chOff x="6934435" y="2268363"/>
            <a:chExt cx="2242125" cy="2536311"/>
          </a:xfrm>
        </p:grpSpPr>
        <p:sp>
          <p:nvSpPr>
            <p:cNvPr id="109" name="Shape 109"/>
            <p:cNvSpPr/>
            <p:nvPr/>
          </p:nvSpPr>
          <p:spPr>
            <a:xfrm rot="2700000">
              <a:off x="7807605" y="3290469"/>
              <a:ext cx="511379" cy="648553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934435" y="2641543"/>
              <a:ext cx="2242125" cy="2088232"/>
            </a:xfrm>
            <a:prstGeom prst="ellipse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7736400" y="2268363"/>
              <a:ext cx="648071" cy="610974"/>
            </a:xfrm>
            <a:prstGeom prst="wedgeEllipseCallout">
              <a:avLst>
                <a:gd fmla="val 3022" name="adj1"/>
                <a:gd fmla="val 70312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7046268" y="4034078"/>
              <a:ext cx="523470" cy="38861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7569739" y="4034078"/>
              <a:ext cx="1472330" cy="3886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7297803" y="4479519"/>
              <a:ext cx="1619563" cy="3251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8529767" y="304201"/>
            <a:ext cx="1387018" cy="1326647"/>
            <a:chOff x="6668489" y="2641543"/>
            <a:chExt cx="2868111" cy="2163130"/>
          </a:xfrm>
        </p:grpSpPr>
        <p:sp>
          <p:nvSpPr>
            <p:cNvPr id="116" name="Shape 116"/>
            <p:cNvSpPr/>
            <p:nvPr/>
          </p:nvSpPr>
          <p:spPr>
            <a:xfrm rot="2700000">
              <a:off x="7807605" y="3290469"/>
              <a:ext cx="511379" cy="648553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934435" y="2641543"/>
              <a:ext cx="2242125" cy="2088232"/>
            </a:xfrm>
            <a:prstGeom prst="ellipse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8888528" y="3309257"/>
              <a:ext cx="648071" cy="610974"/>
            </a:xfrm>
            <a:prstGeom prst="wedgeEllipseCallout">
              <a:avLst>
                <a:gd fmla="val -64586" name="adj1"/>
                <a:gd fmla="val 1717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6668489" y="3254705"/>
              <a:ext cx="648071" cy="610974"/>
            </a:xfrm>
            <a:prstGeom prst="wedgeEllipseCallout">
              <a:avLst>
                <a:gd fmla="val 58872" name="adj1"/>
                <a:gd fmla="val 3276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7046268" y="4034078"/>
              <a:ext cx="523470" cy="38861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7569739" y="4034078"/>
              <a:ext cx="1472330" cy="3886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297803" y="4479519"/>
              <a:ext cx="1619563" cy="3251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10335650" y="166801"/>
            <a:ext cx="1387018" cy="1555519"/>
            <a:chOff x="6668489" y="2268363"/>
            <a:chExt cx="2868111" cy="2536311"/>
          </a:xfrm>
        </p:grpSpPr>
        <p:sp>
          <p:nvSpPr>
            <p:cNvPr id="124" name="Shape 124"/>
            <p:cNvSpPr/>
            <p:nvPr/>
          </p:nvSpPr>
          <p:spPr>
            <a:xfrm rot="2700000">
              <a:off x="7807605" y="3290469"/>
              <a:ext cx="511379" cy="648553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934435" y="2641543"/>
              <a:ext cx="2242125" cy="2088232"/>
            </a:xfrm>
            <a:prstGeom prst="ellipse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8888528" y="3309257"/>
              <a:ext cx="648071" cy="610974"/>
            </a:xfrm>
            <a:prstGeom prst="wedgeEllipseCallout">
              <a:avLst>
                <a:gd fmla="val -64586" name="adj1"/>
                <a:gd fmla="val 1717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6668489" y="3254705"/>
              <a:ext cx="648071" cy="610974"/>
            </a:xfrm>
            <a:prstGeom prst="wedgeEllipseCallout">
              <a:avLst>
                <a:gd fmla="val 58872" name="adj1"/>
                <a:gd fmla="val 3276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7736400" y="2268363"/>
              <a:ext cx="648071" cy="610974"/>
            </a:xfrm>
            <a:prstGeom prst="wedgeEllipseCallout">
              <a:avLst>
                <a:gd fmla="val 3022" name="adj1"/>
                <a:gd fmla="val 70312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7046268" y="4034078"/>
              <a:ext cx="523470" cy="38861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7569739" y="4034078"/>
              <a:ext cx="1472330" cy="3886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7297803" y="4479519"/>
              <a:ext cx="1619563" cy="3251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9527607" y="1598706"/>
            <a:ext cx="1387018" cy="1555519"/>
            <a:chOff x="6668489" y="2268363"/>
            <a:chExt cx="2868111" cy="2536311"/>
          </a:xfrm>
        </p:grpSpPr>
        <p:sp>
          <p:nvSpPr>
            <p:cNvPr id="133" name="Shape 133"/>
            <p:cNvSpPr/>
            <p:nvPr/>
          </p:nvSpPr>
          <p:spPr>
            <a:xfrm rot="2700000">
              <a:off x="7807605" y="3290469"/>
              <a:ext cx="511379" cy="648553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6934435" y="2641543"/>
              <a:ext cx="2242125" cy="2088232"/>
            </a:xfrm>
            <a:prstGeom prst="ellipse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8888528" y="3309257"/>
              <a:ext cx="648071" cy="610974"/>
            </a:xfrm>
            <a:prstGeom prst="wedgeEllipseCallout">
              <a:avLst>
                <a:gd fmla="val -64586" name="adj1"/>
                <a:gd fmla="val 1717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668489" y="3254705"/>
              <a:ext cx="648071" cy="610974"/>
            </a:xfrm>
            <a:prstGeom prst="wedgeEllipseCallout">
              <a:avLst>
                <a:gd fmla="val 58872" name="adj1"/>
                <a:gd fmla="val 3276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6978221" y="2550485"/>
              <a:ext cx="648071" cy="610974"/>
            </a:xfrm>
            <a:prstGeom prst="wedgeEllipseCallout">
              <a:avLst>
                <a:gd fmla="val 47114" name="adj1"/>
                <a:gd fmla="val 40692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8521892" y="2573850"/>
              <a:ext cx="648071" cy="610974"/>
            </a:xfrm>
            <a:prstGeom prst="wedgeEllipseCallout">
              <a:avLst>
                <a:gd fmla="val -44010" name="adj1"/>
                <a:gd fmla="val 45369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7736400" y="2268363"/>
              <a:ext cx="648071" cy="610974"/>
            </a:xfrm>
            <a:prstGeom prst="wedgeEllipseCallout">
              <a:avLst>
                <a:gd fmla="val 3022" name="adj1"/>
                <a:gd fmla="val 70312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7046268" y="4034078"/>
              <a:ext cx="523470" cy="38861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7569739" y="4034078"/>
              <a:ext cx="1472330" cy="3886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7297803" y="4479519"/>
              <a:ext cx="1619563" cy="3251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7610667" y="1757214"/>
            <a:ext cx="1387018" cy="1382493"/>
            <a:chOff x="6668489" y="2550485"/>
            <a:chExt cx="2868111" cy="2254188"/>
          </a:xfrm>
        </p:grpSpPr>
        <p:sp>
          <p:nvSpPr>
            <p:cNvPr id="144" name="Shape 144"/>
            <p:cNvSpPr/>
            <p:nvPr/>
          </p:nvSpPr>
          <p:spPr>
            <a:xfrm rot="2700000">
              <a:off x="7807605" y="3290469"/>
              <a:ext cx="511379" cy="648553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934435" y="2641543"/>
              <a:ext cx="2242199" cy="2088299"/>
            </a:xfrm>
            <a:prstGeom prst="ellipse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888528" y="3309257"/>
              <a:ext cx="648071" cy="610974"/>
            </a:xfrm>
            <a:prstGeom prst="wedgeEllipseCallout">
              <a:avLst>
                <a:gd fmla="val -64586" name="adj1"/>
                <a:gd fmla="val 1717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6668489" y="3254705"/>
              <a:ext cx="648071" cy="610974"/>
            </a:xfrm>
            <a:prstGeom prst="wedgeEllipseCallout">
              <a:avLst>
                <a:gd fmla="val 58872" name="adj1"/>
                <a:gd fmla="val 3276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6978221" y="2550485"/>
              <a:ext cx="648071" cy="610974"/>
            </a:xfrm>
            <a:prstGeom prst="wedgeEllipseCallout">
              <a:avLst>
                <a:gd fmla="val 47114" name="adj1"/>
                <a:gd fmla="val 40692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8521892" y="2573850"/>
              <a:ext cx="648071" cy="610974"/>
            </a:xfrm>
            <a:prstGeom prst="wedgeEllipseCallout">
              <a:avLst>
                <a:gd fmla="val -44010" name="adj1"/>
                <a:gd fmla="val 45369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7046268" y="4034078"/>
              <a:ext cx="523470" cy="38861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569739" y="4034078"/>
              <a:ext cx="1472330" cy="3886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7297803" y="4479519"/>
              <a:ext cx="1619563" cy="3251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Shape 153"/>
          <p:cNvSpPr txBox="1"/>
          <p:nvPr/>
        </p:nvSpPr>
        <p:spPr>
          <a:xfrm>
            <a:off x="6356550" y="3408326"/>
            <a:ext cx="568789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 ICON 리스트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도시이동 : 유저의 도시를 이동 시킨다.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 : 부대(Troops)을 이용해 비어있는 타일을 점유한다.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: 부대(Troops)을 이용해 광물을 수집하고 광산을 탐색한다.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 : 해당 타일의 오브젝트에 대한 설명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: 부대(Troops)을 이용해 자원지의 자원을 수집한다.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: 선택한 타일의 적에 대한 정보를 수집한다.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첩자 잠입 : 선택한 타일의 적 영주성에 스파이를 보낸다.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: 선택한 타일의 적을 공격한다.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군단편성 : 선택한 타일의 적을 공격하기 위해 아군의 부대를 모집한 이후 공격 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 : 영주의 상세한 정보를 보여준다.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상세정보 : 나의 상세한 정보를 보여준다.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병사지원 : 아군의 성에 지원부대를 보낸다.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자원지원 : 아군에게 자원을 지원한다.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도시입장 : 나의 도시로 입장한다.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도시버프 : 보호막, 정찰방지등의 도시를 보호하는 버프를 사용한다.</a:t>
            </a:r>
          </a:p>
        </p:txBody>
      </p:sp>
      <p:sp>
        <p:nvSpPr>
          <p:cNvPr id="154" name="Shape 154"/>
          <p:cNvSpPr/>
          <p:nvPr/>
        </p:nvSpPr>
        <p:spPr>
          <a:xfrm>
            <a:off x="20297" y="1078566"/>
            <a:ext cx="3212139" cy="2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자원지가 있는 타일을 눌렀을 때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(점유자 X)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(점유자O - 아군)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(점유자O - 적)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155" name="Shape 155"/>
          <p:cNvSpPr/>
          <p:nvPr/>
        </p:nvSpPr>
        <p:spPr>
          <a:xfrm>
            <a:off x="20297" y="3603351"/>
            <a:ext cx="3110288" cy="281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유저성 선택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 Castle)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상세정보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도시버프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도시입장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(아군 성)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(적군 성)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첩자 잠입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군단편성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156" name="Shape 156"/>
          <p:cNvSpPr/>
          <p:nvPr/>
        </p:nvSpPr>
        <p:spPr>
          <a:xfrm>
            <a:off x="78576" y="381790"/>
            <a:ext cx="6219695" cy="6263186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17161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78576" y="47625"/>
            <a:ext cx="6219695" cy="334166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17161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상황 별 액션버튼 출력</a:t>
            </a:r>
          </a:p>
        </p:txBody>
      </p:sp>
      <p:sp>
        <p:nvSpPr>
          <p:cNvPr id="158" name="Shape 158"/>
          <p:cNvSpPr/>
          <p:nvPr/>
        </p:nvSpPr>
        <p:spPr>
          <a:xfrm>
            <a:off x="2910565" y="366173"/>
            <a:ext cx="3212139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빈타일을 점령한 부대가 있는 타일을 눌렀을 때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(아군 점유자)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(적 점유자)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159" name="Shape 159"/>
          <p:cNvSpPr/>
          <p:nvPr/>
        </p:nvSpPr>
        <p:spPr>
          <a:xfrm>
            <a:off x="2910565" y="2436424"/>
            <a:ext cx="3212100" cy="1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</a:rPr>
              <a:t>행군중인 부대를 선택 했을 때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</a:rPr>
              <a:t>본인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점유자)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부대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회군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가속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(적 점유자)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636104" y="365760"/>
            <a:ext cx="1366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필드OBJ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유저 타운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2365640" y="302889"/>
            <a:ext cx="3499321" cy="6265844"/>
            <a:chOff x="35495" y="-22763"/>
            <a:chExt cx="3873731" cy="6898623"/>
          </a:xfrm>
        </p:grpSpPr>
        <p:pic>
          <p:nvPicPr>
            <p:cNvPr id="166" name="Shape 1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495" y="-22750"/>
              <a:ext cx="3873731" cy="6882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Shape 167"/>
            <p:cNvPicPr preferRelativeResize="0"/>
            <p:nvPr/>
          </p:nvPicPr>
          <p:blipFill rotWithShape="1">
            <a:blip r:embed="rId4">
              <a:alphaModFix/>
            </a:blip>
            <a:srcRect b="9095" l="0" r="4117" t="10286"/>
            <a:stretch/>
          </p:blipFill>
          <p:spPr>
            <a:xfrm>
              <a:off x="46994" y="850507"/>
              <a:ext cx="3844954" cy="53905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/>
            <p:nvPr/>
          </p:nvSpPr>
          <p:spPr>
            <a:xfrm>
              <a:off x="694466" y="262958"/>
              <a:ext cx="3205201" cy="411910"/>
            </a:xfrm>
            <a:prstGeom prst="rect">
              <a:avLst/>
            </a:prstGeom>
            <a:solidFill>
              <a:schemeClr val="accent1">
                <a:alpha val="38823"/>
              </a:schemeClr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유저1 : 안녕하세요??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유저2 : 네. 안녕하세요~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49473" y="-22763"/>
              <a:ext cx="644992" cy="69763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IMG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1196594" y="-22763"/>
              <a:ext cx="2703073" cy="31034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자원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694466" y="-22763"/>
              <a:ext cx="721000" cy="31034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VIP1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45207" y="6273023"/>
              <a:ext cx="101502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Oracle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Now !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49473" y="678337"/>
              <a:ext cx="644992" cy="15837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48560" y="6241087"/>
              <a:ext cx="3850194" cy="63477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5495" y="6349098"/>
              <a:ext cx="720080" cy="51420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메일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795412" y="6349098"/>
              <a:ext cx="720080" cy="51420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가방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2418757" y="6349098"/>
              <a:ext cx="720080" cy="51420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축복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3178673" y="6349098"/>
              <a:ext cx="720080" cy="51420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길드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565677" y="6327178"/>
              <a:ext cx="216023" cy="216023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61604" y="6241085"/>
              <a:ext cx="816358" cy="62221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월드</a:t>
              </a:r>
            </a:p>
          </p:txBody>
        </p:sp>
        <p:sp>
          <p:nvSpPr>
            <p:cNvPr id="181" name="Shape 181"/>
            <p:cNvSpPr/>
            <p:nvPr/>
          </p:nvSpPr>
          <p:spPr>
            <a:xfrm rot="2700000">
              <a:off x="1370550" y="2527102"/>
              <a:ext cx="863999" cy="864096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73689" y="1985950"/>
              <a:ext cx="2242125" cy="2088232"/>
            </a:xfrm>
            <a:prstGeom prst="ellipse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627783" y="2653663"/>
              <a:ext cx="648071" cy="610974"/>
            </a:xfrm>
            <a:prstGeom prst="wedgeEllipseCallout">
              <a:avLst>
                <a:gd fmla="val -64586" name="adj1"/>
                <a:gd fmla="val 1717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407743" y="2599110"/>
              <a:ext cx="648071" cy="610974"/>
            </a:xfrm>
            <a:prstGeom prst="wedgeEllipseCallout">
              <a:avLst>
                <a:gd fmla="val 58872" name="adj1"/>
                <a:gd fmla="val 3276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261210" y="3003771"/>
              <a:ext cx="98873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EBE9E9"/>
                  </a:solidFill>
                  <a:latin typeface="Arial"/>
                  <a:ea typeface="Arial"/>
                  <a:cs typeface="Arial"/>
                  <a:sym typeface="Arial"/>
                </a:rPr>
                <a:t>TEXT-TEXT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717475" y="1894891"/>
              <a:ext cx="648071" cy="610974"/>
            </a:xfrm>
            <a:prstGeom prst="wedgeEllipseCallout">
              <a:avLst>
                <a:gd fmla="val 47114" name="adj1"/>
                <a:gd fmla="val 40692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2261147" y="1918257"/>
              <a:ext cx="648071" cy="610974"/>
            </a:xfrm>
            <a:prstGeom prst="wedgeEllipseCallout">
              <a:avLst>
                <a:gd fmla="val -44010" name="adj1"/>
                <a:gd fmla="val 45369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475655" y="1612769"/>
              <a:ext cx="648071" cy="610974"/>
            </a:xfrm>
            <a:prstGeom prst="wedgeEllipseCallout">
              <a:avLst>
                <a:gd fmla="val 3022" name="adj1"/>
                <a:gd fmla="val 70312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528310" y="2316077"/>
              <a:ext cx="98873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EBE9E9"/>
                  </a:solidFill>
                  <a:latin typeface="Arial"/>
                  <a:ea typeface="Arial"/>
                  <a:cs typeface="Arial"/>
                  <a:sym typeface="Arial"/>
                </a:rPr>
                <a:t>TEXT-TEXT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1346087" y="2233517"/>
              <a:ext cx="98873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EBE9E9"/>
                  </a:solidFill>
                  <a:latin typeface="Arial"/>
                  <a:ea typeface="Arial"/>
                  <a:cs typeface="Arial"/>
                  <a:sym typeface="Arial"/>
                </a:rPr>
                <a:t>TEXT-TEXT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2190056" y="2394590"/>
              <a:ext cx="98873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EBE9E9"/>
                  </a:solidFill>
                  <a:latin typeface="Arial"/>
                  <a:ea typeface="Arial"/>
                  <a:cs typeface="Arial"/>
                  <a:sym typeface="Arial"/>
                </a:rPr>
                <a:t>TEXT-TEXT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2457453" y="3188436"/>
              <a:ext cx="98873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EBE9E9"/>
                  </a:solidFill>
                  <a:latin typeface="Arial"/>
                  <a:ea typeface="Arial"/>
                  <a:cs typeface="Arial"/>
                  <a:sym typeface="Arial"/>
                </a:rPr>
                <a:t>TEXT-TEXT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855821" y="3522591"/>
              <a:ext cx="523470" cy="30866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길드ICON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1379291" y="3522591"/>
              <a:ext cx="1472330" cy="30866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037058" y="3830332"/>
              <a:ext cx="1619563" cy="31233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 : 1200  Y : 1200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377961" y="3844882"/>
              <a:ext cx="251184" cy="273751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1317003" y="2755130"/>
              <a:ext cx="11019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유저 성</a:t>
              </a:r>
            </a:p>
          </p:txBody>
        </p:sp>
      </p:grpSp>
      <p:sp>
        <p:nvSpPr>
          <p:cNvPr id="198" name="Shape 198"/>
          <p:cNvSpPr/>
          <p:nvPr/>
        </p:nvSpPr>
        <p:spPr>
          <a:xfrm>
            <a:off x="2345091" y="4926514"/>
            <a:ext cx="3535200" cy="1103165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99" name="Shape 199"/>
          <p:cNvSpPr/>
          <p:nvPr/>
        </p:nvSpPr>
        <p:spPr>
          <a:xfrm>
            <a:off x="2374414" y="1105603"/>
            <a:ext cx="3535200" cy="451077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00" name="Shape 200"/>
          <p:cNvSpPr/>
          <p:nvPr/>
        </p:nvSpPr>
        <p:spPr>
          <a:xfrm>
            <a:off x="3264660" y="3556382"/>
            <a:ext cx="19124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(CLE) UserName1234523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964426" y="364558"/>
            <a:ext cx="5764153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 내용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원형의 테두리 위로 5개의 액션바가 자리할 위치가  존재 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하단에 연합or연맹ICON + 연합or연맹약어 + 유저 이름텍스트가 보여진다.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오브젝트의 좌표가 표시되며 즐겨찾기가 가능한 버튼이  존재 한다.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636104" y="365760"/>
            <a:ext cx="1366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필드OBJ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빈 자원지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641" y="302901"/>
            <a:ext cx="3499321" cy="6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9095" l="0" r="4117" t="10286"/>
          <a:stretch/>
        </p:blipFill>
        <p:spPr>
          <a:xfrm>
            <a:off x="2376027" y="1096058"/>
            <a:ext cx="3473325" cy="48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2960918" y="562402"/>
            <a:ext cx="2895407" cy="374127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210" name="Shape 210"/>
          <p:cNvSpPr/>
          <p:nvPr/>
        </p:nvSpPr>
        <p:spPr>
          <a:xfrm>
            <a:off x="2378266" y="302888"/>
            <a:ext cx="582650" cy="6336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211" name="Shape 211"/>
          <p:cNvSpPr/>
          <p:nvPr/>
        </p:nvSpPr>
        <p:spPr>
          <a:xfrm>
            <a:off x="3414514" y="302888"/>
            <a:ext cx="2441811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212" name="Shape 212"/>
          <p:cNvSpPr/>
          <p:nvPr/>
        </p:nvSpPr>
        <p:spPr>
          <a:xfrm>
            <a:off x="2960918" y="302888"/>
            <a:ext cx="651314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213" name="Shape 213"/>
          <p:cNvSpPr/>
          <p:nvPr/>
        </p:nvSpPr>
        <p:spPr>
          <a:xfrm>
            <a:off x="2374414" y="6021192"/>
            <a:ext cx="916916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214" name="Shape 214"/>
          <p:cNvSpPr/>
          <p:nvPr/>
        </p:nvSpPr>
        <p:spPr>
          <a:xfrm>
            <a:off x="2378266" y="939680"/>
            <a:ext cx="582650" cy="14384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215" name="Shape 215"/>
          <p:cNvSpPr/>
          <p:nvPr/>
        </p:nvSpPr>
        <p:spPr>
          <a:xfrm>
            <a:off x="2377441" y="5992187"/>
            <a:ext cx="3478059" cy="576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36564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217" name="Shape 217"/>
          <p:cNvSpPr/>
          <p:nvPr/>
        </p:nvSpPr>
        <p:spPr>
          <a:xfrm>
            <a:off x="3052108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218" name="Shape 218"/>
          <p:cNvSpPr/>
          <p:nvPr/>
        </p:nvSpPr>
        <p:spPr>
          <a:xfrm>
            <a:off x="451855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219" name="Shape 219"/>
          <p:cNvSpPr/>
          <p:nvPr/>
        </p:nvSpPr>
        <p:spPr>
          <a:xfrm>
            <a:off x="5205019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220" name="Shape 220"/>
          <p:cNvSpPr/>
          <p:nvPr/>
        </p:nvSpPr>
        <p:spPr>
          <a:xfrm>
            <a:off x="2844578" y="6070380"/>
            <a:ext cx="195145" cy="19620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1" name="Shape 221"/>
          <p:cNvSpPr/>
          <p:nvPr/>
        </p:nvSpPr>
        <p:spPr>
          <a:xfrm>
            <a:off x="3744244" y="5992185"/>
            <a:ext cx="737454" cy="565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222" name="Shape 222"/>
          <p:cNvSpPr/>
          <p:nvPr/>
        </p:nvSpPr>
        <p:spPr>
          <a:xfrm rot="2700000">
            <a:off x="3569527" y="2620998"/>
            <a:ext cx="784749" cy="780577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942150" y="2127352"/>
            <a:ext cx="2025415" cy="1896687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707375" y="2733819"/>
            <a:ext cx="585434" cy="554932"/>
          </a:xfrm>
          <a:prstGeom prst="wedgeEllipseCallout">
            <a:avLst>
              <a:gd fmla="val -64586" name="adj1"/>
              <a:gd fmla="val 1717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25" name="Shape 225"/>
          <p:cNvSpPr/>
          <p:nvPr/>
        </p:nvSpPr>
        <p:spPr>
          <a:xfrm>
            <a:off x="2701909" y="2684272"/>
            <a:ext cx="585434" cy="554932"/>
          </a:xfrm>
          <a:prstGeom prst="wedgeEllipseCallout">
            <a:avLst>
              <a:gd fmla="val 58872" name="adj1"/>
              <a:gd fmla="val 3276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569539" y="3051814"/>
            <a:ext cx="893099" cy="2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27" name="Shape 227"/>
          <p:cNvSpPr/>
          <p:nvPr/>
        </p:nvSpPr>
        <p:spPr>
          <a:xfrm>
            <a:off x="2981705" y="2044648"/>
            <a:ext cx="585434" cy="554932"/>
          </a:xfrm>
          <a:prstGeom prst="wedgeEllipseCallout">
            <a:avLst>
              <a:gd fmla="val 47114" name="adj1"/>
              <a:gd fmla="val 4069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8" name="Shape 228"/>
          <p:cNvSpPr/>
          <p:nvPr/>
        </p:nvSpPr>
        <p:spPr>
          <a:xfrm>
            <a:off x="4376175" y="2065868"/>
            <a:ext cx="585434" cy="554932"/>
          </a:xfrm>
          <a:prstGeom prst="wedgeEllipseCallout">
            <a:avLst>
              <a:gd fmla="val -44010" name="adj1"/>
              <a:gd fmla="val 4536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29" name="Shape 229"/>
          <p:cNvSpPr/>
          <p:nvPr/>
        </p:nvSpPr>
        <p:spPr>
          <a:xfrm>
            <a:off x="3666603" y="1788401"/>
            <a:ext cx="585434" cy="554932"/>
          </a:xfrm>
          <a:prstGeom prst="wedgeEllipseCallout">
            <a:avLst>
              <a:gd fmla="val 3022" name="adj1"/>
              <a:gd fmla="val 7031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810824" y="2427200"/>
            <a:ext cx="893099" cy="2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549558" y="2352213"/>
            <a:ext cx="893099" cy="2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311955" y="2498510"/>
            <a:ext cx="893099" cy="2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53507" y="3219541"/>
            <a:ext cx="893099" cy="2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34" name="Shape 234"/>
          <p:cNvSpPr/>
          <p:nvPr/>
        </p:nvSpPr>
        <p:spPr>
          <a:xfrm>
            <a:off x="3270398" y="3802560"/>
            <a:ext cx="1463027" cy="2836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: 1200  Y : 1200</a:t>
            </a:r>
          </a:p>
        </p:txBody>
      </p:sp>
      <p:sp>
        <p:nvSpPr>
          <p:cNvPr id="235" name="Shape 235"/>
          <p:cNvSpPr/>
          <p:nvPr/>
        </p:nvSpPr>
        <p:spPr>
          <a:xfrm>
            <a:off x="4481698" y="3815775"/>
            <a:ext cx="226906" cy="248642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523283" y="2825974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</a:t>
            </a:r>
          </a:p>
        </p:txBody>
      </p:sp>
      <p:sp>
        <p:nvSpPr>
          <p:cNvPr id="237" name="Shape 237"/>
          <p:cNvSpPr/>
          <p:nvPr/>
        </p:nvSpPr>
        <p:spPr>
          <a:xfrm>
            <a:off x="2345091" y="4926514"/>
            <a:ext cx="3535200" cy="1103165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38" name="Shape 238"/>
          <p:cNvSpPr/>
          <p:nvPr/>
        </p:nvSpPr>
        <p:spPr>
          <a:xfrm>
            <a:off x="2374414" y="1105603"/>
            <a:ext cx="3535200" cy="451077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602478" y="3290057"/>
            <a:ext cx="736099" cy="24622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964426" y="364558"/>
            <a:ext cx="5764153" cy="1046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 내용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원형의 테두리 위로 5개의 액션바가 자리할 위치가  존재 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자원지가 보유한 자원의 양을 보여준다.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하단에 선택된 오브젝트의 좌표가 표시되며 즐겨찾기가 가능한 버튼이  존재 한다.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636104" y="365760"/>
            <a:ext cx="16273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필드OBJ UI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점유자원지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641" y="302901"/>
            <a:ext cx="3499321" cy="6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b="9095" l="0" r="4117" t="10286"/>
          <a:stretch/>
        </p:blipFill>
        <p:spPr>
          <a:xfrm>
            <a:off x="2376027" y="1096058"/>
            <a:ext cx="3473325" cy="48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2960918" y="562402"/>
            <a:ext cx="2895407" cy="374127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249" name="Shape 249"/>
          <p:cNvSpPr/>
          <p:nvPr/>
        </p:nvSpPr>
        <p:spPr>
          <a:xfrm>
            <a:off x="2378266" y="302888"/>
            <a:ext cx="582650" cy="6336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250" name="Shape 250"/>
          <p:cNvSpPr/>
          <p:nvPr/>
        </p:nvSpPr>
        <p:spPr>
          <a:xfrm>
            <a:off x="3414514" y="302888"/>
            <a:ext cx="2441811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251" name="Shape 251"/>
          <p:cNvSpPr/>
          <p:nvPr/>
        </p:nvSpPr>
        <p:spPr>
          <a:xfrm>
            <a:off x="2960918" y="302888"/>
            <a:ext cx="651314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252" name="Shape 252"/>
          <p:cNvSpPr/>
          <p:nvPr/>
        </p:nvSpPr>
        <p:spPr>
          <a:xfrm>
            <a:off x="2374414" y="6021192"/>
            <a:ext cx="916916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253" name="Shape 253"/>
          <p:cNvSpPr/>
          <p:nvPr/>
        </p:nvSpPr>
        <p:spPr>
          <a:xfrm>
            <a:off x="2378266" y="939680"/>
            <a:ext cx="582650" cy="14384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254" name="Shape 254"/>
          <p:cNvSpPr/>
          <p:nvPr/>
        </p:nvSpPr>
        <p:spPr>
          <a:xfrm>
            <a:off x="2377441" y="5992187"/>
            <a:ext cx="3478059" cy="576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36564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256" name="Shape 256"/>
          <p:cNvSpPr/>
          <p:nvPr/>
        </p:nvSpPr>
        <p:spPr>
          <a:xfrm>
            <a:off x="3052108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257" name="Shape 257"/>
          <p:cNvSpPr/>
          <p:nvPr/>
        </p:nvSpPr>
        <p:spPr>
          <a:xfrm>
            <a:off x="451855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258" name="Shape 258"/>
          <p:cNvSpPr/>
          <p:nvPr/>
        </p:nvSpPr>
        <p:spPr>
          <a:xfrm>
            <a:off x="5205019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259" name="Shape 259"/>
          <p:cNvSpPr/>
          <p:nvPr/>
        </p:nvSpPr>
        <p:spPr>
          <a:xfrm>
            <a:off x="2844578" y="6070380"/>
            <a:ext cx="195145" cy="19620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60" name="Shape 260"/>
          <p:cNvSpPr/>
          <p:nvPr/>
        </p:nvSpPr>
        <p:spPr>
          <a:xfrm>
            <a:off x="3744244" y="5992185"/>
            <a:ext cx="737454" cy="565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261" name="Shape 261"/>
          <p:cNvSpPr/>
          <p:nvPr/>
        </p:nvSpPr>
        <p:spPr>
          <a:xfrm rot="2700000">
            <a:off x="3569527" y="2620998"/>
            <a:ext cx="784749" cy="780577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942150" y="2127352"/>
            <a:ext cx="2025415" cy="1896687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707375" y="2733819"/>
            <a:ext cx="585434" cy="554932"/>
          </a:xfrm>
          <a:prstGeom prst="wedgeEllipseCallout">
            <a:avLst>
              <a:gd fmla="val -64586" name="adj1"/>
              <a:gd fmla="val 1717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64" name="Shape 264"/>
          <p:cNvSpPr/>
          <p:nvPr/>
        </p:nvSpPr>
        <p:spPr>
          <a:xfrm>
            <a:off x="2701909" y="2684272"/>
            <a:ext cx="585434" cy="554932"/>
          </a:xfrm>
          <a:prstGeom prst="wedgeEllipseCallout">
            <a:avLst>
              <a:gd fmla="val 58872" name="adj1"/>
              <a:gd fmla="val 3276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569539" y="3051814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66" name="Shape 266"/>
          <p:cNvSpPr/>
          <p:nvPr/>
        </p:nvSpPr>
        <p:spPr>
          <a:xfrm>
            <a:off x="2981705" y="2044648"/>
            <a:ext cx="585434" cy="554932"/>
          </a:xfrm>
          <a:prstGeom prst="wedgeEllipseCallout">
            <a:avLst>
              <a:gd fmla="val 47114" name="adj1"/>
              <a:gd fmla="val 4069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67" name="Shape 267"/>
          <p:cNvSpPr/>
          <p:nvPr/>
        </p:nvSpPr>
        <p:spPr>
          <a:xfrm>
            <a:off x="4376175" y="2065868"/>
            <a:ext cx="585434" cy="554932"/>
          </a:xfrm>
          <a:prstGeom prst="wedgeEllipseCallout">
            <a:avLst>
              <a:gd fmla="val -44010" name="adj1"/>
              <a:gd fmla="val 4536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68" name="Shape 268"/>
          <p:cNvSpPr/>
          <p:nvPr/>
        </p:nvSpPr>
        <p:spPr>
          <a:xfrm>
            <a:off x="3666603" y="1788401"/>
            <a:ext cx="585434" cy="554932"/>
          </a:xfrm>
          <a:prstGeom prst="wedgeEllipseCallout">
            <a:avLst>
              <a:gd fmla="val 3022" name="adj1"/>
              <a:gd fmla="val 7031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810824" y="2427200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549558" y="2352213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311955" y="2498510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553507" y="3219541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273" name="Shape 273"/>
          <p:cNvSpPr/>
          <p:nvPr/>
        </p:nvSpPr>
        <p:spPr>
          <a:xfrm>
            <a:off x="3270398" y="3802560"/>
            <a:ext cx="1463027" cy="2836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: 1200  Y : 1200</a:t>
            </a:r>
          </a:p>
        </p:txBody>
      </p:sp>
      <p:sp>
        <p:nvSpPr>
          <p:cNvPr id="274" name="Shape 274"/>
          <p:cNvSpPr/>
          <p:nvPr/>
        </p:nvSpPr>
        <p:spPr>
          <a:xfrm>
            <a:off x="4481698" y="3815775"/>
            <a:ext cx="226906" cy="248642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3523283" y="2825974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</a:t>
            </a:r>
          </a:p>
        </p:txBody>
      </p:sp>
      <p:sp>
        <p:nvSpPr>
          <p:cNvPr id="276" name="Shape 276"/>
          <p:cNvSpPr/>
          <p:nvPr/>
        </p:nvSpPr>
        <p:spPr>
          <a:xfrm>
            <a:off x="2345091" y="4926514"/>
            <a:ext cx="3535200" cy="1103165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77" name="Shape 277"/>
          <p:cNvSpPr/>
          <p:nvPr/>
        </p:nvSpPr>
        <p:spPr>
          <a:xfrm>
            <a:off x="2374414" y="1105603"/>
            <a:ext cx="3535200" cy="451077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602478" y="3290057"/>
            <a:ext cx="736099" cy="24622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964426" y="364558"/>
            <a:ext cx="5764153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 내용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원형의 테두리 위로 5개의 액션바가 자리할 위치가  존재 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자원지가 보유한 자원의 양을 보여준다.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하는 유저가 존재하여 자원이 줄어드는 중인 경우 줄어드는 숫자를 보여준다.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자원지를 점령한 사람이 존재 할 경우 점유자의 (연합약어)유저 닉네임이 표시 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자원지에 점령한 사람이 없을 경우 유저의 이름 표시를 하지 않는다.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하단에 선택된 오브젝트의 좌표가 표시되며 즐겨찾기가 가능한 버튼이  존재 한다.</a:t>
            </a:r>
          </a:p>
        </p:txBody>
      </p:sp>
      <p:sp>
        <p:nvSpPr>
          <p:cNvPr id="280" name="Shape 280"/>
          <p:cNvSpPr/>
          <p:nvPr/>
        </p:nvSpPr>
        <p:spPr>
          <a:xfrm>
            <a:off x="3106680" y="3523044"/>
            <a:ext cx="1802899" cy="2803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025524" y="3567850"/>
            <a:ext cx="1941900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(CLE) UserName1234523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636104" y="365760"/>
            <a:ext cx="13484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필드OBJ UI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빈타일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641" y="302901"/>
            <a:ext cx="3499321" cy="6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 b="9095" l="0" r="4117" t="10286"/>
          <a:stretch/>
        </p:blipFill>
        <p:spPr>
          <a:xfrm>
            <a:off x="2376027" y="1096058"/>
            <a:ext cx="3473325" cy="48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2960918" y="562402"/>
            <a:ext cx="2895407" cy="374127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290" name="Shape 290"/>
          <p:cNvSpPr/>
          <p:nvPr/>
        </p:nvSpPr>
        <p:spPr>
          <a:xfrm>
            <a:off x="2378266" y="302888"/>
            <a:ext cx="582650" cy="6336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291" name="Shape 291"/>
          <p:cNvSpPr/>
          <p:nvPr/>
        </p:nvSpPr>
        <p:spPr>
          <a:xfrm>
            <a:off x="3414514" y="302888"/>
            <a:ext cx="2441811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292" name="Shape 292"/>
          <p:cNvSpPr/>
          <p:nvPr/>
        </p:nvSpPr>
        <p:spPr>
          <a:xfrm>
            <a:off x="2960918" y="302888"/>
            <a:ext cx="651314" cy="2818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293" name="Shape 293"/>
          <p:cNvSpPr/>
          <p:nvPr/>
        </p:nvSpPr>
        <p:spPr>
          <a:xfrm>
            <a:off x="2374414" y="6021192"/>
            <a:ext cx="916916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Oracle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!</a:t>
            </a:r>
          </a:p>
        </p:txBody>
      </p:sp>
      <p:sp>
        <p:nvSpPr>
          <p:cNvPr id="294" name="Shape 294"/>
          <p:cNvSpPr/>
          <p:nvPr/>
        </p:nvSpPr>
        <p:spPr>
          <a:xfrm>
            <a:off x="2378266" y="939680"/>
            <a:ext cx="582650" cy="14384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295" name="Shape 295"/>
          <p:cNvSpPr/>
          <p:nvPr/>
        </p:nvSpPr>
        <p:spPr>
          <a:xfrm>
            <a:off x="2377441" y="5992187"/>
            <a:ext cx="3478059" cy="576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36564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297" name="Shape 297"/>
          <p:cNvSpPr/>
          <p:nvPr/>
        </p:nvSpPr>
        <p:spPr>
          <a:xfrm>
            <a:off x="3052108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298" name="Shape 298"/>
          <p:cNvSpPr/>
          <p:nvPr/>
        </p:nvSpPr>
        <p:spPr>
          <a:xfrm>
            <a:off x="4518551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299" name="Shape 299"/>
          <p:cNvSpPr/>
          <p:nvPr/>
        </p:nvSpPr>
        <p:spPr>
          <a:xfrm>
            <a:off x="5205019" y="6090289"/>
            <a:ext cx="650481" cy="46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300" name="Shape 300"/>
          <p:cNvSpPr/>
          <p:nvPr/>
        </p:nvSpPr>
        <p:spPr>
          <a:xfrm>
            <a:off x="2844578" y="6070380"/>
            <a:ext cx="195145" cy="19620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1" name="Shape 301"/>
          <p:cNvSpPr/>
          <p:nvPr/>
        </p:nvSpPr>
        <p:spPr>
          <a:xfrm>
            <a:off x="3744244" y="5992185"/>
            <a:ext cx="737454" cy="565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302" name="Shape 302"/>
          <p:cNvSpPr/>
          <p:nvPr/>
        </p:nvSpPr>
        <p:spPr>
          <a:xfrm rot="2700000">
            <a:off x="3569527" y="2620998"/>
            <a:ext cx="784749" cy="780577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2942150" y="2127352"/>
            <a:ext cx="2025415" cy="1896687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707375" y="2733819"/>
            <a:ext cx="585434" cy="554932"/>
          </a:xfrm>
          <a:prstGeom prst="wedgeEllipseCallout">
            <a:avLst>
              <a:gd fmla="val -64586" name="adj1"/>
              <a:gd fmla="val 1717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05" name="Shape 305"/>
          <p:cNvSpPr/>
          <p:nvPr/>
        </p:nvSpPr>
        <p:spPr>
          <a:xfrm>
            <a:off x="2701909" y="2684272"/>
            <a:ext cx="585434" cy="554932"/>
          </a:xfrm>
          <a:prstGeom prst="wedgeEllipseCallout">
            <a:avLst>
              <a:gd fmla="val 58872" name="adj1"/>
              <a:gd fmla="val 3276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569539" y="3051814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07" name="Shape 307"/>
          <p:cNvSpPr/>
          <p:nvPr/>
        </p:nvSpPr>
        <p:spPr>
          <a:xfrm>
            <a:off x="2981705" y="2044648"/>
            <a:ext cx="585434" cy="554932"/>
          </a:xfrm>
          <a:prstGeom prst="wedgeEllipseCallout">
            <a:avLst>
              <a:gd fmla="val 47114" name="adj1"/>
              <a:gd fmla="val 4069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08" name="Shape 308"/>
          <p:cNvSpPr/>
          <p:nvPr/>
        </p:nvSpPr>
        <p:spPr>
          <a:xfrm>
            <a:off x="4376175" y="2065868"/>
            <a:ext cx="585434" cy="554932"/>
          </a:xfrm>
          <a:prstGeom prst="wedgeEllipseCallout">
            <a:avLst>
              <a:gd fmla="val -44010" name="adj1"/>
              <a:gd fmla="val 4536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666603" y="1788401"/>
            <a:ext cx="585434" cy="554932"/>
          </a:xfrm>
          <a:prstGeom prst="wedgeEllipseCallout">
            <a:avLst>
              <a:gd fmla="val 3022" name="adj1"/>
              <a:gd fmla="val 7031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810824" y="2427200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549558" y="2352213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11955" y="2498510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553507" y="3219541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14" name="Shape 314"/>
          <p:cNvSpPr/>
          <p:nvPr/>
        </p:nvSpPr>
        <p:spPr>
          <a:xfrm>
            <a:off x="3270398" y="3802560"/>
            <a:ext cx="1463027" cy="2836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: 1200  Y : 1200</a:t>
            </a:r>
          </a:p>
        </p:txBody>
      </p:sp>
      <p:sp>
        <p:nvSpPr>
          <p:cNvPr id="315" name="Shape 315"/>
          <p:cNvSpPr/>
          <p:nvPr/>
        </p:nvSpPr>
        <p:spPr>
          <a:xfrm>
            <a:off x="4481698" y="3815775"/>
            <a:ext cx="226906" cy="248642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523273" y="2825975"/>
            <a:ext cx="9954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빈 타일</a:t>
            </a:r>
          </a:p>
        </p:txBody>
      </p:sp>
      <p:sp>
        <p:nvSpPr>
          <p:cNvPr id="317" name="Shape 317"/>
          <p:cNvSpPr/>
          <p:nvPr/>
        </p:nvSpPr>
        <p:spPr>
          <a:xfrm>
            <a:off x="2345091" y="4926514"/>
            <a:ext cx="3535200" cy="1103165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18" name="Shape 318"/>
          <p:cNvSpPr/>
          <p:nvPr/>
        </p:nvSpPr>
        <p:spPr>
          <a:xfrm>
            <a:off x="2374414" y="1105603"/>
            <a:ext cx="3535200" cy="451077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5964426" y="364558"/>
            <a:ext cx="5764153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 내용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원형의 테두리 위로 5개의 액션바가 자리할 위치가  존재 한다.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하단에 선택된 오브젝트의 좌표가 표시되며 즐겨찾기가 가능한 버튼이  존재 한다.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