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A1F2C61-AD07-449D-8C45-09ED9DB9B128}">
  <a:tblStyle styleId="{0A1F2C61-AD07-449D-8C45-09ED9DB9B128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Style>
        <a:fill>
          <a:solidFill>
            <a:srgbClr val="D0DEEF"/>
          </a:solidFill>
        </a:fill>
      </a:tcStyle>
    </a:band1H>
    <a:band1V>
      <a:tcStyle>
        <a:fill>
          <a:solidFill>
            <a:srgbClr val="D0DEEF"/>
          </a:solidFill>
        </a:fill>
      </a:tcStyle>
    </a:band1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  <a:tblStyle styleId="{CFA3E6AB-15DA-4984-B628-4B79D2117B43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fill>
          <a:solidFill>
            <a:schemeClr val="dk1">
              <a:alpha val="20000"/>
            </a:schemeClr>
          </a:solidFill>
        </a:fill>
      </a:tcStyle>
    </a:band1H>
    <a:band1V>
      <a:tcStyle>
        <a:fill>
          <a:solidFill>
            <a:schemeClr val="dk1">
              <a:alpha val="20000"/>
            </a:schemeClr>
          </a:solidFill>
        </a:fill>
      </a:tcStyle>
    </a:band1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/>
      <a:tcStyle>
        <a:tcBdr>
          <a:bottom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</a:tblStyle>
  <a:tblStyle styleId="{BF10A2A6-E494-4F20-A4C9-3828790484D8}" styleName="Table_2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" name="Shape 5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" name="Shape 5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6" name="Shape 6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6" name="Shape 6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2" name="Shape 6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5" name="Shape 7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0" name="Shape 7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8" name="Shape 8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Shape 8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4" name="Shape 8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0" name="Shape 9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Shape 9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1" name="Shape 9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Shape 10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2" name="Shape 10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Shape 1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4" name="Shape 11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7" name="Shape 11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Relationship Id="rId4" Type="http://schemas.openxmlformats.org/officeDocument/2006/relationships/image" Target="../media/image08.png"/><Relationship Id="rId5" Type="http://schemas.openxmlformats.org/officeDocument/2006/relationships/image" Target="../media/image02.png"/><Relationship Id="rId6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Relationship Id="rId4" Type="http://schemas.openxmlformats.org/officeDocument/2006/relationships/image" Target="../media/image08.png"/><Relationship Id="rId5" Type="http://schemas.openxmlformats.org/officeDocument/2006/relationships/image" Target="../media/image02.png"/><Relationship Id="rId6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Relationship Id="rId4" Type="http://schemas.openxmlformats.org/officeDocument/2006/relationships/image" Target="../media/image0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Relationship Id="rId11" Type="http://schemas.openxmlformats.org/officeDocument/2006/relationships/image" Target="../media/image11.png"/><Relationship Id="rId10" Type="http://schemas.openxmlformats.org/officeDocument/2006/relationships/image" Target="../media/image12.png"/><Relationship Id="rId12" Type="http://schemas.openxmlformats.org/officeDocument/2006/relationships/image" Target="../media/image10.png"/><Relationship Id="rId9" Type="http://schemas.openxmlformats.org/officeDocument/2006/relationships/image" Target="../media/image09.png"/><Relationship Id="rId5" Type="http://schemas.openxmlformats.org/officeDocument/2006/relationships/image" Target="../media/image00.png"/><Relationship Id="rId6" Type="http://schemas.openxmlformats.org/officeDocument/2006/relationships/image" Target="../media/image04.png"/><Relationship Id="rId7" Type="http://schemas.openxmlformats.org/officeDocument/2006/relationships/image" Target="../media/image07.png"/><Relationship Id="rId8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12.png"/><Relationship Id="rId13" Type="http://schemas.openxmlformats.org/officeDocument/2006/relationships/image" Target="../media/image15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Relationship Id="rId9" Type="http://schemas.openxmlformats.org/officeDocument/2006/relationships/image" Target="../media/image09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5" Type="http://schemas.openxmlformats.org/officeDocument/2006/relationships/image" Target="../media/image00.png"/><Relationship Id="rId6" Type="http://schemas.openxmlformats.org/officeDocument/2006/relationships/image" Target="../media/image04.png"/><Relationship Id="rId7" Type="http://schemas.openxmlformats.org/officeDocument/2006/relationships/image" Target="../media/image07.png"/><Relationship Id="rId8" Type="http://schemas.openxmlformats.org/officeDocument/2006/relationships/image" Target="../media/image02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12.png"/><Relationship Id="rId13" Type="http://schemas.openxmlformats.org/officeDocument/2006/relationships/image" Target="../media/image16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Relationship Id="rId9" Type="http://schemas.openxmlformats.org/officeDocument/2006/relationships/image" Target="../media/image09.png"/><Relationship Id="rId5" Type="http://schemas.openxmlformats.org/officeDocument/2006/relationships/image" Target="../media/image00.png"/><Relationship Id="rId6" Type="http://schemas.openxmlformats.org/officeDocument/2006/relationships/image" Target="../media/image04.png"/><Relationship Id="rId7" Type="http://schemas.openxmlformats.org/officeDocument/2006/relationships/image" Target="../media/image07.png"/><Relationship Id="rId8" Type="http://schemas.openxmlformats.org/officeDocument/2006/relationships/image" Target="../media/image02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12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Relationship Id="rId9" Type="http://schemas.openxmlformats.org/officeDocument/2006/relationships/image" Target="../media/image09.png"/><Relationship Id="rId5" Type="http://schemas.openxmlformats.org/officeDocument/2006/relationships/image" Target="../media/image00.png"/><Relationship Id="rId6" Type="http://schemas.openxmlformats.org/officeDocument/2006/relationships/image" Target="../media/image04.png"/><Relationship Id="rId7" Type="http://schemas.openxmlformats.org/officeDocument/2006/relationships/image" Target="../media/image07.png"/><Relationship Id="rId8" Type="http://schemas.openxmlformats.org/officeDocument/2006/relationships/image" Target="../media/image02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12.png"/><Relationship Id="rId13" Type="http://schemas.openxmlformats.org/officeDocument/2006/relationships/image" Target="../media/image16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Relationship Id="rId9" Type="http://schemas.openxmlformats.org/officeDocument/2006/relationships/image" Target="../media/image09.png"/><Relationship Id="rId5" Type="http://schemas.openxmlformats.org/officeDocument/2006/relationships/image" Target="../media/image00.png"/><Relationship Id="rId6" Type="http://schemas.openxmlformats.org/officeDocument/2006/relationships/image" Target="../media/image04.png"/><Relationship Id="rId7" Type="http://schemas.openxmlformats.org/officeDocument/2006/relationships/image" Target="../media/image07.png"/><Relationship Id="rId8" Type="http://schemas.openxmlformats.org/officeDocument/2006/relationships/image" Target="../media/image02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07.png"/><Relationship Id="rId13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Relationship Id="rId9" Type="http://schemas.openxmlformats.org/officeDocument/2006/relationships/image" Target="../media/image09.png"/><Relationship Id="rId14" Type="http://schemas.openxmlformats.org/officeDocument/2006/relationships/image" Target="../media/image15.png"/><Relationship Id="rId5" Type="http://schemas.openxmlformats.org/officeDocument/2006/relationships/image" Target="../media/image00.png"/><Relationship Id="rId6" Type="http://schemas.openxmlformats.org/officeDocument/2006/relationships/image" Target="../media/image04.png"/><Relationship Id="rId7" Type="http://schemas.openxmlformats.org/officeDocument/2006/relationships/image" Target="../media/image13.png"/><Relationship Id="rId8" Type="http://schemas.openxmlformats.org/officeDocument/2006/relationships/image" Target="../media/image0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8.png"/><Relationship Id="rId4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8.png"/><Relationship Id="rId4" Type="http://schemas.openxmlformats.org/officeDocument/2006/relationships/image" Target="../media/image00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07.png"/><Relationship Id="rId13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Relationship Id="rId9" Type="http://schemas.openxmlformats.org/officeDocument/2006/relationships/image" Target="../media/image14.png"/><Relationship Id="rId15" Type="http://schemas.openxmlformats.org/officeDocument/2006/relationships/image" Target="../media/image15.png"/><Relationship Id="rId14" Type="http://schemas.openxmlformats.org/officeDocument/2006/relationships/image" Target="../media/image09.png"/><Relationship Id="rId16" Type="http://schemas.openxmlformats.org/officeDocument/2006/relationships/image" Target="../media/image16.png"/><Relationship Id="rId5" Type="http://schemas.openxmlformats.org/officeDocument/2006/relationships/image" Target="../media/image00.png"/><Relationship Id="rId6" Type="http://schemas.openxmlformats.org/officeDocument/2006/relationships/image" Target="../media/image04.png"/><Relationship Id="rId7" Type="http://schemas.openxmlformats.org/officeDocument/2006/relationships/image" Target="../media/image13.png"/><Relationship Id="rId8" Type="http://schemas.openxmlformats.org/officeDocument/2006/relationships/image" Target="../media/image02.png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07.png"/><Relationship Id="rId13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Relationship Id="rId9" Type="http://schemas.openxmlformats.org/officeDocument/2006/relationships/image" Target="../media/image14.png"/><Relationship Id="rId15" Type="http://schemas.openxmlformats.org/officeDocument/2006/relationships/image" Target="../media/image15.png"/><Relationship Id="rId14" Type="http://schemas.openxmlformats.org/officeDocument/2006/relationships/image" Target="../media/image09.png"/><Relationship Id="rId5" Type="http://schemas.openxmlformats.org/officeDocument/2006/relationships/image" Target="../media/image00.png"/><Relationship Id="rId6" Type="http://schemas.openxmlformats.org/officeDocument/2006/relationships/image" Target="../media/image04.png"/><Relationship Id="rId7" Type="http://schemas.openxmlformats.org/officeDocument/2006/relationships/image" Target="../media/image13.png"/><Relationship Id="rId8" Type="http://schemas.openxmlformats.org/officeDocument/2006/relationships/image" Target="../media/image02.png"/></Relationships>
</file>

<file path=ppt/slides/_rels/slide2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07.png"/><Relationship Id="rId13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Relationship Id="rId9" Type="http://schemas.openxmlformats.org/officeDocument/2006/relationships/image" Target="../media/image14.png"/><Relationship Id="rId14" Type="http://schemas.openxmlformats.org/officeDocument/2006/relationships/image" Target="../media/image09.png"/><Relationship Id="rId5" Type="http://schemas.openxmlformats.org/officeDocument/2006/relationships/image" Target="../media/image00.png"/><Relationship Id="rId6" Type="http://schemas.openxmlformats.org/officeDocument/2006/relationships/image" Target="../media/image04.png"/><Relationship Id="rId7" Type="http://schemas.openxmlformats.org/officeDocument/2006/relationships/image" Target="../media/image13.png"/><Relationship Id="rId8" Type="http://schemas.openxmlformats.org/officeDocument/2006/relationships/image" Target="../media/image02.png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07.png"/><Relationship Id="rId13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Relationship Id="rId9" Type="http://schemas.openxmlformats.org/officeDocument/2006/relationships/image" Target="../media/image14.png"/><Relationship Id="rId5" Type="http://schemas.openxmlformats.org/officeDocument/2006/relationships/image" Target="../media/image00.png"/><Relationship Id="rId6" Type="http://schemas.openxmlformats.org/officeDocument/2006/relationships/image" Target="../media/image04.png"/><Relationship Id="rId7" Type="http://schemas.openxmlformats.org/officeDocument/2006/relationships/image" Target="../media/image13.png"/><Relationship Id="rId8" Type="http://schemas.openxmlformats.org/officeDocument/2006/relationships/image" Target="../media/image0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12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Relationship Id="rId9" Type="http://schemas.openxmlformats.org/officeDocument/2006/relationships/image" Target="../media/image09.png"/><Relationship Id="rId5" Type="http://schemas.openxmlformats.org/officeDocument/2006/relationships/image" Target="../media/image00.png"/><Relationship Id="rId6" Type="http://schemas.openxmlformats.org/officeDocument/2006/relationships/image" Target="../media/image04.png"/><Relationship Id="rId7" Type="http://schemas.openxmlformats.org/officeDocument/2006/relationships/image" Target="../media/image07.png"/><Relationship Id="rId8" Type="http://schemas.openxmlformats.org/officeDocument/2006/relationships/image" Target="../media/image02.png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12.png"/><Relationship Id="rId13" Type="http://schemas.openxmlformats.org/officeDocument/2006/relationships/image" Target="../media/image13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Relationship Id="rId9" Type="http://schemas.openxmlformats.org/officeDocument/2006/relationships/image" Target="../media/image09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5" Type="http://schemas.openxmlformats.org/officeDocument/2006/relationships/image" Target="../media/image00.png"/><Relationship Id="rId6" Type="http://schemas.openxmlformats.org/officeDocument/2006/relationships/image" Target="../media/image04.png"/><Relationship Id="rId7" Type="http://schemas.openxmlformats.org/officeDocument/2006/relationships/image" Target="../media/image07.png"/><Relationship Id="rId8" Type="http://schemas.openxmlformats.org/officeDocument/2006/relationships/image" Target="../media/image02.png"/></Relationships>
</file>

<file path=ppt/slides/_rels/slide2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12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Relationship Id="rId9" Type="http://schemas.openxmlformats.org/officeDocument/2006/relationships/image" Target="../media/image09.png"/><Relationship Id="rId5" Type="http://schemas.openxmlformats.org/officeDocument/2006/relationships/image" Target="../media/image00.png"/><Relationship Id="rId6" Type="http://schemas.openxmlformats.org/officeDocument/2006/relationships/image" Target="../media/image04.png"/><Relationship Id="rId7" Type="http://schemas.openxmlformats.org/officeDocument/2006/relationships/image" Target="../media/image07.png"/><Relationship Id="rId8" Type="http://schemas.openxmlformats.org/officeDocument/2006/relationships/image" Target="../media/image02.png"/></Relationships>
</file>

<file path=ppt/slides/_rels/slide2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07.png"/><Relationship Id="rId13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Relationship Id="rId9" Type="http://schemas.openxmlformats.org/officeDocument/2006/relationships/image" Target="../media/image14.png"/><Relationship Id="rId15" Type="http://schemas.openxmlformats.org/officeDocument/2006/relationships/image" Target="../media/image15.png"/><Relationship Id="rId14" Type="http://schemas.openxmlformats.org/officeDocument/2006/relationships/image" Target="../media/image09.png"/><Relationship Id="rId5" Type="http://schemas.openxmlformats.org/officeDocument/2006/relationships/image" Target="../media/image00.png"/><Relationship Id="rId6" Type="http://schemas.openxmlformats.org/officeDocument/2006/relationships/image" Target="../media/image04.png"/><Relationship Id="rId7" Type="http://schemas.openxmlformats.org/officeDocument/2006/relationships/image" Target="../media/image13.png"/><Relationship Id="rId8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07.png"/><Relationship Id="rId13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Relationship Id="rId9" Type="http://schemas.openxmlformats.org/officeDocument/2006/relationships/image" Target="../media/image14.png"/><Relationship Id="rId14" Type="http://schemas.openxmlformats.org/officeDocument/2006/relationships/image" Target="../media/image09.png"/><Relationship Id="rId5" Type="http://schemas.openxmlformats.org/officeDocument/2006/relationships/image" Target="../media/image00.png"/><Relationship Id="rId6" Type="http://schemas.openxmlformats.org/officeDocument/2006/relationships/image" Target="../media/image04.png"/><Relationship Id="rId7" Type="http://schemas.openxmlformats.org/officeDocument/2006/relationships/image" Target="../media/image13.png"/><Relationship Id="rId8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Relationship Id="rId4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Relationship Id="rId4" Type="http://schemas.openxmlformats.org/officeDocument/2006/relationships/image" Target="../media/image08.png"/><Relationship Id="rId5" Type="http://schemas.openxmlformats.org/officeDocument/2006/relationships/image" Target="../media/image02.png"/><Relationship Id="rId6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S2_지도자 동상_V1.2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2016.10.18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Chris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124522" y="111096"/>
            <a:ext cx="63033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타운 화면 에서의 국가 지도자 동상 ( 오픈 조건 알림 팝업 )</a:t>
            </a:r>
          </a:p>
        </p:txBody>
      </p:sp>
      <p:cxnSp>
        <p:nvCxnSpPr>
          <p:cNvPr id="160" name="Shape 160"/>
          <p:cNvCxnSpPr/>
          <p:nvPr/>
        </p:nvCxnSpPr>
        <p:spPr>
          <a:xfrm>
            <a:off x="194733" y="514295"/>
            <a:ext cx="5920531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888188" y="1019175"/>
            <a:ext cx="534016" cy="970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733" y="615460"/>
            <a:ext cx="3346531" cy="594726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668266" y="852366"/>
            <a:ext cx="81258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잠금 상태의 국가 지도자 동상을 터치하면, 오픈 조건 알림 팝업을 호출합니다.</a:t>
            </a:r>
          </a:p>
        </p:txBody>
      </p:sp>
      <p:grpSp>
        <p:nvGrpSpPr>
          <p:cNvPr id="164" name="Shape 164"/>
          <p:cNvGrpSpPr/>
          <p:nvPr/>
        </p:nvGrpSpPr>
        <p:grpSpPr>
          <a:xfrm>
            <a:off x="1626041" y="3081865"/>
            <a:ext cx="456556" cy="456556"/>
            <a:chOff x="4544889" y="3191030"/>
            <a:chExt cx="796126" cy="796126"/>
          </a:xfrm>
        </p:grpSpPr>
        <p:pic>
          <p:nvPicPr>
            <p:cNvPr id="165" name="Shape 16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44889" y="3191030"/>
              <a:ext cx="796126" cy="7961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Shape 16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736610" y="3310464"/>
              <a:ext cx="432842" cy="541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7" name="Shape 167"/>
          <p:cNvSpPr/>
          <p:nvPr/>
        </p:nvSpPr>
        <p:spPr>
          <a:xfrm>
            <a:off x="150927" y="2996059"/>
            <a:ext cx="3390337" cy="929154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512424" y="3240488"/>
            <a:ext cx="2754279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건물은 국가를 선택한 후에 오픈됩니다!</a:t>
            </a:r>
          </a:p>
        </p:txBody>
      </p:sp>
      <p:cxnSp>
        <p:nvCxnSpPr>
          <p:cNvPr id="169" name="Shape 169"/>
          <p:cNvCxnSpPr/>
          <p:nvPr/>
        </p:nvCxnSpPr>
        <p:spPr>
          <a:xfrm>
            <a:off x="150927" y="2996059"/>
            <a:ext cx="3390337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70" name="Shape 170"/>
          <p:cNvCxnSpPr/>
          <p:nvPr/>
        </p:nvCxnSpPr>
        <p:spPr>
          <a:xfrm>
            <a:off x="143306" y="3910460"/>
            <a:ext cx="3397957" cy="14754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71" name="Shape 171"/>
          <p:cNvSpPr txBox="1"/>
          <p:nvPr/>
        </p:nvSpPr>
        <p:spPr>
          <a:xfrm>
            <a:off x="7484207" y="0"/>
            <a:ext cx="470779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스트링 데이터는 String_NationnalLeaderStatue 를 참고합니다.</a:t>
            </a:r>
          </a:p>
        </p:txBody>
      </p:sp>
      <p:graphicFrame>
        <p:nvGraphicFramePr>
          <p:cNvPr id="172" name="Shape 172"/>
          <p:cNvGraphicFramePr/>
          <p:nvPr/>
        </p:nvGraphicFramePr>
        <p:xfrm>
          <a:off x="7731167" y="3609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{BF10A2A6-E494-4F20-A4C9-3828790484D8}</a:tableStyleId>
              </a:tblPr>
              <a:tblGrid>
                <a:gridCol w="772300"/>
                <a:gridCol w="3066500"/>
              </a:tblGrid>
              <a:tr h="127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0" marB="0" marR="6675" marL="6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해당 건물은 국가를 선택한 후에 오픈됩니다!</a:t>
                      </a:r>
                    </a:p>
                  </a:txBody>
                  <a:tcPr marT="0" marB="0" marR="6675" marL="66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/>
        </p:nvSpPr>
        <p:spPr>
          <a:xfrm>
            <a:off x="124522" y="111096"/>
            <a:ext cx="59907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타운 화면 에서의 국가 지도자 동상 ( 활성화 대기 상태 )</a:t>
            </a:r>
          </a:p>
        </p:txBody>
      </p:sp>
      <p:cxnSp>
        <p:nvCxnSpPr>
          <p:cNvPr id="178" name="Shape 178"/>
          <p:cNvCxnSpPr/>
          <p:nvPr/>
        </p:nvCxnSpPr>
        <p:spPr>
          <a:xfrm>
            <a:off x="194733" y="514295"/>
            <a:ext cx="5920531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888188" y="1019175"/>
            <a:ext cx="534016" cy="970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733" y="615460"/>
            <a:ext cx="3346531" cy="594726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3668266" y="852366"/>
            <a:ext cx="81258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활성화 대기 상태의 지도자 동상은 유저 액션을 통해 활성화 상태로 변경할 수 있습니다.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건설 망치와 일반 자원을 필요로 하지 않으며, 건설 애니메이션이 진행되고 활성화 상태로 변경됩니다.</a:t>
            </a:r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6041" y="3081865"/>
            <a:ext cx="456556" cy="456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50008" y="3148867"/>
            <a:ext cx="282229" cy="32254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7484207" y="0"/>
            <a:ext cx="470779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스트링 데이터는 String_NationnalLeaderStatue 를 참고합니다.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/>
        </p:nvSpPr>
        <p:spPr>
          <a:xfrm>
            <a:off x="124522" y="111096"/>
            <a:ext cx="55290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타운 화면 에서의 국가 지도자 동상 ( 활성화 상태 )</a:t>
            </a:r>
          </a:p>
        </p:txBody>
      </p:sp>
      <p:cxnSp>
        <p:nvCxnSpPr>
          <p:cNvPr id="190" name="Shape 190"/>
          <p:cNvCxnSpPr/>
          <p:nvPr/>
        </p:nvCxnSpPr>
        <p:spPr>
          <a:xfrm>
            <a:off x="194733" y="514295"/>
            <a:ext cx="5308599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91" name="Shape 1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888188" y="1019175"/>
            <a:ext cx="534016" cy="970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733" y="615460"/>
            <a:ext cx="3346531" cy="5947263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3668266" y="696008"/>
            <a:ext cx="81258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활성화 상태의 지도자 동상은 유저 액션을 통해 지도자 동상 화면으로 진입할 수 있습니다.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국가가 변경되면 지도자 동상의 이미지도 국가 타입에 맞게 변경됩니다.</a:t>
            </a:r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559567" y="2434734"/>
            <a:ext cx="684598" cy="124472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7484207" y="0"/>
            <a:ext cx="470779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스트링 데이터는 String_NationnalLeaderStatue 를 참고합니다.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124522" y="111096"/>
            <a:ext cx="31181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 화면 ( UI 설명 )</a:t>
            </a:r>
          </a:p>
        </p:txBody>
      </p:sp>
      <p:cxnSp>
        <p:nvCxnSpPr>
          <p:cNvPr id="201" name="Shape 201"/>
          <p:cNvCxnSpPr/>
          <p:nvPr/>
        </p:nvCxnSpPr>
        <p:spPr>
          <a:xfrm>
            <a:off x="194733" y="514295"/>
            <a:ext cx="3267183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02" name="Shape 202"/>
          <p:cNvSpPr txBox="1"/>
          <p:nvPr/>
        </p:nvSpPr>
        <p:spPr>
          <a:xfrm>
            <a:off x="4085417" y="614160"/>
            <a:ext cx="46798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동상 이름입니다. 국가 타입에 따라 스트링 내용이 달라집니다.</a:t>
            </a:r>
          </a:p>
        </p:txBody>
      </p:sp>
      <p:sp>
        <p:nvSpPr>
          <p:cNvPr id="203" name="Shape 203"/>
          <p:cNvSpPr/>
          <p:nvPr/>
        </p:nvSpPr>
        <p:spPr>
          <a:xfrm>
            <a:off x="190063" y="615460"/>
            <a:ext cx="3351202" cy="59472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Shape 204"/>
          <p:cNvGrpSpPr/>
          <p:nvPr/>
        </p:nvGrpSpPr>
        <p:grpSpPr>
          <a:xfrm>
            <a:off x="190063" y="615458"/>
            <a:ext cx="3346532" cy="388017"/>
            <a:chOff x="4267428" y="1542413"/>
            <a:chExt cx="7314285" cy="634922"/>
          </a:xfrm>
        </p:grpSpPr>
        <p:pic>
          <p:nvPicPr>
            <p:cNvPr id="205" name="Shape 20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4267428" y="1542413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Shape 20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24571" y="1542416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917" y="1342340"/>
            <a:ext cx="1791136" cy="1850537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/>
          <p:nvPr/>
        </p:nvSpPr>
        <p:spPr>
          <a:xfrm>
            <a:off x="191980" y="1019174"/>
            <a:ext cx="3344610" cy="2166516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688839" y="1079237"/>
            <a:ext cx="946130" cy="172023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/>
          <p:nvPr/>
        </p:nvSpPr>
        <p:spPr>
          <a:xfrm>
            <a:off x="1938006" y="1273970"/>
            <a:ext cx="1523910" cy="1528495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rgbClr val="FFF2CC"/>
            </a:solidFill>
            <a:prstDash val="dashDot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1163430" y="638750"/>
            <a:ext cx="1399795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이순신 장군 동상</a:t>
            </a:r>
          </a:p>
        </p:txBody>
      </p:sp>
      <p:cxnSp>
        <p:nvCxnSpPr>
          <p:cNvPr id="212" name="Shape 212"/>
          <p:cNvCxnSpPr>
            <a:stCxn id="202" idx="1"/>
          </p:cNvCxnSpPr>
          <p:nvPr/>
        </p:nvCxnSpPr>
        <p:spPr>
          <a:xfrm flipH="1">
            <a:off x="2980517" y="798826"/>
            <a:ext cx="1104900" cy="6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3" name="Shape 213"/>
          <p:cNvSpPr txBox="1"/>
          <p:nvPr/>
        </p:nvSpPr>
        <p:spPr>
          <a:xfrm>
            <a:off x="1980014" y="1570021"/>
            <a:ext cx="13997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동상 설명</a:t>
            </a:r>
          </a:p>
        </p:txBody>
      </p:sp>
      <p:sp>
        <p:nvSpPr>
          <p:cNvPr id="214" name="Shape 214"/>
          <p:cNvSpPr/>
          <p:nvPr/>
        </p:nvSpPr>
        <p:spPr>
          <a:xfrm>
            <a:off x="190063" y="3241400"/>
            <a:ext cx="3346528" cy="27180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1629929" y="3195126"/>
            <a:ext cx="466793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4085417" y="2050739"/>
            <a:ext cx="46798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동상 설명입니다. 국가 타입에 따라 스트링 내용이 달라집니다.</a:t>
            </a:r>
          </a:p>
        </p:txBody>
      </p:sp>
      <p:cxnSp>
        <p:nvCxnSpPr>
          <p:cNvPr id="217" name="Shape 217"/>
          <p:cNvCxnSpPr>
            <a:stCxn id="216" idx="1"/>
          </p:cNvCxnSpPr>
          <p:nvPr/>
        </p:nvCxnSpPr>
        <p:spPr>
          <a:xfrm flipH="1">
            <a:off x="2980517" y="2235405"/>
            <a:ext cx="1104900" cy="6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8" name="Shape 218"/>
          <p:cNvSpPr txBox="1"/>
          <p:nvPr/>
        </p:nvSpPr>
        <p:spPr>
          <a:xfrm>
            <a:off x="3952607" y="3177439"/>
            <a:ext cx="4679867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동상 도움말 호출 팝업 버튼입니다.</a:t>
            </a:r>
          </a:p>
        </p:txBody>
      </p:sp>
      <p:sp>
        <p:nvSpPr>
          <p:cNvPr id="219" name="Shape 219"/>
          <p:cNvSpPr/>
          <p:nvPr/>
        </p:nvSpPr>
        <p:spPr>
          <a:xfrm>
            <a:off x="190064" y="3573300"/>
            <a:ext cx="3346527" cy="209033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Shape 220"/>
          <p:cNvGrpSpPr/>
          <p:nvPr/>
        </p:nvGrpSpPr>
        <p:grpSpPr>
          <a:xfrm>
            <a:off x="190061" y="6374367"/>
            <a:ext cx="3346530" cy="186248"/>
            <a:chOff x="4280126" y="3276618"/>
            <a:chExt cx="7263492" cy="304761"/>
          </a:xfrm>
        </p:grpSpPr>
        <p:pic>
          <p:nvPicPr>
            <p:cNvPr id="221" name="Shape 2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4280126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Shape 2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911872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3" name="Shape 223"/>
          <p:cNvGrpSpPr/>
          <p:nvPr/>
        </p:nvGrpSpPr>
        <p:grpSpPr>
          <a:xfrm>
            <a:off x="280122" y="3623175"/>
            <a:ext cx="3166409" cy="743869"/>
            <a:chOff x="3941187" y="4177358"/>
            <a:chExt cx="3166409" cy="743869"/>
          </a:xfrm>
        </p:grpSpPr>
        <p:sp>
          <p:nvSpPr>
            <p:cNvPr id="224" name="Shape 224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 txBox="1"/>
            <p:nvPr/>
          </p:nvSpPr>
          <p:spPr>
            <a:xfrm>
              <a:off x="4615648" y="4177358"/>
              <a:ext cx="665567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풍년의 상징</a:t>
              </a:r>
            </a:p>
          </p:txBody>
        </p:sp>
        <p:pic>
          <p:nvPicPr>
            <p:cNvPr id="226" name="Shape 22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" name="Shape 227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grpSp>
          <p:nvGrpSpPr>
            <p:cNvPr id="228" name="Shape 228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229" name="Shape 229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0" name="Shape 230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31" name="Shape 231"/>
            <p:cNvSpPr txBox="1"/>
            <p:nvPr/>
          </p:nvSpPr>
          <p:spPr>
            <a:xfrm>
              <a:off x="4614451" y="4382542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생산량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232" name="Shape 232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233" name="Shape 233"/>
          <p:cNvGrpSpPr/>
          <p:nvPr/>
        </p:nvGrpSpPr>
        <p:grpSpPr>
          <a:xfrm>
            <a:off x="275448" y="4427509"/>
            <a:ext cx="3166409" cy="743869"/>
            <a:chOff x="3941187" y="4177358"/>
            <a:chExt cx="3166409" cy="743869"/>
          </a:xfrm>
        </p:grpSpPr>
        <p:sp>
          <p:nvSpPr>
            <p:cNvPr id="234" name="Shape 234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Shape 235"/>
            <p:cNvSpPr txBox="1"/>
            <p:nvPr/>
          </p:nvSpPr>
          <p:spPr>
            <a:xfrm>
              <a:off x="4615648" y="4177358"/>
              <a:ext cx="665567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풍작의 상징</a:t>
              </a:r>
            </a:p>
          </p:txBody>
        </p:sp>
        <p:pic>
          <p:nvPicPr>
            <p:cNvPr id="236" name="Shape 23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" name="Shape 237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grpSp>
          <p:nvGrpSpPr>
            <p:cNvPr id="238" name="Shape 238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239" name="Shape 239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0" name="Shape 240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41" name="Shape 241"/>
            <p:cNvSpPr txBox="1"/>
            <p:nvPr/>
          </p:nvSpPr>
          <p:spPr>
            <a:xfrm>
              <a:off x="4614451" y="4382542"/>
              <a:ext cx="11496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채집속도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242" name="Shape 242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243" name="Shape 243"/>
          <p:cNvGrpSpPr/>
          <p:nvPr/>
        </p:nvGrpSpPr>
        <p:grpSpPr>
          <a:xfrm>
            <a:off x="279894" y="5223070"/>
            <a:ext cx="3166409" cy="743869"/>
            <a:chOff x="3941187" y="4177358"/>
            <a:chExt cx="3166409" cy="743869"/>
          </a:xfrm>
        </p:grpSpPr>
        <p:sp>
          <p:nvSpPr>
            <p:cNvPr id="244" name="Shape 244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Shape 245"/>
            <p:cNvSpPr txBox="1"/>
            <p:nvPr/>
          </p:nvSpPr>
          <p:spPr>
            <a:xfrm>
              <a:off x="4615648" y="4177358"/>
              <a:ext cx="697627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투쟁의 상징 </a:t>
              </a:r>
            </a:p>
          </p:txBody>
        </p:sp>
        <p:pic>
          <p:nvPicPr>
            <p:cNvPr id="246" name="Shape 24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7" name="Shape 247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pic>
          <p:nvPicPr>
            <p:cNvPr id="248" name="Shape 24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958057" y="4216721"/>
              <a:ext cx="671977" cy="6719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9" name="Shape 249"/>
            <p:cNvSpPr txBox="1"/>
            <p:nvPr/>
          </p:nvSpPr>
          <p:spPr>
            <a:xfrm>
              <a:off x="4614451" y="4382542"/>
              <a:ext cx="11496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채집속도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250" name="Shape 250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251" name="Shape 251"/>
          <p:cNvSpPr/>
          <p:nvPr/>
        </p:nvSpPr>
        <p:spPr>
          <a:xfrm>
            <a:off x="2143397" y="3974523"/>
            <a:ext cx="336084" cy="1599896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3952607" y="3489358"/>
            <a:ext cx="8215018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동상이 가진 효과 목록이 출력됩니다. 상하 스크롤을 통해 다른 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효과도 확인할 수 있습니다.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동상 효과의 이름과 설명은 StatueAttribute 테이블의 버프 이름, 버프 설명 스트링 컬럼의 스트링 키를 참조합니다.</a:t>
            </a:r>
          </a:p>
        </p:txBody>
      </p:sp>
      <p:pic>
        <p:nvPicPr>
          <p:cNvPr id="253" name="Shape 25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91788" y="5377423"/>
            <a:ext cx="492745" cy="49274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/>
          <p:nvPr/>
        </p:nvSpPr>
        <p:spPr>
          <a:xfrm>
            <a:off x="190060" y="5671844"/>
            <a:ext cx="3351202" cy="7025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4680" y="5739523"/>
            <a:ext cx="634844" cy="634844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/>
        </p:nvSpPr>
        <p:spPr>
          <a:xfrm>
            <a:off x="2628971" y="4054378"/>
            <a:ext cx="762724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무료 !</a:t>
            </a:r>
          </a:p>
        </p:txBody>
      </p:sp>
      <p:sp>
        <p:nvSpPr>
          <p:cNvPr id="257" name="Shape 257"/>
          <p:cNvSpPr/>
          <p:nvPr/>
        </p:nvSpPr>
        <p:spPr>
          <a:xfrm>
            <a:off x="216906" y="3602071"/>
            <a:ext cx="3272121" cy="2069773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Shape 258"/>
          <p:cNvCxnSpPr>
            <a:stCxn id="252" idx="1"/>
            <a:endCxn id="219" idx="3"/>
          </p:cNvCxnSpPr>
          <p:nvPr/>
        </p:nvCxnSpPr>
        <p:spPr>
          <a:xfrm flipH="1">
            <a:off x="3536507" y="3951023"/>
            <a:ext cx="416100" cy="667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259" name="Shape 25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209599" y="3245484"/>
            <a:ext cx="271916" cy="2719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Shape 260"/>
          <p:cNvCxnSpPr>
            <a:stCxn id="218" idx="1"/>
            <a:endCxn id="259" idx="3"/>
          </p:cNvCxnSpPr>
          <p:nvPr/>
        </p:nvCxnSpPr>
        <p:spPr>
          <a:xfrm flipH="1">
            <a:off x="3481607" y="3344247"/>
            <a:ext cx="471000" cy="37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1" name="Shape 261"/>
          <p:cNvSpPr txBox="1"/>
          <p:nvPr/>
        </p:nvSpPr>
        <p:spPr>
          <a:xfrm>
            <a:off x="4064510" y="4429803"/>
            <a:ext cx="47077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스트링 데이터는 String_NationnalLeaderStatue 를 참고합니다.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2635153" y="4854432"/>
            <a:ext cx="762724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무료 !</a:t>
            </a:r>
          </a:p>
        </p:txBody>
      </p:sp>
      <p:graphicFrame>
        <p:nvGraphicFramePr>
          <p:cNvPr id="263" name="Shape 263"/>
          <p:cNvGraphicFramePr/>
          <p:nvPr/>
        </p:nvGraphicFramePr>
        <p:xfrm>
          <a:off x="4099450" y="48371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{BF10A2A6-E494-4F20-A4C9-3828790484D8}</a:tableStyleId>
              </a:tblPr>
              <a:tblGrid>
                <a:gridCol w="540650"/>
                <a:gridCol w="8230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사용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사용 중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사용 불가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무료 !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4" name="Shape 264"/>
          <p:cNvGraphicFramePr/>
          <p:nvPr/>
        </p:nvGraphicFramePr>
        <p:xfrm>
          <a:off x="4099450" y="57836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{BF10A2A6-E494-4F20-A4C9-3828790484D8}</a:tableStyleId>
              </a:tblPr>
              <a:tblGrid>
                <a:gridCol w="346100"/>
                <a:gridCol w="101755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{0}시간 지속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/>
        </p:nvSpPr>
        <p:spPr>
          <a:xfrm>
            <a:off x="124522" y="111096"/>
            <a:ext cx="35862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 화면 ( 슬롯별 설명 )</a:t>
            </a:r>
          </a:p>
        </p:txBody>
      </p:sp>
      <p:cxnSp>
        <p:nvCxnSpPr>
          <p:cNvPr id="270" name="Shape 270"/>
          <p:cNvCxnSpPr/>
          <p:nvPr/>
        </p:nvCxnSpPr>
        <p:spPr>
          <a:xfrm>
            <a:off x="194733" y="514295"/>
            <a:ext cx="3267183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71" name="Shape 271"/>
          <p:cNvSpPr/>
          <p:nvPr/>
        </p:nvSpPr>
        <p:spPr>
          <a:xfrm>
            <a:off x="190063" y="615460"/>
            <a:ext cx="3351202" cy="59472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2" name="Shape 272"/>
          <p:cNvGrpSpPr/>
          <p:nvPr/>
        </p:nvGrpSpPr>
        <p:grpSpPr>
          <a:xfrm>
            <a:off x="190063" y="615458"/>
            <a:ext cx="3346532" cy="388017"/>
            <a:chOff x="4267428" y="1542413"/>
            <a:chExt cx="7314285" cy="634922"/>
          </a:xfrm>
        </p:grpSpPr>
        <p:pic>
          <p:nvPicPr>
            <p:cNvPr id="273" name="Shape 27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4267428" y="1542413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" name="Shape 27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24571" y="1542416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5" name="Shape 2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917" y="1342340"/>
            <a:ext cx="1791136" cy="1850537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/>
          <p:nvPr/>
        </p:nvSpPr>
        <p:spPr>
          <a:xfrm>
            <a:off x="191980" y="1019174"/>
            <a:ext cx="3344610" cy="2166516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Shape 2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688839" y="1079237"/>
            <a:ext cx="946130" cy="1720234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/>
          <p:nvPr/>
        </p:nvSpPr>
        <p:spPr>
          <a:xfrm>
            <a:off x="1938006" y="1273970"/>
            <a:ext cx="1523910" cy="1528495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rgbClr val="FFF2CC"/>
            </a:solidFill>
            <a:prstDash val="dashDot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1163430" y="638750"/>
            <a:ext cx="1399795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이순신 장군 동상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980014" y="1570021"/>
            <a:ext cx="13997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동상 설명</a:t>
            </a:r>
          </a:p>
        </p:txBody>
      </p:sp>
      <p:sp>
        <p:nvSpPr>
          <p:cNvPr id="281" name="Shape 281"/>
          <p:cNvSpPr/>
          <p:nvPr/>
        </p:nvSpPr>
        <p:spPr>
          <a:xfrm>
            <a:off x="190063" y="3241400"/>
            <a:ext cx="3346528" cy="27180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1629929" y="3195126"/>
            <a:ext cx="466793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</a:t>
            </a:r>
          </a:p>
        </p:txBody>
      </p:sp>
      <p:sp>
        <p:nvSpPr>
          <p:cNvPr id="283" name="Shape 283"/>
          <p:cNvSpPr/>
          <p:nvPr/>
        </p:nvSpPr>
        <p:spPr>
          <a:xfrm>
            <a:off x="190064" y="3573300"/>
            <a:ext cx="3346527" cy="209033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4" name="Shape 284"/>
          <p:cNvGrpSpPr/>
          <p:nvPr/>
        </p:nvGrpSpPr>
        <p:grpSpPr>
          <a:xfrm>
            <a:off x="190061" y="6374367"/>
            <a:ext cx="3346530" cy="186248"/>
            <a:chOff x="4280126" y="3276618"/>
            <a:chExt cx="7263492" cy="304761"/>
          </a:xfrm>
        </p:grpSpPr>
        <p:pic>
          <p:nvPicPr>
            <p:cNvPr id="285" name="Shape 28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4280126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" name="Shape 28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911872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7" name="Shape 287"/>
          <p:cNvGrpSpPr/>
          <p:nvPr/>
        </p:nvGrpSpPr>
        <p:grpSpPr>
          <a:xfrm>
            <a:off x="280122" y="3623175"/>
            <a:ext cx="3166409" cy="743869"/>
            <a:chOff x="3941187" y="4177358"/>
            <a:chExt cx="3166409" cy="743869"/>
          </a:xfrm>
        </p:grpSpPr>
        <p:sp>
          <p:nvSpPr>
            <p:cNvPr id="288" name="Shape 288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Shape 289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풍년의 상징</a:t>
              </a:r>
            </a:p>
          </p:txBody>
        </p:sp>
        <p:pic>
          <p:nvPicPr>
            <p:cNvPr id="290" name="Shape 29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1" name="Shape 291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grpSp>
          <p:nvGrpSpPr>
            <p:cNvPr id="292" name="Shape 292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293" name="Shape 293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4" name="Shape 294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95" name="Shape 295"/>
            <p:cNvSpPr txBox="1"/>
            <p:nvPr/>
          </p:nvSpPr>
          <p:spPr>
            <a:xfrm>
              <a:off x="4614451" y="4382542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생산량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296" name="Shape 296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297" name="Shape 297"/>
          <p:cNvGrpSpPr/>
          <p:nvPr/>
        </p:nvGrpSpPr>
        <p:grpSpPr>
          <a:xfrm>
            <a:off x="275448" y="4427509"/>
            <a:ext cx="3166409" cy="743869"/>
            <a:chOff x="3941187" y="4177358"/>
            <a:chExt cx="3166409" cy="743869"/>
          </a:xfrm>
        </p:grpSpPr>
        <p:sp>
          <p:nvSpPr>
            <p:cNvPr id="298" name="Shape 298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Shape 299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풍작의 상징</a:t>
              </a:r>
            </a:p>
          </p:txBody>
        </p:sp>
        <p:pic>
          <p:nvPicPr>
            <p:cNvPr id="300" name="Shape 30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grpSp>
          <p:nvGrpSpPr>
            <p:cNvPr id="302" name="Shape 302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303" name="Shape 303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4" name="Shape 304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05" name="Shape 305"/>
            <p:cNvSpPr txBox="1"/>
            <p:nvPr/>
          </p:nvSpPr>
          <p:spPr>
            <a:xfrm>
              <a:off x="4614451" y="4382542"/>
              <a:ext cx="11496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채집속도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306" name="Shape 306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307" name="Shape 307"/>
          <p:cNvGrpSpPr/>
          <p:nvPr/>
        </p:nvGrpSpPr>
        <p:grpSpPr>
          <a:xfrm>
            <a:off x="279894" y="5223070"/>
            <a:ext cx="3166409" cy="743869"/>
            <a:chOff x="3941187" y="4177358"/>
            <a:chExt cx="3166409" cy="743869"/>
          </a:xfrm>
        </p:grpSpPr>
        <p:sp>
          <p:nvSpPr>
            <p:cNvPr id="308" name="Shape 308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Shape 309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투쟁의 상징</a:t>
              </a:r>
            </a:p>
          </p:txBody>
        </p:sp>
        <p:pic>
          <p:nvPicPr>
            <p:cNvPr id="310" name="Shape 31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1" name="Shape 311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pic>
          <p:nvPicPr>
            <p:cNvPr id="312" name="Shape 31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958057" y="4216721"/>
              <a:ext cx="671977" cy="6719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3" name="Shape 313"/>
            <p:cNvSpPr txBox="1"/>
            <p:nvPr/>
          </p:nvSpPr>
          <p:spPr>
            <a:xfrm>
              <a:off x="4614451" y="4382542"/>
              <a:ext cx="11496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채집속도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314" name="Shape 314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315" name="Shape 315"/>
          <p:cNvSpPr/>
          <p:nvPr/>
        </p:nvSpPr>
        <p:spPr>
          <a:xfrm>
            <a:off x="2143397" y="3974523"/>
            <a:ext cx="336084" cy="1599896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Shape 3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91788" y="5377423"/>
            <a:ext cx="492745" cy="49274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Shape 317"/>
          <p:cNvSpPr/>
          <p:nvPr/>
        </p:nvSpPr>
        <p:spPr>
          <a:xfrm>
            <a:off x="190060" y="5671844"/>
            <a:ext cx="3351202" cy="7025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Shape 31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4680" y="5739523"/>
            <a:ext cx="634844" cy="634844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Shape 319"/>
          <p:cNvSpPr txBox="1"/>
          <p:nvPr/>
        </p:nvSpPr>
        <p:spPr>
          <a:xfrm>
            <a:off x="2628971" y="4054378"/>
            <a:ext cx="762724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무료 !</a:t>
            </a:r>
          </a:p>
        </p:txBody>
      </p:sp>
      <p:pic>
        <p:nvPicPr>
          <p:cNvPr id="320" name="Shape 32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209599" y="3245484"/>
            <a:ext cx="271916" cy="2719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Shape 321"/>
          <p:cNvGrpSpPr/>
          <p:nvPr/>
        </p:nvGrpSpPr>
        <p:grpSpPr>
          <a:xfrm>
            <a:off x="4143507" y="2142356"/>
            <a:ext cx="3166409" cy="743869"/>
            <a:chOff x="3941187" y="4177358"/>
            <a:chExt cx="3166409" cy="743869"/>
          </a:xfrm>
        </p:grpSpPr>
        <p:sp>
          <p:nvSpPr>
            <p:cNvPr id="322" name="Shape 322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Shape 323"/>
            <p:cNvSpPr txBox="1"/>
            <p:nvPr/>
          </p:nvSpPr>
          <p:spPr>
            <a:xfrm>
              <a:off x="4615648" y="4177358"/>
              <a:ext cx="697627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풍년의 상징 </a:t>
              </a:r>
            </a:p>
          </p:txBody>
        </p:sp>
        <p:pic>
          <p:nvPicPr>
            <p:cNvPr id="324" name="Shape 32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5" name="Shape 325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grpSp>
          <p:nvGrpSpPr>
            <p:cNvPr id="326" name="Shape 326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327" name="Shape 327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8" name="Shape 328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29" name="Shape 329"/>
            <p:cNvSpPr txBox="1"/>
            <p:nvPr/>
          </p:nvSpPr>
          <p:spPr>
            <a:xfrm>
              <a:off x="4614451" y="4382542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생산량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330" name="Shape 330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331" name="Shape 331"/>
          <p:cNvSpPr txBox="1"/>
          <p:nvPr/>
        </p:nvSpPr>
        <p:spPr>
          <a:xfrm>
            <a:off x="2628971" y="4859192"/>
            <a:ext cx="762724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무료 !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3930200" y="1677511"/>
            <a:ext cx="26713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가능한 슬롯 ( 무료일 때 )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6494932" y="2555199"/>
            <a:ext cx="762724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무료 !</a:t>
            </a:r>
          </a:p>
        </p:txBody>
      </p:sp>
      <p:grpSp>
        <p:nvGrpSpPr>
          <p:cNvPr id="334" name="Shape 334"/>
          <p:cNvGrpSpPr/>
          <p:nvPr/>
        </p:nvGrpSpPr>
        <p:grpSpPr>
          <a:xfrm>
            <a:off x="4143507" y="3348137"/>
            <a:ext cx="3166409" cy="743869"/>
            <a:chOff x="3941187" y="4177358"/>
            <a:chExt cx="3166409" cy="743869"/>
          </a:xfrm>
        </p:grpSpPr>
        <p:sp>
          <p:nvSpPr>
            <p:cNvPr id="335" name="Shape 335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Shape 336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풍년의 상징</a:t>
              </a:r>
            </a:p>
          </p:txBody>
        </p:sp>
        <p:pic>
          <p:nvPicPr>
            <p:cNvPr id="337" name="Shape 33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8" name="Shape 338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grpSp>
          <p:nvGrpSpPr>
            <p:cNvPr id="339" name="Shape 339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340" name="Shape 34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1" name="Shape 34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42" name="Shape 342"/>
            <p:cNvSpPr txBox="1"/>
            <p:nvPr/>
          </p:nvSpPr>
          <p:spPr>
            <a:xfrm>
              <a:off x="4614451" y="4382542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생산량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343" name="Shape 343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344" name="Shape 344"/>
          <p:cNvSpPr txBox="1"/>
          <p:nvPr/>
        </p:nvSpPr>
        <p:spPr>
          <a:xfrm>
            <a:off x="3930200" y="2970908"/>
            <a:ext cx="26713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가능한 슬롯 ( 유료일 때 )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6583017" y="3768933"/>
            <a:ext cx="762724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</a:p>
        </p:txBody>
      </p:sp>
      <p:pic>
        <p:nvPicPr>
          <p:cNvPr id="346" name="Shape 34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601553" y="3822855"/>
            <a:ext cx="210602" cy="2106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7" name="Shape 347"/>
          <p:cNvGrpSpPr/>
          <p:nvPr/>
        </p:nvGrpSpPr>
        <p:grpSpPr>
          <a:xfrm>
            <a:off x="4143507" y="5833057"/>
            <a:ext cx="3166409" cy="743869"/>
            <a:chOff x="3941187" y="4177358"/>
            <a:chExt cx="3166409" cy="743869"/>
          </a:xfrm>
        </p:grpSpPr>
        <p:sp>
          <p:nvSpPr>
            <p:cNvPr id="348" name="Shape 348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Shape 349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풍년의 상징</a:t>
              </a:r>
            </a:p>
          </p:txBody>
        </p:sp>
        <p:pic>
          <p:nvPicPr>
            <p:cNvPr id="350" name="Shape 35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1" name="Shape 351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사용 불가</a:t>
              </a:r>
            </a:p>
          </p:txBody>
        </p:sp>
        <p:grpSp>
          <p:nvGrpSpPr>
            <p:cNvPr id="352" name="Shape 352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353" name="Shape 353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4" name="Shape 354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55" name="Shape 355"/>
            <p:cNvSpPr txBox="1"/>
            <p:nvPr/>
          </p:nvSpPr>
          <p:spPr>
            <a:xfrm>
              <a:off x="4614451" y="4382542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생산량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356" name="Shape 356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357" name="Shape 357"/>
          <p:cNvSpPr txBox="1"/>
          <p:nvPr/>
        </p:nvSpPr>
        <p:spPr>
          <a:xfrm>
            <a:off x="3930200" y="5455828"/>
            <a:ext cx="46010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불가능한 슬롯 ( 사용 횟수를 모두 소모했을 때 )</a:t>
            </a:r>
          </a:p>
        </p:txBody>
      </p:sp>
      <p:grpSp>
        <p:nvGrpSpPr>
          <p:cNvPr id="358" name="Shape 358"/>
          <p:cNvGrpSpPr/>
          <p:nvPr/>
        </p:nvGrpSpPr>
        <p:grpSpPr>
          <a:xfrm>
            <a:off x="4143507" y="4584837"/>
            <a:ext cx="3166409" cy="743869"/>
            <a:chOff x="3941187" y="4177358"/>
            <a:chExt cx="3166409" cy="743869"/>
          </a:xfrm>
        </p:grpSpPr>
        <p:sp>
          <p:nvSpPr>
            <p:cNvPr id="359" name="Shape 359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Shape 360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풍년의 상징</a:t>
              </a:r>
            </a:p>
          </p:txBody>
        </p:sp>
        <p:pic>
          <p:nvPicPr>
            <p:cNvPr id="361" name="Shape 36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2" name="Shape 362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사용 중</a:t>
              </a:r>
            </a:p>
          </p:txBody>
        </p:sp>
        <p:grpSp>
          <p:nvGrpSpPr>
            <p:cNvPr id="363" name="Shape 363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364" name="Shape 36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5" name="Shape 365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66" name="Shape 366"/>
            <p:cNvSpPr txBox="1"/>
            <p:nvPr/>
          </p:nvSpPr>
          <p:spPr>
            <a:xfrm>
              <a:off x="4614451" y="4382542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생산량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367" name="Shape 367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368" name="Shape 368"/>
          <p:cNvSpPr txBox="1"/>
          <p:nvPr/>
        </p:nvSpPr>
        <p:spPr>
          <a:xfrm>
            <a:off x="3930200" y="4207608"/>
            <a:ext cx="33080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중인 슬롯 ( 효과가 적용 중일 때 )</a:t>
            </a:r>
          </a:p>
        </p:txBody>
      </p:sp>
      <p:sp>
        <p:nvSpPr>
          <p:cNvPr id="369" name="Shape 369"/>
          <p:cNvSpPr/>
          <p:nvPr/>
        </p:nvSpPr>
        <p:spPr>
          <a:xfrm>
            <a:off x="4205591" y="4881471"/>
            <a:ext cx="591994" cy="187786"/>
          </a:xfrm>
          <a:prstGeom prst="rect">
            <a:avLst/>
          </a:prstGeom>
          <a:solidFill>
            <a:schemeClr val="accent6">
              <a:alpha val="84705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Shape 370"/>
          <p:cNvSpPr txBox="1"/>
          <p:nvPr/>
        </p:nvSpPr>
        <p:spPr>
          <a:xfrm>
            <a:off x="4165814" y="4816575"/>
            <a:ext cx="690515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rgbClr val="E1EFD8"/>
                </a:solidFill>
                <a:latin typeface="Arial"/>
                <a:ea typeface="Arial"/>
                <a:cs typeface="Arial"/>
                <a:sym typeface="Arial"/>
              </a:rPr>
              <a:t>00:00:00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7344374" y="2077675"/>
            <a:ext cx="38701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 액션을 통해 효과를 사용할 수 있습니다.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345413" y="3294967"/>
            <a:ext cx="38701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 액션을 통해 효과를 사용할 수 있습니다.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348264" y="4555591"/>
            <a:ext cx="38701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버튼이 비활성화됩니다.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 유지 시간이 표시됩니다.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350367" y="5850364"/>
            <a:ext cx="3870185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버튼이 비활성화됩니다.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484207" y="0"/>
            <a:ext cx="470779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스트링 데이터는 String_NationnalLeaderStatue 를 참고합니다.</a:t>
            </a:r>
          </a:p>
        </p:txBody>
      </p:sp>
      <p:graphicFrame>
        <p:nvGraphicFramePr>
          <p:cNvPr id="376" name="Shape 376"/>
          <p:cNvGraphicFramePr/>
          <p:nvPr/>
        </p:nvGraphicFramePr>
        <p:xfrm>
          <a:off x="8250115" y="4228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{BF10A2A6-E494-4F20-A4C9-3828790484D8}</a:tableStyleId>
              </a:tblPr>
              <a:tblGrid>
                <a:gridCol w="772300"/>
                <a:gridCol w="3066500"/>
              </a:tblGrid>
              <a:tr h="6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</a:p>
                  </a:txBody>
                  <a:tcPr marT="0" marB="0" marR="6675" marL="6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{0} 지속</a:t>
                      </a:r>
                    </a:p>
                  </a:txBody>
                  <a:tcPr marT="0" marB="0" marR="6675" marL="66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77" name="Shape 377"/>
          <p:cNvCxnSpPr/>
          <p:nvPr/>
        </p:nvCxnSpPr>
        <p:spPr>
          <a:xfrm flipH="1">
            <a:off x="5365368" y="514295"/>
            <a:ext cx="2884749" cy="1955569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/>
        </p:nvSpPr>
        <p:spPr>
          <a:xfrm>
            <a:off x="124522" y="111096"/>
            <a:ext cx="20457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 화면 </a:t>
            </a:r>
          </a:p>
        </p:txBody>
      </p:sp>
      <p:cxnSp>
        <p:nvCxnSpPr>
          <p:cNvPr id="383" name="Shape 383"/>
          <p:cNvCxnSpPr/>
          <p:nvPr/>
        </p:nvCxnSpPr>
        <p:spPr>
          <a:xfrm>
            <a:off x="194733" y="514295"/>
            <a:ext cx="3267183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84" name="Shape 384"/>
          <p:cNvSpPr/>
          <p:nvPr/>
        </p:nvSpPr>
        <p:spPr>
          <a:xfrm>
            <a:off x="190063" y="615460"/>
            <a:ext cx="3351202" cy="59472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5" name="Shape 385"/>
          <p:cNvGrpSpPr/>
          <p:nvPr/>
        </p:nvGrpSpPr>
        <p:grpSpPr>
          <a:xfrm>
            <a:off x="190063" y="615458"/>
            <a:ext cx="3346532" cy="388017"/>
            <a:chOff x="4267428" y="1542413"/>
            <a:chExt cx="7314285" cy="634922"/>
          </a:xfrm>
        </p:grpSpPr>
        <p:pic>
          <p:nvPicPr>
            <p:cNvPr id="386" name="Shape 38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4267428" y="1542413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Shape 38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24571" y="1542416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8" name="Shape 3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917" y="1342340"/>
            <a:ext cx="1791136" cy="1850537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Shape 389"/>
          <p:cNvSpPr/>
          <p:nvPr/>
        </p:nvSpPr>
        <p:spPr>
          <a:xfrm>
            <a:off x="191980" y="1019174"/>
            <a:ext cx="3344610" cy="2166516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Shape 3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688839" y="1079237"/>
            <a:ext cx="946130" cy="1720234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Shape 391"/>
          <p:cNvSpPr/>
          <p:nvPr/>
        </p:nvSpPr>
        <p:spPr>
          <a:xfrm>
            <a:off x="1938006" y="1273970"/>
            <a:ext cx="1523910" cy="1528495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rgbClr val="FFF2CC"/>
            </a:solidFill>
            <a:prstDash val="dashDot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Shape 392"/>
          <p:cNvSpPr txBox="1"/>
          <p:nvPr/>
        </p:nvSpPr>
        <p:spPr>
          <a:xfrm>
            <a:off x="1163430" y="638750"/>
            <a:ext cx="1399795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이순신 장군 동상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980014" y="1570021"/>
            <a:ext cx="13997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동상 설명</a:t>
            </a:r>
          </a:p>
        </p:txBody>
      </p:sp>
      <p:sp>
        <p:nvSpPr>
          <p:cNvPr id="394" name="Shape 394"/>
          <p:cNvSpPr/>
          <p:nvPr/>
        </p:nvSpPr>
        <p:spPr>
          <a:xfrm>
            <a:off x="190063" y="3241400"/>
            <a:ext cx="3346528" cy="27180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Shape 395"/>
          <p:cNvSpPr txBox="1"/>
          <p:nvPr/>
        </p:nvSpPr>
        <p:spPr>
          <a:xfrm>
            <a:off x="1629929" y="3195126"/>
            <a:ext cx="466793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</a:t>
            </a:r>
          </a:p>
        </p:txBody>
      </p:sp>
      <p:sp>
        <p:nvSpPr>
          <p:cNvPr id="396" name="Shape 396"/>
          <p:cNvSpPr/>
          <p:nvPr/>
        </p:nvSpPr>
        <p:spPr>
          <a:xfrm>
            <a:off x="190064" y="3573300"/>
            <a:ext cx="3346527" cy="209033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7" name="Shape 397"/>
          <p:cNvGrpSpPr/>
          <p:nvPr/>
        </p:nvGrpSpPr>
        <p:grpSpPr>
          <a:xfrm>
            <a:off x="190061" y="6374367"/>
            <a:ext cx="3346530" cy="186248"/>
            <a:chOff x="4280126" y="3276618"/>
            <a:chExt cx="7263492" cy="304761"/>
          </a:xfrm>
        </p:grpSpPr>
        <p:pic>
          <p:nvPicPr>
            <p:cNvPr id="398" name="Shape 39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4280126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Shape 39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911872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0" name="Shape 400"/>
          <p:cNvGrpSpPr/>
          <p:nvPr/>
        </p:nvGrpSpPr>
        <p:grpSpPr>
          <a:xfrm>
            <a:off x="280122" y="3623175"/>
            <a:ext cx="3166409" cy="743869"/>
            <a:chOff x="3941187" y="4177358"/>
            <a:chExt cx="3166409" cy="743869"/>
          </a:xfrm>
        </p:grpSpPr>
        <p:sp>
          <p:nvSpPr>
            <p:cNvPr id="401" name="Shape 401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Shape 402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풍년의 상징</a:t>
              </a:r>
            </a:p>
          </p:txBody>
        </p:sp>
        <p:pic>
          <p:nvPicPr>
            <p:cNvPr id="403" name="Shape 40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4" name="Shape 404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grpSp>
          <p:nvGrpSpPr>
            <p:cNvPr id="405" name="Shape 405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406" name="Shape 40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7" name="Shape 407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08" name="Shape 408"/>
            <p:cNvSpPr txBox="1"/>
            <p:nvPr/>
          </p:nvSpPr>
          <p:spPr>
            <a:xfrm>
              <a:off x="4614451" y="4382542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생산량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409" name="Shape 409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410" name="Shape 410"/>
          <p:cNvGrpSpPr/>
          <p:nvPr/>
        </p:nvGrpSpPr>
        <p:grpSpPr>
          <a:xfrm>
            <a:off x="275448" y="4427509"/>
            <a:ext cx="3166409" cy="743869"/>
            <a:chOff x="3941187" y="4177358"/>
            <a:chExt cx="3166409" cy="743869"/>
          </a:xfrm>
        </p:grpSpPr>
        <p:sp>
          <p:nvSpPr>
            <p:cNvPr id="411" name="Shape 411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Shape 412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풍작의 상징</a:t>
              </a:r>
            </a:p>
          </p:txBody>
        </p:sp>
        <p:pic>
          <p:nvPicPr>
            <p:cNvPr id="413" name="Shape 41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4" name="Shape 414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grpSp>
          <p:nvGrpSpPr>
            <p:cNvPr id="415" name="Shape 415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416" name="Shape 41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7" name="Shape 417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18" name="Shape 418"/>
            <p:cNvSpPr txBox="1"/>
            <p:nvPr/>
          </p:nvSpPr>
          <p:spPr>
            <a:xfrm>
              <a:off x="4614451" y="4382542"/>
              <a:ext cx="11496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채집속도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419" name="Shape 419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420" name="Shape 420"/>
          <p:cNvGrpSpPr/>
          <p:nvPr/>
        </p:nvGrpSpPr>
        <p:grpSpPr>
          <a:xfrm>
            <a:off x="279894" y="5223070"/>
            <a:ext cx="3166409" cy="743869"/>
            <a:chOff x="3941187" y="4177358"/>
            <a:chExt cx="3166409" cy="743869"/>
          </a:xfrm>
        </p:grpSpPr>
        <p:sp>
          <p:nvSpPr>
            <p:cNvPr id="421" name="Shape 421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Shape 422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투쟁의 상징</a:t>
              </a:r>
            </a:p>
          </p:txBody>
        </p:sp>
        <p:pic>
          <p:nvPicPr>
            <p:cNvPr id="423" name="Shape 42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4" name="Shape 424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pic>
          <p:nvPicPr>
            <p:cNvPr id="425" name="Shape 42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958057" y="4216721"/>
              <a:ext cx="671977" cy="6719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6" name="Shape 426"/>
            <p:cNvSpPr txBox="1"/>
            <p:nvPr/>
          </p:nvSpPr>
          <p:spPr>
            <a:xfrm>
              <a:off x="4614451" y="4382542"/>
              <a:ext cx="11496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채집속도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427" name="Shape 427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pic>
        <p:nvPicPr>
          <p:cNvPr id="428" name="Shape 42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91788" y="5377423"/>
            <a:ext cx="492745" cy="49274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Shape 429"/>
          <p:cNvSpPr/>
          <p:nvPr/>
        </p:nvSpPr>
        <p:spPr>
          <a:xfrm>
            <a:off x="190060" y="5671844"/>
            <a:ext cx="3351202" cy="7025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0" name="Shape 43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4680" y="5739523"/>
            <a:ext cx="634844" cy="634844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Shape 431"/>
          <p:cNvSpPr txBox="1"/>
          <p:nvPr/>
        </p:nvSpPr>
        <p:spPr>
          <a:xfrm>
            <a:off x="2628971" y="4054378"/>
            <a:ext cx="762724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무료 !</a:t>
            </a:r>
          </a:p>
        </p:txBody>
      </p:sp>
      <p:pic>
        <p:nvPicPr>
          <p:cNvPr id="432" name="Shape 43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209599" y="3245484"/>
            <a:ext cx="271916" cy="271916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Shape 433"/>
          <p:cNvSpPr txBox="1"/>
          <p:nvPr/>
        </p:nvSpPr>
        <p:spPr>
          <a:xfrm>
            <a:off x="2628971" y="4859192"/>
            <a:ext cx="762724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무료 !</a:t>
            </a:r>
          </a:p>
        </p:txBody>
      </p:sp>
      <p:pic>
        <p:nvPicPr>
          <p:cNvPr id="434" name="Shape 43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-3224523">
            <a:off x="3334226" y="3004599"/>
            <a:ext cx="570261" cy="338591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Shape 435"/>
          <p:cNvSpPr txBox="1"/>
          <p:nvPr/>
        </p:nvSpPr>
        <p:spPr>
          <a:xfrm>
            <a:off x="3807314" y="2322733"/>
            <a:ext cx="5196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도움말 팝업 호출 버튼을 통해 도움말을 확인할 수 있습니다.</a:t>
            </a:r>
          </a:p>
        </p:txBody>
      </p:sp>
      <p:sp>
        <p:nvSpPr>
          <p:cNvPr id="436" name="Shape 436"/>
          <p:cNvSpPr/>
          <p:nvPr/>
        </p:nvSpPr>
        <p:spPr>
          <a:xfrm>
            <a:off x="3144166" y="3185689"/>
            <a:ext cx="442631" cy="374149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Shape 437"/>
          <p:cNvSpPr txBox="1"/>
          <p:nvPr/>
        </p:nvSpPr>
        <p:spPr>
          <a:xfrm>
            <a:off x="7484207" y="0"/>
            <a:ext cx="470779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스트링 데이터는 String_NationnalLeaderStatue 를 참고합니다.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/>
        </p:nvSpPr>
        <p:spPr>
          <a:xfrm>
            <a:off x="124522" y="111096"/>
            <a:ext cx="20457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 화면 </a:t>
            </a:r>
          </a:p>
        </p:txBody>
      </p:sp>
      <p:cxnSp>
        <p:nvCxnSpPr>
          <p:cNvPr id="443" name="Shape 443"/>
          <p:cNvCxnSpPr/>
          <p:nvPr/>
        </p:nvCxnSpPr>
        <p:spPr>
          <a:xfrm>
            <a:off x="194733" y="514295"/>
            <a:ext cx="3267183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444" name="Shape 444"/>
          <p:cNvGrpSpPr/>
          <p:nvPr/>
        </p:nvGrpSpPr>
        <p:grpSpPr>
          <a:xfrm>
            <a:off x="161917" y="615458"/>
            <a:ext cx="3379348" cy="5947265"/>
            <a:chOff x="161917" y="615458"/>
            <a:chExt cx="3379348" cy="5947265"/>
          </a:xfrm>
        </p:grpSpPr>
        <p:sp>
          <p:nvSpPr>
            <p:cNvPr id="445" name="Shape 445"/>
            <p:cNvSpPr/>
            <p:nvPr/>
          </p:nvSpPr>
          <p:spPr>
            <a:xfrm>
              <a:off x="190063" y="615460"/>
              <a:ext cx="3351202" cy="5947264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6" name="Shape 446"/>
            <p:cNvGrpSpPr/>
            <p:nvPr/>
          </p:nvGrpSpPr>
          <p:grpSpPr>
            <a:xfrm>
              <a:off x="190063" y="615458"/>
              <a:ext cx="3346532" cy="388017"/>
              <a:chOff x="4267428" y="1542413"/>
              <a:chExt cx="7314285" cy="634922"/>
            </a:xfrm>
          </p:grpSpPr>
          <p:pic>
            <p:nvPicPr>
              <p:cNvPr id="447" name="Shape 44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4267428" y="1542413"/>
                <a:ext cx="3657142" cy="6349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8" name="Shape 44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924571" y="1542416"/>
                <a:ext cx="3657142" cy="6349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49" name="Shape 4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1917" y="1342340"/>
              <a:ext cx="1791136" cy="18505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0" name="Shape 450"/>
            <p:cNvSpPr/>
            <p:nvPr/>
          </p:nvSpPr>
          <p:spPr>
            <a:xfrm>
              <a:off x="191980" y="1019174"/>
              <a:ext cx="3344610" cy="2166516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1" name="Shape 45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688839" y="1079237"/>
              <a:ext cx="946130" cy="17202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2" name="Shape 452"/>
            <p:cNvSpPr/>
            <p:nvPr/>
          </p:nvSpPr>
          <p:spPr>
            <a:xfrm>
              <a:off x="1938006" y="1273970"/>
              <a:ext cx="1523910" cy="1528495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 cap="flat" cmpd="sng" w="12700">
              <a:solidFill>
                <a:srgbClr val="FFF2CC"/>
              </a:solidFill>
              <a:prstDash val="dashDot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Shape 453"/>
            <p:cNvSpPr txBox="1"/>
            <p:nvPr/>
          </p:nvSpPr>
          <p:spPr>
            <a:xfrm>
              <a:off x="1163430" y="638750"/>
              <a:ext cx="1399795" cy="3336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이순신 장군 동상</a:t>
              </a:r>
            </a:p>
          </p:txBody>
        </p:sp>
        <p:sp>
          <p:nvSpPr>
            <p:cNvPr id="454" name="Shape 454"/>
            <p:cNvSpPr txBox="1"/>
            <p:nvPr/>
          </p:nvSpPr>
          <p:spPr>
            <a:xfrm>
              <a:off x="1980014" y="1570021"/>
              <a:ext cx="13997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동상 설명</a:t>
              </a:r>
            </a:p>
          </p:txBody>
        </p:sp>
        <p:sp>
          <p:nvSpPr>
            <p:cNvPr id="455" name="Shape 455"/>
            <p:cNvSpPr/>
            <p:nvPr/>
          </p:nvSpPr>
          <p:spPr>
            <a:xfrm>
              <a:off x="190063" y="3241400"/>
              <a:ext cx="3346528" cy="271801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Shape 456"/>
            <p:cNvSpPr txBox="1"/>
            <p:nvPr/>
          </p:nvSpPr>
          <p:spPr>
            <a:xfrm>
              <a:off x="1629929" y="3195126"/>
              <a:ext cx="466793" cy="313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효과</a:t>
              </a:r>
            </a:p>
          </p:txBody>
        </p:sp>
        <p:sp>
          <p:nvSpPr>
            <p:cNvPr id="457" name="Shape 457"/>
            <p:cNvSpPr/>
            <p:nvPr/>
          </p:nvSpPr>
          <p:spPr>
            <a:xfrm>
              <a:off x="190064" y="3573300"/>
              <a:ext cx="3346527" cy="209033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8" name="Shape 458"/>
            <p:cNvGrpSpPr/>
            <p:nvPr/>
          </p:nvGrpSpPr>
          <p:grpSpPr>
            <a:xfrm>
              <a:off x="190061" y="6374367"/>
              <a:ext cx="3346530" cy="186248"/>
              <a:chOff x="4280126" y="3276618"/>
              <a:chExt cx="7263492" cy="304761"/>
            </a:xfrm>
          </p:grpSpPr>
          <p:pic>
            <p:nvPicPr>
              <p:cNvPr id="459" name="Shape 45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flipH="1">
                <a:off x="4280126" y="3276618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0" name="Shape 46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7911872" y="3276618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1" name="Shape 461"/>
            <p:cNvGrpSpPr/>
            <p:nvPr/>
          </p:nvGrpSpPr>
          <p:grpSpPr>
            <a:xfrm>
              <a:off x="280122" y="3623175"/>
              <a:ext cx="3166409" cy="743869"/>
              <a:chOff x="3941187" y="4177358"/>
              <a:chExt cx="3166409" cy="743869"/>
            </a:xfrm>
          </p:grpSpPr>
          <p:sp>
            <p:nvSpPr>
              <p:cNvPr id="462" name="Shape 462"/>
              <p:cNvSpPr/>
              <p:nvPr/>
            </p:nvSpPr>
            <p:spPr>
              <a:xfrm>
                <a:off x="3941187" y="4185573"/>
                <a:ext cx="3166409" cy="735655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Shape 463"/>
              <p:cNvSpPr txBox="1"/>
              <p:nvPr/>
            </p:nvSpPr>
            <p:spPr>
              <a:xfrm>
                <a:off x="4615648" y="4177358"/>
                <a:ext cx="66556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7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풍년의 상징</a:t>
                </a:r>
              </a:p>
            </p:txBody>
          </p:sp>
          <p:pic>
            <p:nvPicPr>
              <p:cNvPr id="464" name="Shape 46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6319669" y="4308855"/>
                <a:ext cx="716279" cy="28467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65" name="Shape 465"/>
              <p:cNvSpPr txBox="1"/>
              <p:nvPr/>
            </p:nvSpPr>
            <p:spPr>
              <a:xfrm>
                <a:off x="6354126" y="4317876"/>
                <a:ext cx="63633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사 용</a:t>
                </a:r>
              </a:p>
            </p:txBody>
          </p:sp>
          <p:grpSp>
            <p:nvGrpSpPr>
              <p:cNvPr id="466" name="Shape 466"/>
              <p:cNvGrpSpPr/>
              <p:nvPr/>
            </p:nvGrpSpPr>
            <p:grpSpPr>
              <a:xfrm>
                <a:off x="3958057" y="4216721"/>
                <a:ext cx="671977" cy="671977"/>
                <a:chOff x="3958057" y="4216721"/>
                <a:chExt cx="671977" cy="671977"/>
              </a:xfrm>
            </p:grpSpPr>
            <p:pic>
              <p:nvPicPr>
                <p:cNvPr id="467" name="Shape 467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3958057" y="4216721"/>
                  <a:ext cx="671977" cy="67197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68" name="Shape 468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0" t="0"/>
                <a:stretch/>
              </p:blipFill>
              <p:spPr>
                <a:xfrm>
                  <a:off x="4049023" y="4317876"/>
                  <a:ext cx="490042" cy="4900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469" name="Shape 469"/>
              <p:cNvSpPr txBox="1"/>
              <p:nvPr/>
            </p:nvSpPr>
            <p:spPr>
              <a:xfrm>
                <a:off x="4614451" y="4382542"/>
                <a:ext cx="107273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2 시간</a:t>
                </a:r>
                <a:r>
                  <a:rPr b="1"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지속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모든 자원 생산량  </a:t>
                </a:r>
                <a:r>
                  <a:rPr b="1" lang="en-US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+10 %</a:t>
                </a:r>
              </a:p>
            </p:txBody>
          </p:sp>
          <p:cxnSp>
            <p:nvCxnSpPr>
              <p:cNvPr id="470" name="Shape 470"/>
              <p:cNvCxnSpPr/>
              <p:nvPr/>
            </p:nvCxnSpPr>
            <p:spPr>
              <a:xfrm>
                <a:off x="4668382" y="4399569"/>
                <a:ext cx="110816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471" name="Shape 471"/>
            <p:cNvGrpSpPr/>
            <p:nvPr/>
          </p:nvGrpSpPr>
          <p:grpSpPr>
            <a:xfrm>
              <a:off x="275448" y="4427509"/>
              <a:ext cx="3166409" cy="743869"/>
              <a:chOff x="3941187" y="4177358"/>
              <a:chExt cx="3166409" cy="743869"/>
            </a:xfrm>
          </p:grpSpPr>
          <p:sp>
            <p:nvSpPr>
              <p:cNvPr id="472" name="Shape 472"/>
              <p:cNvSpPr/>
              <p:nvPr/>
            </p:nvSpPr>
            <p:spPr>
              <a:xfrm>
                <a:off x="3941187" y="4185573"/>
                <a:ext cx="3166409" cy="735655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Shape 473"/>
              <p:cNvSpPr txBox="1"/>
              <p:nvPr/>
            </p:nvSpPr>
            <p:spPr>
              <a:xfrm>
                <a:off x="4615648" y="4177358"/>
                <a:ext cx="66556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7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풍작의 상징</a:t>
                </a:r>
              </a:p>
            </p:txBody>
          </p:sp>
          <p:pic>
            <p:nvPicPr>
              <p:cNvPr id="474" name="Shape 47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6319669" y="4308855"/>
                <a:ext cx="716279" cy="28467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5" name="Shape 475"/>
              <p:cNvSpPr txBox="1"/>
              <p:nvPr/>
            </p:nvSpPr>
            <p:spPr>
              <a:xfrm>
                <a:off x="6354126" y="4317876"/>
                <a:ext cx="63633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사 용</a:t>
                </a:r>
              </a:p>
            </p:txBody>
          </p:sp>
          <p:grpSp>
            <p:nvGrpSpPr>
              <p:cNvPr id="476" name="Shape 476"/>
              <p:cNvGrpSpPr/>
              <p:nvPr/>
            </p:nvGrpSpPr>
            <p:grpSpPr>
              <a:xfrm>
                <a:off x="3958057" y="4216721"/>
                <a:ext cx="671977" cy="671977"/>
                <a:chOff x="3958057" y="4216721"/>
                <a:chExt cx="671977" cy="671977"/>
              </a:xfrm>
            </p:grpSpPr>
            <p:pic>
              <p:nvPicPr>
                <p:cNvPr id="477" name="Shape 477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3958057" y="4216721"/>
                  <a:ext cx="671977" cy="67197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78" name="Shape 478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0" t="0"/>
                <a:stretch/>
              </p:blipFill>
              <p:spPr>
                <a:xfrm>
                  <a:off x="4049023" y="4317876"/>
                  <a:ext cx="490042" cy="4900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479" name="Shape 479"/>
              <p:cNvSpPr txBox="1"/>
              <p:nvPr/>
            </p:nvSpPr>
            <p:spPr>
              <a:xfrm>
                <a:off x="4614451" y="4382542"/>
                <a:ext cx="114967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2 시간</a:t>
                </a:r>
                <a:r>
                  <a:rPr b="1"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지속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모든 자원 채집속도  </a:t>
                </a:r>
                <a:r>
                  <a:rPr b="1" lang="en-US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+10 %</a:t>
                </a:r>
              </a:p>
            </p:txBody>
          </p:sp>
          <p:cxnSp>
            <p:nvCxnSpPr>
              <p:cNvPr id="480" name="Shape 480"/>
              <p:cNvCxnSpPr/>
              <p:nvPr/>
            </p:nvCxnSpPr>
            <p:spPr>
              <a:xfrm>
                <a:off x="4668382" y="4399569"/>
                <a:ext cx="110816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481" name="Shape 481"/>
            <p:cNvGrpSpPr/>
            <p:nvPr/>
          </p:nvGrpSpPr>
          <p:grpSpPr>
            <a:xfrm>
              <a:off x="279894" y="5223070"/>
              <a:ext cx="3166409" cy="743869"/>
              <a:chOff x="3941187" y="4177358"/>
              <a:chExt cx="3166409" cy="743869"/>
            </a:xfrm>
          </p:grpSpPr>
          <p:sp>
            <p:nvSpPr>
              <p:cNvPr id="482" name="Shape 482"/>
              <p:cNvSpPr/>
              <p:nvPr/>
            </p:nvSpPr>
            <p:spPr>
              <a:xfrm>
                <a:off x="3941187" y="4185573"/>
                <a:ext cx="3166409" cy="735655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Shape 483"/>
              <p:cNvSpPr txBox="1"/>
              <p:nvPr/>
            </p:nvSpPr>
            <p:spPr>
              <a:xfrm>
                <a:off x="4615648" y="4177358"/>
                <a:ext cx="66556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7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투쟁의 상징</a:t>
                </a:r>
              </a:p>
            </p:txBody>
          </p:sp>
          <p:pic>
            <p:nvPicPr>
              <p:cNvPr id="484" name="Shape 48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6319669" y="4308855"/>
                <a:ext cx="716279" cy="28467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5" name="Shape 485"/>
              <p:cNvSpPr txBox="1"/>
              <p:nvPr/>
            </p:nvSpPr>
            <p:spPr>
              <a:xfrm>
                <a:off x="6354126" y="4317876"/>
                <a:ext cx="63633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사 용</a:t>
                </a:r>
              </a:p>
            </p:txBody>
          </p:sp>
          <p:pic>
            <p:nvPicPr>
              <p:cNvPr id="486" name="Shape 48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7" name="Shape 487"/>
              <p:cNvSpPr txBox="1"/>
              <p:nvPr/>
            </p:nvSpPr>
            <p:spPr>
              <a:xfrm>
                <a:off x="4614451" y="4382542"/>
                <a:ext cx="114967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2 시간</a:t>
                </a:r>
                <a:r>
                  <a:rPr b="1"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지속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모든 자원 채집속도  </a:t>
                </a:r>
                <a:r>
                  <a:rPr b="1" lang="en-US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+10 %</a:t>
                </a:r>
              </a:p>
            </p:txBody>
          </p:sp>
          <p:cxnSp>
            <p:nvCxnSpPr>
              <p:cNvPr id="488" name="Shape 488"/>
              <p:cNvCxnSpPr/>
              <p:nvPr/>
            </p:nvCxnSpPr>
            <p:spPr>
              <a:xfrm>
                <a:off x="4668382" y="4399569"/>
                <a:ext cx="110816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pic>
          <p:nvPicPr>
            <p:cNvPr id="489" name="Shape 48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91788" y="5377423"/>
              <a:ext cx="492745" cy="4927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0" name="Shape 490"/>
            <p:cNvSpPr/>
            <p:nvPr/>
          </p:nvSpPr>
          <p:spPr>
            <a:xfrm>
              <a:off x="190060" y="5671844"/>
              <a:ext cx="3351202" cy="702521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1" name="Shape 49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04680" y="5739523"/>
              <a:ext cx="634844" cy="6348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2" name="Shape 492"/>
            <p:cNvSpPr txBox="1"/>
            <p:nvPr/>
          </p:nvSpPr>
          <p:spPr>
            <a:xfrm>
              <a:off x="2628971" y="4054378"/>
              <a:ext cx="762724" cy="253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무료 !</a:t>
              </a:r>
            </a:p>
          </p:txBody>
        </p:sp>
        <p:pic>
          <p:nvPicPr>
            <p:cNvPr id="493" name="Shape 49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3209599" y="3245484"/>
              <a:ext cx="271916" cy="2719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4" name="Shape 494"/>
            <p:cNvSpPr txBox="1"/>
            <p:nvPr/>
          </p:nvSpPr>
          <p:spPr>
            <a:xfrm>
              <a:off x="2628971" y="4859192"/>
              <a:ext cx="762724" cy="253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무료 !</a:t>
              </a:r>
            </a:p>
          </p:txBody>
        </p:sp>
      </p:grpSp>
      <p:sp>
        <p:nvSpPr>
          <p:cNvPr id="495" name="Shape 495"/>
          <p:cNvSpPr/>
          <p:nvPr/>
        </p:nvSpPr>
        <p:spPr>
          <a:xfrm>
            <a:off x="346609" y="1788783"/>
            <a:ext cx="3045086" cy="239275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Shape 496"/>
          <p:cNvSpPr txBox="1"/>
          <p:nvPr/>
        </p:nvSpPr>
        <p:spPr>
          <a:xfrm>
            <a:off x="341934" y="1760096"/>
            <a:ext cx="3049761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국가별 지도자 동상 도움말</a:t>
            </a:r>
          </a:p>
        </p:txBody>
      </p:sp>
      <p:cxnSp>
        <p:nvCxnSpPr>
          <p:cNvPr id="497" name="Shape 497"/>
          <p:cNvCxnSpPr/>
          <p:nvPr/>
        </p:nvCxnSpPr>
        <p:spPr>
          <a:xfrm>
            <a:off x="435749" y="2088677"/>
            <a:ext cx="281781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98" name="Shape 498"/>
          <p:cNvSpPr txBox="1"/>
          <p:nvPr/>
        </p:nvSpPr>
        <p:spPr>
          <a:xfrm>
            <a:off x="362514" y="2124110"/>
            <a:ext cx="3049761" cy="1938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지도자 동상은 국가별로 실존하는 동상을 그대로 옮겨놓았습니다.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동상이 가진 효과는 하루에 한 번씩 사용할 수 있으며, 기준 시간이 지나야만 다시 사용할 수 있게 됩니다.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매일 첫 번째 동상 효과는 무료로 사용할 수 있지만 두 번째 동상 효과부터는 크라운을 사용해야만 하니 신중하게 무료 효과를 선택하세요!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x="7484207" y="0"/>
            <a:ext cx="470779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스트링 데이터는 String_NationnalLeaderStatue 를 참고합니다.</a:t>
            </a:r>
          </a:p>
        </p:txBody>
      </p:sp>
      <p:graphicFrame>
        <p:nvGraphicFramePr>
          <p:cNvPr id="500" name="Shape 500"/>
          <p:cNvGraphicFramePr/>
          <p:nvPr/>
        </p:nvGraphicFramePr>
        <p:xfrm>
          <a:off x="8148863" y="5052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{BF10A2A6-E494-4F20-A4C9-3828790484D8}</a:tableStyleId>
              </a:tblPr>
              <a:tblGrid>
                <a:gridCol w="772300"/>
                <a:gridCol w="3066500"/>
              </a:tblGrid>
              <a:tr h="127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</a:t>
                      </a:r>
                    </a:p>
                  </a:txBody>
                  <a:tcPr marT="0" marB="0" marR="6675" marL="6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국가별 지도자 동상 도움말</a:t>
                      </a:r>
                    </a:p>
                  </a:txBody>
                  <a:tcPr marT="0" marB="0" marR="6675" marL="66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831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</a:t>
                      </a:r>
                    </a:p>
                  </a:txBody>
                  <a:tcPr marT="0" marB="0" marR="6675" marL="6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지도자 동상은 국가별로 실존하는 동상을 그대로 옮겨놓았습니다.\n동상이 가진 효과는 하루에 한 번씩 사용할 수 있으며, 기준 시간이 지나야만 다시 사용할 수 있게 됩니다.\n매일 첫 번째 동상 효과는 무료로 사용할 수 있지만 두 번째 동상 효과부터는 크라운을 사용해야만하니 신중하게 무료 효과를 선택하세요!</a:t>
                      </a:r>
                    </a:p>
                  </a:txBody>
                  <a:tcPr marT="0" marB="0" marR="6675" marL="66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/>
        </p:nvSpPr>
        <p:spPr>
          <a:xfrm>
            <a:off x="124522" y="111096"/>
            <a:ext cx="20457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 화면 </a:t>
            </a:r>
          </a:p>
        </p:txBody>
      </p:sp>
      <p:cxnSp>
        <p:nvCxnSpPr>
          <p:cNvPr id="506" name="Shape 506"/>
          <p:cNvCxnSpPr/>
          <p:nvPr/>
        </p:nvCxnSpPr>
        <p:spPr>
          <a:xfrm>
            <a:off x="194733" y="514295"/>
            <a:ext cx="3267183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07" name="Shape 507"/>
          <p:cNvSpPr/>
          <p:nvPr/>
        </p:nvSpPr>
        <p:spPr>
          <a:xfrm>
            <a:off x="190063" y="615460"/>
            <a:ext cx="3351202" cy="59472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8" name="Shape 508"/>
          <p:cNvGrpSpPr/>
          <p:nvPr/>
        </p:nvGrpSpPr>
        <p:grpSpPr>
          <a:xfrm>
            <a:off x="190063" y="615458"/>
            <a:ext cx="3346532" cy="388017"/>
            <a:chOff x="4267428" y="1542413"/>
            <a:chExt cx="7314285" cy="634922"/>
          </a:xfrm>
        </p:grpSpPr>
        <p:pic>
          <p:nvPicPr>
            <p:cNvPr id="509" name="Shape 50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4267428" y="1542413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0" name="Shape 5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24571" y="1542416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11" name="Shape 5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917" y="1342340"/>
            <a:ext cx="1791136" cy="1850537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Shape 512"/>
          <p:cNvSpPr/>
          <p:nvPr/>
        </p:nvSpPr>
        <p:spPr>
          <a:xfrm>
            <a:off x="191980" y="1019174"/>
            <a:ext cx="3344610" cy="2166516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3" name="Shape 5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688839" y="1079237"/>
            <a:ext cx="946130" cy="1720234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Shape 514"/>
          <p:cNvSpPr/>
          <p:nvPr/>
        </p:nvSpPr>
        <p:spPr>
          <a:xfrm>
            <a:off x="1938006" y="1273970"/>
            <a:ext cx="1523910" cy="1528495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rgbClr val="FFF2CC"/>
            </a:solidFill>
            <a:prstDash val="dashDot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Shape 515"/>
          <p:cNvSpPr txBox="1"/>
          <p:nvPr/>
        </p:nvSpPr>
        <p:spPr>
          <a:xfrm>
            <a:off x="1163430" y="638750"/>
            <a:ext cx="1399795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이순신 장군 동상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1980014" y="1570021"/>
            <a:ext cx="13997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동상 설명</a:t>
            </a:r>
          </a:p>
        </p:txBody>
      </p:sp>
      <p:sp>
        <p:nvSpPr>
          <p:cNvPr id="517" name="Shape 517"/>
          <p:cNvSpPr/>
          <p:nvPr/>
        </p:nvSpPr>
        <p:spPr>
          <a:xfrm>
            <a:off x="190063" y="3241400"/>
            <a:ext cx="3346528" cy="27180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Shape 518"/>
          <p:cNvSpPr txBox="1"/>
          <p:nvPr/>
        </p:nvSpPr>
        <p:spPr>
          <a:xfrm>
            <a:off x="1629929" y="3195126"/>
            <a:ext cx="466793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</a:t>
            </a:r>
          </a:p>
        </p:txBody>
      </p:sp>
      <p:sp>
        <p:nvSpPr>
          <p:cNvPr id="519" name="Shape 519"/>
          <p:cNvSpPr/>
          <p:nvPr/>
        </p:nvSpPr>
        <p:spPr>
          <a:xfrm>
            <a:off x="190064" y="3573300"/>
            <a:ext cx="3346527" cy="209033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0" name="Shape 520"/>
          <p:cNvGrpSpPr/>
          <p:nvPr/>
        </p:nvGrpSpPr>
        <p:grpSpPr>
          <a:xfrm>
            <a:off x="190061" y="6374367"/>
            <a:ext cx="3346530" cy="186248"/>
            <a:chOff x="4280126" y="3276618"/>
            <a:chExt cx="7263492" cy="304761"/>
          </a:xfrm>
        </p:grpSpPr>
        <p:pic>
          <p:nvPicPr>
            <p:cNvPr id="521" name="Shape 5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4280126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2" name="Shape 5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911872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3" name="Shape 523"/>
          <p:cNvGrpSpPr/>
          <p:nvPr/>
        </p:nvGrpSpPr>
        <p:grpSpPr>
          <a:xfrm>
            <a:off x="280122" y="3623175"/>
            <a:ext cx="3166409" cy="743869"/>
            <a:chOff x="3941187" y="4177358"/>
            <a:chExt cx="3166409" cy="743869"/>
          </a:xfrm>
        </p:grpSpPr>
        <p:sp>
          <p:nvSpPr>
            <p:cNvPr id="524" name="Shape 524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Shape 525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풍년의 상징</a:t>
              </a:r>
            </a:p>
          </p:txBody>
        </p:sp>
        <p:pic>
          <p:nvPicPr>
            <p:cNvPr id="526" name="Shape 52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7" name="Shape 527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grpSp>
          <p:nvGrpSpPr>
            <p:cNvPr id="528" name="Shape 528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529" name="Shape 529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30" name="Shape 530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31" name="Shape 531"/>
            <p:cNvSpPr txBox="1"/>
            <p:nvPr/>
          </p:nvSpPr>
          <p:spPr>
            <a:xfrm>
              <a:off x="4614451" y="4382542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생산량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532" name="Shape 532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533" name="Shape 533"/>
          <p:cNvGrpSpPr/>
          <p:nvPr/>
        </p:nvGrpSpPr>
        <p:grpSpPr>
          <a:xfrm>
            <a:off x="275448" y="4427509"/>
            <a:ext cx="3166409" cy="743869"/>
            <a:chOff x="3941187" y="4177358"/>
            <a:chExt cx="3166409" cy="743869"/>
          </a:xfrm>
        </p:grpSpPr>
        <p:sp>
          <p:nvSpPr>
            <p:cNvPr id="534" name="Shape 534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Shape 535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풍작의 상징</a:t>
              </a:r>
            </a:p>
          </p:txBody>
        </p:sp>
        <p:pic>
          <p:nvPicPr>
            <p:cNvPr id="536" name="Shape 53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7" name="Shape 537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grpSp>
          <p:nvGrpSpPr>
            <p:cNvPr id="538" name="Shape 538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539" name="Shape 539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0" name="Shape 540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41" name="Shape 541"/>
            <p:cNvSpPr txBox="1"/>
            <p:nvPr/>
          </p:nvSpPr>
          <p:spPr>
            <a:xfrm>
              <a:off x="4614451" y="4382542"/>
              <a:ext cx="11496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채집속도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542" name="Shape 542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543" name="Shape 543"/>
          <p:cNvGrpSpPr/>
          <p:nvPr/>
        </p:nvGrpSpPr>
        <p:grpSpPr>
          <a:xfrm>
            <a:off x="279894" y="5223070"/>
            <a:ext cx="3166409" cy="743869"/>
            <a:chOff x="3941187" y="4177358"/>
            <a:chExt cx="3166409" cy="743869"/>
          </a:xfrm>
        </p:grpSpPr>
        <p:sp>
          <p:nvSpPr>
            <p:cNvPr id="544" name="Shape 544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Shape 545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투쟁의 상징</a:t>
              </a:r>
            </a:p>
          </p:txBody>
        </p:sp>
        <p:pic>
          <p:nvPicPr>
            <p:cNvPr id="546" name="Shape 54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7" name="Shape 547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pic>
          <p:nvPicPr>
            <p:cNvPr id="548" name="Shape 54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958057" y="4216721"/>
              <a:ext cx="671977" cy="6719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9" name="Shape 549"/>
            <p:cNvSpPr txBox="1"/>
            <p:nvPr/>
          </p:nvSpPr>
          <p:spPr>
            <a:xfrm>
              <a:off x="4614451" y="4382542"/>
              <a:ext cx="11496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채집속도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550" name="Shape 550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pic>
        <p:nvPicPr>
          <p:cNvPr id="551" name="Shape 55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91788" y="5377423"/>
            <a:ext cx="492745" cy="492745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/>
          <p:nvPr/>
        </p:nvSpPr>
        <p:spPr>
          <a:xfrm>
            <a:off x="190060" y="5671844"/>
            <a:ext cx="3351202" cy="7025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3" name="Shape 55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4680" y="5739523"/>
            <a:ext cx="634844" cy="634844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Shape 554"/>
          <p:cNvSpPr txBox="1"/>
          <p:nvPr/>
        </p:nvSpPr>
        <p:spPr>
          <a:xfrm>
            <a:off x="2628971" y="4054378"/>
            <a:ext cx="762724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무료 !</a:t>
            </a:r>
          </a:p>
        </p:txBody>
      </p:sp>
      <p:pic>
        <p:nvPicPr>
          <p:cNvPr id="555" name="Shape 55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209599" y="3245484"/>
            <a:ext cx="271916" cy="271916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Shape 556"/>
          <p:cNvSpPr txBox="1"/>
          <p:nvPr/>
        </p:nvSpPr>
        <p:spPr>
          <a:xfrm>
            <a:off x="2628971" y="4859192"/>
            <a:ext cx="762724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무료 !</a:t>
            </a:r>
          </a:p>
        </p:txBody>
      </p:sp>
      <p:pic>
        <p:nvPicPr>
          <p:cNvPr id="557" name="Shape 55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-3224523">
            <a:off x="3042272" y="3594395"/>
            <a:ext cx="570261" cy="338591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Shape 558"/>
          <p:cNvSpPr txBox="1"/>
          <p:nvPr/>
        </p:nvSpPr>
        <p:spPr>
          <a:xfrm>
            <a:off x="3807314" y="3239683"/>
            <a:ext cx="2671353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 액션을 통해 효과 사용</a:t>
            </a:r>
          </a:p>
        </p:txBody>
      </p:sp>
      <p:sp>
        <p:nvSpPr>
          <p:cNvPr id="559" name="Shape 559"/>
          <p:cNvSpPr/>
          <p:nvPr/>
        </p:nvSpPr>
        <p:spPr>
          <a:xfrm>
            <a:off x="2543135" y="3473103"/>
            <a:ext cx="1088187" cy="635669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Shape 560"/>
          <p:cNvSpPr txBox="1"/>
          <p:nvPr/>
        </p:nvSpPr>
        <p:spPr>
          <a:xfrm>
            <a:off x="7484207" y="0"/>
            <a:ext cx="470779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스트링 데이터는 String_NationnalLeaderStatue 를 참고합니다.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/>
          <p:nvPr/>
        </p:nvSpPr>
        <p:spPr>
          <a:xfrm>
            <a:off x="124522" y="111096"/>
            <a:ext cx="20457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 화면 </a:t>
            </a:r>
          </a:p>
        </p:txBody>
      </p:sp>
      <p:cxnSp>
        <p:nvCxnSpPr>
          <p:cNvPr id="566" name="Shape 566"/>
          <p:cNvCxnSpPr/>
          <p:nvPr/>
        </p:nvCxnSpPr>
        <p:spPr>
          <a:xfrm>
            <a:off x="194733" y="514295"/>
            <a:ext cx="3267183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67" name="Shape 567"/>
          <p:cNvSpPr/>
          <p:nvPr/>
        </p:nvSpPr>
        <p:spPr>
          <a:xfrm>
            <a:off x="190063" y="615460"/>
            <a:ext cx="3351202" cy="59472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8" name="Shape 568"/>
          <p:cNvGrpSpPr/>
          <p:nvPr/>
        </p:nvGrpSpPr>
        <p:grpSpPr>
          <a:xfrm>
            <a:off x="190063" y="615458"/>
            <a:ext cx="3346532" cy="388017"/>
            <a:chOff x="4267428" y="1542413"/>
            <a:chExt cx="7314285" cy="634922"/>
          </a:xfrm>
        </p:grpSpPr>
        <p:pic>
          <p:nvPicPr>
            <p:cNvPr id="569" name="Shape 56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4267428" y="1542413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0" name="Shape 57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24571" y="1542416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71" name="Shape 5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917" y="1342340"/>
            <a:ext cx="1791136" cy="1850537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Shape 572"/>
          <p:cNvSpPr/>
          <p:nvPr/>
        </p:nvSpPr>
        <p:spPr>
          <a:xfrm>
            <a:off x="191980" y="1019174"/>
            <a:ext cx="3344610" cy="2166516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3" name="Shape 5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688839" y="1079237"/>
            <a:ext cx="946130" cy="1720234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Shape 574"/>
          <p:cNvSpPr/>
          <p:nvPr/>
        </p:nvSpPr>
        <p:spPr>
          <a:xfrm>
            <a:off x="1938006" y="1273970"/>
            <a:ext cx="1523910" cy="1528495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rgbClr val="FFF2CC"/>
            </a:solidFill>
            <a:prstDash val="dashDot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Shape 575"/>
          <p:cNvSpPr txBox="1"/>
          <p:nvPr/>
        </p:nvSpPr>
        <p:spPr>
          <a:xfrm>
            <a:off x="1163430" y="638750"/>
            <a:ext cx="1399795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이순신 장군 동상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x="1980014" y="1570021"/>
            <a:ext cx="13997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동상 설명</a:t>
            </a:r>
          </a:p>
        </p:txBody>
      </p:sp>
      <p:sp>
        <p:nvSpPr>
          <p:cNvPr id="577" name="Shape 577"/>
          <p:cNvSpPr/>
          <p:nvPr/>
        </p:nvSpPr>
        <p:spPr>
          <a:xfrm>
            <a:off x="190063" y="3241400"/>
            <a:ext cx="3346528" cy="27180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Shape 578"/>
          <p:cNvSpPr txBox="1"/>
          <p:nvPr/>
        </p:nvSpPr>
        <p:spPr>
          <a:xfrm>
            <a:off x="1629929" y="3195126"/>
            <a:ext cx="466793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</a:t>
            </a:r>
          </a:p>
        </p:txBody>
      </p:sp>
      <p:sp>
        <p:nvSpPr>
          <p:cNvPr id="579" name="Shape 579"/>
          <p:cNvSpPr/>
          <p:nvPr/>
        </p:nvSpPr>
        <p:spPr>
          <a:xfrm>
            <a:off x="190064" y="3573300"/>
            <a:ext cx="3346527" cy="209033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0" name="Shape 580"/>
          <p:cNvGrpSpPr/>
          <p:nvPr/>
        </p:nvGrpSpPr>
        <p:grpSpPr>
          <a:xfrm>
            <a:off x="190061" y="6374367"/>
            <a:ext cx="3346530" cy="186248"/>
            <a:chOff x="4280126" y="3276618"/>
            <a:chExt cx="7263492" cy="304761"/>
          </a:xfrm>
        </p:grpSpPr>
        <p:pic>
          <p:nvPicPr>
            <p:cNvPr id="581" name="Shape 58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4280126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2" name="Shape 58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911872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3" name="Shape 583"/>
          <p:cNvGrpSpPr/>
          <p:nvPr/>
        </p:nvGrpSpPr>
        <p:grpSpPr>
          <a:xfrm>
            <a:off x="280122" y="3623175"/>
            <a:ext cx="3166409" cy="743869"/>
            <a:chOff x="3941187" y="4177358"/>
            <a:chExt cx="3166409" cy="743869"/>
          </a:xfrm>
        </p:grpSpPr>
        <p:sp>
          <p:nvSpPr>
            <p:cNvPr id="584" name="Shape 584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Shape 585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풍년의 상징</a:t>
              </a:r>
            </a:p>
          </p:txBody>
        </p:sp>
        <p:pic>
          <p:nvPicPr>
            <p:cNvPr id="586" name="Shape 58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7" name="Shape 587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사용 중</a:t>
              </a:r>
            </a:p>
          </p:txBody>
        </p:sp>
        <p:grpSp>
          <p:nvGrpSpPr>
            <p:cNvPr id="588" name="Shape 588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589" name="Shape 589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0" name="Shape 590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91" name="Shape 591"/>
            <p:cNvSpPr txBox="1"/>
            <p:nvPr/>
          </p:nvSpPr>
          <p:spPr>
            <a:xfrm>
              <a:off x="4614451" y="4382542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생산량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592" name="Shape 592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593" name="Shape 593"/>
          <p:cNvGrpSpPr/>
          <p:nvPr/>
        </p:nvGrpSpPr>
        <p:grpSpPr>
          <a:xfrm>
            <a:off x="279894" y="5223070"/>
            <a:ext cx="3166409" cy="743869"/>
            <a:chOff x="3941187" y="4177358"/>
            <a:chExt cx="3166409" cy="743869"/>
          </a:xfrm>
        </p:grpSpPr>
        <p:sp>
          <p:nvSpPr>
            <p:cNvPr id="594" name="Shape 594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Shape 595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투쟁의 상징</a:t>
              </a:r>
            </a:p>
          </p:txBody>
        </p:sp>
        <p:pic>
          <p:nvPicPr>
            <p:cNvPr id="596" name="Shape 59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7" name="Shape 597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pic>
          <p:nvPicPr>
            <p:cNvPr id="598" name="Shape 59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958057" y="4216721"/>
              <a:ext cx="671977" cy="6719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9" name="Shape 599"/>
            <p:cNvSpPr txBox="1"/>
            <p:nvPr/>
          </p:nvSpPr>
          <p:spPr>
            <a:xfrm>
              <a:off x="4614451" y="4382542"/>
              <a:ext cx="11496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채집속도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600" name="Shape 600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pic>
        <p:nvPicPr>
          <p:cNvPr id="601" name="Shape 60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91788" y="5377423"/>
            <a:ext cx="492745" cy="492745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Shape 602"/>
          <p:cNvSpPr/>
          <p:nvPr/>
        </p:nvSpPr>
        <p:spPr>
          <a:xfrm>
            <a:off x="190060" y="5671844"/>
            <a:ext cx="3351202" cy="7025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Shape 60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04680" y="5739523"/>
            <a:ext cx="634844" cy="634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Shape 60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209599" y="3245484"/>
            <a:ext cx="271916" cy="271916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Shape 605"/>
          <p:cNvSpPr txBox="1"/>
          <p:nvPr/>
        </p:nvSpPr>
        <p:spPr>
          <a:xfrm>
            <a:off x="3736775" y="2462204"/>
            <a:ext cx="82011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효과를 사용하면 버튼이 비활성화가 되고, 지속 효과 아이콘에 해당 효과가 유지되는 시간이 표시됩니다.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지속 효과 슬롯에 이펙트 효과가 표시됩니다.  </a:t>
            </a:r>
          </a:p>
        </p:txBody>
      </p:sp>
      <p:grpSp>
        <p:nvGrpSpPr>
          <p:cNvPr id="606" name="Shape 606"/>
          <p:cNvGrpSpPr/>
          <p:nvPr/>
        </p:nvGrpSpPr>
        <p:grpSpPr>
          <a:xfrm>
            <a:off x="275448" y="4427509"/>
            <a:ext cx="3202234" cy="743869"/>
            <a:chOff x="275448" y="4427509"/>
            <a:chExt cx="3202234" cy="743869"/>
          </a:xfrm>
        </p:grpSpPr>
        <p:grpSp>
          <p:nvGrpSpPr>
            <p:cNvPr id="607" name="Shape 607"/>
            <p:cNvGrpSpPr/>
            <p:nvPr/>
          </p:nvGrpSpPr>
          <p:grpSpPr>
            <a:xfrm>
              <a:off x="275448" y="4427509"/>
              <a:ext cx="3166409" cy="743869"/>
              <a:chOff x="3941187" y="4177358"/>
              <a:chExt cx="3166409" cy="743869"/>
            </a:xfrm>
          </p:grpSpPr>
          <p:sp>
            <p:nvSpPr>
              <p:cNvPr id="608" name="Shape 608"/>
              <p:cNvSpPr/>
              <p:nvPr/>
            </p:nvSpPr>
            <p:spPr>
              <a:xfrm>
                <a:off x="3941187" y="4185573"/>
                <a:ext cx="3166409" cy="735655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Shape 609"/>
              <p:cNvSpPr txBox="1"/>
              <p:nvPr/>
            </p:nvSpPr>
            <p:spPr>
              <a:xfrm>
                <a:off x="4615648" y="4177358"/>
                <a:ext cx="66556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7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풍작의 상징</a:t>
                </a:r>
              </a:p>
            </p:txBody>
          </p:sp>
          <p:pic>
            <p:nvPicPr>
              <p:cNvPr id="610" name="Shape 610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6319669" y="4308855"/>
                <a:ext cx="716279" cy="28467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11" name="Shape 611"/>
              <p:cNvSpPr txBox="1"/>
              <p:nvPr/>
            </p:nvSpPr>
            <p:spPr>
              <a:xfrm>
                <a:off x="6354126" y="4317876"/>
                <a:ext cx="63633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사 용</a:t>
                </a:r>
              </a:p>
            </p:txBody>
          </p:sp>
          <p:grpSp>
            <p:nvGrpSpPr>
              <p:cNvPr id="612" name="Shape 612"/>
              <p:cNvGrpSpPr/>
              <p:nvPr/>
            </p:nvGrpSpPr>
            <p:grpSpPr>
              <a:xfrm>
                <a:off x="3958057" y="4216721"/>
                <a:ext cx="671977" cy="671977"/>
                <a:chOff x="3958057" y="4216721"/>
                <a:chExt cx="671977" cy="671977"/>
              </a:xfrm>
            </p:grpSpPr>
            <p:pic>
              <p:nvPicPr>
                <p:cNvPr id="613" name="Shape 613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3958057" y="4216721"/>
                  <a:ext cx="671977" cy="67197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14" name="Shape 614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0" t="0"/>
                <a:stretch/>
              </p:blipFill>
              <p:spPr>
                <a:xfrm>
                  <a:off x="4049023" y="4317876"/>
                  <a:ext cx="490042" cy="4900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615" name="Shape 615"/>
              <p:cNvSpPr txBox="1"/>
              <p:nvPr/>
            </p:nvSpPr>
            <p:spPr>
              <a:xfrm>
                <a:off x="4614451" y="4382542"/>
                <a:ext cx="114967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2 시간</a:t>
                </a:r>
                <a:r>
                  <a:rPr b="1"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지속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모든 자원 채집속도  </a:t>
                </a:r>
                <a:r>
                  <a:rPr b="1" lang="en-US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+10 %</a:t>
                </a:r>
              </a:p>
            </p:txBody>
          </p:sp>
          <p:cxnSp>
            <p:nvCxnSpPr>
              <p:cNvPr id="616" name="Shape 616"/>
              <p:cNvCxnSpPr/>
              <p:nvPr/>
            </p:nvCxnSpPr>
            <p:spPr>
              <a:xfrm>
                <a:off x="4668382" y="4399569"/>
                <a:ext cx="110816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sp>
          <p:nvSpPr>
            <p:cNvPr id="617" name="Shape 617"/>
            <p:cNvSpPr txBox="1"/>
            <p:nvPr/>
          </p:nvSpPr>
          <p:spPr>
            <a:xfrm>
              <a:off x="2714958" y="4824469"/>
              <a:ext cx="762724" cy="273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</a:p>
          </p:txBody>
        </p:sp>
        <p:pic>
          <p:nvPicPr>
            <p:cNvPr id="618" name="Shape 61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2733493" y="4878389"/>
              <a:ext cx="210602" cy="2106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9" name="Shape 619"/>
          <p:cNvSpPr/>
          <p:nvPr/>
        </p:nvSpPr>
        <p:spPr>
          <a:xfrm>
            <a:off x="319576" y="3912823"/>
            <a:ext cx="591994" cy="187786"/>
          </a:xfrm>
          <a:prstGeom prst="rect">
            <a:avLst/>
          </a:prstGeom>
          <a:solidFill>
            <a:schemeClr val="accent6">
              <a:alpha val="84705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Shape 620"/>
          <p:cNvSpPr txBox="1"/>
          <p:nvPr/>
        </p:nvSpPr>
        <p:spPr>
          <a:xfrm>
            <a:off x="279800" y="3847926"/>
            <a:ext cx="690515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rgbClr val="E1EFD8"/>
                </a:solidFill>
                <a:latin typeface="Arial"/>
                <a:ea typeface="Arial"/>
                <a:cs typeface="Arial"/>
                <a:sym typeface="Arial"/>
              </a:rPr>
              <a:t>00:00:00</a:t>
            </a:r>
          </a:p>
        </p:txBody>
      </p:sp>
      <p:sp>
        <p:nvSpPr>
          <p:cNvPr id="621" name="Shape 621"/>
          <p:cNvSpPr txBox="1"/>
          <p:nvPr/>
        </p:nvSpPr>
        <p:spPr>
          <a:xfrm>
            <a:off x="7484207" y="0"/>
            <a:ext cx="470779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스트링 데이터는 String_NationnalLeaderStatue 를 참고합니다.</a:t>
            </a:r>
          </a:p>
        </p:txBody>
      </p:sp>
      <p:graphicFrame>
        <p:nvGraphicFramePr>
          <p:cNvPr id="622" name="Shape 622"/>
          <p:cNvGraphicFramePr/>
          <p:nvPr/>
        </p:nvGraphicFramePr>
        <p:xfrm>
          <a:off x="8953500" y="4397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{BF10A2A6-E494-4F20-A4C9-3828790484D8}</a:tableStyleId>
              </a:tblPr>
              <a:tblGrid>
                <a:gridCol w="617575"/>
                <a:gridCol w="2452100"/>
              </a:tblGrid>
              <a:tr h="6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</a:p>
                  </a:txBody>
                  <a:tcPr marT="0" marB="0" marR="6675" marL="6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사용 중</a:t>
                      </a:r>
                    </a:p>
                  </a:txBody>
                  <a:tcPr marT="0" marB="0" marR="6675" marL="66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623" name="Shape 623"/>
          <p:cNvSpPr txBox="1"/>
          <p:nvPr/>
        </p:nvSpPr>
        <p:spPr>
          <a:xfrm>
            <a:off x="3789275" y="3118470"/>
            <a:ext cx="7791300" cy="19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</a:rPr>
              <a:t>v 효과 정렬 규칙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</a:rPr>
              <a:t>동상 효과는 StatueAttribute 테이블의 OrderIDX 순서에 맞추어 정렬합니다.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</a:rPr>
              <a:t>효과가 적용 중인 동상 효과는 목록의 상단에 정렬하며,</a:t>
            </a:r>
            <a:br>
              <a:rPr lang="en-US" sz="1200">
                <a:solidFill>
                  <a:schemeClr val="dk1"/>
                </a:solidFill>
              </a:rPr>
            </a:br>
            <a:r>
              <a:rPr lang="en-US" sz="1200">
                <a:solidFill>
                  <a:schemeClr val="dk1"/>
                </a:solidFill>
              </a:rPr>
              <a:t>적용 중인 동상 효과가 2개 이상인 경우 남은 효과 시간이 많을수록 상단에 위치하도록 정렬합니다.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/>
          <p:nvPr/>
        </p:nvSpPr>
        <p:spPr>
          <a:xfrm>
            <a:off x="124522" y="111096"/>
            <a:ext cx="25587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동상, 타운 화면</a:t>
            </a:r>
          </a:p>
        </p:txBody>
      </p:sp>
      <p:cxnSp>
        <p:nvCxnSpPr>
          <p:cNvPr id="629" name="Shape 629"/>
          <p:cNvCxnSpPr/>
          <p:nvPr/>
        </p:nvCxnSpPr>
        <p:spPr>
          <a:xfrm>
            <a:off x="194733" y="514295"/>
            <a:ext cx="3267183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30" name="Shape 630"/>
          <p:cNvSpPr txBox="1"/>
          <p:nvPr/>
        </p:nvSpPr>
        <p:spPr>
          <a:xfrm>
            <a:off x="3736782" y="712539"/>
            <a:ext cx="8201216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동상의 효과가 하나 이상 적용되고 있는 경우, 타운 화면에 나오는 동상에 이펙트 효과를 표시합니다.</a:t>
            </a:r>
          </a:p>
        </p:txBody>
      </p:sp>
      <p:pic>
        <p:nvPicPr>
          <p:cNvPr id="631" name="Shape 6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733" y="615460"/>
            <a:ext cx="3346531" cy="5947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Shape 6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559567" y="2434734"/>
            <a:ext cx="684598" cy="1244722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Shape 633"/>
          <p:cNvSpPr txBox="1"/>
          <p:nvPr/>
        </p:nvSpPr>
        <p:spPr>
          <a:xfrm>
            <a:off x="7484207" y="0"/>
            <a:ext cx="470779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스트링 데이터는 String_NationnalLeaderStatue 를 참고합니다.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200721" y="144966"/>
            <a:ext cx="300755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초안 작성 - Chris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V1.1 내용 수정 – Chris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V1.2 스트링 참고 내용 추가 -Chris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 txBox="1"/>
          <p:nvPr/>
        </p:nvSpPr>
        <p:spPr>
          <a:xfrm>
            <a:off x="124522" y="111096"/>
            <a:ext cx="26404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동상, 타운 화면</a:t>
            </a:r>
          </a:p>
        </p:txBody>
      </p:sp>
      <p:cxnSp>
        <p:nvCxnSpPr>
          <p:cNvPr id="639" name="Shape 639"/>
          <p:cNvCxnSpPr/>
          <p:nvPr/>
        </p:nvCxnSpPr>
        <p:spPr>
          <a:xfrm>
            <a:off x="194733" y="514295"/>
            <a:ext cx="3267183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40" name="Shape 640"/>
          <p:cNvSpPr txBox="1"/>
          <p:nvPr/>
        </p:nvSpPr>
        <p:spPr>
          <a:xfrm>
            <a:off x="3736782" y="615460"/>
            <a:ext cx="820121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동상에서 효과를 무료로 사용할 수 있는 경우, 액션 버튼을 표시합니다.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액션 버튼을 통해 동상 화면으로 진입할 수 있습니다</a:t>
            </a:r>
          </a:p>
        </p:txBody>
      </p:sp>
      <p:pic>
        <p:nvPicPr>
          <p:cNvPr id="641" name="Shape 6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733" y="615460"/>
            <a:ext cx="3346531" cy="5947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Shape 6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559567" y="2434734"/>
            <a:ext cx="684598" cy="1244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Shape 6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68039" y="2069810"/>
            <a:ext cx="414900" cy="49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Shape 6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15474" y="2119311"/>
            <a:ext cx="323298" cy="323298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Shape 645"/>
          <p:cNvSpPr txBox="1"/>
          <p:nvPr/>
        </p:nvSpPr>
        <p:spPr>
          <a:xfrm>
            <a:off x="7484207" y="0"/>
            <a:ext cx="470779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스트링 데이터는 String_NationnalLeaderStatue 를 참고합니다.</a:t>
            </a:r>
          </a:p>
        </p:txBody>
      </p:sp>
      <p:pic>
        <p:nvPicPr>
          <p:cNvPr id="646" name="Shape 6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4078624" y="2263284"/>
            <a:ext cx="684598" cy="1244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Shape 6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87096" y="1898360"/>
            <a:ext cx="414900" cy="49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Shape 6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34530" y="1947861"/>
            <a:ext cx="323298" cy="323298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Shape 649"/>
          <p:cNvSpPr txBox="1"/>
          <p:nvPr/>
        </p:nvSpPr>
        <p:spPr>
          <a:xfrm>
            <a:off x="3736782" y="3587351"/>
            <a:ext cx="820121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기준 시간이 지나기 전, 버프 스킬을 사용하여 적용 중이었던 경우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기준 시간이 지나면 위와 같이 표시될 수 있습니다.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/>
          <p:nvPr/>
        </p:nvSpPr>
        <p:spPr>
          <a:xfrm>
            <a:off x="124522" y="111096"/>
            <a:ext cx="20457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 화면 </a:t>
            </a:r>
          </a:p>
        </p:txBody>
      </p:sp>
      <p:cxnSp>
        <p:nvCxnSpPr>
          <p:cNvPr id="655" name="Shape 655"/>
          <p:cNvCxnSpPr/>
          <p:nvPr/>
        </p:nvCxnSpPr>
        <p:spPr>
          <a:xfrm>
            <a:off x="194733" y="514295"/>
            <a:ext cx="3267183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56" name="Shape 656"/>
          <p:cNvSpPr/>
          <p:nvPr/>
        </p:nvSpPr>
        <p:spPr>
          <a:xfrm>
            <a:off x="190063" y="615460"/>
            <a:ext cx="3351202" cy="59472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7" name="Shape 657"/>
          <p:cNvGrpSpPr/>
          <p:nvPr/>
        </p:nvGrpSpPr>
        <p:grpSpPr>
          <a:xfrm>
            <a:off x="190063" y="615458"/>
            <a:ext cx="3346532" cy="388017"/>
            <a:chOff x="4267428" y="1542413"/>
            <a:chExt cx="7314285" cy="634922"/>
          </a:xfrm>
        </p:grpSpPr>
        <p:pic>
          <p:nvPicPr>
            <p:cNvPr id="658" name="Shape 65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4267428" y="1542413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9" name="Shape 65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24571" y="1542416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60" name="Shape 6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917" y="1342340"/>
            <a:ext cx="1791136" cy="1850537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/>
          <p:nvPr/>
        </p:nvSpPr>
        <p:spPr>
          <a:xfrm>
            <a:off x="191980" y="1019174"/>
            <a:ext cx="3344610" cy="2166516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2" name="Shape 6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688839" y="1079237"/>
            <a:ext cx="946130" cy="1720234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Shape 663"/>
          <p:cNvSpPr/>
          <p:nvPr/>
        </p:nvSpPr>
        <p:spPr>
          <a:xfrm>
            <a:off x="1938006" y="1273970"/>
            <a:ext cx="1523910" cy="1528495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rgbClr val="FFF2CC"/>
            </a:solidFill>
            <a:prstDash val="dashDot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Shape 664"/>
          <p:cNvSpPr txBox="1"/>
          <p:nvPr/>
        </p:nvSpPr>
        <p:spPr>
          <a:xfrm>
            <a:off x="1163430" y="638750"/>
            <a:ext cx="1399795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이순신 장군 동상</a:t>
            </a:r>
          </a:p>
        </p:txBody>
      </p:sp>
      <p:sp>
        <p:nvSpPr>
          <p:cNvPr id="665" name="Shape 665"/>
          <p:cNvSpPr txBox="1"/>
          <p:nvPr/>
        </p:nvSpPr>
        <p:spPr>
          <a:xfrm>
            <a:off x="1980014" y="1570021"/>
            <a:ext cx="13997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동상 설명</a:t>
            </a:r>
          </a:p>
        </p:txBody>
      </p:sp>
      <p:sp>
        <p:nvSpPr>
          <p:cNvPr id="666" name="Shape 666"/>
          <p:cNvSpPr/>
          <p:nvPr/>
        </p:nvSpPr>
        <p:spPr>
          <a:xfrm>
            <a:off x="190063" y="3241400"/>
            <a:ext cx="3346528" cy="27180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Shape 667"/>
          <p:cNvSpPr txBox="1"/>
          <p:nvPr/>
        </p:nvSpPr>
        <p:spPr>
          <a:xfrm>
            <a:off x="1629929" y="3195126"/>
            <a:ext cx="466793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</a:t>
            </a:r>
          </a:p>
        </p:txBody>
      </p:sp>
      <p:sp>
        <p:nvSpPr>
          <p:cNvPr id="668" name="Shape 668"/>
          <p:cNvSpPr/>
          <p:nvPr/>
        </p:nvSpPr>
        <p:spPr>
          <a:xfrm>
            <a:off x="190064" y="3573300"/>
            <a:ext cx="3346527" cy="209033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9" name="Shape 669"/>
          <p:cNvGrpSpPr/>
          <p:nvPr/>
        </p:nvGrpSpPr>
        <p:grpSpPr>
          <a:xfrm>
            <a:off x="190061" y="6374367"/>
            <a:ext cx="3346530" cy="186248"/>
            <a:chOff x="4280126" y="3276618"/>
            <a:chExt cx="7263492" cy="304761"/>
          </a:xfrm>
        </p:grpSpPr>
        <p:pic>
          <p:nvPicPr>
            <p:cNvPr id="670" name="Shape 67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4280126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1" name="Shape 67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911872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2" name="Shape 672"/>
          <p:cNvGrpSpPr/>
          <p:nvPr/>
        </p:nvGrpSpPr>
        <p:grpSpPr>
          <a:xfrm>
            <a:off x="280122" y="3623175"/>
            <a:ext cx="3166409" cy="743869"/>
            <a:chOff x="3941187" y="4177358"/>
            <a:chExt cx="3166409" cy="743869"/>
          </a:xfrm>
        </p:grpSpPr>
        <p:sp>
          <p:nvSpPr>
            <p:cNvPr id="673" name="Shape 673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Shape 674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풍년의 상징</a:t>
              </a:r>
            </a:p>
          </p:txBody>
        </p:sp>
        <p:pic>
          <p:nvPicPr>
            <p:cNvPr id="675" name="Shape 67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6" name="Shape 676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사용 불가</a:t>
              </a:r>
            </a:p>
          </p:txBody>
        </p:sp>
        <p:grpSp>
          <p:nvGrpSpPr>
            <p:cNvPr id="677" name="Shape 677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678" name="Shape 678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79" name="Shape 679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80" name="Shape 680"/>
            <p:cNvSpPr txBox="1"/>
            <p:nvPr/>
          </p:nvSpPr>
          <p:spPr>
            <a:xfrm>
              <a:off x="4614451" y="4382542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생산량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681" name="Shape 681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682" name="Shape 682"/>
          <p:cNvGrpSpPr/>
          <p:nvPr/>
        </p:nvGrpSpPr>
        <p:grpSpPr>
          <a:xfrm>
            <a:off x="279894" y="5223070"/>
            <a:ext cx="3166409" cy="743869"/>
            <a:chOff x="3941187" y="4177358"/>
            <a:chExt cx="3166409" cy="743869"/>
          </a:xfrm>
        </p:grpSpPr>
        <p:sp>
          <p:nvSpPr>
            <p:cNvPr id="683" name="Shape 683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Shape 684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투쟁의 상징</a:t>
              </a:r>
            </a:p>
          </p:txBody>
        </p:sp>
        <p:pic>
          <p:nvPicPr>
            <p:cNvPr id="685" name="Shape 68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6" name="Shape 686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pic>
          <p:nvPicPr>
            <p:cNvPr id="687" name="Shape 68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958057" y="4216721"/>
              <a:ext cx="671977" cy="6719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8" name="Shape 688"/>
            <p:cNvSpPr txBox="1"/>
            <p:nvPr/>
          </p:nvSpPr>
          <p:spPr>
            <a:xfrm>
              <a:off x="4614451" y="4382542"/>
              <a:ext cx="11496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채집속도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689" name="Shape 689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pic>
        <p:nvPicPr>
          <p:cNvPr id="690" name="Shape 69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91788" y="5377423"/>
            <a:ext cx="492745" cy="492745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Shape 691"/>
          <p:cNvSpPr/>
          <p:nvPr/>
        </p:nvSpPr>
        <p:spPr>
          <a:xfrm>
            <a:off x="190060" y="5671844"/>
            <a:ext cx="3351202" cy="7025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2" name="Shape 69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04680" y="5739523"/>
            <a:ext cx="634844" cy="634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Shape 69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209599" y="3245484"/>
            <a:ext cx="271916" cy="271916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Shape 694"/>
          <p:cNvSpPr txBox="1"/>
          <p:nvPr/>
        </p:nvSpPr>
        <p:spPr>
          <a:xfrm>
            <a:off x="3736782" y="3763692"/>
            <a:ext cx="8201216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 시간이 모두 지난 지속 효과는 사용 불가 상태가 됩니다.</a:t>
            </a:r>
          </a:p>
        </p:txBody>
      </p:sp>
      <p:grpSp>
        <p:nvGrpSpPr>
          <p:cNvPr id="695" name="Shape 695"/>
          <p:cNvGrpSpPr/>
          <p:nvPr/>
        </p:nvGrpSpPr>
        <p:grpSpPr>
          <a:xfrm>
            <a:off x="275448" y="4427509"/>
            <a:ext cx="3202234" cy="743869"/>
            <a:chOff x="275448" y="4427509"/>
            <a:chExt cx="3202234" cy="743869"/>
          </a:xfrm>
        </p:grpSpPr>
        <p:grpSp>
          <p:nvGrpSpPr>
            <p:cNvPr id="696" name="Shape 696"/>
            <p:cNvGrpSpPr/>
            <p:nvPr/>
          </p:nvGrpSpPr>
          <p:grpSpPr>
            <a:xfrm>
              <a:off x="275448" y="4427509"/>
              <a:ext cx="3166409" cy="743869"/>
              <a:chOff x="3941187" y="4177358"/>
              <a:chExt cx="3166409" cy="743869"/>
            </a:xfrm>
          </p:grpSpPr>
          <p:sp>
            <p:nvSpPr>
              <p:cNvPr id="697" name="Shape 697"/>
              <p:cNvSpPr/>
              <p:nvPr/>
            </p:nvSpPr>
            <p:spPr>
              <a:xfrm>
                <a:off x="3941187" y="4185573"/>
                <a:ext cx="3166409" cy="735655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Shape 698"/>
              <p:cNvSpPr txBox="1"/>
              <p:nvPr/>
            </p:nvSpPr>
            <p:spPr>
              <a:xfrm>
                <a:off x="4615648" y="4177358"/>
                <a:ext cx="66556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7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풍작의 상징</a:t>
                </a:r>
              </a:p>
            </p:txBody>
          </p:sp>
          <p:pic>
            <p:nvPicPr>
              <p:cNvPr id="699" name="Shape 699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6319669" y="4308855"/>
                <a:ext cx="716279" cy="28467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00" name="Shape 700"/>
              <p:cNvSpPr txBox="1"/>
              <p:nvPr/>
            </p:nvSpPr>
            <p:spPr>
              <a:xfrm>
                <a:off x="6354126" y="4317876"/>
                <a:ext cx="63633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사 용</a:t>
                </a:r>
              </a:p>
            </p:txBody>
          </p:sp>
          <p:grpSp>
            <p:nvGrpSpPr>
              <p:cNvPr id="701" name="Shape 701"/>
              <p:cNvGrpSpPr/>
              <p:nvPr/>
            </p:nvGrpSpPr>
            <p:grpSpPr>
              <a:xfrm>
                <a:off x="3958057" y="4216721"/>
                <a:ext cx="671977" cy="671977"/>
                <a:chOff x="3958057" y="4216721"/>
                <a:chExt cx="671977" cy="671977"/>
              </a:xfrm>
            </p:grpSpPr>
            <p:pic>
              <p:nvPicPr>
                <p:cNvPr id="702" name="Shape 702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3958057" y="4216721"/>
                  <a:ext cx="671977" cy="67197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03" name="Shape 703"/>
                <p:cNvPicPr preferRelativeResize="0"/>
                <p:nvPr/>
              </p:nvPicPr>
              <p:blipFill rotWithShape="1">
                <a:blip r:embed="rId14">
                  <a:alphaModFix/>
                </a:blip>
                <a:srcRect b="0" l="0" r="0" t="0"/>
                <a:stretch/>
              </p:blipFill>
              <p:spPr>
                <a:xfrm>
                  <a:off x="4049023" y="4317876"/>
                  <a:ext cx="490042" cy="4900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704" name="Shape 704"/>
              <p:cNvSpPr txBox="1"/>
              <p:nvPr/>
            </p:nvSpPr>
            <p:spPr>
              <a:xfrm>
                <a:off x="4614451" y="4382542"/>
                <a:ext cx="114967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2 시간</a:t>
                </a:r>
                <a:r>
                  <a:rPr b="1"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지속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모든 자원 채집속도  </a:t>
                </a:r>
                <a:r>
                  <a:rPr b="1" lang="en-US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+10 %</a:t>
                </a:r>
              </a:p>
            </p:txBody>
          </p:sp>
          <p:cxnSp>
            <p:nvCxnSpPr>
              <p:cNvPr id="705" name="Shape 705"/>
              <p:cNvCxnSpPr/>
              <p:nvPr/>
            </p:nvCxnSpPr>
            <p:spPr>
              <a:xfrm>
                <a:off x="4668382" y="4399569"/>
                <a:ext cx="110816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sp>
          <p:nvSpPr>
            <p:cNvPr id="706" name="Shape 706"/>
            <p:cNvSpPr txBox="1"/>
            <p:nvPr/>
          </p:nvSpPr>
          <p:spPr>
            <a:xfrm>
              <a:off x="2714958" y="4824469"/>
              <a:ext cx="762724" cy="273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</a:p>
          </p:txBody>
        </p:sp>
        <p:pic>
          <p:nvPicPr>
            <p:cNvPr id="707" name="Shape 707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2733493" y="4878389"/>
              <a:ext cx="210602" cy="2106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8" name="Shape 708"/>
          <p:cNvSpPr txBox="1"/>
          <p:nvPr/>
        </p:nvSpPr>
        <p:spPr>
          <a:xfrm>
            <a:off x="3732108" y="4676867"/>
            <a:ext cx="8201216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하루에 한 번, 무료로 사용할 수 있는 기회를 소모했기 때문에 다음 지속 효과 사용에는 크라운이 소모됩니다.</a:t>
            </a:r>
          </a:p>
        </p:txBody>
      </p:sp>
      <p:pic>
        <p:nvPicPr>
          <p:cNvPr id="709" name="Shape 70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 rot="-3224523">
            <a:off x="3042272" y="4455800"/>
            <a:ext cx="570261" cy="338591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Shape 710"/>
          <p:cNvSpPr/>
          <p:nvPr/>
        </p:nvSpPr>
        <p:spPr>
          <a:xfrm>
            <a:off x="2543134" y="4436112"/>
            <a:ext cx="1088187" cy="635669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Shape 711"/>
          <p:cNvSpPr txBox="1"/>
          <p:nvPr/>
        </p:nvSpPr>
        <p:spPr>
          <a:xfrm>
            <a:off x="7484207" y="0"/>
            <a:ext cx="470779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스트링 데이터는 String_NationnalLeaderStatue 를 참고합니다.</a:t>
            </a:r>
          </a:p>
        </p:txBody>
      </p:sp>
      <p:graphicFrame>
        <p:nvGraphicFramePr>
          <p:cNvPr id="712" name="Shape 712"/>
          <p:cNvGraphicFramePr/>
          <p:nvPr/>
        </p:nvGraphicFramePr>
        <p:xfrm>
          <a:off x="9015046" y="4804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{BF10A2A6-E494-4F20-A4C9-3828790484D8}</a:tableStyleId>
              </a:tblPr>
              <a:tblGrid>
                <a:gridCol w="617575"/>
                <a:gridCol w="2452100"/>
              </a:tblGrid>
              <a:tr h="6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</a:p>
                  </a:txBody>
                  <a:tcPr marT="0" marB="0" marR="6675" marL="6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사용 불가</a:t>
                      </a:r>
                    </a:p>
                  </a:txBody>
                  <a:tcPr marT="0" marB="0" marR="6675" marL="66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/>
          <p:nvPr/>
        </p:nvSpPr>
        <p:spPr>
          <a:xfrm>
            <a:off x="124522" y="111096"/>
            <a:ext cx="20457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 화면 </a:t>
            </a:r>
          </a:p>
        </p:txBody>
      </p:sp>
      <p:cxnSp>
        <p:nvCxnSpPr>
          <p:cNvPr id="718" name="Shape 718"/>
          <p:cNvCxnSpPr/>
          <p:nvPr/>
        </p:nvCxnSpPr>
        <p:spPr>
          <a:xfrm>
            <a:off x="194733" y="514295"/>
            <a:ext cx="3267183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719" name="Shape 719"/>
          <p:cNvGrpSpPr/>
          <p:nvPr/>
        </p:nvGrpSpPr>
        <p:grpSpPr>
          <a:xfrm>
            <a:off x="161917" y="615458"/>
            <a:ext cx="3379348" cy="5947265"/>
            <a:chOff x="161917" y="615458"/>
            <a:chExt cx="3379348" cy="5947265"/>
          </a:xfrm>
        </p:grpSpPr>
        <p:sp>
          <p:nvSpPr>
            <p:cNvPr id="720" name="Shape 720"/>
            <p:cNvSpPr/>
            <p:nvPr/>
          </p:nvSpPr>
          <p:spPr>
            <a:xfrm>
              <a:off x="190063" y="615460"/>
              <a:ext cx="3351202" cy="5947264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1" name="Shape 721"/>
            <p:cNvGrpSpPr/>
            <p:nvPr/>
          </p:nvGrpSpPr>
          <p:grpSpPr>
            <a:xfrm>
              <a:off x="190063" y="615458"/>
              <a:ext cx="3346532" cy="388017"/>
              <a:chOff x="4267428" y="1542413"/>
              <a:chExt cx="7314285" cy="634922"/>
            </a:xfrm>
          </p:grpSpPr>
          <p:pic>
            <p:nvPicPr>
              <p:cNvPr id="722" name="Shape 72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4267428" y="1542413"/>
                <a:ext cx="3657142" cy="6349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3" name="Shape 72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924571" y="1542416"/>
                <a:ext cx="3657142" cy="6349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24" name="Shape 7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1917" y="1342340"/>
              <a:ext cx="1791136" cy="18505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5" name="Shape 725"/>
            <p:cNvSpPr/>
            <p:nvPr/>
          </p:nvSpPr>
          <p:spPr>
            <a:xfrm>
              <a:off x="191980" y="1019174"/>
              <a:ext cx="3344610" cy="2166516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26" name="Shape 7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688839" y="1079237"/>
              <a:ext cx="946130" cy="17202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7" name="Shape 727"/>
            <p:cNvSpPr/>
            <p:nvPr/>
          </p:nvSpPr>
          <p:spPr>
            <a:xfrm>
              <a:off x="1938006" y="1273970"/>
              <a:ext cx="1523910" cy="1528495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 cap="flat" cmpd="sng" w="12700">
              <a:solidFill>
                <a:srgbClr val="FFF2CC"/>
              </a:solidFill>
              <a:prstDash val="dashDot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Shape 728"/>
            <p:cNvSpPr txBox="1"/>
            <p:nvPr/>
          </p:nvSpPr>
          <p:spPr>
            <a:xfrm>
              <a:off x="1163430" y="638750"/>
              <a:ext cx="1399795" cy="3336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이순신 장군 동상</a:t>
              </a:r>
            </a:p>
          </p:txBody>
        </p:sp>
        <p:sp>
          <p:nvSpPr>
            <p:cNvPr id="729" name="Shape 729"/>
            <p:cNvSpPr txBox="1"/>
            <p:nvPr/>
          </p:nvSpPr>
          <p:spPr>
            <a:xfrm>
              <a:off x="1980014" y="1570021"/>
              <a:ext cx="13997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동상 설명</a:t>
              </a:r>
            </a:p>
          </p:txBody>
        </p:sp>
        <p:sp>
          <p:nvSpPr>
            <p:cNvPr id="730" name="Shape 730"/>
            <p:cNvSpPr/>
            <p:nvPr/>
          </p:nvSpPr>
          <p:spPr>
            <a:xfrm>
              <a:off x="190063" y="3241400"/>
              <a:ext cx="3346528" cy="271801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Shape 731"/>
            <p:cNvSpPr txBox="1"/>
            <p:nvPr/>
          </p:nvSpPr>
          <p:spPr>
            <a:xfrm>
              <a:off x="1629929" y="3195126"/>
              <a:ext cx="466793" cy="313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효과</a:t>
              </a:r>
            </a:p>
          </p:txBody>
        </p:sp>
        <p:sp>
          <p:nvSpPr>
            <p:cNvPr id="732" name="Shape 732"/>
            <p:cNvSpPr/>
            <p:nvPr/>
          </p:nvSpPr>
          <p:spPr>
            <a:xfrm>
              <a:off x="190064" y="3573300"/>
              <a:ext cx="3346527" cy="209033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33" name="Shape 733"/>
            <p:cNvGrpSpPr/>
            <p:nvPr/>
          </p:nvGrpSpPr>
          <p:grpSpPr>
            <a:xfrm>
              <a:off x="190061" y="6374367"/>
              <a:ext cx="3346530" cy="186248"/>
              <a:chOff x="4280126" y="3276618"/>
              <a:chExt cx="7263492" cy="304761"/>
            </a:xfrm>
          </p:grpSpPr>
          <p:pic>
            <p:nvPicPr>
              <p:cNvPr id="734" name="Shape 73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flipH="1">
                <a:off x="4280126" y="3276618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35" name="Shape 73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7911872" y="3276618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36" name="Shape 736"/>
            <p:cNvGrpSpPr/>
            <p:nvPr/>
          </p:nvGrpSpPr>
          <p:grpSpPr>
            <a:xfrm>
              <a:off x="280122" y="3623175"/>
              <a:ext cx="3166409" cy="743869"/>
              <a:chOff x="3941187" y="4177358"/>
              <a:chExt cx="3166409" cy="743869"/>
            </a:xfrm>
          </p:grpSpPr>
          <p:sp>
            <p:nvSpPr>
              <p:cNvPr id="737" name="Shape 737"/>
              <p:cNvSpPr/>
              <p:nvPr/>
            </p:nvSpPr>
            <p:spPr>
              <a:xfrm>
                <a:off x="3941187" y="4185573"/>
                <a:ext cx="3166409" cy="735655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Shape 738"/>
              <p:cNvSpPr txBox="1"/>
              <p:nvPr/>
            </p:nvSpPr>
            <p:spPr>
              <a:xfrm>
                <a:off x="4615648" y="4177358"/>
                <a:ext cx="66556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7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풍년의 상징</a:t>
                </a:r>
              </a:p>
            </p:txBody>
          </p:sp>
          <p:pic>
            <p:nvPicPr>
              <p:cNvPr id="739" name="Shape 739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6319669" y="4308855"/>
                <a:ext cx="716279" cy="28467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40" name="Shape 740"/>
              <p:cNvSpPr txBox="1"/>
              <p:nvPr/>
            </p:nvSpPr>
            <p:spPr>
              <a:xfrm>
                <a:off x="6354126" y="4317876"/>
                <a:ext cx="63633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사용 불가</a:t>
                </a:r>
              </a:p>
            </p:txBody>
          </p:sp>
          <p:grpSp>
            <p:nvGrpSpPr>
              <p:cNvPr id="741" name="Shape 741"/>
              <p:cNvGrpSpPr/>
              <p:nvPr/>
            </p:nvGrpSpPr>
            <p:grpSpPr>
              <a:xfrm>
                <a:off x="3958057" y="4216721"/>
                <a:ext cx="671977" cy="671977"/>
                <a:chOff x="3958057" y="4216721"/>
                <a:chExt cx="671977" cy="671977"/>
              </a:xfrm>
            </p:grpSpPr>
            <p:pic>
              <p:nvPicPr>
                <p:cNvPr id="742" name="Shape 742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3958057" y="4216721"/>
                  <a:ext cx="671977" cy="67197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43" name="Shape 743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0" t="0"/>
                <a:stretch/>
              </p:blipFill>
              <p:spPr>
                <a:xfrm>
                  <a:off x="4049023" y="4317876"/>
                  <a:ext cx="490042" cy="4900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744" name="Shape 744"/>
              <p:cNvSpPr txBox="1"/>
              <p:nvPr/>
            </p:nvSpPr>
            <p:spPr>
              <a:xfrm>
                <a:off x="4614451" y="4382542"/>
                <a:ext cx="107273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2 시간</a:t>
                </a:r>
                <a:r>
                  <a:rPr b="1"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지속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모든 자원 생산량  </a:t>
                </a:r>
                <a:r>
                  <a:rPr b="1" lang="en-US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+10 %</a:t>
                </a:r>
              </a:p>
            </p:txBody>
          </p:sp>
          <p:cxnSp>
            <p:nvCxnSpPr>
              <p:cNvPr id="745" name="Shape 745"/>
              <p:cNvCxnSpPr/>
              <p:nvPr/>
            </p:nvCxnSpPr>
            <p:spPr>
              <a:xfrm>
                <a:off x="4668382" y="4399569"/>
                <a:ext cx="110816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746" name="Shape 746"/>
            <p:cNvGrpSpPr/>
            <p:nvPr/>
          </p:nvGrpSpPr>
          <p:grpSpPr>
            <a:xfrm>
              <a:off x="279894" y="5223070"/>
              <a:ext cx="3166409" cy="743869"/>
              <a:chOff x="3941187" y="4177358"/>
              <a:chExt cx="3166409" cy="743869"/>
            </a:xfrm>
          </p:grpSpPr>
          <p:sp>
            <p:nvSpPr>
              <p:cNvPr id="747" name="Shape 747"/>
              <p:cNvSpPr/>
              <p:nvPr/>
            </p:nvSpPr>
            <p:spPr>
              <a:xfrm>
                <a:off x="3941187" y="4185573"/>
                <a:ext cx="3166409" cy="735655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Shape 748"/>
              <p:cNvSpPr txBox="1"/>
              <p:nvPr/>
            </p:nvSpPr>
            <p:spPr>
              <a:xfrm>
                <a:off x="4615648" y="4177358"/>
                <a:ext cx="66556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7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투쟁의 상징</a:t>
                </a:r>
              </a:p>
            </p:txBody>
          </p:sp>
          <p:pic>
            <p:nvPicPr>
              <p:cNvPr id="749" name="Shape 749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6319669" y="4308855"/>
                <a:ext cx="716279" cy="28467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50" name="Shape 750"/>
              <p:cNvSpPr txBox="1"/>
              <p:nvPr/>
            </p:nvSpPr>
            <p:spPr>
              <a:xfrm>
                <a:off x="6354126" y="4317876"/>
                <a:ext cx="63633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사 용</a:t>
                </a:r>
              </a:p>
            </p:txBody>
          </p:sp>
          <p:pic>
            <p:nvPicPr>
              <p:cNvPr id="751" name="Shape 75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52" name="Shape 752"/>
              <p:cNvSpPr txBox="1"/>
              <p:nvPr/>
            </p:nvSpPr>
            <p:spPr>
              <a:xfrm>
                <a:off x="4614451" y="4382542"/>
                <a:ext cx="114967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2 시간</a:t>
                </a:r>
                <a:r>
                  <a:rPr b="1"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지속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모든 자원 채집속도  </a:t>
                </a:r>
                <a:r>
                  <a:rPr b="1" lang="en-US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+10 %</a:t>
                </a:r>
              </a:p>
            </p:txBody>
          </p:sp>
          <p:cxnSp>
            <p:nvCxnSpPr>
              <p:cNvPr id="753" name="Shape 753"/>
              <p:cNvCxnSpPr/>
              <p:nvPr/>
            </p:nvCxnSpPr>
            <p:spPr>
              <a:xfrm>
                <a:off x="4668382" y="4399569"/>
                <a:ext cx="110816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pic>
          <p:nvPicPr>
            <p:cNvPr id="754" name="Shape 75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91788" y="5377423"/>
              <a:ext cx="492745" cy="4927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5" name="Shape 755"/>
            <p:cNvSpPr/>
            <p:nvPr/>
          </p:nvSpPr>
          <p:spPr>
            <a:xfrm>
              <a:off x="190060" y="5671844"/>
              <a:ext cx="3351202" cy="702521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56" name="Shape 75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04680" y="5739523"/>
              <a:ext cx="634844" cy="6348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7" name="Shape 757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209599" y="3245484"/>
              <a:ext cx="271916" cy="27191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58" name="Shape 758"/>
            <p:cNvGrpSpPr/>
            <p:nvPr/>
          </p:nvGrpSpPr>
          <p:grpSpPr>
            <a:xfrm>
              <a:off x="275448" y="4427509"/>
              <a:ext cx="3202234" cy="743869"/>
              <a:chOff x="275448" y="4427509"/>
              <a:chExt cx="3202234" cy="743869"/>
            </a:xfrm>
          </p:grpSpPr>
          <p:grpSp>
            <p:nvGrpSpPr>
              <p:cNvPr id="759" name="Shape 759"/>
              <p:cNvGrpSpPr/>
              <p:nvPr/>
            </p:nvGrpSpPr>
            <p:grpSpPr>
              <a:xfrm>
                <a:off x="275448" y="4427509"/>
                <a:ext cx="3166409" cy="743869"/>
                <a:chOff x="3941187" y="4177358"/>
                <a:chExt cx="3166409" cy="743869"/>
              </a:xfrm>
            </p:grpSpPr>
            <p:sp>
              <p:nvSpPr>
                <p:cNvPr id="760" name="Shape 760"/>
                <p:cNvSpPr/>
                <p:nvPr/>
              </p:nvSpPr>
              <p:spPr>
                <a:xfrm>
                  <a:off x="3941187" y="4185573"/>
                  <a:ext cx="3166409" cy="735655"/>
                </a:xfrm>
                <a:prstGeom prst="rect">
                  <a:avLst/>
                </a:pr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1" name="Shape 761"/>
                <p:cNvSpPr txBox="1"/>
                <p:nvPr/>
              </p:nvSpPr>
              <p:spPr>
                <a:xfrm>
                  <a:off x="4615648" y="4177358"/>
                  <a:ext cx="665567" cy="2330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buSzPct val="25000"/>
                    <a:buNone/>
                  </a:pPr>
                  <a:r>
                    <a:rPr b="1" lang="en-US" sz="7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풍작의 상징</a:t>
                  </a:r>
                </a:p>
              </p:txBody>
            </p:sp>
            <p:pic>
              <p:nvPicPr>
                <p:cNvPr id="762" name="Shape 762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6319669" y="4308855"/>
                  <a:ext cx="716279" cy="28467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63" name="Shape 763"/>
                <p:cNvSpPr txBox="1"/>
                <p:nvPr/>
              </p:nvSpPr>
              <p:spPr>
                <a:xfrm>
                  <a:off x="6354126" y="4317876"/>
                  <a:ext cx="636337" cy="2330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50000"/>
                    </a:lnSpc>
                    <a:spcBef>
                      <a:spcPts val="0"/>
                    </a:spcBef>
                    <a:buSzPct val="25000"/>
                    <a:buNone/>
                  </a:pPr>
                  <a:r>
                    <a:rPr b="1" lang="en-US" sz="7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사 용</a:t>
                  </a:r>
                </a:p>
              </p:txBody>
            </p:sp>
            <p:grpSp>
              <p:nvGrpSpPr>
                <p:cNvPr id="764" name="Shape 764"/>
                <p:cNvGrpSpPr/>
                <p:nvPr/>
              </p:nvGrpSpPr>
              <p:grpSpPr>
                <a:xfrm>
                  <a:off x="3958057" y="4216721"/>
                  <a:ext cx="671977" cy="671977"/>
                  <a:chOff x="3958057" y="4216721"/>
                  <a:chExt cx="671977" cy="671977"/>
                </a:xfrm>
              </p:grpSpPr>
              <p:pic>
                <p:nvPicPr>
                  <p:cNvPr id="765" name="Shape 765"/>
                  <p:cNvPicPr preferRelativeResize="0"/>
                  <p:nvPr/>
                </p:nvPicPr>
                <p:blipFill rotWithShape="1">
                  <a:blip r:embed="rId8">
                    <a:alphaModFix/>
                  </a:blip>
                  <a:srcRect b="0" l="0" r="0" t="0"/>
                  <a:stretch/>
                </p:blipFill>
                <p:spPr>
                  <a:xfrm>
                    <a:off x="3958057" y="4216721"/>
                    <a:ext cx="671977" cy="6719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766" name="Shape 766"/>
                  <p:cNvPicPr preferRelativeResize="0"/>
                  <p:nvPr/>
                </p:nvPicPr>
                <p:blipFill rotWithShape="1">
                  <a:blip r:embed="rId14">
                    <a:alphaModFix/>
                  </a:blip>
                  <a:srcRect b="0" l="0" r="0" t="0"/>
                  <a:stretch/>
                </p:blipFill>
                <p:spPr>
                  <a:xfrm>
                    <a:off x="4049023" y="4317876"/>
                    <a:ext cx="490042" cy="49004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767" name="Shape 767"/>
                <p:cNvSpPr txBox="1"/>
                <p:nvPr/>
              </p:nvSpPr>
              <p:spPr>
                <a:xfrm>
                  <a:off x="4614451" y="4382542"/>
                  <a:ext cx="114967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buSzPct val="25000"/>
                    <a:buNone/>
                  </a:pPr>
                  <a:r>
                    <a:rPr b="1" lang="en-US" sz="600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 시간</a:t>
                  </a:r>
                  <a:r>
                    <a:rPr b="1" lang="en-US" sz="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지속</a:t>
                  </a:r>
                </a:p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buSzPct val="25000"/>
                    <a:buNone/>
                  </a:pPr>
                  <a:r>
                    <a:rPr b="1" lang="en-US" sz="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모든 자원 채집속도  </a:t>
                  </a:r>
                  <a:r>
                    <a:rPr b="1" lang="en-US" sz="600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+10 %</a:t>
                  </a:r>
                </a:p>
              </p:txBody>
            </p:sp>
            <p:cxnSp>
              <p:nvCxnSpPr>
                <p:cNvPr id="768" name="Shape 768"/>
                <p:cNvCxnSpPr/>
                <p:nvPr/>
              </p:nvCxnSpPr>
              <p:spPr>
                <a:xfrm>
                  <a:off x="4668382" y="4399569"/>
                  <a:ext cx="1108161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769" name="Shape 769"/>
              <p:cNvSpPr txBox="1"/>
              <p:nvPr/>
            </p:nvSpPr>
            <p:spPr>
              <a:xfrm>
                <a:off x="2714958" y="4824469"/>
                <a:ext cx="762724" cy="2732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100</a:t>
                </a:r>
              </a:p>
            </p:txBody>
          </p:sp>
          <p:pic>
            <p:nvPicPr>
              <p:cNvPr id="770" name="Shape 770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2733493" y="4878389"/>
                <a:ext cx="210602" cy="2106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771" name="Shape 771"/>
          <p:cNvSpPr txBox="1"/>
          <p:nvPr/>
        </p:nvSpPr>
        <p:spPr>
          <a:xfrm>
            <a:off x="3732108" y="2662442"/>
            <a:ext cx="82012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효과를 사용하기 위해 필요한 크라운이 모자란 경우, 알림 팝업을 호출합니다.</a:t>
            </a:r>
          </a:p>
        </p:txBody>
      </p:sp>
      <p:sp>
        <p:nvSpPr>
          <p:cNvPr id="772" name="Shape 772"/>
          <p:cNvSpPr/>
          <p:nvPr/>
        </p:nvSpPr>
        <p:spPr>
          <a:xfrm>
            <a:off x="185389" y="2996059"/>
            <a:ext cx="3355875" cy="929154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Shape 773"/>
          <p:cNvSpPr txBox="1"/>
          <p:nvPr/>
        </p:nvSpPr>
        <p:spPr>
          <a:xfrm>
            <a:off x="352106" y="3240488"/>
            <a:ext cx="3139001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효과를 사용하기 위해 필요한 크라운이 부족합니다!</a:t>
            </a:r>
          </a:p>
        </p:txBody>
      </p:sp>
      <p:cxnSp>
        <p:nvCxnSpPr>
          <p:cNvPr id="774" name="Shape 774"/>
          <p:cNvCxnSpPr/>
          <p:nvPr/>
        </p:nvCxnSpPr>
        <p:spPr>
          <a:xfrm>
            <a:off x="204680" y="2996059"/>
            <a:ext cx="3336585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775" name="Shape 775"/>
          <p:cNvCxnSpPr/>
          <p:nvPr/>
        </p:nvCxnSpPr>
        <p:spPr>
          <a:xfrm>
            <a:off x="204680" y="3925214"/>
            <a:ext cx="3336585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76" name="Shape 776"/>
          <p:cNvSpPr txBox="1"/>
          <p:nvPr/>
        </p:nvSpPr>
        <p:spPr>
          <a:xfrm>
            <a:off x="3821069" y="3141013"/>
            <a:ext cx="470779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스트링 데이터는 String_NationnalLeaderStatue 를 참고합니다.</a:t>
            </a:r>
          </a:p>
        </p:txBody>
      </p:sp>
      <p:graphicFrame>
        <p:nvGraphicFramePr>
          <p:cNvPr id="777" name="Shape 777"/>
          <p:cNvGraphicFramePr/>
          <p:nvPr/>
        </p:nvGraphicFramePr>
        <p:xfrm>
          <a:off x="3989657" y="35808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{BF10A2A6-E494-4F20-A4C9-3828790484D8}</a:tableStyleId>
              </a:tblPr>
              <a:tblGrid>
                <a:gridCol w="722725"/>
                <a:gridCol w="3116100"/>
              </a:tblGrid>
              <a:tr h="191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</a:t>
                      </a:r>
                    </a:p>
                  </a:txBody>
                  <a:tcPr marT="0" marB="0" marR="6675" marL="6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효과를 사용하기 위해 필요한 크라운이 부족합니다!</a:t>
                      </a:r>
                    </a:p>
                  </a:txBody>
                  <a:tcPr marT="0" marB="0" marR="6675" marL="66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 txBox="1"/>
          <p:nvPr/>
        </p:nvSpPr>
        <p:spPr>
          <a:xfrm>
            <a:off x="124522" y="111096"/>
            <a:ext cx="20457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 화면 </a:t>
            </a:r>
          </a:p>
        </p:txBody>
      </p:sp>
      <p:cxnSp>
        <p:nvCxnSpPr>
          <p:cNvPr id="783" name="Shape 783"/>
          <p:cNvCxnSpPr/>
          <p:nvPr/>
        </p:nvCxnSpPr>
        <p:spPr>
          <a:xfrm>
            <a:off x="194733" y="514295"/>
            <a:ext cx="3267183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84" name="Shape 784"/>
          <p:cNvSpPr/>
          <p:nvPr/>
        </p:nvSpPr>
        <p:spPr>
          <a:xfrm>
            <a:off x="190063" y="615460"/>
            <a:ext cx="3351202" cy="59472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5" name="Shape 785"/>
          <p:cNvGrpSpPr/>
          <p:nvPr/>
        </p:nvGrpSpPr>
        <p:grpSpPr>
          <a:xfrm>
            <a:off x="190063" y="615458"/>
            <a:ext cx="3346532" cy="388017"/>
            <a:chOff x="4267428" y="1542413"/>
            <a:chExt cx="7314285" cy="634922"/>
          </a:xfrm>
        </p:grpSpPr>
        <p:pic>
          <p:nvPicPr>
            <p:cNvPr id="786" name="Shape 78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4267428" y="1542413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7" name="Shape 78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24571" y="1542416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88" name="Shape 7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917" y="1342340"/>
            <a:ext cx="1791136" cy="1850537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Shape 789"/>
          <p:cNvSpPr/>
          <p:nvPr/>
        </p:nvSpPr>
        <p:spPr>
          <a:xfrm>
            <a:off x="191980" y="1019174"/>
            <a:ext cx="3344610" cy="2166516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0" name="Shape 7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688839" y="1079237"/>
            <a:ext cx="946130" cy="1720234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Shape 791"/>
          <p:cNvSpPr/>
          <p:nvPr/>
        </p:nvSpPr>
        <p:spPr>
          <a:xfrm>
            <a:off x="1938006" y="1273970"/>
            <a:ext cx="1523910" cy="1528495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rgbClr val="FFF2CC"/>
            </a:solidFill>
            <a:prstDash val="dashDot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Shape 792"/>
          <p:cNvSpPr txBox="1"/>
          <p:nvPr/>
        </p:nvSpPr>
        <p:spPr>
          <a:xfrm>
            <a:off x="1163430" y="638750"/>
            <a:ext cx="1399795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이순신 장군 동상</a:t>
            </a:r>
          </a:p>
        </p:txBody>
      </p:sp>
      <p:sp>
        <p:nvSpPr>
          <p:cNvPr id="793" name="Shape 793"/>
          <p:cNvSpPr txBox="1"/>
          <p:nvPr/>
        </p:nvSpPr>
        <p:spPr>
          <a:xfrm>
            <a:off x="1980014" y="1570021"/>
            <a:ext cx="13997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동상 설명</a:t>
            </a:r>
          </a:p>
        </p:txBody>
      </p:sp>
      <p:sp>
        <p:nvSpPr>
          <p:cNvPr id="794" name="Shape 794"/>
          <p:cNvSpPr/>
          <p:nvPr/>
        </p:nvSpPr>
        <p:spPr>
          <a:xfrm>
            <a:off x="190063" y="3241400"/>
            <a:ext cx="3346528" cy="27180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Shape 795"/>
          <p:cNvSpPr txBox="1"/>
          <p:nvPr/>
        </p:nvSpPr>
        <p:spPr>
          <a:xfrm>
            <a:off x="1629929" y="3195126"/>
            <a:ext cx="466793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</a:t>
            </a:r>
          </a:p>
        </p:txBody>
      </p:sp>
      <p:sp>
        <p:nvSpPr>
          <p:cNvPr id="796" name="Shape 796"/>
          <p:cNvSpPr/>
          <p:nvPr/>
        </p:nvSpPr>
        <p:spPr>
          <a:xfrm>
            <a:off x="190064" y="3573300"/>
            <a:ext cx="3346527" cy="209033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7" name="Shape 797"/>
          <p:cNvGrpSpPr/>
          <p:nvPr/>
        </p:nvGrpSpPr>
        <p:grpSpPr>
          <a:xfrm>
            <a:off x="190061" y="6374367"/>
            <a:ext cx="3346530" cy="186248"/>
            <a:chOff x="4280126" y="3276618"/>
            <a:chExt cx="7263492" cy="304761"/>
          </a:xfrm>
        </p:grpSpPr>
        <p:pic>
          <p:nvPicPr>
            <p:cNvPr id="798" name="Shape 79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4280126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9" name="Shape 79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911872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0" name="Shape 800"/>
          <p:cNvGrpSpPr/>
          <p:nvPr/>
        </p:nvGrpSpPr>
        <p:grpSpPr>
          <a:xfrm>
            <a:off x="280122" y="4427509"/>
            <a:ext cx="3166409" cy="743869"/>
            <a:chOff x="3941187" y="4177358"/>
            <a:chExt cx="3166409" cy="743869"/>
          </a:xfrm>
        </p:grpSpPr>
        <p:sp>
          <p:nvSpPr>
            <p:cNvPr id="801" name="Shape 801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Shape 802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풍년의 상징</a:t>
              </a:r>
            </a:p>
          </p:txBody>
        </p:sp>
        <p:pic>
          <p:nvPicPr>
            <p:cNvPr id="803" name="Shape 80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4" name="Shape 804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사용 불가</a:t>
              </a:r>
            </a:p>
          </p:txBody>
        </p:sp>
        <p:grpSp>
          <p:nvGrpSpPr>
            <p:cNvPr id="805" name="Shape 805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806" name="Shape 80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7" name="Shape 807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08" name="Shape 808"/>
            <p:cNvSpPr txBox="1"/>
            <p:nvPr/>
          </p:nvSpPr>
          <p:spPr>
            <a:xfrm>
              <a:off x="4614451" y="4382542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생산량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809" name="Shape 809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810" name="Shape 810"/>
          <p:cNvGrpSpPr/>
          <p:nvPr/>
        </p:nvGrpSpPr>
        <p:grpSpPr>
          <a:xfrm>
            <a:off x="279894" y="5223070"/>
            <a:ext cx="3166409" cy="743869"/>
            <a:chOff x="3941187" y="4177358"/>
            <a:chExt cx="3166409" cy="743869"/>
          </a:xfrm>
        </p:grpSpPr>
        <p:sp>
          <p:nvSpPr>
            <p:cNvPr id="811" name="Shape 811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Shape 812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투쟁의 상징</a:t>
              </a:r>
            </a:p>
          </p:txBody>
        </p:sp>
        <p:pic>
          <p:nvPicPr>
            <p:cNvPr id="813" name="Shape 81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4" name="Shape 814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pic>
          <p:nvPicPr>
            <p:cNvPr id="815" name="Shape 81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958057" y="4216721"/>
              <a:ext cx="671977" cy="6719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6" name="Shape 816"/>
            <p:cNvSpPr txBox="1"/>
            <p:nvPr/>
          </p:nvSpPr>
          <p:spPr>
            <a:xfrm>
              <a:off x="4614451" y="4382542"/>
              <a:ext cx="11496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채집속도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817" name="Shape 817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pic>
        <p:nvPicPr>
          <p:cNvPr id="818" name="Shape 81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91788" y="5377423"/>
            <a:ext cx="492745" cy="492745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Shape 819"/>
          <p:cNvSpPr/>
          <p:nvPr/>
        </p:nvSpPr>
        <p:spPr>
          <a:xfrm>
            <a:off x="190060" y="5671844"/>
            <a:ext cx="3351202" cy="7025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0" name="Shape 82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04680" y="5739523"/>
            <a:ext cx="634844" cy="634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" name="Shape 82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209599" y="3245484"/>
            <a:ext cx="271916" cy="2719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2" name="Shape 822"/>
          <p:cNvGrpSpPr/>
          <p:nvPr/>
        </p:nvGrpSpPr>
        <p:grpSpPr>
          <a:xfrm>
            <a:off x="279894" y="3614365"/>
            <a:ext cx="3166409" cy="743869"/>
            <a:chOff x="3941187" y="4177358"/>
            <a:chExt cx="3166409" cy="743869"/>
          </a:xfrm>
        </p:grpSpPr>
        <p:sp>
          <p:nvSpPr>
            <p:cNvPr id="823" name="Shape 823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Shape 824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풍작의 상징</a:t>
              </a:r>
            </a:p>
          </p:txBody>
        </p:sp>
        <p:pic>
          <p:nvPicPr>
            <p:cNvPr id="825" name="Shape 82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6" name="Shape 826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사용 중</a:t>
              </a:r>
            </a:p>
          </p:txBody>
        </p:sp>
        <p:grpSp>
          <p:nvGrpSpPr>
            <p:cNvPr id="827" name="Shape 827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828" name="Shape 828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9" name="Shape 829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30" name="Shape 830"/>
            <p:cNvSpPr txBox="1"/>
            <p:nvPr/>
          </p:nvSpPr>
          <p:spPr>
            <a:xfrm>
              <a:off x="4614451" y="4382542"/>
              <a:ext cx="11496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채집속도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831" name="Shape 831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832" name="Shape 832"/>
          <p:cNvSpPr txBox="1"/>
          <p:nvPr/>
        </p:nvSpPr>
        <p:spPr>
          <a:xfrm>
            <a:off x="3732108" y="3662776"/>
            <a:ext cx="8201216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크라운이 충분하여 효과가 사용되면 목록의 상단으로 정렬합니다.</a:t>
            </a:r>
          </a:p>
        </p:txBody>
      </p:sp>
      <p:sp>
        <p:nvSpPr>
          <p:cNvPr id="833" name="Shape 833"/>
          <p:cNvSpPr/>
          <p:nvPr/>
        </p:nvSpPr>
        <p:spPr>
          <a:xfrm>
            <a:off x="319576" y="3912823"/>
            <a:ext cx="591994" cy="187786"/>
          </a:xfrm>
          <a:prstGeom prst="rect">
            <a:avLst/>
          </a:prstGeom>
          <a:solidFill>
            <a:schemeClr val="accent6">
              <a:alpha val="84705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Shape 834"/>
          <p:cNvSpPr txBox="1"/>
          <p:nvPr/>
        </p:nvSpPr>
        <p:spPr>
          <a:xfrm>
            <a:off x="279800" y="3847926"/>
            <a:ext cx="690515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rgbClr val="E1EFD8"/>
                </a:solidFill>
                <a:latin typeface="Arial"/>
                <a:ea typeface="Arial"/>
                <a:cs typeface="Arial"/>
                <a:sym typeface="Arial"/>
              </a:rPr>
              <a:t>00:00:00</a:t>
            </a:r>
          </a:p>
        </p:txBody>
      </p:sp>
      <p:sp>
        <p:nvSpPr>
          <p:cNvPr id="835" name="Shape 835"/>
          <p:cNvSpPr txBox="1"/>
          <p:nvPr/>
        </p:nvSpPr>
        <p:spPr>
          <a:xfrm>
            <a:off x="7484207" y="0"/>
            <a:ext cx="470779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스트링 데이터는 String_NationnalLeaderStatue 를 참고합니다.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 txBox="1"/>
          <p:nvPr/>
        </p:nvSpPr>
        <p:spPr>
          <a:xfrm>
            <a:off x="124522" y="111096"/>
            <a:ext cx="20457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 화면 </a:t>
            </a:r>
          </a:p>
        </p:txBody>
      </p:sp>
      <p:cxnSp>
        <p:nvCxnSpPr>
          <p:cNvPr id="841" name="Shape 841"/>
          <p:cNvCxnSpPr/>
          <p:nvPr/>
        </p:nvCxnSpPr>
        <p:spPr>
          <a:xfrm>
            <a:off x="194733" y="514295"/>
            <a:ext cx="3267183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42" name="Shape 842"/>
          <p:cNvSpPr/>
          <p:nvPr/>
        </p:nvSpPr>
        <p:spPr>
          <a:xfrm>
            <a:off x="190063" y="615460"/>
            <a:ext cx="3351202" cy="59472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3" name="Shape 843"/>
          <p:cNvGrpSpPr/>
          <p:nvPr/>
        </p:nvGrpSpPr>
        <p:grpSpPr>
          <a:xfrm>
            <a:off x="190063" y="615458"/>
            <a:ext cx="3346532" cy="388017"/>
            <a:chOff x="4267428" y="1542413"/>
            <a:chExt cx="7314285" cy="634922"/>
          </a:xfrm>
        </p:grpSpPr>
        <p:pic>
          <p:nvPicPr>
            <p:cNvPr id="844" name="Shape 8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4267428" y="1542413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5" name="Shape 8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24571" y="1542416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46" name="Shape 8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917" y="1342340"/>
            <a:ext cx="1791136" cy="1850537"/>
          </a:xfrm>
          <a:prstGeom prst="rect">
            <a:avLst/>
          </a:prstGeom>
          <a:noFill/>
          <a:ln>
            <a:noFill/>
          </a:ln>
        </p:spPr>
      </p:pic>
      <p:sp>
        <p:nvSpPr>
          <p:cNvPr id="847" name="Shape 847"/>
          <p:cNvSpPr/>
          <p:nvPr/>
        </p:nvSpPr>
        <p:spPr>
          <a:xfrm>
            <a:off x="191980" y="1019174"/>
            <a:ext cx="3344610" cy="2166516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8" name="Shape 8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688839" y="1079237"/>
            <a:ext cx="946130" cy="1720234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Shape 849"/>
          <p:cNvSpPr/>
          <p:nvPr/>
        </p:nvSpPr>
        <p:spPr>
          <a:xfrm>
            <a:off x="1938006" y="1273970"/>
            <a:ext cx="1523910" cy="1528495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rgbClr val="FFF2CC"/>
            </a:solidFill>
            <a:prstDash val="dashDot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Shape 850"/>
          <p:cNvSpPr txBox="1"/>
          <p:nvPr/>
        </p:nvSpPr>
        <p:spPr>
          <a:xfrm>
            <a:off x="1163430" y="638750"/>
            <a:ext cx="1399795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이순신 장군 동상</a:t>
            </a:r>
          </a:p>
        </p:txBody>
      </p:sp>
      <p:sp>
        <p:nvSpPr>
          <p:cNvPr id="851" name="Shape 851"/>
          <p:cNvSpPr txBox="1"/>
          <p:nvPr/>
        </p:nvSpPr>
        <p:spPr>
          <a:xfrm>
            <a:off x="1980014" y="1570021"/>
            <a:ext cx="13997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동상 설명</a:t>
            </a:r>
          </a:p>
        </p:txBody>
      </p:sp>
      <p:sp>
        <p:nvSpPr>
          <p:cNvPr id="852" name="Shape 852"/>
          <p:cNvSpPr/>
          <p:nvPr/>
        </p:nvSpPr>
        <p:spPr>
          <a:xfrm>
            <a:off x="190063" y="3241400"/>
            <a:ext cx="3346528" cy="27180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Shape 853"/>
          <p:cNvSpPr txBox="1"/>
          <p:nvPr/>
        </p:nvSpPr>
        <p:spPr>
          <a:xfrm>
            <a:off x="1629929" y="3195126"/>
            <a:ext cx="466793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</a:t>
            </a:r>
          </a:p>
        </p:txBody>
      </p:sp>
      <p:sp>
        <p:nvSpPr>
          <p:cNvPr id="854" name="Shape 854"/>
          <p:cNvSpPr/>
          <p:nvPr/>
        </p:nvSpPr>
        <p:spPr>
          <a:xfrm>
            <a:off x="190064" y="3573300"/>
            <a:ext cx="3346527" cy="209033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5" name="Shape 855"/>
          <p:cNvGrpSpPr/>
          <p:nvPr/>
        </p:nvGrpSpPr>
        <p:grpSpPr>
          <a:xfrm>
            <a:off x="190061" y="6374367"/>
            <a:ext cx="3346530" cy="186248"/>
            <a:chOff x="4280126" y="3276618"/>
            <a:chExt cx="7263492" cy="304761"/>
          </a:xfrm>
        </p:grpSpPr>
        <p:pic>
          <p:nvPicPr>
            <p:cNvPr id="856" name="Shape 85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4280126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7" name="Shape 85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911872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8" name="Shape 858"/>
          <p:cNvGrpSpPr/>
          <p:nvPr/>
        </p:nvGrpSpPr>
        <p:grpSpPr>
          <a:xfrm>
            <a:off x="280122" y="3617594"/>
            <a:ext cx="3166409" cy="743869"/>
            <a:chOff x="3941187" y="4177358"/>
            <a:chExt cx="3166409" cy="743869"/>
          </a:xfrm>
        </p:grpSpPr>
        <p:sp>
          <p:nvSpPr>
            <p:cNvPr id="859" name="Shape 859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Shape 860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풍년의 상징</a:t>
              </a:r>
            </a:p>
          </p:txBody>
        </p:sp>
        <p:pic>
          <p:nvPicPr>
            <p:cNvPr id="861" name="Shape 86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2" name="Shape 862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사용 불가</a:t>
              </a:r>
            </a:p>
          </p:txBody>
        </p:sp>
        <p:grpSp>
          <p:nvGrpSpPr>
            <p:cNvPr id="863" name="Shape 863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864" name="Shape 86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5" name="Shape 865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66" name="Shape 866"/>
            <p:cNvSpPr txBox="1"/>
            <p:nvPr/>
          </p:nvSpPr>
          <p:spPr>
            <a:xfrm>
              <a:off x="4614451" y="4382542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생산량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867" name="Shape 867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868" name="Shape 868"/>
          <p:cNvGrpSpPr/>
          <p:nvPr/>
        </p:nvGrpSpPr>
        <p:grpSpPr>
          <a:xfrm>
            <a:off x="279894" y="5223070"/>
            <a:ext cx="3166409" cy="743869"/>
            <a:chOff x="3941187" y="4177358"/>
            <a:chExt cx="3166409" cy="743869"/>
          </a:xfrm>
        </p:grpSpPr>
        <p:sp>
          <p:nvSpPr>
            <p:cNvPr id="869" name="Shape 869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Shape 870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투쟁의 상징</a:t>
              </a:r>
            </a:p>
          </p:txBody>
        </p:sp>
        <p:pic>
          <p:nvPicPr>
            <p:cNvPr id="871" name="Shape 87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2" name="Shape 872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pic>
          <p:nvPicPr>
            <p:cNvPr id="873" name="Shape 87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958057" y="4216721"/>
              <a:ext cx="671977" cy="6719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4" name="Shape 874"/>
            <p:cNvSpPr txBox="1"/>
            <p:nvPr/>
          </p:nvSpPr>
          <p:spPr>
            <a:xfrm>
              <a:off x="4614451" y="4382542"/>
              <a:ext cx="11496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채집속도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875" name="Shape 875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pic>
        <p:nvPicPr>
          <p:cNvPr id="876" name="Shape 87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91788" y="5377423"/>
            <a:ext cx="492745" cy="492745"/>
          </a:xfrm>
          <a:prstGeom prst="rect">
            <a:avLst/>
          </a:prstGeom>
          <a:noFill/>
          <a:ln>
            <a:noFill/>
          </a:ln>
        </p:spPr>
      </p:pic>
      <p:sp>
        <p:nvSpPr>
          <p:cNvPr id="877" name="Shape 877"/>
          <p:cNvSpPr/>
          <p:nvPr/>
        </p:nvSpPr>
        <p:spPr>
          <a:xfrm>
            <a:off x="190060" y="5671844"/>
            <a:ext cx="3351202" cy="7025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8" name="Shape 87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04680" y="5739523"/>
            <a:ext cx="634844" cy="634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9" name="Shape 87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209599" y="3245484"/>
            <a:ext cx="271916" cy="2719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0" name="Shape 880"/>
          <p:cNvGrpSpPr/>
          <p:nvPr/>
        </p:nvGrpSpPr>
        <p:grpSpPr>
          <a:xfrm>
            <a:off x="279894" y="4424478"/>
            <a:ext cx="3166409" cy="743869"/>
            <a:chOff x="3941187" y="4177358"/>
            <a:chExt cx="3166409" cy="743869"/>
          </a:xfrm>
        </p:grpSpPr>
        <p:sp>
          <p:nvSpPr>
            <p:cNvPr id="881" name="Shape 881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Shape 882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풍작의 상징</a:t>
              </a:r>
            </a:p>
          </p:txBody>
        </p:sp>
        <p:pic>
          <p:nvPicPr>
            <p:cNvPr id="883" name="Shape 88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4" name="Shape 884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사용 불가</a:t>
              </a:r>
            </a:p>
          </p:txBody>
        </p:sp>
        <p:grpSp>
          <p:nvGrpSpPr>
            <p:cNvPr id="885" name="Shape 885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886" name="Shape 88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87" name="Shape 887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88" name="Shape 888"/>
            <p:cNvSpPr txBox="1"/>
            <p:nvPr/>
          </p:nvSpPr>
          <p:spPr>
            <a:xfrm>
              <a:off x="4614451" y="4382542"/>
              <a:ext cx="11496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채집속도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889" name="Shape 889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890" name="Shape 890"/>
          <p:cNvSpPr txBox="1"/>
          <p:nvPr/>
        </p:nvSpPr>
        <p:spPr>
          <a:xfrm>
            <a:off x="3626328" y="3522280"/>
            <a:ext cx="56495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 시간이 모두 종료되면 사용 불가 상태로 변경됩니다.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상단으로 정렬되었던 지속 효과는 다시 원래 위치로 돌아갑니다.</a:t>
            </a:r>
          </a:p>
        </p:txBody>
      </p:sp>
      <p:sp>
        <p:nvSpPr>
          <p:cNvPr id="891" name="Shape 891"/>
          <p:cNvSpPr txBox="1"/>
          <p:nvPr/>
        </p:nvSpPr>
        <p:spPr>
          <a:xfrm>
            <a:off x="7484207" y="0"/>
            <a:ext cx="470779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스트링 데이터는 String_NationnalLeaderStatue 를 참고합니다.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Shape 89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국가 동상 스트링 참고</a:t>
            </a:r>
          </a:p>
        </p:txBody>
      </p:sp>
      <p:sp>
        <p:nvSpPr>
          <p:cNvPr id="897" name="Shape 89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2016.11.3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Chris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hape 902"/>
          <p:cNvSpPr/>
          <p:nvPr/>
        </p:nvSpPr>
        <p:spPr>
          <a:xfrm>
            <a:off x="190063" y="615460"/>
            <a:ext cx="3351202" cy="59472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3" name="Shape 903"/>
          <p:cNvGrpSpPr/>
          <p:nvPr/>
        </p:nvGrpSpPr>
        <p:grpSpPr>
          <a:xfrm>
            <a:off x="190063" y="615458"/>
            <a:ext cx="3346532" cy="388017"/>
            <a:chOff x="4267428" y="1542413"/>
            <a:chExt cx="7314285" cy="634922"/>
          </a:xfrm>
        </p:grpSpPr>
        <p:pic>
          <p:nvPicPr>
            <p:cNvPr id="904" name="Shape 90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4267428" y="1542413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5" name="Shape 90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24571" y="1542416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06" name="Shape 9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917" y="1342340"/>
            <a:ext cx="1791136" cy="1850537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Shape 907"/>
          <p:cNvSpPr/>
          <p:nvPr/>
        </p:nvSpPr>
        <p:spPr>
          <a:xfrm>
            <a:off x="191980" y="1019174"/>
            <a:ext cx="3344610" cy="2166516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8" name="Shape 9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688839" y="1079237"/>
            <a:ext cx="946130" cy="1720234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Shape 909"/>
          <p:cNvSpPr/>
          <p:nvPr/>
        </p:nvSpPr>
        <p:spPr>
          <a:xfrm>
            <a:off x="1938006" y="1273970"/>
            <a:ext cx="1523910" cy="1528495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rgbClr val="FFF2CC"/>
            </a:solidFill>
            <a:prstDash val="dashDot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Shape 910"/>
          <p:cNvSpPr txBox="1"/>
          <p:nvPr/>
        </p:nvSpPr>
        <p:spPr>
          <a:xfrm>
            <a:off x="1163430" y="638750"/>
            <a:ext cx="1399795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이순신 장군 동상</a:t>
            </a:r>
          </a:p>
        </p:txBody>
      </p:sp>
      <p:sp>
        <p:nvSpPr>
          <p:cNvPr id="911" name="Shape 911"/>
          <p:cNvSpPr txBox="1"/>
          <p:nvPr/>
        </p:nvSpPr>
        <p:spPr>
          <a:xfrm>
            <a:off x="1980014" y="1570021"/>
            <a:ext cx="13997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동상 설명</a:t>
            </a:r>
          </a:p>
        </p:txBody>
      </p:sp>
      <p:sp>
        <p:nvSpPr>
          <p:cNvPr id="912" name="Shape 912"/>
          <p:cNvSpPr/>
          <p:nvPr/>
        </p:nvSpPr>
        <p:spPr>
          <a:xfrm>
            <a:off x="190063" y="3241400"/>
            <a:ext cx="3346528" cy="27180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Shape 913"/>
          <p:cNvSpPr txBox="1"/>
          <p:nvPr/>
        </p:nvSpPr>
        <p:spPr>
          <a:xfrm>
            <a:off x="1629929" y="3195126"/>
            <a:ext cx="466793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</a:t>
            </a:r>
          </a:p>
        </p:txBody>
      </p:sp>
      <p:sp>
        <p:nvSpPr>
          <p:cNvPr id="914" name="Shape 914"/>
          <p:cNvSpPr/>
          <p:nvPr/>
        </p:nvSpPr>
        <p:spPr>
          <a:xfrm>
            <a:off x="190064" y="3573300"/>
            <a:ext cx="3346527" cy="209033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5" name="Shape 915"/>
          <p:cNvGrpSpPr/>
          <p:nvPr/>
        </p:nvGrpSpPr>
        <p:grpSpPr>
          <a:xfrm>
            <a:off x="190061" y="6374367"/>
            <a:ext cx="3346530" cy="186248"/>
            <a:chOff x="4280126" y="3276618"/>
            <a:chExt cx="7263492" cy="304761"/>
          </a:xfrm>
        </p:grpSpPr>
        <p:pic>
          <p:nvPicPr>
            <p:cNvPr id="916" name="Shape 9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4280126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7" name="Shape 9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911872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18" name="Shape 918"/>
          <p:cNvGrpSpPr/>
          <p:nvPr/>
        </p:nvGrpSpPr>
        <p:grpSpPr>
          <a:xfrm>
            <a:off x="280122" y="3623175"/>
            <a:ext cx="3166409" cy="743869"/>
            <a:chOff x="3941187" y="4177358"/>
            <a:chExt cx="3166409" cy="743869"/>
          </a:xfrm>
        </p:grpSpPr>
        <p:sp>
          <p:nvSpPr>
            <p:cNvPr id="919" name="Shape 919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Shape 920"/>
            <p:cNvSpPr txBox="1"/>
            <p:nvPr/>
          </p:nvSpPr>
          <p:spPr>
            <a:xfrm>
              <a:off x="4615648" y="4177358"/>
              <a:ext cx="665567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풍년의 상징</a:t>
              </a:r>
            </a:p>
          </p:txBody>
        </p:sp>
        <p:pic>
          <p:nvPicPr>
            <p:cNvPr id="921" name="Shape 92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2" name="Shape 922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grpSp>
          <p:nvGrpSpPr>
            <p:cNvPr id="923" name="Shape 923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924" name="Shape 92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5" name="Shape 925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26" name="Shape 926"/>
            <p:cNvSpPr txBox="1"/>
            <p:nvPr/>
          </p:nvSpPr>
          <p:spPr>
            <a:xfrm>
              <a:off x="4614451" y="4382542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생산량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927" name="Shape 927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928" name="Shape 928"/>
          <p:cNvGrpSpPr/>
          <p:nvPr/>
        </p:nvGrpSpPr>
        <p:grpSpPr>
          <a:xfrm>
            <a:off x="275448" y="4427509"/>
            <a:ext cx="3166409" cy="743869"/>
            <a:chOff x="3941187" y="4177358"/>
            <a:chExt cx="3166409" cy="743869"/>
          </a:xfrm>
        </p:grpSpPr>
        <p:sp>
          <p:nvSpPr>
            <p:cNvPr id="929" name="Shape 929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Shape 930"/>
            <p:cNvSpPr txBox="1"/>
            <p:nvPr/>
          </p:nvSpPr>
          <p:spPr>
            <a:xfrm>
              <a:off x="4615648" y="4177358"/>
              <a:ext cx="665567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풍작의 상징</a:t>
              </a:r>
            </a:p>
          </p:txBody>
        </p:sp>
        <p:pic>
          <p:nvPicPr>
            <p:cNvPr id="931" name="Shape 93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2" name="Shape 932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grpSp>
          <p:nvGrpSpPr>
            <p:cNvPr id="933" name="Shape 933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934" name="Shape 93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35" name="Shape 935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36" name="Shape 936"/>
            <p:cNvSpPr txBox="1"/>
            <p:nvPr/>
          </p:nvSpPr>
          <p:spPr>
            <a:xfrm>
              <a:off x="4614451" y="4382542"/>
              <a:ext cx="11496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채집속도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937" name="Shape 937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938" name="Shape 938"/>
          <p:cNvGrpSpPr/>
          <p:nvPr/>
        </p:nvGrpSpPr>
        <p:grpSpPr>
          <a:xfrm>
            <a:off x="279894" y="5223070"/>
            <a:ext cx="3166409" cy="743869"/>
            <a:chOff x="3941187" y="4177358"/>
            <a:chExt cx="3166409" cy="743869"/>
          </a:xfrm>
        </p:grpSpPr>
        <p:sp>
          <p:nvSpPr>
            <p:cNvPr id="939" name="Shape 939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Shape 940"/>
            <p:cNvSpPr txBox="1"/>
            <p:nvPr/>
          </p:nvSpPr>
          <p:spPr>
            <a:xfrm>
              <a:off x="4615648" y="4177358"/>
              <a:ext cx="697627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투쟁의 상징 </a:t>
              </a:r>
            </a:p>
          </p:txBody>
        </p:sp>
        <p:pic>
          <p:nvPicPr>
            <p:cNvPr id="941" name="Shape 94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2" name="Shape 942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pic>
          <p:nvPicPr>
            <p:cNvPr id="943" name="Shape 94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958057" y="4216721"/>
              <a:ext cx="671977" cy="6719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4" name="Shape 944"/>
            <p:cNvSpPr txBox="1"/>
            <p:nvPr/>
          </p:nvSpPr>
          <p:spPr>
            <a:xfrm>
              <a:off x="4614451" y="4382542"/>
              <a:ext cx="11496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채집속도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945" name="Shape 945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pic>
        <p:nvPicPr>
          <p:cNvPr id="946" name="Shape 94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91788" y="5377423"/>
            <a:ext cx="492745" cy="492745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Shape 947"/>
          <p:cNvSpPr/>
          <p:nvPr/>
        </p:nvSpPr>
        <p:spPr>
          <a:xfrm>
            <a:off x="190060" y="5671844"/>
            <a:ext cx="3351202" cy="7025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8" name="Shape 94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4680" y="5739523"/>
            <a:ext cx="634844" cy="634844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Shape 949"/>
          <p:cNvSpPr txBox="1"/>
          <p:nvPr/>
        </p:nvSpPr>
        <p:spPr>
          <a:xfrm>
            <a:off x="2628971" y="4054378"/>
            <a:ext cx="762724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무료 !</a:t>
            </a:r>
          </a:p>
        </p:txBody>
      </p:sp>
      <p:pic>
        <p:nvPicPr>
          <p:cNvPr id="950" name="Shape 95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209599" y="3245484"/>
            <a:ext cx="271916" cy="271916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Shape 951"/>
          <p:cNvSpPr txBox="1"/>
          <p:nvPr/>
        </p:nvSpPr>
        <p:spPr>
          <a:xfrm>
            <a:off x="2635153" y="4854432"/>
            <a:ext cx="762724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무료 !</a:t>
            </a:r>
          </a:p>
        </p:txBody>
      </p:sp>
      <p:sp>
        <p:nvSpPr>
          <p:cNvPr id="952" name="Shape 952"/>
          <p:cNvSpPr txBox="1"/>
          <p:nvPr/>
        </p:nvSpPr>
        <p:spPr>
          <a:xfrm>
            <a:off x="3989657" y="3524037"/>
            <a:ext cx="830426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동상 효과 이름과 설명은 StatueAttribute 테이블의 StatueBuffNameString과 StatueBuffExplainString 을 참조합니다.</a:t>
            </a:r>
          </a:p>
        </p:txBody>
      </p:sp>
      <p:sp>
        <p:nvSpPr>
          <p:cNvPr id="953" name="Shape 953"/>
          <p:cNvSpPr txBox="1"/>
          <p:nvPr/>
        </p:nvSpPr>
        <p:spPr>
          <a:xfrm>
            <a:off x="4097867" y="640270"/>
            <a:ext cx="7202676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동상 이름과 설명은 NationStatue 테이블의 NationStatueName, NationStatueExplain 을 참조합니다.</a:t>
            </a:r>
          </a:p>
        </p:txBody>
      </p:sp>
      <p:sp>
        <p:nvSpPr>
          <p:cNvPr id="954" name="Shape 954"/>
          <p:cNvSpPr txBox="1"/>
          <p:nvPr/>
        </p:nvSpPr>
        <p:spPr>
          <a:xfrm>
            <a:off x="4097867" y="2892381"/>
            <a:ext cx="435561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StringKey 는 String_NationalLeaderStatue 를 참조합니다.</a:t>
            </a:r>
          </a:p>
        </p:txBody>
      </p:sp>
      <p:graphicFrame>
        <p:nvGraphicFramePr>
          <p:cNvPr id="955" name="Shape 955"/>
          <p:cNvGraphicFramePr/>
          <p:nvPr/>
        </p:nvGraphicFramePr>
        <p:xfrm>
          <a:off x="4305555" y="38770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{BF10A2A6-E494-4F20-A4C9-3828790484D8}</a:tableStyleId>
              </a:tblPr>
              <a:tblGrid>
                <a:gridCol w="1428750"/>
                <a:gridCol w="1514475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</a:p>
                  </a:txBody>
                  <a:tcPr marT="0" marB="0" marR="28575" marL="2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</a:p>
                  </a:txBody>
                  <a:tcPr marT="0" marB="0" marR="28575" marL="2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StatueBuffNameString</a:t>
                      </a:r>
                    </a:p>
                  </a:txBody>
                  <a:tcPr marT="0" marB="0" marR="28575" marL="2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StatueBuffExplainString</a:t>
                      </a:r>
                    </a:p>
                  </a:txBody>
                  <a:tcPr marT="0" marB="0" marR="28575" marL="2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버프 이름 스트링</a:t>
                      </a:r>
                    </a:p>
                  </a:txBody>
                  <a:tcPr marT="0" marB="0" marR="28575" marL="2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버프 설명 스트링</a:t>
                      </a:r>
                    </a:p>
                  </a:txBody>
                  <a:tcPr marT="0" marB="0" marR="28575" marL="2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</a:p>
                  </a:txBody>
                  <a:tcPr marT="0" marB="0" marR="28575" marL="2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</a:t>
                      </a:r>
                    </a:p>
                  </a:txBody>
                  <a:tcPr marT="0" marB="0" marR="28575" marL="2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</a:p>
                  </a:txBody>
                  <a:tcPr marT="0" marB="0" marR="28575" marL="2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29</a:t>
                      </a:r>
                    </a:p>
                  </a:txBody>
                  <a:tcPr marT="0" marB="0" marR="28575" marL="2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</a:p>
                  </a:txBody>
                  <a:tcPr marT="0" marB="0" marR="28575" marL="2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</a:p>
                  </a:txBody>
                  <a:tcPr marT="0" marB="0" marR="28575" marL="2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</a:p>
                  </a:txBody>
                  <a:tcPr marT="0" marB="0" marR="28575" marL="2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</a:t>
                      </a:r>
                    </a:p>
                  </a:txBody>
                  <a:tcPr marT="0" marB="0" marR="28575" marL="2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</a:p>
                  </a:txBody>
                  <a:tcPr marT="0" marB="0" marR="28575" marL="2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</a:p>
                  </a:txBody>
                  <a:tcPr marT="0" marB="0" marR="28575" marL="2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6" name="Shape 956"/>
          <p:cNvGraphicFramePr/>
          <p:nvPr/>
        </p:nvGraphicFramePr>
        <p:xfrm>
          <a:off x="4305555" y="100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{BF10A2A6-E494-4F20-A4C9-3828790484D8}</a:tableStyleId>
              </a:tblPr>
              <a:tblGrid>
                <a:gridCol w="1133150"/>
                <a:gridCol w="2511850"/>
                <a:gridCol w="2511850"/>
              </a:tblGrid>
              <a:tr h="16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NationType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int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int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6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NationType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NationStatueName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NationStatueExplain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6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국가 타입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동상 이름 (String_NationalLeaderStatue)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동상 설명 (String_NationalLeaderStatue)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6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NT_Korea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6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NT_Japan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6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NT_China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6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NT_India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6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NT_England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6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NT_Egypt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6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NT_Rome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6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NT_Persia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57" name="Shape 957"/>
          <p:cNvSpPr txBox="1"/>
          <p:nvPr/>
        </p:nvSpPr>
        <p:spPr>
          <a:xfrm>
            <a:off x="4097867" y="5616775"/>
            <a:ext cx="435561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StringKey 는 String_NationalLeaderStatue 를 참조합니다.</a:t>
            </a:r>
          </a:p>
        </p:txBody>
      </p:sp>
      <p:sp>
        <p:nvSpPr>
          <p:cNvPr id="958" name="Shape 958"/>
          <p:cNvSpPr txBox="1"/>
          <p:nvPr/>
        </p:nvSpPr>
        <p:spPr>
          <a:xfrm>
            <a:off x="133565" y="106035"/>
            <a:ext cx="15664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스트링 참고 내용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Shape 963"/>
          <p:cNvSpPr/>
          <p:nvPr/>
        </p:nvSpPr>
        <p:spPr>
          <a:xfrm>
            <a:off x="190063" y="615460"/>
            <a:ext cx="3351202" cy="59472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4" name="Shape 964"/>
          <p:cNvGrpSpPr/>
          <p:nvPr/>
        </p:nvGrpSpPr>
        <p:grpSpPr>
          <a:xfrm>
            <a:off x="190063" y="615458"/>
            <a:ext cx="3346532" cy="388017"/>
            <a:chOff x="4267428" y="1542413"/>
            <a:chExt cx="7314285" cy="634922"/>
          </a:xfrm>
        </p:grpSpPr>
        <p:pic>
          <p:nvPicPr>
            <p:cNvPr id="965" name="Shape 96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4267428" y="1542413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6" name="Shape 96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24571" y="1542416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67" name="Shape 9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917" y="1342340"/>
            <a:ext cx="1791136" cy="1850537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Shape 968"/>
          <p:cNvSpPr/>
          <p:nvPr/>
        </p:nvSpPr>
        <p:spPr>
          <a:xfrm>
            <a:off x="191980" y="1019174"/>
            <a:ext cx="3344610" cy="2166516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9" name="Shape 9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688839" y="1079237"/>
            <a:ext cx="946130" cy="1720234"/>
          </a:xfrm>
          <a:prstGeom prst="rect">
            <a:avLst/>
          </a:prstGeom>
          <a:noFill/>
          <a:ln>
            <a:noFill/>
          </a:ln>
        </p:spPr>
      </p:pic>
      <p:sp>
        <p:nvSpPr>
          <p:cNvPr id="970" name="Shape 970"/>
          <p:cNvSpPr/>
          <p:nvPr/>
        </p:nvSpPr>
        <p:spPr>
          <a:xfrm>
            <a:off x="1938006" y="1273970"/>
            <a:ext cx="1523910" cy="1528495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rgbClr val="FFF2CC"/>
            </a:solidFill>
            <a:prstDash val="dashDot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Shape 971"/>
          <p:cNvSpPr txBox="1"/>
          <p:nvPr/>
        </p:nvSpPr>
        <p:spPr>
          <a:xfrm>
            <a:off x="1163430" y="638750"/>
            <a:ext cx="1399795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이순신 장군 동상</a:t>
            </a:r>
          </a:p>
        </p:txBody>
      </p:sp>
      <p:sp>
        <p:nvSpPr>
          <p:cNvPr id="972" name="Shape 972"/>
          <p:cNvSpPr txBox="1"/>
          <p:nvPr/>
        </p:nvSpPr>
        <p:spPr>
          <a:xfrm>
            <a:off x="1980014" y="1570021"/>
            <a:ext cx="13997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동상 설명</a:t>
            </a:r>
          </a:p>
        </p:txBody>
      </p:sp>
      <p:sp>
        <p:nvSpPr>
          <p:cNvPr id="973" name="Shape 973"/>
          <p:cNvSpPr/>
          <p:nvPr/>
        </p:nvSpPr>
        <p:spPr>
          <a:xfrm>
            <a:off x="190063" y="3241400"/>
            <a:ext cx="3346528" cy="27180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Shape 974"/>
          <p:cNvSpPr txBox="1"/>
          <p:nvPr/>
        </p:nvSpPr>
        <p:spPr>
          <a:xfrm>
            <a:off x="1629929" y="3195126"/>
            <a:ext cx="466793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</a:t>
            </a:r>
          </a:p>
        </p:txBody>
      </p:sp>
      <p:sp>
        <p:nvSpPr>
          <p:cNvPr id="975" name="Shape 975"/>
          <p:cNvSpPr/>
          <p:nvPr/>
        </p:nvSpPr>
        <p:spPr>
          <a:xfrm>
            <a:off x="190064" y="3573300"/>
            <a:ext cx="3346527" cy="209033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6" name="Shape 976"/>
          <p:cNvGrpSpPr/>
          <p:nvPr/>
        </p:nvGrpSpPr>
        <p:grpSpPr>
          <a:xfrm>
            <a:off x="190061" y="6374367"/>
            <a:ext cx="3346530" cy="186248"/>
            <a:chOff x="4280126" y="3276618"/>
            <a:chExt cx="7263492" cy="304761"/>
          </a:xfrm>
        </p:grpSpPr>
        <p:pic>
          <p:nvPicPr>
            <p:cNvPr id="977" name="Shape 97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4280126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8" name="Shape 97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911872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79" name="Shape 979"/>
          <p:cNvGrpSpPr/>
          <p:nvPr/>
        </p:nvGrpSpPr>
        <p:grpSpPr>
          <a:xfrm>
            <a:off x="280122" y="3623175"/>
            <a:ext cx="3166409" cy="743869"/>
            <a:chOff x="3941187" y="4177358"/>
            <a:chExt cx="3166409" cy="743869"/>
          </a:xfrm>
        </p:grpSpPr>
        <p:sp>
          <p:nvSpPr>
            <p:cNvPr id="980" name="Shape 980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Shape 981"/>
            <p:cNvSpPr txBox="1"/>
            <p:nvPr/>
          </p:nvSpPr>
          <p:spPr>
            <a:xfrm>
              <a:off x="4615648" y="4177358"/>
              <a:ext cx="665567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풍년의 상징</a:t>
              </a:r>
            </a:p>
          </p:txBody>
        </p:sp>
        <p:pic>
          <p:nvPicPr>
            <p:cNvPr id="982" name="Shape 98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3" name="Shape 983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grpSp>
          <p:nvGrpSpPr>
            <p:cNvPr id="984" name="Shape 984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985" name="Shape 985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6" name="Shape 986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87" name="Shape 987"/>
            <p:cNvSpPr txBox="1"/>
            <p:nvPr/>
          </p:nvSpPr>
          <p:spPr>
            <a:xfrm>
              <a:off x="4614451" y="4382542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생산량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988" name="Shape 988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989" name="Shape 989"/>
          <p:cNvGrpSpPr/>
          <p:nvPr/>
        </p:nvGrpSpPr>
        <p:grpSpPr>
          <a:xfrm>
            <a:off x="275448" y="4427509"/>
            <a:ext cx="3166409" cy="743869"/>
            <a:chOff x="3941187" y="4177358"/>
            <a:chExt cx="3166409" cy="743869"/>
          </a:xfrm>
        </p:grpSpPr>
        <p:sp>
          <p:nvSpPr>
            <p:cNvPr id="990" name="Shape 990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Shape 991"/>
            <p:cNvSpPr txBox="1"/>
            <p:nvPr/>
          </p:nvSpPr>
          <p:spPr>
            <a:xfrm>
              <a:off x="4615648" y="4177358"/>
              <a:ext cx="665567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풍작의 상징</a:t>
              </a:r>
            </a:p>
          </p:txBody>
        </p:sp>
        <p:pic>
          <p:nvPicPr>
            <p:cNvPr id="992" name="Shape 99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3" name="Shape 993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grpSp>
          <p:nvGrpSpPr>
            <p:cNvPr id="994" name="Shape 994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995" name="Shape 995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96" name="Shape 996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97" name="Shape 997"/>
            <p:cNvSpPr txBox="1"/>
            <p:nvPr/>
          </p:nvSpPr>
          <p:spPr>
            <a:xfrm>
              <a:off x="4614451" y="4382542"/>
              <a:ext cx="11496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채집속도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998" name="Shape 998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999" name="Shape 999"/>
          <p:cNvGrpSpPr/>
          <p:nvPr/>
        </p:nvGrpSpPr>
        <p:grpSpPr>
          <a:xfrm>
            <a:off x="279894" y="5223070"/>
            <a:ext cx="3166409" cy="743869"/>
            <a:chOff x="3941187" y="4177358"/>
            <a:chExt cx="3166409" cy="743869"/>
          </a:xfrm>
        </p:grpSpPr>
        <p:sp>
          <p:nvSpPr>
            <p:cNvPr id="1000" name="Shape 1000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Shape 1001"/>
            <p:cNvSpPr txBox="1"/>
            <p:nvPr/>
          </p:nvSpPr>
          <p:spPr>
            <a:xfrm>
              <a:off x="4615648" y="4177358"/>
              <a:ext cx="697627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투쟁의 상징 </a:t>
              </a:r>
            </a:p>
          </p:txBody>
        </p:sp>
        <p:pic>
          <p:nvPicPr>
            <p:cNvPr id="1002" name="Shape 100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3" name="Shape 1003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pic>
          <p:nvPicPr>
            <p:cNvPr id="1004" name="Shape 100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958057" y="4216721"/>
              <a:ext cx="671977" cy="6719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5" name="Shape 1005"/>
            <p:cNvSpPr txBox="1"/>
            <p:nvPr/>
          </p:nvSpPr>
          <p:spPr>
            <a:xfrm>
              <a:off x="4614451" y="4382542"/>
              <a:ext cx="11496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채집속도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1006" name="Shape 1006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pic>
        <p:nvPicPr>
          <p:cNvPr id="1007" name="Shape 100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91788" y="5377423"/>
            <a:ext cx="492745" cy="492745"/>
          </a:xfrm>
          <a:prstGeom prst="rect">
            <a:avLst/>
          </a:prstGeom>
          <a:noFill/>
          <a:ln>
            <a:noFill/>
          </a:ln>
        </p:spPr>
      </p:pic>
      <p:sp>
        <p:nvSpPr>
          <p:cNvPr id="1008" name="Shape 1008"/>
          <p:cNvSpPr/>
          <p:nvPr/>
        </p:nvSpPr>
        <p:spPr>
          <a:xfrm>
            <a:off x="190060" y="5671844"/>
            <a:ext cx="3351202" cy="7025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9" name="Shape 100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4680" y="5739523"/>
            <a:ext cx="634844" cy="634844"/>
          </a:xfrm>
          <a:prstGeom prst="rect">
            <a:avLst/>
          </a:prstGeom>
          <a:noFill/>
          <a:ln>
            <a:noFill/>
          </a:ln>
        </p:spPr>
      </p:pic>
      <p:sp>
        <p:nvSpPr>
          <p:cNvPr id="1010" name="Shape 1010"/>
          <p:cNvSpPr txBox="1"/>
          <p:nvPr/>
        </p:nvSpPr>
        <p:spPr>
          <a:xfrm>
            <a:off x="2628971" y="4054378"/>
            <a:ext cx="762724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무료 !</a:t>
            </a:r>
          </a:p>
        </p:txBody>
      </p:sp>
      <p:pic>
        <p:nvPicPr>
          <p:cNvPr id="1011" name="Shape 101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209599" y="3245484"/>
            <a:ext cx="271916" cy="271916"/>
          </a:xfrm>
          <a:prstGeom prst="rect">
            <a:avLst/>
          </a:prstGeom>
          <a:noFill/>
          <a:ln>
            <a:noFill/>
          </a:ln>
        </p:spPr>
      </p:pic>
      <p:sp>
        <p:nvSpPr>
          <p:cNvPr id="1012" name="Shape 1012"/>
          <p:cNvSpPr txBox="1"/>
          <p:nvPr/>
        </p:nvSpPr>
        <p:spPr>
          <a:xfrm>
            <a:off x="2635153" y="4854432"/>
            <a:ext cx="762724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무료 !</a:t>
            </a:r>
          </a:p>
        </p:txBody>
      </p:sp>
      <p:graphicFrame>
        <p:nvGraphicFramePr>
          <p:cNvPr id="1013" name="Shape 1013"/>
          <p:cNvGraphicFramePr/>
          <p:nvPr/>
        </p:nvGraphicFramePr>
        <p:xfrm>
          <a:off x="4308475" y="1939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{BF10A2A6-E494-4F20-A4C9-3828790484D8}</a:tableStyleId>
              </a:tblPr>
              <a:tblGrid>
                <a:gridCol w="647700"/>
                <a:gridCol w="257175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효과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014" name="Shape 1014"/>
          <p:cNvSpPr txBox="1"/>
          <p:nvPr/>
        </p:nvSpPr>
        <p:spPr>
          <a:xfrm>
            <a:off x="4097867" y="1595788"/>
            <a:ext cx="351737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String_NationalLeaderStatue 를 참조합니다.</a:t>
            </a:r>
          </a:p>
        </p:txBody>
      </p:sp>
      <p:cxnSp>
        <p:nvCxnSpPr>
          <p:cNvPr id="1015" name="Shape 1015"/>
          <p:cNvCxnSpPr>
            <a:stCxn id="974" idx="3"/>
          </p:cNvCxnSpPr>
          <p:nvPr/>
        </p:nvCxnSpPr>
        <p:spPr>
          <a:xfrm flipH="1" rot="10800000">
            <a:off x="2096723" y="2043900"/>
            <a:ext cx="2211899" cy="1308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1016" name="Shape 1016"/>
          <p:cNvGrpSpPr/>
          <p:nvPr/>
        </p:nvGrpSpPr>
        <p:grpSpPr>
          <a:xfrm>
            <a:off x="4143507" y="3111274"/>
            <a:ext cx="3166409" cy="743869"/>
            <a:chOff x="3941187" y="4177358"/>
            <a:chExt cx="3166409" cy="743869"/>
          </a:xfrm>
        </p:grpSpPr>
        <p:sp>
          <p:nvSpPr>
            <p:cNvPr id="1017" name="Shape 1017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Shape 1018"/>
            <p:cNvSpPr txBox="1"/>
            <p:nvPr/>
          </p:nvSpPr>
          <p:spPr>
            <a:xfrm>
              <a:off x="4615648" y="4177358"/>
              <a:ext cx="697627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풍년의 상징 </a:t>
              </a:r>
            </a:p>
          </p:txBody>
        </p:sp>
        <p:pic>
          <p:nvPicPr>
            <p:cNvPr id="1019" name="Shape 101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0" name="Shape 1020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grpSp>
          <p:nvGrpSpPr>
            <p:cNvPr id="1021" name="Shape 1021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1022" name="Shape 1022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3" name="Shape 1023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24" name="Shape 1024"/>
            <p:cNvSpPr txBox="1"/>
            <p:nvPr/>
          </p:nvSpPr>
          <p:spPr>
            <a:xfrm>
              <a:off x="4614451" y="4382542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생산량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1025" name="Shape 1025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026" name="Shape 1026"/>
          <p:cNvGrpSpPr/>
          <p:nvPr/>
        </p:nvGrpSpPr>
        <p:grpSpPr>
          <a:xfrm>
            <a:off x="4143507" y="3961879"/>
            <a:ext cx="3166409" cy="743869"/>
            <a:chOff x="3941187" y="4177358"/>
            <a:chExt cx="3166409" cy="743869"/>
          </a:xfrm>
        </p:grpSpPr>
        <p:sp>
          <p:nvSpPr>
            <p:cNvPr id="1027" name="Shape 1027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Shape 1028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풍년의 상징</a:t>
              </a:r>
            </a:p>
          </p:txBody>
        </p:sp>
        <p:pic>
          <p:nvPicPr>
            <p:cNvPr id="1029" name="Shape 102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0" name="Shape 1030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grpSp>
          <p:nvGrpSpPr>
            <p:cNvPr id="1031" name="Shape 1031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1032" name="Shape 1032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33" name="Shape 1033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34" name="Shape 1034"/>
            <p:cNvSpPr txBox="1"/>
            <p:nvPr/>
          </p:nvSpPr>
          <p:spPr>
            <a:xfrm>
              <a:off x="4614451" y="4382542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생산량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1035" name="Shape 1035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036" name="Shape 1036"/>
          <p:cNvGrpSpPr/>
          <p:nvPr/>
        </p:nvGrpSpPr>
        <p:grpSpPr>
          <a:xfrm>
            <a:off x="4143507" y="5630497"/>
            <a:ext cx="3166409" cy="743869"/>
            <a:chOff x="3941187" y="4177358"/>
            <a:chExt cx="3166409" cy="743869"/>
          </a:xfrm>
        </p:grpSpPr>
        <p:sp>
          <p:nvSpPr>
            <p:cNvPr id="1037" name="Shape 1037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Shape 1038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풍년의 상징</a:t>
              </a:r>
            </a:p>
          </p:txBody>
        </p:sp>
        <p:pic>
          <p:nvPicPr>
            <p:cNvPr id="1039" name="Shape 1039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0" name="Shape 1040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사용 불가</a:t>
              </a:r>
            </a:p>
          </p:txBody>
        </p:sp>
        <p:grpSp>
          <p:nvGrpSpPr>
            <p:cNvPr id="1041" name="Shape 1041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1042" name="Shape 1042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43" name="Shape 1043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44" name="Shape 1044"/>
            <p:cNvSpPr txBox="1"/>
            <p:nvPr/>
          </p:nvSpPr>
          <p:spPr>
            <a:xfrm>
              <a:off x="4614451" y="4382542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생산량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1045" name="Shape 1045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046" name="Shape 1046"/>
          <p:cNvGrpSpPr/>
          <p:nvPr/>
        </p:nvGrpSpPr>
        <p:grpSpPr>
          <a:xfrm>
            <a:off x="4143507" y="4784794"/>
            <a:ext cx="3166409" cy="743869"/>
            <a:chOff x="3941187" y="4177358"/>
            <a:chExt cx="3166409" cy="743869"/>
          </a:xfrm>
        </p:grpSpPr>
        <p:sp>
          <p:nvSpPr>
            <p:cNvPr id="1047" name="Shape 1047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Shape 1048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풍년의 상징</a:t>
              </a:r>
            </a:p>
          </p:txBody>
        </p:sp>
        <p:pic>
          <p:nvPicPr>
            <p:cNvPr id="1049" name="Shape 1049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0" name="Shape 1050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사용 중</a:t>
              </a:r>
            </a:p>
          </p:txBody>
        </p:sp>
        <p:grpSp>
          <p:nvGrpSpPr>
            <p:cNvPr id="1051" name="Shape 1051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1052" name="Shape 1052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3" name="Shape 1053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54" name="Shape 1054"/>
            <p:cNvSpPr txBox="1"/>
            <p:nvPr/>
          </p:nvSpPr>
          <p:spPr>
            <a:xfrm>
              <a:off x="4614451" y="4382542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생산량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1055" name="Shape 1055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056" name="Shape 1056"/>
          <p:cNvSpPr txBox="1"/>
          <p:nvPr/>
        </p:nvSpPr>
        <p:spPr>
          <a:xfrm>
            <a:off x="6494932" y="3524117"/>
            <a:ext cx="762724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무료 !</a:t>
            </a:r>
          </a:p>
        </p:txBody>
      </p:sp>
      <p:sp>
        <p:nvSpPr>
          <p:cNvPr id="1057" name="Shape 1057"/>
          <p:cNvSpPr txBox="1"/>
          <p:nvPr/>
        </p:nvSpPr>
        <p:spPr>
          <a:xfrm>
            <a:off x="6583017" y="4382676"/>
            <a:ext cx="762724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</a:p>
        </p:txBody>
      </p:sp>
      <p:pic>
        <p:nvPicPr>
          <p:cNvPr id="1058" name="Shape 105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601553" y="4436596"/>
            <a:ext cx="210602" cy="21060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59" name="Shape 1059"/>
          <p:cNvGraphicFramePr/>
          <p:nvPr/>
        </p:nvGraphicFramePr>
        <p:xfrm>
          <a:off x="8130220" y="3526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{BF10A2A6-E494-4F20-A4C9-3828790484D8}</a:tableStyleId>
              </a:tblPr>
              <a:tblGrid>
                <a:gridCol w="647700"/>
                <a:gridCol w="257175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사용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60" name="Shape 1060"/>
          <p:cNvGraphicFramePr/>
          <p:nvPr/>
        </p:nvGraphicFramePr>
        <p:xfrm>
          <a:off x="8130220" y="4461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{BF10A2A6-E494-4F20-A4C9-3828790484D8}</a:tableStyleId>
              </a:tblPr>
              <a:tblGrid>
                <a:gridCol w="647700"/>
                <a:gridCol w="257175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사용 중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61" name="Shape 1061"/>
          <p:cNvGraphicFramePr/>
          <p:nvPr/>
        </p:nvGraphicFramePr>
        <p:xfrm>
          <a:off x="8130220" y="49295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{BF10A2A6-E494-4F20-A4C9-3828790484D8}</a:tableStyleId>
              </a:tblPr>
              <a:tblGrid>
                <a:gridCol w="647700"/>
                <a:gridCol w="257175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사용 불가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62" name="Shape 1062"/>
          <p:cNvGraphicFramePr/>
          <p:nvPr/>
        </p:nvGraphicFramePr>
        <p:xfrm>
          <a:off x="8130220" y="39942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{BF10A2A6-E494-4F20-A4C9-3828790484D8}</a:tableStyleId>
              </a:tblPr>
              <a:tblGrid>
                <a:gridCol w="647700"/>
                <a:gridCol w="257175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무료 !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1063" name="Shape 1063"/>
          <p:cNvCxnSpPr>
            <a:stCxn id="1020" idx="3"/>
          </p:cNvCxnSpPr>
          <p:nvPr/>
        </p:nvCxnSpPr>
        <p:spPr>
          <a:xfrm>
            <a:off x="7192783" y="3368329"/>
            <a:ext cx="937500" cy="263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64" name="Shape 1064"/>
          <p:cNvCxnSpPr>
            <a:stCxn id="1056" idx="3"/>
          </p:cNvCxnSpPr>
          <p:nvPr/>
        </p:nvCxnSpPr>
        <p:spPr>
          <a:xfrm>
            <a:off x="7257656" y="3650722"/>
            <a:ext cx="872700" cy="448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65" name="Shape 1065"/>
          <p:cNvCxnSpPr>
            <a:stCxn id="1049" idx="3"/>
          </p:cNvCxnSpPr>
          <p:nvPr/>
        </p:nvCxnSpPr>
        <p:spPr>
          <a:xfrm flipH="1" rot="10800000">
            <a:off x="7238269" y="4566626"/>
            <a:ext cx="891900" cy="492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66" name="Shape 1066"/>
          <p:cNvCxnSpPr>
            <a:stCxn id="1039" idx="3"/>
          </p:cNvCxnSpPr>
          <p:nvPr/>
        </p:nvCxnSpPr>
        <p:spPr>
          <a:xfrm flipH="1" rot="10800000">
            <a:off x="7238269" y="5034329"/>
            <a:ext cx="891900" cy="870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graphicFrame>
        <p:nvGraphicFramePr>
          <p:cNvPr id="1067" name="Shape 1067"/>
          <p:cNvGraphicFramePr/>
          <p:nvPr/>
        </p:nvGraphicFramePr>
        <p:xfrm>
          <a:off x="4832355" y="256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{BF10A2A6-E494-4F20-A4C9-3828790484D8}</a:tableStyleId>
              </a:tblPr>
              <a:tblGrid>
                <a:gridCol w="647700"/>
                <a:gridCol w="257175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2시간 지속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068" name="Shape 1068"/>
          <p:cNvCxnSpPr>
            <a:stCxn id="1024" idx="0"/>
          </p:cNvCxnSpPr>
          <p:nvPr/>
        </p:nvCxnSpPr>
        <p:spPr>
          <a:xfrm flipH="1" rot="10800000">
            <a:off x="5353136" y="2779157"/>
            <a:ext cx="1089000" cy="537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69" name="Shape 1069"/>
          <p:cNvSpPr txBox="1"/>
          <p:nvPr/>
        </p:nvSpPr>
        <p:spPr>
          <a:xfrm>
            <a:off x="133565" y="106035"/>
            <a:ext cx="15664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스트링 참고 내용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4" name="Shape 1074"/>
          <p:cNvGrpSpPr/>
          <p:nvPr/>
        </p:nvGrpSpPr>
        <p:grpSpPr>
          <a:xfrm>
            <a:off x="161917" y="615458"/>
            <a:ext cx="3379348" cy="5947265"/>
            <a:chOff x="161917" y="615458"/>
            <a:chExt cx="3379348" cy="5947265"/>
          </a:xfrm>
        </p:grpSpPr>
        <p:sp>
          <p:nvSpPr>
            <p:cNvPr id="1075" name="Shape 1075"/>
            <p:cNvSpPr/>
            <p:nvPr/>
          </p:nvSpPr>
          <p:spPr>
            <a:xfrm>
              <a:off x="190063" y="615460"/>
              <a:ext cx="3351202" cy="5947264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76" name="Shape 1076"/>
            <p:cNvGrpSpPr/>
            <p:nvPr/>
          </p:nvGrpSpPr>
          <p:grpSpPr>
            <a:xfrm>
              <a:off x="190063" y="615458"/>
              <a:ext cx="3346532" cy="388017"/>
              <a:chOff x="4267428" y="1542413"/>
              <a:chExt cx="7314285" cy="634922"/>
            </a:xfrm>
          </p:grpSpPr>
          <p:pic>
            <p:nvPicPr>
              <p:cNvPr id="1077" name="Shape 107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4267428" y="1542413"/>
                <a:ext cx="3657142" cy="6349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78" name="Shape 107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924571" y="1542416"/>
                <a:ext cx="3657142" cy="6349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79" name="Shape 107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1917" y="1342340"/>
              <a:ext cx="1791136" cy="18505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0" name="Shape 1080"/>
            <p:cNvSpPr/>
            <p:nvPr/>
          </p:nvSpPr>
          <p:spPr>
            <a:xfrm>
              <a:off x="191980" y="1019174"/>
              <a:ext cx="3344610" cy="2166516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81" name="Shape 108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688839" y="1079237"/>
              <a:ext cx="946130" cy="17202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2" name="Shape 1082"/>
            <p:cNvSpPr/>
            <p:nvPr/>
          </p:nvSpPr>
          <p:spPr>
            <a:xfrm>
              <a:off x="1938006" y="1273970"/>
              <a:ext cx="1523910" cy="1528495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 cap="flat" cmpd="sng" w="12700">
              <a:solidFill>
                <a:srgbClr val="FFF2CC"/>
              </a:solidFill>
              <a:prstDash val="dashDot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Shape 1083"/>
            <p:cNvSpPr txBox="1"/>
            <p:nvPr/>
          </p:nvSpPr>
          <p:spPr>
            <a:xfrm>
              <a:off x="1163430" y="638750"/>
              <a:ext cx="1399795" cy="3336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이순신 장군 동상</a:t>
              </a:r>
            </a:p>
          </p:txBody>
        </p:sp>
        <p:sp>
          <p:nvSpPr>
            <p:cNvPr id="1084" name="Shape 1084"/>
            <p:cNvSpPr txBox="1"/>
            <p:nvPr/>
          </p:nvSpPr>
          <p:spPr>
            <a:xfrm>
              <a:off x="1980014" y="1570021"/>
              <a:ext cx="13997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동상 설명</a:t>
              </a:r>
            </a:p>
          </p:txBody>
        </p:sp>
        <p:sp>
          <p:nvSpPr>
            <p:cNvPr id="1085" name="Shape 1085"/>
            <p:cNvSpPr/>
            <p:nvPr/>
          </p:nvSpPr>
          <p:spPr>
            <a:xfrm>
              <a:off x="190063" y="3241400"/>
              <a:ext cx="3346528" cy="271801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Shape 1086"/>
            <p:cNvSpPr txBox="1"/>
            <p:nvPr/>
          </p:nvSpPr>
          <p:spPr>
            <a:xfrm>
              <a:off x="1629929" y="3195126"/>
              <a:ext cx="466793" cy="313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효과</a:t>
              </a:r>
            </a:p>
          </p:txBody>
        </p:sp>
        <p:sp>
          <p:nvSpPr>
            <p:cNvPr id="1087" name="Shape 1087"/>
            <p:cNvSpPr/>
            <p:nvPr/>
          </p:nvSpPr>
          <p:spPr>
            <a:xfrm>
              <a:off x="190064" y="3573300"/>
              <a:ext cx="3346527" cy="209033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88" name="Shape 1088"/>
            <p:cNvGrpSpPr/>
            <p:nvPr/>
          </p:nvGrpSpPr>
          <p:grpSpPr>
            <a:xfrm>
              <a:off x="190061" y="6374367"/>
              <a:ext cx="3346530" cy="186248"/>
              <a:chOff x="4280126" y="3276618"/>
              <a:chExt cx="7263492" cy="304761"/>
            </a:xfrm>
          </p:grpSpPr>
          <p:pic>
            <p:nvPicPr>
              <p:cNvPr id="1089" name="Shape 108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flipH="1">
                <a:off x="4280126" y="3276618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90" name="Shape 109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7911872" y="3276618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91" name="Shape 1091"/>
            <p:cNvGrpSpPr/>
            <p:nvPr/>
          </p:nvGrpSpPr>
          <p:grpSpPr>
            <a:xfrm>
              <a:off x="280122" y="3623175"/>
              <a:ext cx="3166409" cy="743869"/>
              <a:chOff x="3941187" y="4177358"/>
              <a:chExt cx="3166409" cy="743869"/>
            </a:xfrm>
          </p:grpSpPr>
          <p:sp>
            <p:nvSpPr>
              <p:cNvPr id="1092" name="Shape 1092"/>
              <p:cNvSpPr/>
              <p:nvPr/>
            </p:nvSpPr>
            <p:spPr>
              <a:xfrm>
                <a:off x="3941187" y="4185573"/>
                <a:ext cx="3166409" cy="735655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3" name="Shape 1093"/>
              <p:cNvSpPr txBox="1"/>
              <p:nvPr/>
            </p:nvSpPr>
            <p:spPr>
              <a:xfrm>
                <a:off x="4615648" y="4177358"/>
                <a:ext cx="66556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7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풍년의 상징</a:t>
                </a:r>
              </a:p>
            </p:txBody>
          </p:sp>
          <p:pic>
            <p:nvPicPr>
              <p:cNvPr id="1094" name="Shape 109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6319669" y="4308855"/>
                <a:ext cx="716279" cy="28467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95" name="Shape 1095"/>
              <p:cNvSpPr txBox="1"/>
              <p:nvPr/>
            </p:nvSpPr>
            <p:spPr>
              <a:xfrm>
                <a:off x="6354126" y="4317876"/>
                <a:ext cx="63633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사 용</a:t>
                </a:r>
              </a:p>
            </p:txBody>
          </p:sp>
          <p:grpSp>
            <p:nvGrpSpPr>
              <p:cNvPr id="1096" name="Shape 1096"/>
              <p:cNvGrpSpPr/>
              <p:nvPr/>
            </p:nvGrpSpPr>
            <p:grpSpPr>
              <a:xfrm>
                <a:off x="3958057" y="4216721"/>
                <a:ext cx="671977" cy="671977"/>
                <a:chOff x="3958057" y="4216721"/>
                <a:chExt cx="671977" cy="671977"/>
              </a:xfrm>
            </p:grpSpPr>
            <p:pic>
              <p:nvPicPr>
                <p:cNvPr id="1097" name="Shape 1097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3958057" y="4216721"/>
                  <a:ext cx="671977" cy="67197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98" name="Shape 1098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0" t="0"/>
                <a:stretch/>
              </p:blipFill>
              <p:spPr>
                <a:xfrm>
                  <a:off x="4049023" y="4317876"/>
                  <a:ext cx="490042" cy="4900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099" name="Shape 1099"/>
              <p:cNvSpPr txBox="1"/>
              <p:nvPr/>
            </p:nvSpPr>
            <p:spPr>
              <a:xfrm>
                <a:off x="4614451" y="4382542"/>
                <a:ext cx="107273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2 시간</a:t>
                </a:r>
                <a:r>
                  <a:rPr b="1"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지속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모든 자원 생산량  </a:t>
                </a:r>
                <a:r>
                  <a:rPr b="1" lang="en-US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+10 %</a:t>
                </a:r>
              </a:p>
            </p:txBody>
          </p:sp>
          <p:cxnSp>
            <p:nvCxnSpPr>
              <p:cNvPr id="1100" name="Shape 1100"/>
              <p:cNvCxnSpPr/>
              <p:nvPr/>
            </p:nvCxnSpPr>
            <p:spPr>
              <a:xfrm>
                <a:off x="4668382" y="4399569"/>
                <a:ext cx="110816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1101" name="Shape 1101"/>
            <p:cNvGrpSpPr/>
            <p:nvPr/>
          </p:nvGrpSpPr>
          <p:grpSpPr>
            <a:xfrm>
              <a:off x="275448" y="4427509"/>
              <a:ext cx="3166409" cy="743869"/>
              <a:chOff x="3941187" y="4177358"/>
              <a:chExt cx="3166409" cy="743869"/>
            </a:xfrm>
          </p:grpSpPr>
          <p:sp>
            <p:nvSpPr>
              <p:cNvPr id="1102" name="Shape 1102"/>
              <p:cNvSpPr/>
              <p:nvPr/>
            </p:nvSpPr>
            <p:spPr>
              <a:xfrm>
                <a:off x="3941187" y="4185573"/>
                <a:ext cx="3166409" cy="735655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3" name="Shape 1103"/>
              <p:cNvSpPr txBox="1"/>
              <p:nvPr/>
            </p:nvSpPr>
            <p:spPr>
              <a:xfrm>
                <a:off x="4615648" y="4177358"/>
                <a:ext cx="66556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7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풍작의 상징</a:t>
                </a:r>
              </a:p>
            </p:txBody>
          </p:sp>
          <p:pic>
            <p:nvPicPr>
              <p:cNvPr id="1104" name="Shape 110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6319669" y="4308855"/>
                <a:ext cx="716279" cy="28467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05" name="Shape 1105"/>
              <p:cNvSpPr txBox="1"/>
              <p:nvPr/>
            </p:nvSpPr>
            <p:spPr>
              <a:xfrm>
                <a:off x="6354126" y="4317876"/>
                <a:ext cx="63633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사 용</a:t>
                </a:r>
              </a:p>
            </p:txBody>
          </p:sp>
          <p:grpSp>
            <p:nvGrpSpPr>
              <p:cNvPr id="1106" name="Shape 1106"/>
              <p:cNvGrpSpPr/>
              <p:nvPr/>
            </p:nvGrpSpPr>
            <p:grpSpPr>
              <a:xfrm>
                <a:off x="3958057" y="4216721"/>
                <a:ext cx="671977" cy="671977"/>
                <a:chOff x="3958057" y="4216721"/>
                <a:chExt cx="671977" cy="671977"/>
              </a:xfrm>
            </p:grpSpPr>
            <p:pic>
              <p:nvPicPr>
                <p:cNvPr id="1107" name="Shape 1107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3958057" y="4216721"/>
                  <a:ext cx="671977" cy="67197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108" name="Shape 1108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0" t="0"/>
                <a:stretch/>
              </p:blipFill>
              <p:spPr>
                <a:xfrm>
                  <a:off x="4049023" y="4317876"/>
                  <a:ext cx="490042" cy="4900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109" name="Shape 1109"/>
              <p:cNvSpPr txBox="1"/>
              <p:nvPr/>
            </p:nvSpPr>
            <p:spPr>
              <a:xfrm>
                <a:off x="4614451" y="4382542"/>
                <a:ext cx="114967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2 시간</a:t>
                </a:r>
                <a:r>
                  <a:rPr b="1"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지속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모든 자원 채집속도  </a:t>
                </a:r>
                <a:r>
                  <a:rPr b="1" lang="en-US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+10 %</a:t>
                </a:r>
              </a:p>
            </p:txBody>
          </p:sp>
          <p:cxnSp>
            <p:nvCxnSpPr>
              <p:cNvPr id="1110" name="Shape 1110"/>
              <p:cNvCxnSpPr/>
              <p:nvPr/>
            </p:nvCxnSpPr>
            <p:spPr>
              <a:xfrm>
                <a:off x="4668382" y="4399569"/>
                <a:ext cx="110816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1111" name="Shape 1111"/>
            <p:cNvGrpSpPr/>
            <p:nvPr/>
          </p:nvGrpSpPr>
          <p:grpSpPr>
            <a:xfrm>
              <a:off x="279894" y="5223070"/>
              <a:ext cx="3166409" cy="743869"/>
              <a:chOff x="3941187" y="4177358"/>
              <a:chExt cx="3166409" cy="743869"/>
            </a:xfrm>
          </p:grpSpPr>
          <p:sp>
            <p:nvSpPr>
              <p:cNvPr id="1112" name="Shape 1112"/>
              <p:cNvSpPr/>
              <p:nvPr/>
            </p:nvSpPr>
            <p:spPr>
              <a:xfrm>
                <a:off x="3941187" y="4185573"/>
                <a:ext cx="3166409" cy="735655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Shape 1113"/>
              <p:cNvSpPr txBox="1"/>
              <p:nvPr/>
            </p:nvSpPr>
            <p:spPr>
              <a:xfrm>
                <a:off x="4615648" y="4177358"/>
                <a:ext cx="66556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7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투쟁의 상징</a:t>
                </a:r>
              </a:p>
            </p:txBody>
          </p:sp>
          <p:pic>
            <p:nvPicPr>
              <p:cNvPr id="1114" name="Shape 111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6319669" y="4308855"/>
                <a:ext cx="716279" cy="28467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15" name="Shape 1115"/>
              <p:cNvSpPr txBox="1"/>
              <p:nvPr/>
            </p:nvSpPr>
            <p:spPr>
              <a:xfrm>
                <a:off x="6354126" y="4317876"/>
                <a:ext cx="63633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사 용</a:t>
                </a:r>
              </a:p>
            </p:txBody>
          </p:sp>
          <p:pic>
            <p:nvPicPr>
              <p:cNvPr id="1116" name="Shape 111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17" name="Shape 1117"/>
              <p:cNvSpPr txBox="1"/>
              <p:nvPr/>
            </p:nvSpPr>
            <p:spPr>
              <a:xfrm>
                <a:off x="4614451" y="4382542"/>
                <a:ext cx="114967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2 시간</a:t>
                </a:r>
                <a:r>
                  <a:rPr b="1"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지속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모든 자원 채집속도  </a:t>
                </a:r>
                <a:r>
                  <a:rPr b="1" lang="en-US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+10 %</a:t>
                </a:r>
              </a:p>
            </p:txBody>
          </p:sp>
          <p:cxnSp>
            <p:nvCxnSpPr>
              <p:cNvPr id="1118" name="Shape 1118"/>
              <p:cNvCxnSpPr/>
              <p:nvPr/>
            </p:nvCxnSpPr>
            <p:spPr>
              <a:xfrm>
                <a:off x="4668382" y="4399569"/>
                <a:ext cx="110816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pic>
          <p:nvPicPr>
            <p:cNvPr id="1119" name="Shape 111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91788" y="5377423"/>
              <a:ext cx="492745" cy="4927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0" name="Shape 1120"/>
            <p:cNvSpPr/>
            <p:nvPr/>
          </p:nvSpPr>
          <p:spPr>
            <a:xfrm>
              <a:off x="190060" y="5671844"/>
              <a:ext cx="3351202" cy="702521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21" name="Shape 112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04680" y="5739523"/>
              <a:ext cx="634844" cy="6348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2" name="Shape 1122"/>
            <p:cNvSpPr txBox="1"/>
            <p:nvPr/>
          </p:nvSpPr>
          <p:spPr>
            <a:xfrm>
              <a:off x="2628971" y="4054378"/>
              <a:ext cx="762724" cy="253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무료 !</a:t>
              </a:r>
            </a:p>
          </p:txBody>
        </p:sp>
        <p:pic>
          <p:nvPicPr>
            <p:cNvPr id="1123" name="Shape 112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3209599" y="3245484"/>
              <a:ext cx="271916" cy="2719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4" name="Shape 1124"/>
            <p:cNvSpPr txBox="1"/>
            <p:nvPr/>
          </p:nvSpPr>
          <p:spPr>
            <a:xfrm>
              <a:off x="2628971" y="4859192"/>
              <a:ext cx="762724" cy="253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무료 !</a:t>
              </a:r>
            </a:p>
          </p:txBody>
        </p:sp>
      </p:grpSp>
      <p:sp>
        <p:nvSpPr>
          <p:cNvPr id="1125" name="Shape 1125"/>
          <p:cNvSpPr/>
          <p:nvPr/>
        </p:nvSpPr>
        <p:spPr>
          <a:xfrm>
            <a:off x="346609" y="1788783"/>
            <a:ext cx="3045086" cy="239275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Shape 1126"/>
          <p:cNvSpPr txBox="1"/>
          <p:nvPr/>
        </p:nvSpPr>
        <p:spPr>
          <a:xfrm>
            <a:off x="341934" y="1760096"/>
            <a:ext cx="3049761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국가별 지도자 동상 도움말</a:t>
            </a:r>
          </a:p>
        </p:txBody>
      </p:sp>
      <p:cxnSp>
        <p:nvCxnSpPr>
          <p:cNvPr id="1127" name="Shape 1127"/>
          <p:cNvCxnSpPr/>
          <p:nvPr/>
        </p:nvCxnSpPr>
        <p:spPr>
          <a:xfrm>
            <a:off x="435749" y="2088677"/>
            <a:ext cx="281781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28" name="Shape 1128"/>
          <p:cNvSpPr txBox="1"/>
          <p:nvPr/>
        </p:nvSpPr>
        <p:spPr>
          <a:xfrm>
            <a:off x="362514" y="2124110"/>
            <a:ext cx="3049761" cy="1938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지도자 동상은 국가별로 실존하는 동상을 그대로 옮겨놓았습니다.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동상이 가진 효과는 하루에 한 번씩 사용할 수 있으며, 기준 시간이 지나야만 다시 사용할 수 있게 됩니다.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매일 첫 번째 동상 효과는 무료로 사용할 수 있지만 두 번째 동상 효과부터는 크라운을 사용해야만 하니 신중하게 무료 효과를 선택하세요!</a:t>
            </a:r>
          </a:p>
        </p:txBody>
      </p:sp>
      <p:graphicFrame>
        <p:nvGraphicFramePr>
          <p:cNvPr id="1129" name="Shape 1129"/>
          <p:cNvGraphicFramePr/>
          <p:nvPr/>
        </p:nvGraphicFramePr>
        <p:xfrm>
          <a:off x="4366433" y="19438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{BF10A2A6-E494-4F20-A4C9-3828790484D8}</a:tableStyleId>
              </a:tblPr>
              <a:tblGrid>
                <a:gridCol w="741175"/>
                <a:gridCol w="2942875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국가별 지도자 동상 도움말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지도자 동상은 국가별로 실존하는 동상을 그대로 옮겨놓았습니다.\n동상이 가진 효과는 하루에 한 번씩 사용할 수 있으며, 기준 시간이 지나야만 다시 사용할 수 있게 됩니다.\n매일 첫 번째 동상 효과는 무료로 사용할 수 있지만 두 번째 동상 효과부터는 크라운을 사용해야만하니 신중하게 무료 효과를 선택하세요!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130" name="Shape 1130"/>
          <p:cNvSpPr txBox="1"/>
          <p:nvPr/>
        </p:nvSpPr>
        <p:spPr>
          <a:xfrm>
            <a:off x="4097867" y="1595788"/>
            <a:ext cx="351737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String_NationalLeaderStatue 를 참조합니다.</a:t>
            </a:r>
          </a:p>
        </p:txBody>
      </p:sp>
      <p:sp>
        <p:nvSpPr>
          <p:cNvPr id="1131" name="Shape 1131"/>
          <p:cNvSpPr txBox="1"/>
          <p:nvPr/>
        </p:nvSpPr>
        <p:spPr>
          <a:xfrm>
            <a:off x="133565" y="106035"/>
            <a:ext cx="15664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스트링 참고 내용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6" name="Shape 1136"/>
          <p:cNvGrpSpPr/>
          <p:nvPr/>
        </p:nvGrpSpPr>
        <p:grpSpPr>
          <a:xfrm>
            <a:off x="161917" y="615458"/>
            <a:ext cx="3379348" cy="5947265"/>
            <a:chOff x="161917" y="615458"/>
            <a:chExt cx="3379348" cy="5947265"/>
          </a:xfrm>
        </p:grpSpPr>
        <p:sp>
          <p:nvSpPr>
            <p:cNvPr id="1137" name="Shape 1137"/>
            <p:cNvSpPr/>
            <p:nvPr/>
          </p:nvSpPr>
          <p:spPr>
            <a:xfrm>
              <a:off x="190063" y="615460"/>
              <a:ext cx="3351202" cy="5947264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38" name="Shape 1138"/>
            <p:cNvGrpSpPr/>
            <p:nvPr/>
          </p:nvGrpSpPr>
          <p:grpSpPr>
            <a:xfrm>
              <a:off x="190063" y="615458"/>
              <a:ext cx="3346532" cy="388017"/>
              <a:chOff x="4267428" y="1542413"/>
              <a:chExt cx="7314285" cy="634922"/>
            </a:xfrm>
          </p:grpSpPr>
          <p:pic>
            <p:nvPicPr>
              <p:cNvPr id="1139" name="Shape 113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4267428" y="1542413"/>
                <a:ext cx="3657142" cy="6349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40" name="Shape 114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924571" y="1542416"/>
                <a:ext cx="3657142" cy="6349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41" name="Shape 114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1917" y="1342340"/>
              <a:ext cx="1791136" cy="18505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2" name="Shape 1142"/>
            <p:cNvSpPr/>
            <p:nvPr/>
          </p:nvSpPr>
          <p:spPr>
            <a:xfrm>
              <a:off x="191980" y="1019174"/>
              <a:ext cx="3344610" cy="2166516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43" name="Shape 114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688839" y="1079237"/>
              <a:ext cx="946130" cy="17202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4" name="Shape 1144"/>
            <p:cNvSpPr/>
            <p:nvPr/>
          </p:nvSpPr>
          <p:spPr>
            <a:xfrm>
              <a:off x="1938006" y="1273970"/>
              <a:ext cx="1523910" cy="1528495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 cap="flat" cmpd="sng" w="12700">
              <a:solidFill>
                <a:srgbClr val="FFF2CC"/>
              </a:solidFill>
              <a:prstDash val="dashDot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Shape 1145"/>
            <p:cNvSpPr txBox="1"/>
            <p:nvPr/>
          </p:nvSpPr>
          <p:spPr>
            <a:xfrm>
              <a:off x="1163430" y="638750"/>
              <a:ext cx="1399795" cy="3336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이순신 장군 동상</a:t>
              </a:r>
            </a:p>
          </p:txBody>
        </p:sp>
        <p:sp>
          <p:nvSpPr>
            <p:cNvPr id="1146" name="Shape 1146"/>
            <p:cNvSpPr txBox="1"/>
            <p:nvPr/>
          </p:nvSpPr>
          <p:spPr>
            <a:xfrm>
              <a:off x="1980014" y="1570021"/>
              <a:ext cx="13997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동상 설명</a:t>
              </a:r>
            </a:p>
          </p:txBody>
        </p:sp>
        <p:sp>
          <p:nvSpPr>
            <p:cNvPr id="1147" name="Shape 1147"/>
            <p:cNvSpPr/>
            <p:nvPr/>
          </p:nvSpPr>
          <p:spPr>
            <a:xfrm>
              <a:off x="190063" y="3241400"/>
              <a:ext cx="3346528" cy="271801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Shape 1148"/>
            <p:cNvSpPr txBox="1"/>
            <p:nvPr/>
          </p:nvSpPr>
          <p:spPr>
            <a:xfrm>
              <a:off x="1629929" y="3195126"/>
              <a:ext cx="466793" cy="313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효과</a:t>
              </a:r>
            </a:p>
          </p:txBody>
        </p:sp>
        <p:sp>
          <p:nvSpPr>
            <p:cNvPr id="1149" name="Shape 1149"/>
            <p:cNvSpPr/>
            <p:nvPr/>
          </p:nvSpPr>
          <p:spPr>
            <a:xfrm>
              <a:off x="190064" y="3573300"/>
              <a:ext cx="3346527" cy="209033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50" name="Shape 1150"/>
            <p:cNvGrpSpPr/>
            <p:nvPr/>
          </p:nvGrpSpPr>
          <p:grpSpPr>
            <a:xfrm>
              <a:off x="190061" y="6374367"/>
              <a:ext cx="3346530" cy="186248"/>
              <a:chOff x="4280126" y="3276618"/>
              <a:chExt cx="7263492" cy="304761"/>
            </a:xfrm>
          </p:grpSpPr>
          <p:pic>
            <p:nvPicPr>
              <p:cNvPr id="1151" name="Shape 115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flipH="1">
                <a:off x="4280126" y="3276618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52" name="Shape 115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7911872" y="3276618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53" name="Shape 1153"/>
            <p:cNvGrpSpPr/>
            <p:nvPr/>
          </p:nvGrpSpPr>
          <p:grpSpPr>
            <a:xfrm>
              <a:off x="280122" y="3623175"/>
              <a:ext cx="3166409" cy="743869"/>
              <a:chOff x="3941187" y="4177358"/>
              <a:chExt cx="3166409" cy="743869"/>
            </a:xfrm>
          </p:grpSpPr>
          <p:sp>
            <p:nvSpPr>
              <p:cNvPr id="1154" name="Shape 1154"/>
              <p:cNvSpPr/>
              <p:nvPr/>
            </p:nvSpPr>
            <p:spPr>
              <a:xfrm>
                <a:off x="3941187" y="4185573"/>
                <a:ext cx="3166409" cy="735655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Shape 1155"/>
              <p:cNvSpPr txBox="1"/>
              <p:nvPr/>
            </p:nvSpPr>
            <p:spPr>
              <a:xfrm>
                <a:off x="4615648" y="4177358"/>
                <a:ext cx="66556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7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풍년의 상징</a:t>
                </a:r>
              </a:p>
            </p:txBody>
          </p:sp>
          <p:pic>
            <p:nvPicPr>
              <p:cNvPr id="1156" name="Shape 1156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6319669" y="4308855"/>
                <a:ext cx="716279" cy="28467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57" name="Shape 1157"/>
              <p:cNvSpPr txBox="1"/>
              <p:nvPr/>
            </p:nvSpPr>
            <p:spPr>
              <a:xfrm>
                <a:off x="6354126" y="4317876"/>
                <a:ext cx="63633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사용 불가</a:t>
                </a:r>
              </a:p>
            </p:txBody>
          </p:sp>
          <p:grpSp>
            <p:nvGrpSpPr>
              <p:cNvPr id="1158" name="Shape 1158"/>
              <p:cNvGrpSpPr/>
              <p:nvPr/>
            </p:nvGrpSpPr>
            <p:grpSpPr>
              <a:xfrm>
                <a:off x="3958057" y="4216721"/>
                <a:ext cx="671977" cy="671977"/>
                <a:chOff x="3958057" y="4216721"/>
                <a:chExt cx="671977" cy="671977"/>
              </a:xfrm>
            </p:grpSpPr>
            <p:pic>
              <p:nvPicPr>
                <p:cNvPr id="1159" name="Shape 1159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3958057" y="4216721"/>
                  <a:ext cx="671977" cy="67197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160" name="Shape 1160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0" t="0"/>
                <a:stretch/>
              </p:blipFill>
              <p:spPr>
                <a:xfrm>
                  <a:off x="4049023" y="4317876"/>
                  <a:ext cx="490042" cy="4900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161" name="Shape 1161"/>
              <p:cNvSpPr txBox="1"/>
              <p:nvPr/>
            </p:nvSpPr>
            <p:spPr>
              <a:xfrm>
                <a:off x="4614451" y="4382542"/>
                <a:ext cx="107273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2 시간</a:t>
                </a:r>
                <a:r>
                  <a:rPr b="1"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지속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모든 자원 생산량  </a:t>
                </a:r>
                <a:r>
                  <a:rPr b="1" lang="en-US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+10 %</a:t>
                </a:r>
              </a:p>
            </p:txBody>
          </p:sp>
          <p:cxnSp>
            <p:nvCxnSpPr>
              <p:cNvPr id="1162" name="Shape 1162"/>
              <p:cNvCxnSpPr/>
              <p:nvPr/>
            </p:nvCxnSpPr>
            <p:spPr>
              <a:xfrm>
                <a:off x="4668382" y="4399569"/>
                <a:ext cx="110816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1163" name="Shape 1163"/>
            <p:cNvGrpSpPr/>
            <p:nvPr/>
          </p:nvGrpSpPr>
          <p:grpSpPr>
            <a:xfrm>
              <a:off x="279894" y="5223070"/>
              <a:ext cx="3166409" cy="743869"/>
              <a:chOff x="3941187" y="4177358"/>
              <a:chExt cx="3166409" cy="743869"/>
            </a:xfrm>
          </p:grpSpPr>
          <p:sp>
            <p:nvSpPr>
              <p:cNvPr id="1164" name="Shape 1164"/>
              <p:cNvSpPr/>
              <p:nvPr/>
            </p:nvSpPr>
            <p:spPr>
              <a:xfrm>
                <a:off x="3941187" y="4185573"/>
                <a:ext cx="3166409" cy="735655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Shape 1165"/>
              <p:cNvSpPr txBox="1"/>
              <p:nvPr/>
            </p:nvSpPr>
            <p:spPr>
              <a:xfrm>
                <a:off x="4615648" y="4177358"/>
                <a:ext cx="66556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7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투쟁의 상징</a:t>
                </a:r>
              </a:p>
            </p:txBody>
          </p:sp>
          <p:pic>
            <p:nvPicPr>
              <p:cNvPr id="1166" name="Shape 1166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6319669" y="4308855"/>
                <a:ext cx="716279" cy="28467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67" name="Shape 1167"/>
              <p:cNvSpPr txBox="1"/>
              <p:nvPr/>
            </p:nvSpPr>
            <p:spPr>
              <a:xfrm>
                <a:off x="6354126" y="4317876"/>
                <a:ext cx="63633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사 용</a:t>
                </a:r>
              </a:p>
            </p:txBody>
          </p:sp>
          <p:pic>
            <p:nvPicPr>
              <p:cNvPr id="1168" name="Shape 1168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69" name="Shape 1169"/>
              <p:cNvSpPr txBox="1"/>
              <p:nvPr/>
            </p:nvSpPr>
            <p:spPr>
              <a:xfrm>
                <a:off x="4614451" y="4382542"/>
                <a:ext cx="114967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2 시간</a:t>
                </a:r>
                <a:r>
                  <a:rPr b="1"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지속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모든 자원 채집속도  </a:t>
                </a:r>
                <a:r>
                  <a:rPr b="1" lang="en-US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+10 %</a:t>
                </a:r>
              </a:p>
            </p:txBody>
          </p:sp>
          <p:cxnSp>
            <p:nvCxnSpPr>
              <p:cNvPr id="1170" name="Shape 1170"/>
              <p:cNvCxnSpPr/>
              <p:nvPr/>
            </p:nvCxnSpPr>
            <p:spPr>
              <a:xfrm>
                <a:off x="4668382" y="4399569"/>
                <a:ext cx="110816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pic>
          <p:nvPicPr>
            <p:cNvPr id="1171" name="Shape 117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91788" y="5377423"/>
              <a:ext cx="492745" cy="4927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2" name="Shape 1172"/>
            <p:cNvSpPr/>
            <p:nvPr/>
          </p:nvSpPr>
          <p:spPr>
            <a:xfrm>
              <a:off x="190060" y="5671844"/>
              <a:ext cx="3351202" cy="702521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73" name="Shape 117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04680" y="5739523"/>
              <a:ext cx="634844" cy="6348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4" name="Shape 1174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209599" y="3245484"/>
              <a:ext cx="271916" cy="27191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5" name="Shape 1175"/>
            <p:cNvGrpSpPr/>
            <p:nvPr/>
          </p:nvGrpSpPr>
          <p:grpSpPr>
            <a:xfrm>
              <a:off x="275448" y="4427509"/>
              <a:ext cx="3202234" cy="743869"/>
              <a:chOff x="275448" y="4427509"/>
              <a:chExt cx="3202234" cy="743869"/>
            </a:xfrm>
          </p:grpSpPr>
          <p:grpSp>
            <p:nvGrpSpPr>
              <p:cNvPr id="1176" name="Shape 1176"/>
              <p:cNvGrpSpPr/>
              <p:nvPr/>
            </p:nvGrpSpPr>
            <p:grpSpPr>
              <a:xfrm>
                <a:off x="275448" y="4427509"/>
                <a:ext cx="3166409" cy="743869"/>
                <a:chOff x="3941187" y="4177358"/>
                <a:chExt cx="3166409" cy="743869"/>
              </a:xfrm>
            </p:grpSpPr>
            <p:sp>
              <p:nvSpPr>
                <p:cNvPr id="1177" name="Shape 1177"/>
                <p:cNvSpPr/>
                <p:nvPr/>
              </p:nvSpPr>
              <p:spPr>
                <a:xfrm>
                  <a:off x="3941187" y="4185573"/>
                  <a:ext cx="3166409" cy="735655"/>
                </a:xfrm>
                <a:prstGeom prst="rect">
                  <a:avLst/>
                </a:pr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8" name="Shape 1178"/>
                <p:cNvSpPr txBox="1"/>
                <p:nvPr/>
              </p:nvSpPr>
              <p:spPr>
                <a:xfrm>
                  <a:off x="4615648" y="4177358"/>
                  <a:ext cx="665567" cy="2330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buSzPct val="25000"/>
                    <a:buNone/>
                  </a:pPr>
                  <a:r>
                    <a:rPr b="1" lang="en-US" sz="7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풍작의 상징</a:t>
                  </a:r>
                </a:p>
              </p:txBody>
            </p:sp>
            <p:pic>
              <p:nvPicPr>
                <p:cNvPr id="1179" name="Shape 1179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6319669" y="4308855"/>
                  <a:ext cx="716279" cy="28467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80" name="Shape 1180"/>
                <p:cNvSpPr txBox="1"/>
                <p:nvPr/>
              </p:nvSpPr>
              <p:spPr>
                <a:xfrm>
                  <a:off x="6354126" y="4317876"/>
                  <a:ext cx="636337" cy="2330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50000"/>
                    </a:lnSpc>
                    <a:spcBef>
                      <a:spcPts val="0"/>
                    </a:spcBef>
                    <a:buSzPct val="25000"/>
                    <a:buNone/>
                  </a:pPr>
                  <a:r>
                    <a:rPr b="1" lang="en-US" sz="7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사 용</a:t>
                  </a:r>
                </a:p>
              </p:txBody>
            </p:sp>
            <p:grpSp>
              <p:nvGrpSpPr>
                <p:cNvPr id="1181" name="Shape 1181"/>
                <p:cNvGrpSpPr/>
                <p:nvPr/>
              </p:nvGrpSpPr>
              <p:grpSpPr>
                <a:xfrm>
                  <a:off x="3958057" y="4216721"/>
                  <a:ext cx="671977" cy="671977"/>
                  <a:chOff x="3958057" y="4216721"/>
                  <a:chExt cx="671977" cy="671977"/>
                </a:xfrm>
              </p:grpSpPr>
              <p:pic>
                <p:nvPicPr>
                  <p:cNvPr id="1182" name="Shape 1182"/>
                  <p:cNvPicPr preferRelativeResize="0"/>
                  <p:nvPr/>
                </p:nvPicPr>
                <p:blipFill rotWithShape="1">
                  <a:blip r:embed="rId8">
                    <a:alphaModFix/>
                  </a:blip>
                  <a:srcRect b="0" l="0" r="0" t="0"/>
                  <a:stretch/>
                </p:blipFill>
                <p:spPr>
                  <a:xfrm>
                    <a:off x="3958057" y="4216721"/>
                    <a:ext cx="671977" cy="6719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183" name="Shape 1183"/>
                  <p:cNvPicPr preferRelativeResize="0"/>
                  <p:nvPr/>
                </p:nvPicPr>
                <p:blipFill rotWithShape="1">
                  <a:blip r:embed="rId14">
                    <a:alphaModFix/>
                  </a:blip>
                  <a:srcRect b="0" l="0" r="0" t="0"/>
                  <a:stretch/>
                </p:blipFill>
                <p:spPr>
                  <a:xfrm>
                    <a:off x="4049023" y="4317876"/>
                    <a:ext cx="490042" cy="49004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1184" name="Shape 1184"/>
                <p:cNvSpPr txBox="1"/>
                <p:nvPr/>
              </p:nvSpPr>
              <p:spPr>
                <a:xfrm>
                  <a:off x="4614451" y="4382542"/>
                  <a:ext cx="114967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buSzPct val="25000"/>
                    <a:buNone/>
                  </a:pPr>
                  <a:r>
                    <a:rPr b="1" lang="en-US" sz="600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 시간</a:t>
                  </a:r>
                  <a:r>
                    <a:rPr b="1" lang="en-US" sz="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지속</a:t>
                  </a:r>
                </a:p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buSzPct val="25000"/>
                    <a:buNone/>
                  </a:pPr>
                  <a:r>
                    <a:rPr b="1" lang="en-US" sz="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모든 자원 채집속도  </a:t>
                  </a:r>
                  <a:r>
                    <a:rPr b="1" lang="en-US" sz="600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+10 %</a:t>
                  </a:r>
                </a:p>
              </p:txBody>
            </p:sp>
            <p:cxnSp>
              <p:nvCxnSpPr>
                <p:cNvPr id="1185" name="Shape 1185"/>
                <p:cNvCxnSpPr/>
                <p:nvPr/>
              </p:nvCxnSpPr>
              <p:spPr>
                <a:xfrm>
                  <a:off x="4668382" y="4399569"/>
                  <a:ext cx="1108161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186" name="Shape 1186"/>
              <p:cNvSpPr txBox="1"/>
              <p:nvPr/>
            </p:nvSpPr>
            <p:spPr>
              <a:xfrm>
                <a:off x="2714958" y="4824469"/>
                <a:ext cx="762724" cy="2732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100</a:t>
                </a:r>
              </a:p>
            </p:txBody>
          </p:sp>
          <p:pic>
            <p:nvPicPr>
              <p:cNvPr id="1187" name="Shape 1187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2733493" y="4878389"/>
                <a:ext cx="210602" cy="2106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188" name="Shape 1188"/>
          <p:cNvSpPr/>
          <p:nvPr/>
        </p:nvSpPr>
        <p:spPr>
          <a:xfrm>
            <a:off x="185389" y="2996059"/>
            <a:ext cx="3355875" cy="929154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Shape 1189"/>
          <p:cNvSpPr txBox="1"/>
          <p:nvPr/>
        </p:nvSpPr>
        <p:spPr>
          <a:xfrm>
            <a:off x="352106" y="3240488"/>
            <a:ext cx="3139001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효과를 사용하기 위해 필요한 크라운이 부족합니다!</a:t>
            </a:r>
          </a:p>
        </p:txBody>
      </p:sp>
      <p:cxnSp>
        <p:nvCxnSpPr>
          <p:cNvPr id="1190" name="Shape 1190"/>
          <p:cNvCxnSpPr/>
          <p:nvPr/>
        </p:nvCxnSpPr>
        <p:spPr>
          <a:xfrm>
            <a:off x="204680" y="2996059"/>
            <a:ext cx="3336585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191" name="Shape 1191"/>
          <p:cNvCxnSpPr/>
          <p:nvPr/>
        </p:nvCxnSpPr>
        <p:spPr>
          <a:xfrm>
            <a:off x="204680" y="3925214"/>
            <a:ext cx="3336585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graphicFrame>
        <p:nvGraphicFramePr>
          <p:cNvPr id="1192" name="Shape 1192"/>
          <p:cNvGraphicFramePr/>
          <p:nvPr/>
        </p:nvGraphicFramePr>
        <p:xfrm>
          <a:off x="4301110" y="35898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{BF10A2A6-E494-4F20-A4C9-3828790484D8}</a:tableStyleId>
              </a:tblPr>
              <a:tblGrid>
                <a:gridCol w="647700"/>
                <a:gridCol w="257175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효과를 사용하기 위해 필요한 크라운이 부족합니다!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93" name="Shape 1193"/>
          <p:cNvSpPr txBox="1"/>
          <p:nvPr/>
        </p:nvSpPr>
        <p:spPr>
          <a:xfrm>
            <a:off x="4097867" y="3238800"/>
            <a:ext cx="351737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String_NationalLeaderStatue 를 참조합니다.</a:t>
            </a:r>
          </a:p>
        </p:txBody>
      </p:sp>
      <p:sp>
        <p:nvSpPr>
          <p:cNvPr id="1194" name="Shape 1194"/>
          <p:cNvSpPr txBox="1"/>
          <p:nvPr/>
        </p:nvSpPr>
        <p:spPr>
          <a:xfrm>
            <a:off x="133565" y="106035"/>
            <a:ext cx="15664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스트링 참고 내용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124522" y="111096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용어 정의</a:t>
            </a:r>
          </a:p>
        </p:txBody>
      </p:sp>
      <p:cxnSp>
        <p:nvCxnSpPr>
          <p:cNvPr id="96" name="Shape 96"/>
          <p:cNvCxnSpPr/>
          <p:nvPr/>
        </p:nvCxnSpPr>
        <p:spPr>
          <a:xfrm>
            <a:off x="194733" y="514295"/>
            <a:ext cx="1481666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graphicFrame>
        <p:nvGraphicFramePr>
          <p:cNvPr id="97" name="Shape 97"/>
          <p:cNvGraphicFramePr/>
          <p:nvPr/>
        </p:nvGraphicFramePr>
        <p:xfrm>
          <a:off x="194732" y="8075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{0A1F2C61-AD07-449D-8C45-09ED9DB9B128}</a:tableStyleId>
              </a:tblPr>
              <a:tblGrid>
                <a:gridCol w="1431850"/>
                <a:gridCol w="6497525"/>
              </a:tblGrid>
              <a:tr h="303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용어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정의 내용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BD6EE"/>
                    </a:solidFill>
                  </a:tcPr>
                </a:tc>
              </a:tr>
              <a:tr h="331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지도자 동상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국가를 선택한 이후, 건설할 수 있는 건물입니다. 국가 타입별로 동상 이미지가 다르며 </a:t>
                      </a:r>
                      <a:b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게임에 도움이 되는 버프 스킬을 유저가 선택하여 사용할 수 있습니다.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31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지도자 동상 효과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지도자 동상이 가지고 있는 버프 스킬을 말합니다.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크라운을 소모하여 효과를 사용할 수 있습니다.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31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무료 카운트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지도자 동상 효과를 사용할 때 소모되는 크라운 대신, 소모시킬 수 있습니다.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단, 매일 가장 처음 사용되는 지속 효과에 대해서만 적용됩니다.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Shape 1199"/>
          <p:cNvSpPr txBox="1"/>
          <p:nvPr/>
        </p:nvSpPr>
        <p:spPr>
          <a:xfrm>
            <a:off x="133565" y="106035"/>
            <a:ext cx="19880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 수정 사항</a:t>
            </a:r>
          </a:p>
        </p:txBody>
      </p:sp>
      <p:sp>
        <p:nvSpPr>
          <p:cNvPr id="1200" name="Shape 1200"/>
          <p:cNvSpPr/>
          <p:nvPr/>
        </p:nvSpPr>
        <p:spPr>
          <a:xfrm>
            <a:off x="190063" y="615460"/>
            <a:ext cx="3351202" cy="59472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1" name="Shape 1201"/>
          <p:cNvGrpSpPr/>
          <p:nvPr/>
        </p:nvGrpSpPr>
        <p:grpSpPr>
          <a:xfrm>
            <a:off x="190063" y="615458"/>
            <a:ext cx="3346532" cy="388017"/>
            <a:chOff x="4267428" y="1542413"/>
            <a:chExt cx="7314285" cy="634922"/>
          </a:xfrm>
        </p:grpSpPr>
        <p:pic>
          <p:nvPicPr>
            <p:cNvPr id="1202" name="Shape 120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4267428" y="1542413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3" name="Shape 120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24571" y="1542416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04" name="Shape 12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917" y="1342340"/>
            <a:ext cx="1791136" cy="1850537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Shape 1205"/>
          <p:cNvSpPr/>
          <p:nvPr/>
        </p:nvSpPr>
        <p:spPr>
          <a:xfrm>
            <a:off x="191980" y="1019174"/>
            <a:ext cx="3344610" cy="2166516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6" name="Shape 120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688839" y="1079237"/>
            <a:ext cx="946130" cy="1720234"/>
          </a:xfrm>
          <a:prstGeom prst="rect">
            <a:avLst/>
          </a:prstGeom>
          <a:noFill/>
          <a:ln>
            <a:noFill/>
          </a:ln>
        </p:spPr>
      </p:pic>
      <p:sp>
        <p:nvSpPr>
          <p:cNvPr id="1207" name="Shape 1207"/>
          <p:cNvSpPr/>
          <p:nvPr/>
        </p:nvSpPr>
        <p:spPr>
          <a:xfrm>
            <a:off x="1938006" y="1273970"/>
            <a:ext cx="1523910" cy="1528495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rgbClr val="FFF2CC"/>
            </a:solidFill>
            <a:prstDash val="dashDot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8" name="Shape 1208"/>
          <p:cNvSpPr txBox="1"/>
          <p:nvPr/>
        </p:nvSpPr>
        <p:spPr>
          <a:xfrm>
            <a:off x="1163430" y="638750"/>
            <a:ext cx="1399795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이순신 장군 동상</a:t>
            </a:r>
          </a:p>
        </p:txBody>
      </p:sp>
      <p:sp>
        <p:nvSpPr>
          <p:cNvPr id="1209" name="Shape 1209"/>
          <p:cNvSpPr txBox="1"/>
          <p:nvPr/>
        </p:nvSpPr>
        <p:spPr>
          <a:xfrm>
            <a:off x="1980014" y="1570021"/>
            <a:ext cx="13997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동상 설명</a:t>
            </a:r>
          </a:p>
        </p:txBody>
      </p:sp>
      <p:sp>
        <p:nvSpPr>
          <p:cNvPr id="1210" name="Shape 1210"/>
          <p:cNvSpPr/>
          <p:nvPr/>
        </p:nvSpPr>
        <p:spPr>
          <a:xfrm>
            <a:off x="190063" y="3241400"/>
            <a:ext cx="3346528" cy="27180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1" name="Shape 1211"/>
          <p:cNvSpPr txBox="1"/>
          <p:nvPr/>
        </p:nvSpPr>
        <p:spPr>
          <a:xfrm>
            <a:off x="1629929" y="3195126"/>
            <a:ext cx="466793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</a:t>
            </a:r>
          </a:p>
        </p:txBody>
      </p:sp>
      <p:sp>
        <p:nvSpPr>
          <p:cNvPr id="1212" name="Shape 1212"/>
          <p:cNvSpPr/>
          <p:nvPr/>
        </p:nvSpPr>
        <p:spPr>
          <a:xfrm>
            <a:off x="190064" y="3573300"/>
            <a:ext cx="3346527" cy="209033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3" name="Shape 1213"/>
          <p:cNvGrpSpPr/>
          <p:nvPr/>
        </p:nvGrpSpPr>
        <p:grpSpPr>
          <a:xfrm>
            <a:off x="190061" y="6374367"/>
            <a:ext cx="3346530" cy="186248"/>
            <a:chOff x="4280126" y="3276618"/>
            <a:chExt cx="7263492" cy="304761"/>
          </a:xfrm>
        </p:grpSpPr>
        <p:pic>
          <p:nvPicPr>
            <p:cNvPr id="1214" name="Shape 12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4280126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5" name="Shape 12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911872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6" name="Shape 1216"/>
          <p:cNvGrpSpPr/>
          <p:nvPr/>
        </p:nvGrpSpPr>
        <p:grpSpPr>
          <a:xfrm>
            <a:off x="280122" y="4427509"/>
            <a:ext cx="3166409" cy="743869"/>
            <a:chOff x="3941187" y="4177358"/>
            <a:chExt cx="3166409" cy="743869"/>
          </a:xfrm>
        </p:grpSpPr>
        <p:sp>
          <p:nvSpPr>
            <p:cNvPr id="1217" name="Shape 1217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Shape 1218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풍년의 상징</a:t>
              </a:r>
            </a:p>
          </p:txBody>
        </p:sp>
        <p:pic>
          <p:nvPicPr>
            <p:cNvPr id="1219" name="Shape 121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0" name="Shape 1220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사용 불가</a:t>
              </a:r>
            </a:p>
          </p:txBody>
        </p:sp>
        <p:grpSp>
          <p:nvGrpSpPr>
            <p:cNvPr id="1221" name="Shape 1221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1222" name="Shape 1222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23" name="Shape 1223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24" name="Shape 1224"/>
            <p:cNvSpPr txBox="1"/>
            <p:nvPr/>
          </p:nvSpPr>
          <p:spPr>
            <a:xfrm>
              <a:off x="4614451" y="4382542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생산량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1225" name="Shape 1225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226" name="Shape 1226"/>
          <p:cNvGrpSpPr/>
          <p:nvPr/>
        </p:nvGrpSpPr>
        <p:grpSpPr>
          <a:xfrm>
            <a:off x="279894" y="5223070"/>
            <a:ext cx="3166409" cy="743869"/>
            <a:chOff x="3941187" y="4177358"/>
            <a:chExt cx="3166409" cy="743869"/>
          </a:xfrm>
        </p:grpSpPr>
        <p:sp>
          <p:nvSpPr>
            <p:cNvPr id="1227" name="Shape 1227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Shape 1228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투쟁의 상징</a:t>
              </a:r>
            </a:p>
          </p:txBody>
        </p:sp>
        <p:pic>
          <p:nvPicPr>
            <p:cNvPr id="1229" name="Shape 122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0" name="Shape 1230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pic>
          <p:nvPicPr>
            <p:cNvPr id="1231" name="Shape 123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958057" y="4216721"/>
              <a:ext cx="671977" cy="6719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2" name="Shape 1232"/>
            <p:cNvSpPr txBox="1"/>
            <p:nvPr/>
          </p:nvSpPr>
          <p:spPr>
            <a:xfrm>
              <a:off x="4614451" y="4382542"/>
              <a:ext cx="11496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채집속도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1233" name="Shape 1233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pic>
        <p:nvPicPr>
          <p:cNvPr id="1234" name="Shape 123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91788" y="5377423"/>
            <a:ext cx="492745" cy="492745"/>
          </a:xfrm>
          <a:prstGeom prst="rect">
            <a:avLst/>
          </a:prstGeom>
          <a:noFill/>
          <a:ln>
            <a:noFill/>
          </a:ln>
        </p:spPr>
      </p:pic>
      <p:sp>
        <p:nvSpPr>
          <p:cNvPr id="1235" name="Shape 1235"/>
          <p:cNvSpPr/>
          <p:nvPr/>
        </p:nvSpPr>
        <p:spPr>
          <a:xfrm>
            <a:off x="190060" y="5671844"/>
            <a:ext cx="3351202" cy="7025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6" name="Shape 123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04680" y="5739523"/>
            <a:ext cx="634844" cy="634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7" name="Shape 123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209599" y="3245484"/>
            <a:ext cx="271916" cy="2719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8" name="Shape 1238"/>
          <p:cNvGrpSpPr/>
          <p:nvPr/>
        </p:nvGrpSpPr>
        <p:grpSpPr>
          <a:xfrm>
            <a:off x="279894" y="3614365"/>
            <a:ext cx="3166409" cy="743869"/>
            <a:chOff x="3941187" y="4177358"/>
            <a:chExt cx="3166409" cy="743869"/>
          </a:xfrm>
        </p:grpSpPr>
        <p:sp>
          <p:nvSpPr>
            <p:cNvPr id="1239" name="Shape 1239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Shape 1240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풍작의 상징</a:t>
              </a:r>
            </a:p>
          </p:txBody>
        </p:sp>
        <p:pic>
          <p:nvPicPr>
            <p:cNvPr id="1241" name="Shape 124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2" name="Shape 1242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사용 중</a:t>
              </a:r>
            </a:p>
          </p:txBody>
        </p:sp>
        <p:grpSp>
          <p:nvGrpSpPr>
            <p:cNvPr id="1243" name="Shape 1243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1244" name="Shape 124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5" name="Shape 1245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46" name="Shape 1246"/>
            <p:cNvSpPr txBox="1"/>
            <p:nvPr/>
          </p:nvSpPr>
          <p:spPr>
            <a:xfrm>
              <a:off x="4614451" y="4382542"/>
              <a:ext cx="11496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채집속도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1247" name="Shape 1247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248" name="Shape 1248"/>
          <p:cNvSpPr/>
          <p:nvPr/>
        </p:nvSpPr>
        <p:spPr>
          <a:xfrm>
            <a:off x="319576" y="3912823"/>
            <a:ext cx="591994" cy="187786"/>
          </a:xfrm>
          <a:prstGeom prst="rect">
            <a:avLst/>
          </a:prstGeom>
          <a:solidFill>
            <a:schemeClr val="accent6">
              <a:alpha val="84705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Shape 1249"/>
          <p:cNvSpPr txBox="1"/>
          <p:nvPr/>
        </p:nvSpPr>
        <p:spPr>
          <a:xfrm>
            <a:off x="279800" y="3847926"/>
            <a:ext cx="690515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rgbClr val="E1EFD8"/>
                </a:solidFill>
                <a:latin typeface="Arial"/>
                <a:ea typeface="Arial"/>
                <a:cs typeface="Arial"/>
                <a:sym typeface="Arial"/>
              </a:rPr>
              <a:t>00:00:00</a:t>
            </a:r>
          </a:p>
        </p:txBody>
      </p:sp>
      <p:sp>
        <p:nvSpPr>
          <p:cNvPr id="1250" name="Shape 1250"/>
          <p:cNvSpPr txBox="1"/>
          <p:nvPr/>
        </p:nvSpPr>
        <p:spPr>
          <a:xfrm>
            <a:off x="4097867" y="3238800"/>
            <a:ext cx="680346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사용 중인 효과가 목록의 상단으로 위치해야 합니다.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중인 효과가 2개 이상이라면, 가장 마지막에 사용된 효과가 목록의 최상단에 위치합니다.</a:t>
            </a:r>
          </a:p>
        </p:txBody>
      </p:sp>
      <p:cxnSp>
        <p:nvCxnSpPr>
          <p:cNvPr id="1251" name="Shape 1251"/>
          <p:cNvCxnSpPr>
            <a:stCxn id="1250" idx="1"/>
            <a:endCxn id="1239" idx="3"/>
          </p:cNvCxnSpPr>
          <p:nvPr/>
        </p:nvCxnSpPr>
        <p:spPr>
          <a:xfrm flipH="1">
            <a:off x="3446267" y="3561966"/>
            <a:ext cx="651600" cy="428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52" name="Shape 1252"/>
          <p:cNvSpPr txBox="1"/>
          <p:nvPr/>
        </p:nvSpPr>
        <p:spPr>
          <a:xfrm>
            <a:off x="4103896" y="4055010"/>
            <a:ext cx="56495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 시간이 모두 종료되면 사용 불가 상태로 변경됩니다.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상단으로 정렬되었던 지속 효과는 다시 원래 위치로 돌아갑니다.</a:t>
            </a:r>
          </a:p>
        </p:txBody>
      </p:sp>
      <p:cxnSp>
        <p:nvCxnSpPr>
          <p:cNvPr id="1253" name="Shape 1253"/>
          <p:cNvCxnSpPr>
            <a:stCxn id="1252" idx="1"/>
            <a:endCxn id="1217" idx="3"/>
          </p:cNvCxnSpPr>
          <p:nvPr/>
        </p:nvCxnSpPr>
        <p:spPr>
          <a:xfrm flipH="1">
            <a:off x="3446596" y="4378175"/>
            <a:ext cx="657300" cy="425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124522" y="111096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cxnSp>
        <p:nvCxnSpPr>
          <p:cNvPr id="103" name="Shape 103"/>
          <p:cNvCxnSpPr/>
          <p:nvPr/>
        </p:nvCxnSpPr>
        <p:spPr>
          <a:xfrm>
            <a:off x="194733" y="514295"/>
            <a:ext cx="1481666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04" name="Shape 104"/>
          <p:cNvSpPr txBox="1"/>
          <p:nvPr/>
        </p:nvSpPr>
        <p:spPr>
          <a:xfrm>
            <a:off x="187681" y="2408750"/>
            <a:ext cx="616867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동상은 국가를 선택한 이후, 건설할 수 있습니다.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국가 타입과는 상관 없이, 동일한 버프 스킬 5개를 가지고 있습니다.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버프 스킬 : 유저 액션을 통해 지정된 시간동안 적용되는 효과를 말합니다.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194733" y="3609080"/>
            <a:ext cx="594906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동상의 효과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동상이 가진 버프 스킬은 하나씩 개별적으로 사용됩니다.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각각의 버프 스킬은 하루에 한 번씩만 사용할 수 있습니다.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버프 스킬은 유저 액션을 통해 하나씩 사용됩니다.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버프 스킬은 크라운을 소모하여 사용됩니다.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하루에 한 번, 가장 처음 사용되는 버프 스킬은 무료로 사용할 수 있습니다.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버프 스킬의 자세한 내용은 기능 정의에 명시됩니다.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194733" y="633268"/>
            <a:ext cx="1093600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기획의도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동상은 각 국가에 실제로 존재하는 위인 동상을 컨셉으로 만들어졌습니다.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동상이 가진 버프 스킬은 게임 플레이에 가장 많이 사용될 수 있는 효과로 기획했습니다.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하루 중, 가장 처음 사용하는 버프 스킬 한 가지는 무료로 제공하여 플레이에 도움을 주되, 두 번째 버프 스킬부터는 크라운을 소모하도록 했습니다.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124522" y="111096"/>
            <a:ext cx="1398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1</a:t>
            </a:r>
          </a:p>
        </p:txBody>
      </p:sp>
      <p:cxnSp>
        <p:nvCxnSpPr>
          <p:cNvPr id="112" name="Shape 112"/>
          <p:cNvCxnSpPr/>
          <p:nvPr/>
        </p:nvCxnSpPr>
        <p:spPr>
          <a:xfrm>
            <a:off x="194733" y="514295"/>
            <a:ext cx="1481666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3" name="Shape 113"/>
          <p:cNvSpPr txBox="1"/>
          <p:nvPr/>
        </p:nvSpPr>
        <p:spPr>
          <a:xfrm>
            <a:off x="194733" y="514295"/>
            <a:ext cx="1199726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 건물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동상은 따로 자원을 소모하여 건설할 필요가 없는 건물입니다. 지정된 건설 포인트에 숨김 상태로 존재합니다.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숨김 상태의 지도자 동상 건물은 타운 레벨 조건을 달성하면 잠금 상태로 변경됩니다.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잠금 상태의 지도자 동상 건물은 타운 레벨 조건을 달성하면 활성화 대기 상태로 변경됩니다.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활성화 대기 상태의 지도자 동상은 유저 액션을 통해 활성화 상태로 변경시킬 수 있습니다.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활성화 상태 변경에는 건설 망치, 자원을 필요로 하지 않으며 활성화 애니메이션이 끝나면 지도자 동상의 기능을 사용할 수 있게 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동상은 활성화 상태가 된 이후, 철거 및 건물 업그레이드가 불가능합니다.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194733" y="2496532"/>
            <a:ext cx="11997266" cy="4247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동상의 버프 스킬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동상은 국가 타입에 관계 없이 공통된 5개의 버프 스킬을 가지고 있습니다.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동상의 버프 스킬은 유저 액션을 통해 하나씩 개별적으로 사용됩니다. 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동상의 버프 스킬을 사용하면 지속 시간동안 효과가 적용됩니다. 지속 시간이 모두 지나면 유저 액션 없이 버프 스킬가 비활성화됩니다.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버프 스킬별 지속 시간은 데이터 테이블에 정의합니다.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 번 사용된 버프 스킬은 RepeatPeriod_Week 테이블에 정의된 시간이 지나기 전까지 다시 사용할 수 없습니다.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효과가 적용 중인 버프 스킬은 사용할 수 없습니다.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동시에 서로 다른 버프 스킬을 사용할 수 있습니다.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버프 스킬은 크라운 또는 무료 카운트을 소모하는 것으로 사용할 수 있습니다.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무료 카운트 </a:t>
            </a: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하루 중, 가장 처음 사용되는 버프 스킬을 무료로 제공하기 위한 방법입니다. )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RepeatPeriod_Week 테이블에 정의된 시간이 지나면 무료 카운트을 1개 얻습니다. 무료 카운트은 최대 1개까지만 누적됩니다.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무료 카운트을 가지고 있을 때에는 반드시 무료 카운트을 소모하여 버프 스킬을 사용하게 됩니다.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무료 카운트의 최대 누적 수치는 GameConst 에 정의합니다.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크라운 사용 방법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무료 카운트을 가지고 있지 않을 때, GameConst 에 정의된 수치만큼의 크라운을 소모하여 버프 스킬을 사용하는 방법입니다.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124522" y="111096"/>
            <a:ext cx="1398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2</a:t>
            </a:r>
          </a:p>
        </p:txBody>
      </p:sp>
      <p:cxnSp>
        <p:nvCxnSpPr>
          <p:cNvPr id="120" name="Shape 120"/>
          <p:cNvCxnSpPr/>
          <p:nvPr/>
        </p:nvCxnSpPr>
        <p:spPr>
          <a:xfrm>
            <a:off x="194733" y="514295"/>
            <a:ext cx="1481666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1" name="Shape 121"/>
          <p:cNvSpPr txBox="1"/>
          <p:nvPr/>
        </p:nvSpPr>
        <p:spPr>
          <a:xfrm>
            <a:off x="194733" y="514295"/>
            <a:ext cx="1199726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국가 변경 시, 지도자 동상 효과 처리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국가 변경 시, 지도자 동상 외형만 변경됩니다.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적용 중인 버프 스킬가 사라지지 않습니다. 국가 변경이 진행되어도 적용 중인 효과는 유지됩니다.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 번 사용된 버프 스킬은 국가 변경이 진행되어도 다시 사용할 수 없습니다.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동상의 버프 스킬은 RepeatPeriod_Week 테이블에 정의된 시간이 지나야만 다시 사용할 수 있습니다.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국가 변경이 진행되어도 무료 카운트은 다시 얻을 수 없습니다.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무료 카운트은 최대 1회까지만 누적이 가능하며 RepeatPeriod_Week 테이블에 정의된 시간이 지날 때에만 1회를 얻을 수 있습니다.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124522" y="111096"/>
            <a:ext cx="8771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사양서</a:t>
            </a:r>
          </a:p>
        </p:txBody>
      </p:sp>
      <p:cxnSp>
        <p:nvCxnSpPr>
          <p:cNvPr id="127" name="Shape 127"/>
          <p:cNvCxnSpPr/>
          <p:nvPr/>
        </p:nvCxnSpPr>
        <p:spPr>
          <a:xfrm>
            <a:off x="194733" y="514295"/>
            <a:ext cx="881590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graphicFrame>
        <p:nvGraphicFramePr>
          <p:cNvPr id="128" name="Shape 128"/>
          <p:cNvGraphicFramePr/>
          <p:nvPr/>
        </p:nvGraphicFramePr>
        <p:xfrm>
          <a:off x="450443" y="11055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{CFA3E6AB-15DA-4984-B628-4B79D2117B43}</a:tableStyleId>
              </a:tblPr>
              <a:tblGrid>
                <a:gridCol w="1776950"/>
                <a:gridCol w="1190625"/>
                <a:gridCol w="1152525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LeaderStatueEffectType</a:t>
                      </a:r>
                    </a:p>
                  </a:txBody>
                  <a:tcPr marT="9525" marB="0" marR="9525" marL="9525" anchor="ctr">
                    <a:solidFill>
                      <a:srgbClr val="DDEA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BuffEffectIDType</a:t>
                      </a:r>
                    </a:p>
                  </a:txBody>
                  <a:tcPr marT="9525" marB="0" marR="9525" marL="9525" anchor="ctr">
                    <a:solidFill>
                      <a:srgbClr val="DDEA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</a:p>
                  </a:txBody>
                  <a:tcPr marT="9525" marB="0" marR="9525" marL="9525" anchor="ctr">
                    <a:solidFill>
                      <a:srgbClr val="DDEAF6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지도자 동상 효과 타입</a:t>
                      </a:r>
                    </a:p>
                  </a:txBody>
                  <a:tcPr marT="9525" marB="0" marR="9525" marL="9525" anchor="ctr">
                    <a:solidFill>
                      <a:srgbClr val="DDEA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버프 스킬 타입</a:t>
                      </a:r>
                    </a:p>
                  </a:txBody>
                  <a:tcPr marT="9525" marB="0" marR="9525" marL="9525" anchor="ctr">
                    <a:solidFill>
                      <a:srgbClr val="DDEA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효과 지속 시간</a:t>
                      </a:r>
                    </a:p>
                  </a:txBody>
                  <a:tcPr marT="9525" marB="0" marR="9525" marL="9525" anchor="ctr">
                    <a:solidFill>
                      <a:srgbClr val="DDEAF6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풍작의 상징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효과1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풍년의 상징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효과2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발전의 상징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효과3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지혜의 상징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효과4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평화의 상징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효과5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sp>
        <p:nvSpPr>
          <p:cNvPr id="129" name="Shape 129"/>
          <p:cNvSpPr txBox="1"/>
          <p:nvPr/>
        </p:nvSpPr>
        <p:spPr>
          <a:xfrm>
            <a:off x="194733" y="669195"/>
            <a:ext cx="25763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 데이터 테이블 참고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194733" y="2815175"/>
            <a:ext cx="4079962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GameConst 에 정의되는 내용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버프 스킬을 사용하기 위한 크라운 소모 수치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버프 스킬 상태 및 무료 카운트 획득 기준 시간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124522" y="111096"/>
            <a:ext cx="52164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타운 화면 에서의 국가 지도자 동상 ( 숨김 상태 )</a:t>
            </a:r>
          </a:p>
        </p:txBody>
      </p:sp>
      <p:cxnSp>
        <p:nvCxnSpPr>
          <p:cNvPr id="136" name="Shape 136"/>
          <p:cNvCxnSpPr/>
          <p:nvPr/>
        </p:nvCxnSpPr>
        <p:spPr>
          <a:xfrm>
            <a:off x="194733" y="514295"/>
            <a:ext cx="5146281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888188" y="1019175"/>
            <a:ext cx="534016" cy="970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733" y="615460"/>
            <a:ext cx="3346531" cy="594726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3668264" y="852366"/>
            <a:ext cx="86507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동상은 숨김상태로 존재하며, 유저의 타운레벨 조건을 만족하면 잠금 상태로 변경됩니다.</a:t>
            </a:r>
          </a:p>
        </p:txBody>
      </p:sp>
      <p:sp>
        <p:nvSpPr>
          <p:cNvPr id="140" name="Shape 140"/>
          <p:cNvSpPr/>
          <p:nvPr/>
        </p:nvSpPr>
        <p:spPr>
          <a:xfrm>
            <a:off x="1409787" y="2901783"/>
            <a:ext cx="916424" cy="91642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7484207" y="0"/>
            <a:ext cx="470779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스트링 데이터는 String_NationnalLeaderStatue 를 참고합니다.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124522" y="111096"/>
            <a:ext cx="52164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타운 화면 에서의 국가 지도자 동상 ( 잠금 상태 )</a:t>
            </a:r>
          </a:p>
        </p:txBody>
      </p:sp>
      <p:cxnSp>
        <p:nvCxnSpPr>
          <p:cNvPr id="147" name="Shape 147"/>
          <p:cNvCxnSpPr/>
          <p:nvPr/>
        </p:nvCxnSpPr>
        <p:spPr>
          <a:xfrm>
            <a:off x="194733" y="514295"/>
            <a:ext cx="5146281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888188" y="1019175"/>
            <a:ext cx="534016" cy="970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733" y="615460"/>
            <a:ext cx="3346531" cy="594726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3668266" y="852366"/>
            <a:ext cx="81258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잠금 상태의 국가 지도자 동상은 유저 타운 레벨 조건을 만족하면 활성화 대기 상태로 변경됩니다.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잠금 상태의 국가 지도자 동상을 터치하면, 오픈 조건 알림 팝업을 호출합니다.</a:t>
            </a:r>
          </a:p>
        </p:txBody>
      </p:sp>
      <p:grpSp>
        <p:nvGrpSpPr>
          <p:cNvPr id="151" name="Shape 151"/>
          <p:cNvGrpSpPr/>
          <p:nvPr/>
        </p:nvGrpSpPr>
        <p:grpSpPr>
          <a:xfrm>
            <a:off x="1626041" y="3081865"/>
            <a:ext cx="456556" cy="456556"/>
            <a:chOff x="4544889" y="3191030"/>
            <a:chExt cx="796126" cy="796126"/>
          </a:xfrm>
        </p:grpSpPr>
        <p:pic>
          <p:nvPicPr>
            <p:cNvPr id="152" name="Shape 15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44889" y="3191030"/>
              <a:ext cx="796126" cy="7961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Shape 15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736610" y="3310464"/>
              <a:ext cx="432842" cy="541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4" name="Shape 154"/>
          <p:cNvSpPr txBox="1"/>
          <p:nvPr/>
        </p:nvSpPr>
        <p:spPr>
          <a:xfrm>
            <a:off x="7484207" y="0"/>
            <a:ext cx="470779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스트링 데이터는 String_NationnalLeaderStatue 를 참고합니다.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