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A869565-2E00-49DF-A850-BB12E7EDE0EB}">
  <a:tblStyle styleId="{9A869565-2E00-49DF-A850-BB12E7EDE0E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A9585D34-4271-4F2F-A341-8DA9D9C253D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fill>
          <a:solidFill>
            <a:schemeClr val="dk1">
              <a:alpha val="20000"/>
            </a:schemeClr>
          </a:solidFill>
        </a:fill>
      </a:tcStyle>
    </a:band1H>
    <a:band1V>
      <a:tcStyle>
        <a:fill>
          <a:solidFill>
            <a:schemeClr val="dk1">
              <a:alpha val="20000"/>
            </a:schemeClr>
          </a:solidFill>
        </a:fill>
      </a:tcStyle>
    </a:band1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  <a:tblStyle styleId="{A5D7B4F3-20F6-449F-B6B4-58DC7A44506A}" styleName="Table_2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" name="Shape 6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" name="Shape 8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5" name="Shape 8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4" name="Shape 9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0" name="Shape 9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Shape 9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4" name="Shape 9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8" name="Shape 1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Shape 1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3" name="Shape 1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Shape 1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9" name="Shape 12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Relationship Id="rId4" Type="http://schemas.openxmlformats.org/officeDocument/2006/relationships/image" Target="../media/image13.png"/><Relationship Id="rId5" Type="http://schemas.openxmlformats.org/officeDocument/2006/relationships/image" Target="../media/image00.png"/><Relationship Id="rId6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Relationship Id="rId4" Type="http://schemas.openxmlformats.org/officeDocument/2006/relationships/image" Target="../media/image13.png"/><Relationship Id="rId5" Type="http://schemas.openxmlformats.org/officeDocument/2006/relationships/image" Target="../media/image00.png"/><Relationship Id="rId6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2.png"/><Relationship Id="rId13" Type="http://schemas.openxmlformats.org/officeDocument/2006/relationships/image" Target="../media/image11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9" Type="http://schemas.openxmlformats.org/officeDocument/2006/relationships/image" Target="../media/image08.png"/><Relationship Id="rId5" Type="http://schemas.openxmlformats.org/officeDocument/2006/relationships/image" Target="../media/image01.png"/><Relationship Id="rId6" Type="http://schemas.openxmlformats.org/officeDocument/2006/relationships/image" Target="../media/image07.png"/><Relationship Id="rId7" Type="http://schemas.openxmlformats.org/officeDocument/2006/relationships/image" Target="../media/image06.png"/><Relationship Id="rId8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2.png"/><Relationship Id="rId13" Type="http://schemas.openxmlformats.org/officeDocument/2006/relationships/image" Target="../media/image11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9" Type="http://schemas.openxmlformats.org/officeDocument/2006/relationships/image" Target="../media/image08.png"/><Relationship Id="rId15" Type="http://schemas.openxmlformats.org/officeDocument/2006/relationships/image" Target="../media/image16.png"/><Relationship Id="rId14" Type="http://schemas.openxmlformats.org/officeDocument/2006/relationships/image" Target="../media/image14.png"/><Relationship Id="rId5" Type="http://schemas.openxmlformats.org/officeDocument/2006/relationships/image" Target="../media/image01.png"/><Relationship Id="rId6" Type="http://schemas.openxmlformats.org/officeDocument/2006/relationships/image" Target="../media/image07.png"/><Relationship Id="rId7" Type="http://schemas.openxmlformats.org/officeDocument/2006/relationships/image" Target="../media/image06.png"/><Relationship Id="rId8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2.png"/><Relationship Id="rId13" Type="http://schemas.openxmlformats.org/officeDocument/2006/relationships/image" Target="../media/image15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9" Type="http://schemas.openxmlformats.org/officeDocument/2006/relationships/image" Target="../media/image08.png"/><Relationship Id="rId14" Type="http://schemas.openxmlformats.org/officeDocument/2006/relationships/image" Target="../media/image11.png"/><Relationship Id="rId5" Type="http://schemas.openxmlformats.org/officeDocument/2006/relationships/image" Target="../media/image01.png"/><Relationship Id="rId6" Type="http://schemas.openxmlformats.org/officeDocument/2006/relationships/image" Target="../media/image07.png"/><Relationship Id="rId7" Type="http://schemas.openxmlformats.org/officeDocument/2006/relationships/image" Target="../media/image06.png"/><Relationship Id="rId8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2.png"/><Relationship Id="rId13" Type="http://schemas.openxmlformats.org/officeDocument/2006/relationships/image" Target="../media/image11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9" Type="http://schemas.openxmlformats.org/officeDocument/2006/relationships/image" Target="../media/image08.png"/><Relationship Id="rId5" Type="http://schemas.openxmlformats.org/officeDocument/2006/relationships/image" Target="../media/image01.png"/><Relationship Id="rId6" Type="http://schemas.openxmlformats.org/officeDocument/2006/relationships/image" Target="../media/image07.png"/><Relationship Id="rId7" Type="http://schemas.openxmlformats.org/officeDocument/2006/relationships/image" Target="../media/image06.png"/><Relationship Id="rId8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2.png"/><Relationship Id="rId13" Type="http://schemas.openxmlformats.org/officeDocument/2006/relationships/image" Target="../media/image15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9" Type="http://schemas.openxmlformats.org/officeDocument/2006/relationships/image" Target="../media/image08.png"/><Relationship Id="rId14" Type="http://schemas.openxmlformats.org/officeDocument/2006/relationships/image" Target="../media/image11.png"/><Relationship Id="rId5" Type="http://schemas.openxmlformats.org/officeDocument/2006/relationships/image" Target="../media/image01.png"/><Relationship Id="rId6" Type="http://schemas.openxmlformats.org/officeDocument/2006/relationships/image" Target="../media/image07.png"/><Relationship Id="rId7" Type="http://schemas.openxmlformats.org/officeDocument/2006/relationships/image" Target="../media/image06.png"/><Relationship Id="rId8" Type="http://schemas.openxmlformats.org/officeDocument/2006/relationships/image" Target="../media/image00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06.png"/><Relationship Id="rId13" Type="http://schemas.openxmlformats.org/officeDocument/2006/relationships/image" Target="../media/image0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9" Type="http://schemas.openxmlformats.org/officeDocument/2006/relationships/image" Target="../media/image08.png"/><Relationship Id="rId14" Type="http://schemas.openxmlformats.org/officeDocument/2006/relationships/image" Target="../media/image11.png"/><Relationship Id="rId5" Type="http://schemas.openxmlformats.org/officeDocument/2006/relationships/image" Target="../media/image01.png"/><Relationship Id="rId6" Type="http://schemas.openxmlformats.org/officeDocument/2006/relationships/image" Target="../media/image07.png"/><Relationship Id="rId7" Type="http://schemas.openxmlformats.org/officeDocument/2006/relationships/image" Target="../media/image14.png"/><Relationship Id="rId8" Type="http://schemas.openxmlformats.org/officeDocument/2006/relationships/image" Target="../media/image0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01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06.png"/><Relationship Id="rId13" Type="http://schemas.openxmlformats.org/officeDocument/2006/relationships/image" Target="../media/image0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9" Type="http://schemas.openxmlformats.org/officeDocument/2006/relationships/image" Target="../media/image16.png"/><Relationship Id="rId15" Type="http://schemas.openxmlformats.org/officeDocument/2006/relationships/image" Target="../media/image11.png"/><Relationship Id="rId14" Type="http://schemas.openxmlformats.org/officeDocument/2006/relationships/image" Target="../media/image08.png"/><Relationship Id="rId16" Type="http://schemas.openxmlformats.org/officeDocument/2006/relationships/image" Target="../media/image15.png"/><Relationship Id="rId5" Type="http://schemas.openxmlformats.org/officeDocument/2006/relationships/image" Target="../media/image01.png"/><Relationship Id="rId6" Type="http://schemas.openxmlformats.org/officeDocument/2006/relationships/image" Target="../media/image07.png"/><Relationship Id="rId7" Type="http://schemas.openxmlformats.org/officeDocument/2006/relationships/image" Target="../media/image14.png"/><Relationship Id="rId8" Type="http://schemas.openxmlformats.org/officeDocument/2006/relationships/image" Target="../media/image00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06.png"/><Relationship Id="rId13" Type="http://schemas.openxmlformats.org/officeDocument/2006/relationships/image" Target="../media/image0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9" Type="http://schemas.openxmlformats.org/officeDocument/2006/relationships/image" Target="../media/image16.png"/><Relationship Id="rId15" Type="http://schemas.openxmlformats.org/officeDocument/2006/relationships/image" Target="../media/image11.png"/><Relationship Id="rId14" Type="http://schemas.openxmlformats.org/officeDocument/2006/relationships/image" Target="../media/image08.png"/><Relationship Id="rId5" Type="http://schemas.openxmlformats.org/officeDocument/2006/relationships/image" Target="../media/image01.png"/><Relationship Id="rId6" Type="http://schemas.openxmlformats.org/officeDocument/2006/relationships/image" Target="../media/image07.png"/><Relationship Id="rId7" Type="http://schemas.openxmlformats.org/officeDocument/2006/relationships/image" Target="../media/image14.png"/><Relationship Id="rId8" Type="http://schemas.openxmlformats.org/officeDocument/2006/relationships/image" Target="../media/image00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06.png"/><Relationship Id="rId13" Type="http://schemas.openxmlformats.org/officeDocument/2006/relationships/image" Target="../media/image0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9" Type="http://schemas.openxmlformats.org/officeDocument/2006/relationships/image" Target="../media/image16.png"/><Relationship Id="rId15" Type="http://schemas.openxmlformats.org/officeDocument/2006/relationships/image" Target="../media/image11.png"/><Relationship Id="rId14" Type="http://schemas.openxmlformats.org/officeDocument/2006/relationships/image" Target="../media/image08.png"/><Relationship Id="rId5" Type="http://schemas.openxmlformats.org/officeDocument/2006/relationships/image" Target="../media/image01.png"/><Relationship Id="rId6" Type="http://schemas.openxmlformats.org/officeDocument/2006/relationships/image" Target="../media/image07.png"/><Relationship Id="rId7" Type="http://schemas.openxmlformats.org/officeDocument/2006/relationships/image" Target="../media/image14.png"/><Relationship Id="rId8" Type="http://schemas.openxmlformats.org/officeDocument/2006/relationships/image" Target="../media/image00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06.png"/><Relationship Id="rId13" Type="http://schemas.openxmlformats.org/officeDocument/2006/relationships/image" Target="../media/image0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9" Type="http://schemas.openxmlformats.org/officeDocument/2006/relationships/image" Target="../media/image16.png"/><Relationship Id="rId14" Type="http://schemas.openxmlformats.org/officeDocument/2006/relationships/image" Target="../media/image11.png"/><Relationship Id="rId5" Type="http://schemas.openxmlformats.org/officeDocument/2006/relationships/image" Target="../media/image01.png"/><Relationship Id="rId6" Type="http://schemas.openxmlformats.org/officeDocument/2006/relationships/image" Target="../media/image07.png"/><Relationship Id="rId7" Type="http://schemas.openxmlformats.org/officeDocument/2006/relationships/image" Target="../media/image14.png"/><Relationship Id="rId8" Type="http://schemas.openxmlformats.org/officeDocument/2006/relationships/image" Target="../media/image0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2.png"/><Relationship Id="rId13" Type="http://schemas.openxmlformats.org/officeDocument/2006/relationships/image" Target="../media/image11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9" Type="http://schemas.openxmlformats.org/officeDocument/2006/relationships/image" Target="../media/image08.png"/><Relationship Id="rId5" Type="http://schemas.openxmlformats.org/officeDocument/2006/relationships/image" Target="../media/image01.png"/><Relationship Id="rId6" Type="http://schemas.openxmlformats.org/officeDocument/2006/relationships/image" Target="../media/image07.png"/><Relationship Id="rId7" Type="http://schemas.openxmlformats.org/officeDocument/2006/relationships/image" Target="../media/image06.png"/><Relationship Id="rId8" Type="http://schemas.openxmlformats.org/officeDocument/2006/relationships/image" Target="../media/image00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2.png"/><Relationship Id="rId13" Type="http://schemas.openxmlformats.org/officeDocument/2006/relationships/image" Target="../media/image14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9" Type="http://schemas.openxmlformats.org/officeDocument/2006/relationships/image" Target="../media/image08.png"/><Relationship Id="rId15" Type="http://schemas.openxmlformats.org/officeDocument/2006/relationships/image" Target="../media/image11.png"/><Relationship Id="rId14" Type="http://schemas.openxmlformats.org/officeDocument/2006/relationships/image" Target="../media/image16.png"/><Relationship Id="rId5" Type="http://schemas.openxmlformats.org/officeDocument/2006/relationships/image" Target="../media/image01.png"/><Relationship Id="rId6" Type="http://schemas.openxmlformats.org/officeDocument/2006/relationships/image" Target="../media/image07.png"/><Relationship Id="rId7" Type="http://schemas.openxmlformats.org/officeDocument/2006/relationships/image" Target="../media/image06.png"/><Relationship Id="rId8" Type="http://schemas.openxmlformats.org/officeDocument/2006/relationships/image" Target="../media/image00.png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2.png"/><Relationship Id="rId13" Type="http://schemas.openxmlformats.org/officeDocument/2006/relationships/image" Target="../media/image11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9" Type="http://schemas.openxmlformats.org/officeDocument/2006/relationships/image" Target="../media/image08.png"/><Relationship Id="rId5" Type="http://schemas.openxmlformats.org/officeDocument/2006/relationships/image" Target="../media/image01.png"/><Relationship Id="rId6" Type="http://schemas.openxmlformats.org/officeDocument/2006/relationships/image" Target="../media/image07.png"/><Relationship Id="rId7" Type="http://schemas.openxmlformats.org/officeDocument/2006/relationships/image" Target="../media/image06.png"/><Relationship Id="rId8" Type="http://schemas.openxmlformats.org/officeDocument/2006/relationships/image" Target="../media/image00.png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06.png"/><Relationship Id="rId13" Type="http://schemas.openxmlformats.org/officeDocument/2006/relationships/image" Target="../media/image0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9" Type="http://schemas.openxmlformats.org/officeDocument/2006/relationships/image" Target="../media/image16.png"/><Relationship Id="rId15" Type="http://schemas.openxmlformats.org/officeDocument/2006/relationships/image" Target="../media/image11.png"/><Relationship Id="rId14" Type="http://schemas.openxmlformats.org/officeDocument/2006/relationships/image" Target="../media/image08.png"/><Relationship Id="rId5" Type="http://schemas.openxmlformats.org/officeDocument/2006/relationships/image" Target="../media/image01.png"/><Relationship Id="rId6" Type="http://schemas.openxmlformats.org/officeDocument/2006/relationships/image" Target="../media/image07.png"/><Relationship Id="rId7" Type="http://schemas.openxmlformats.org/officeDocument/2006/relationships/image" Target="../media/image14.png"/><Relationship Id="rId8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06.png"/><Relationship Id="rId13" Type="http://schemas.openxmlformats.org/officeDocument/2006/relationships/image" Target="../media/image0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9" Type="http://schemas.openxmlformats.org/officeDocument/2006/relationships/image" Target="../media/image16.png"/><Relationship Id="rId15" Type="http://schemas.openxmlformats.org/officeDocument/2006/relationships/image" Target="../media/image11.png"/><Relationship Id="rId14" Type="http://schemas.openxmlformats.org/officeDocument/2006/relationships/image" Target="../media/image08.png"/><Relationship Id="rId5" Type="http://schemas.openxmlformats.org/officeDocument/2006/relationships/image" Target="../media/image01.png"/><Relationship Id="rId6" Type="http://schemas.openxmlformats.org/officeDocument/2006/relationships/image" Target="../media/image07.png"/><Relationship Id="rId7" Type="http://schemas.openxmlformats.org/officeDocument/2006/relationships/image" Target="../media/image14.png"/><Relationship Id="rId8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Relationship Id="rId4" Type="http://schemas.openxmlformats.org/officeDocument/2006/relationships/image" Target="../media/image13.png"/><Relationship Id="rId5" Type="http://schemas.openxmlformats.org/officeDocument/2006/relationships/image" Target="../media/image00.png"/><Relationship Id="rId6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S2_지도자 동상_V1.3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2016.10.18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Chris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124522" y="111096"/>
            <a:ext cx="63033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 화면 에서의 국가 지도자 동상 ( 오픈 조건 알림 팝업 )</a:t>
            </a:r>
          </a:p>
        </p:txBody>
      </p:sp>
      <p:cxnSp>
        <p:nvCxnSpPr>
          <p:cNvPr id="160" name="Shape 160"/>
          <p:cNvCxnSpPr/>
          <p:nvPr/>
        </p:nvCxnSpPr>
        <p:spPr>
          <a:xfrm>
            <a:off x="194733" y="514295"/>
            <a:ext cx="5920531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888188" y="1019175"/>
            <a:ext cx="534016" cy="97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733" y="615460"/>
            <a:ext cx="3346531" cy="594726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668266" y="852366"/>
            <a:ext cx="81258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잠금 상태의 국가 지도자 동상을 터치하면, 오픈 조건 알림 팝업을 호출합니다.</a:t>
            </a:r>
          </a:p>
        </p:txBody>
      </p:sp>
      <p:grpSp>
        <p:nvGrpSpPr>
          <p:cNvPr id="164" name="Shape 164"/>
          <p:cNvGrpSpPr/>
          <p:nvPr/>
        </p:nvGrpSpPr>
        <p:grpSpPr>
          <a:xfrm>
            <a:off x="1626041" y="3081865"/>
            <a:ext cx="456556" cy="456556"/>
            <a:chOff x="4544889" y="3191030"/>
            <a:chExt cx="796126" cy="796126"/>
          </a:xfrm>
        </p:grpSpPr>
        <p:pic>
          <p:nvPicPr>
            <p:cNvPr id="165" name="Shape 16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44889" y="3191030"/>
              <a:ext cx="796126" cy="7961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Shape 16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36610" y="3310464"/>
              <a:ext cx="432842" cy="541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" name="Shape 167"/>
          <p:cNvSpPr/>
          <p:nvPr/>
        </p:nvSpPr>
        <p:spPr>
          <a:xfrm>
            <a:off x="150927" y="2996059"/>
            <a:ext cx="3390337" cy="9291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512424" y="3240488"/>
            <a:ext cx="2754279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건물은 국가를 선택한 후에 오픈됩니다!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150927" y="2996059"/>
            <a:ext cx="3390337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0" name="Shape 170"/>
          <p:cNvCxnSpPr/>
          <p:nvPr/>
        </p:nvCxnSpPr>
        <p:spPr>
          <a:xfrm>
            <a:off x="143306" y="3910460"/>
            <a:ext cx="3397957" cy="14754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1" name="Shape 171"/>
          <p:cNvSpPr txBox="1"/>
          <p:nvPr/>
        </p:nvSpPr>
        <p:spPr>
          <a:xfrm>
            <a:off x="7484207" y="0"/>
            <a:ext cx="470779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  <p:graphicFrame>
        <p:nvGraphicFramePr>
          <p:cNvPr id="172" name="Shape 172"/>
          <p:cNvGraphicFramePr/>
          <p:nvPr/>
        </p:nvGraphicFramePr>
        <p:xfrm>
          <a:off x="7731167" y="3609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{A5D7B4F3-20F6-449F-B6B4-58DC7A44506A}</a:tableStyleId>
              </a:tblPr>
              <a:tblGrid>
                <a:gridCol w="772300"/>
                <a:gridCol w="3066500"/>
              </a:tblGrid>
              <a:tr h="12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0" marB="0" marR="6675" marL="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해당 건물은 국가를 선택한 후에 오픈됩니다!</a:t>
                      </a:r>
                    </a:p>
                  </a:txBody>
                  <a:tcPr marT="0" marB="0" marR="6675" marL="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124522" y="111096"/>
            <a:ext cx="5990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 화면 에서의 국가 지도자 동상 ( 활성화 대기 상태 )</a:t>
            </a:r>
          </a:p>
        </p:txBody>
      </p:sp>
      <p:cxnSp>
        <p:nvCxnSpPr>
          <p:cNvPr id="178" name="Shape 178"/>
          <p:cNvCxnSpPr/>
          <p:nvPr/>
        </p:nvCxnSpPr>
        <p:spPr>
          <a:xfrm>
            <a:off x="194733" y="514295"/>
            <a:ext cx="5920531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888188" y="1019175"/>
            <a:ext cx="534016" cy="97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733" y="615460"/>
            <a:ext cx="3346531" cy="594726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3668266" y="852366"/>
            <a:ext cx="81258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활성화 대기 상태의 지도자 동상은 유저 액션을 통해 활성화 상태로 변경할 수 있습니다.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건설 망치와 일반 자원을 필요로 하지 않으며, 건설 애니메이션이 진행되고 활성화 상태로 변경됩니다.</a:t>
            </a: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041" y="3081865"/>
            <a:ext cx="456556" cy="456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0008" y="3148867"/>
            <a:ext cx="282229" cy="32254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7484207" y="0"/>
            <a:ext cx="470779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124522" y="111096"/>
            <a:ext cx="55290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 화면 에서의 국가 지도자 동상 ( 활성화 상태 )</a:t>
            </a:r>
          </a:p>
        </p:txBody>
      </p:sp>
      <p:cxnSp>
        <p:nvCxnSpPr>
          <p:cNvPr id="190" name="Shape 190"/>
          <p:cNvCxnSpPr/>
          <p:nvPr/>
        </p:nvCxnSpPr>
        <p:spPr>
          <a:xfrm>
            <a:off x="194733" y="514295"/>
            <a:ext cx="5308599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888188" y="1019175"/>
            <a:ext cx="534016" cy="97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733" y="615460"/>
            <a:ext cx="3346531" cy="594726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3668266" y="696008"/>
            <a:ext cx="81258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활성화 상태의 지도자 동상은 유저 액션을 통해 지도자 동상 화면으로 진입할 수 있습니다.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국가가 변경되면 지도자 동상의 이미지도 국가 타입에 맞게 변경됩니다.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559567" y="2434734"/>
            <a:ext cx="684598" cy="124472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7484207" y="0"/>
            <a:ext cx="470779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124522" y="111096"/>
            <a:ext cx="3118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 화면 ( UI 설명 )</a:t>
            </a:r>
          </a:p>
        </p:txBody>
      </p:sp>
      <p:cxnSp>
        <p:nvCxnSpPr>
          <p:cNvPr id="201" name="Shape 201"/>
          <p:cNvCxnSpPr/>
          <p:nvPr/>
        </p:nvCxnSpPr>
        <p:spPr>
          <a:xfrm>
            <a:off x="194733" y="514295"/>
            <a:ext cx="3267183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2" name="Shape 202"/>
          <p:cNvSpPr txBox="1"/>
          <p:nvPr/>
        </p:nvSpPr>
        <p:spPr>
          <a:xfrm>
            <a:off x="4085417" y="614160"/>
            <a:ext cx="46798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동상 이름입니다. 국가 타입에 따라 스트링 내용이 달라집니다.</a:t>
            </a:r>
          </a:p>
        </p:txBody>
      </p:sp>
      <p:sp>
        <p:nvSpPr>
          <p:cNvPr id="203" name="Shape 203"/>
          <p:cNvSpPr/>
          <p:nvPr/>
        </p:nvSpPr>
        <p:spPr>
          <a:xfrm>
            <a:off x="190063" y="615460"/>
            <a:ext cx="3351202" cy="59472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Shape 204"/>
          <p:cNvGrpSpPr/>
          <p:nvPr/>
        </p:nvGrpSpPr>
        <p:grpSpPr>
          <a:xfrm>
            <a:off x="190063" y="615458"/>
            <a:ext cx="3346532" cy="388017"/>
            <a:chOff x="4267428" y="1542413"/>
            <a:chExt cx="7314285" cy="634922"/>
          </a:xfrm>
        </p:grpSpPr>
        <p:pic>
          <p:nvPicPr>
            <p:cNvPr id="205" name="Shape 20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428" y="1542413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Shape 20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4571" y="1542416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17" y="1342340"/>
            <a:ext cx="1791136" cy="185053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/>
          <p:nvPr/>
        </p:nvSpPr>
        <p:spPr>
          <a:xfrm>
            <a:off x="191980" y="1019174"/>
            <a:ext cx="3344610" cy="216651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88839" y="1079237"/>
            <a:ext cx="946130" cy="172023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>
            <a:off x="1938006" y="1273970"/>
            <a:ext cx="1523910" cy="15284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1163430" y="638750"/>
            <a:ext cx="139979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이순신 장군 동상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1980014" y="1570021"/>
            <a:ext cx="1399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동상 설명</a:t>
            </a:r>
          </a:p>
        </p:txBody>
      </p:sp>
      <p:sp>
        <p:nvSpPr>
          <p:cNvPr id="213" name="Shape 213"/>
          <p:cNvSpPr/>
          <p:nvPr/>
        </p:nvSpPr>
        <p:spPr>
          <a:xfrm>
            <a:off x="190063" y="3241400"/>
            <a:ext cx="3346528" cy="2718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629929" y="3195126"/>
            <a:ext cx="466793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4085417" y="2050739"/>
            <a:ext cx="46798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동상 설명입니다. 국가 타입에 따라 스트링 내용이 달라집니다.</a:t>
            </a:r>
          </a:p>
        </p:txBody>
      </p:sp>
      <p:cxnSp>
        <p:nvCxnSpPr>
          <p:cNvPr id="216" name="Shape 216"/>
          <p:cNvCxnSpPr>
            <a:stCxn id="215" idx="1"/>
          </p:cNvCxnSpPr>
          <p:nvPr/>
        </p:nvCxnSpPr>
        <p:spPr>
          <a:xfrm flipH="1">
            <a:off x="2980517" y="2235405"/>
            <a:ext cx="1104900" cy="6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7" name="Shape 217"/>
          <p:cNvSpPr txBox="1"/>
          <p:nvPr/>
        </p:nvSpPr>
        <p:spPr>
          <a:xfrm>
            <a:off x="3952607" y="3177439"/>
            <a:ext cx="4679867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동상 도움말 호출 팝업 버튼입니다.</a:t>
            </a:r>
          </a:p>
        </p:txBody>
      </p:sp>
      <p:sp>
        <p:nvSpPr>
          <p:cNvPr id="218" name="Shape 218"/>
          <p:cNvSpPr/>
          <p:nvPr/>
        </p:nvSpPr>
        <p:spPr>
          <a:xfrm>
            <a:off x="190064" y="3573300"/>
            <a:ext cx="3346527" cy="20903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Shape 219"/>
          <p:cNvGrpSpPr/>
          <p:nvPr/>
        </p:nvGrpSpPr>
        <p:grpSpPr>
          <a:xfrm>
            <a:off x="190061" y="6374367"/>
            <a:ext cx="3346530" cy="186248"/>
            <a:chOff x="4280126" y="3276618"/>
            <a:chExt cx="7263492" cy="304761"/>
          </a:xfrm>
        </p:grpSpPr>
        <p:pic>
          <p:nvPicPr>
            <p:cNvPr id="220" name="Shape 2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Shape 2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2" name="Shape 222"/>
          <p:cNvGrpSpPr/>
          <p:nvPr/>
        </p:nvGrpSpPr>
        <p:grpSpPr>
          <a:xfrm>
            <a:off x="280122" y="3623175"/>
            <a:ext cx="3166409" cy="743869"/>
            <a:chOff x="3941187" y="4177358"/>
            <a:chExt cx="3166409" cy="743869"/>
          </a:xfrm>
        </p:grpSpPr>
        <p:sp>
          <p:nvSpPr>
            <p:cNvPr id="223" name="Shape 223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4615648" y="4177358"/>
              <a:ext cx="665567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225" name="Shape 2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Shape 226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227" name="Shape 227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228" name="Shape 22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9" name="Shape 22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0" name="Shape 230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231" name="Shape 231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232" name="Shape 232"/>
          <p:cNvGrpSpPr/>
          <p:nvPr/>
        </p:nvGrpSpPr>
        <p:grpSpPr>
          <a:xfrm>
            <a:off x="275448" y="4427509"/>
            <a:ext cx="3166409" cy="743869"/>
            <a:chOff x="3941187" y="4177358"/>
            <a:chExt cx="3166409" cy="743869"/>
          </a:xfrm>
        </p:grpSpPr>
        <p:sp>
          <p:nvSpPr>
            <p:cNvPr id="233" name="Shape 233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4615648" y="4177358"/>
              <a:ext cx="665567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풍작의 상징</a:t>
              </a:r>
            </a:p>
          </p:txBody>
        </p:sp>
        <p:pic>
          <p:nvPicPr>
            <p:cNvPr id="235" name="Shape 23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Shape 236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237" name="Shape 237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238" name="Shape 23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Shape 23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40" name="Shape 240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241" name="Shape 241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242" name="Shape 242"/>
          <p:cNvGrpSpPr/>
          <p:nvPr/>
        </p:nvGrpSpPr>
        <p:grpSpPr>
          <a:xfrm>
            <a:off x="279894" y="5223070"/>
            <a:ext cx="3166409" cy="743869"/>
            <a:chOff x="3941187" y="4177358"/>
            <a:chExt cx="3166409" cy="743869"/>
          </a:xfrm>
        </p:grpSpPr>
        <p:sp>
          <p:nvSpPr>
            <p:cNvPr id="243" name="Shape 243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4615648" y="4177358"/>
              <a:ext cx="697627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투쟁의 상징 </a:t>
              </a:r>
            </a:p>
          </p:txBody>
        </p:sp>
        <p:pic>
          <p:nvPicPr>
            <p:cNvPr id="245" name="Shape 24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Shape 246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pic>
          <p:nvPicPr>
            <p:cNvPr id="247" name="Shape 24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58057" y="4216721"/>
              <a:ext cx="671977" cy="671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Shape 248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249" name="Shape 249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50" name="Shape 250"/>
          <p:cNvSpPr/>
          <p:nvPr/>
        </p:nvSpPr>
        <p:spPr>
          <a:xfrm>
            <a:off x="2143397" y="3974523"/>
            <a:ext cx="336084" cy="1599896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3952607" y="3489358"/>
            <a:ext cx="8215018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동상이 가진 효과 목록이 출력됩니다. 상하 스크롤을 통해 다른 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효과도 확인할 수 있습니다.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동상 효과의 이름과 설명은 StatueAttribute 테이블의 버프 이름, 버프 설명 스트링 컬럼의 스트링 키를 참조합니다.</a:t>
            </a: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1788" y="5377423"/>
            <a:ext cx="492745" cy="49274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/>
          <p:nvPr/>
        </p:nvSpPr>
        <p:spPr>
          <a:xfrm>
            <a:off x="190060" y="5671844"/>
            <a:ext cx="3351202" cy="702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4680" y="5739523"/>
            <a:ext cx="634844" cy="63484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2628971" y="4054378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sp>
        <p:nvSpPr>
          <p:cNvPr id="256" name="Shape 256"/>
          <p:cNvSpPr/>
          <p:nvPr/>
        </p:nvSpPr>
        <p:spPr>
          <a:xfrm>
            <a:off x="216906" y="3602071"/>
            <a:ext cx="3272121" cy="206977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Shape 257"/>
          <p:cNvCxnSpPr>
            <a:stCxn id="251" idx="1"/>
            <a:endCxn id="218" idx="3"/>
          </p:cNvCxnSpPr>
          <p:nvPr/>
        </p:nvCxnSpPr>
        <p:spPr>
          <a:xfrm flipH="1">
            <a:off x="3536507" y="3951023"/>
            <a:ext cx="416100" cy="667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258" name="Shape 25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09599" y="3245484"/>
            <a:ext cx="271916" cy="2719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Shape 259"/>
          <p:cNvCxnSpPr>
            <a:stCxn id="217" idx="1"/>
            <a:endCxn id="258" idx="3"/>
          </p:cNvCxnSpPr>
          <p:nvPr/>
        </p:nvCxnSpPr>
        <p:spPr>
          <a:xfrm flipH="1">
            <a:off x="3481607" y="3344247"/>
            <a:ext cx="471000" cy="3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0" name="Shape 260"/>
          <p:cNvSpPr txBox="1"/>
          <p:nvPr/>
        </p:nvSpPr>
        <p:spPr>
          <a:xfrm>
            <a:off x="4064510" y="4429803"/>
            <a:ext cx="47077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2635153" y="4854432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graphicFrame>
        <p:nvGraphicFramePr>
          <p:cNvPr id="262" name="Shape 262"/>
          <p:cNvGraphicFramePr/>
          <p:nvPr/>
        </p:nvGraphicFramePr>
        <p:xfrm>
          <a:off x="4099450" y="4837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{A5D7B4F3-20F6-449F-B6B4-58DC7A44506A}</a:tableStyleId>
              </a:tblPr>
              <a:tblGrid>
                <a:gridCol w="540650"/>
                <a:gridCol w="8230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사용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사용 중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사용 불가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무료 !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3" name="Shape 263"/>
          <p:cNvGraphicFramePr/>
          <p:nvPr/>
        </p:nvGraphicFramePr>
        <p:xfrm>
          <a:off x="4099450" y="57836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{A5D7B4F3-20F6-449F-B6B4-58DC7A44506A}</a:tableStyleId>
              </a:tblPr>
              <a:tblGrid>
                <a:gridCol w="346100"/>
                <a:gridCol w="101755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{0}시간 지속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4" name="Shape 264"/>
          <p:cNvSpPr/>
          <p:nvPr/>
        </p:nvSpPr>
        <p:spPr>
          <a:xfrm>
            <a:off x="2724663" y="709550"/>
            <a:ext cx="747345" cy="254525"/>
          </a:xfrm>
          <a:prstGeom prst="roundRect">
            <a:avLst>
              <a:gd fmla="val 2465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749284" y="692583"/>
            <a:ext cx="257270" cy="25727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/>
        </p:nvSpPr>
        <p:spPr>
          <a:xfrm>
            <a:off x="2918063" y="671525"/>
            <a:ext cx="578422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1.0 K</a:t>
            </a:r>
          </a:p>
        </p:txBody>
      </p:sp>
      <p:cxnSp>
        <p:nvCxnSpPr>
          <p:cNvPr id="267" name="Shape 267"/>
          <p:cNvCxnSpPr>
            <a:stCxn id="202" idx="1"/>
          </p:cNvCxnSpPr>
          <p:nvPr/>
        </p:nvCxnSpPr>
        <p:spPr>
          <a:xfrm flipH="1">
            <a:off x="2980517" y="798826"/>
            <a:ext cx="1104900" cy="6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124522" y="111096"/>
            <a:ext cx="35862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 화면 ( 슬롯별 설명 )</a:t>
            </a:r>
          </a:p>
        </p:txBody>
      </p:sp>
      <p:cxnSp>
        <p:nvCxnSpPr>
          <p:cNvPr id="273" name="Shape 273"/>
          <p:cNvCxnSpPr/>
          <p:nvPr/>
        </p:nvCxnSpPr>
        <p:spPr>
          <a:xfrm>
            <a:off x="194733" y="514295"/>
            <a:ext cx="3267183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74" name="Shape 274"/>
          <p:cNvSpPr/>
          <p:nvPr/>
        </p:nvSpPr>
        <p:spPr>
          <a:xfrm>
            <a:off x="190063" y="615460"/>
            <a:ext cx="3351202" cy="59472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Shape 275"/>
          <p:cNvGrpSpPr/>
          <p:nvPr/>
        </p:nvGrpSpPr>
        <p:grpSpPr>
          <a:xfrm>
            <a:off x="190063" y="615458"/>
            <a:ext cx="3346532" cy="388017"/>
            <a:chOff x="4267428" y="1542413"/>
            <a:chExt cx="7314285" cy="634922"/>
          </a:xfrm>
        </p:grpSpPr>
        <p:pic>
          <p:nvPicPr>
            <p:cNvPr id="276" name="Shape 2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428" y="1542413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Shape 27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4571" y="1542416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8" name="Shape 2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17" y="1342340"/>
            <a:ext cx="1791136" cy="1850537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/>
          <p:nvPr/>
        </p:nvSpPr>
        <p:spPr>
          <a:xfrm>
            <a:off x="191980" y="1019174"/>
            <a:ext cx="3344610" cy="216651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88839" y="1079237"/>
            <a:ext cx="946130" cy="172023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/>
          <p:nvPr/>
        </p:nvSpPr>
        <p:spPr>
          <a:xfrm>
            <a:off x="1938006" y="1273970"/>
            <a:ext cx="1523910" cy="15284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1163430" y="638750"/>
            <a:ext cx="139979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이순신 장군 동상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980014" y="1570021"/>
            <a:ext cx="1399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동상 설명</a:t>
            </a:r>
          </a:p>
        </p:txBody>
      </p:sp>
      <p:sp>
        <p:nvSpPr>
          <p:cNvPr id="284" name="Shape 284"/>
          <p:cNvSpPr/>
          <p:nvPr/>
        </p:nvSpPr>
        <p:spPr>
          <a:xfrm>
            <a:off x="190063" y="3241400"/>
            <a:ext cx="3346528" cy="2718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1629929" y="3195126"/>
            <a:ext cx="466793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</a:p>
        </p:txBody>
      </p:sp>
      <p:sp>
        <p:nvSpPr>
          <p:cNvPr id="286" name="Shape 286"/>
          <p:cNvSpPr/>
          <p:nvPr/>
        </p:nvSpPr>
        <p:spPr>
          <a:xfrm>
            <a:off x="190064" y="3573300"/>
            <a:ext cx="3346527" cy="20903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Shape 287"/>
          <p:cNvGrpSpPr/>
          <p:nvPr/>
        </p:nvGrpSpPr>
        <p:grpSpPr>
          <a:xfrm>
            <a:off x="190061" y="6374367"/>
            <a:ext cx="3346530" cy="186248"/>
            <a:chOff x="4280126" y="3276618"/>
            <a:chExt cx="7263492" cy="304761"/>
          </a:xfrm>
        </p:grpSpPr>
        <p:pic>
          <p:nvPicPr>
            <p:cNvPr id="288" name="Shape 28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0" name="Shape 290"/>
          <p:cNvGrpSpPr/>
          <p:nvPr/>
        </p:nvGrpSpPr>
        <p:grpSpPr>
          <a:xfrm>
            <a:off x="280122" y="3623175"/>
            <a:ext cx="3166409" cy="743869"/>
            <a:chOff x="3941187" y="4177358"/>
            <a:chExt cx="3166409" cy="743869"/>
          </a:xfrm>
        </p:grpSpPr>
        <p:sp>
          <p:nvSpPr>
            <p:cNvPr id="291" name="Shape 291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293" name="Shape 29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" name="Shape 294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295" name="Shape 295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296" name="Shape 29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7" name="Shape 29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8" name="Shape 298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299" name="Shape 299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300" name="Shape 300"/>
          <p:cNvGrpSpPr/>
          <p:nvPr/>
        </p:nvGrpSpPr>
        <p:grpSpPr>
          <a:xfrm>
            <a:off x="275448" y="4427509"/>
            <a:ext cx="3166409" cy="743869"/>
            <a:chOff x="3941187" y="4177358"/>
            <a:chExt cx="3166409" cy="743869"/>
          </a:xfrm>
        </p:grpSpPr>
        <p:sp>
          <p:nvSpPr>
            <p:cNvPr id="301" name="Shape 301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풍작의 상징</a:t>
              </a:r>
            </a:p>
          </p:txBody>
        </p:sp>
        <p:pic>
          <p:nvPicPr>
            <p:cNvPr id="303" name="Shape 30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" name="Shape 304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305" name="Shape 305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306" name="Shape 30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" name="Shape 30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8" name="Shape 308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309" name="Shape 309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310" name="Shape 310"/>
          <p:cNvGrpSpPr/>
          <p:nvPr/>
        </p:nvGrpSpPr>
        <p:grpSpPr>
          <a:xfrm>
            <a:off x="279894" y="5223070"/>
            <a:ext cx="3166409" cy="743869"/>
            <a:chOff x="3941187" y="4177358"/>
            <a:chExt cx="3166409" cy="743869"/>
          </a:xfrm>
        </p:grpSpPr>
        <p:sp>
          <p:nvSpPr>
            <p:cNvPr id="311" name="Shape 311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투쟁의 상징</a:t>
              </a:r>
            </a:p>
          </p:txBody>
        </p:sp>
        <p:pic>
          <p:nvPicPr>
            <p:cNvPr id="313" name="Shape 3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Shape 314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pic>
          <p:nvPicPr>
            <p:cNvPr id="315" name="Shape 31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58057" y="4216721"/>
              <a:ext cx="671977" cy="671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Shape 316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317" name="Shape 317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318" name="Shape 318"/>
          <p:cNvSpPr/>
          <p:nvPr/>
        </p:nvSpPr>
        <p:spPr>
          <a:xfrm>
            <a:off x="2143397" y="3974523"/>
            <a:ext cx="336084" cy="1599896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Shape 3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1788" y="5377423"/>
            <a:ext cx="492745" cy="49274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/>
          <p:nvPr/>
        </p:nvSpPr>
        <p:spPr>
          <a:xfrm>
            <a:off x="190060" y="5671844"/>
            <a:ext cx="3351202" cy="702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4680" y="5739523"/>
            <a:ext cx="634844" cy="634844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2628971" y="4054378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09599" y="3245484"/>
            <a:ext cx="271916" cy="2719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" name="Shape 324"/>
          <p:cNvGrpSpPr/>
          <p:nvPr/>
        </p:nvGrpSpPr>
        <p:grpSpPr>
          <a:xfrm>
            <a:off x="4143507" y="2142356"/>
            <a:ext cx="3166409" cy="743869"/>
            <a:chOff x="3941187" y="4177358"/>
            <a:chExt cx="3166409" cy="743869"/>
          </a:xfrm>
        </p:grpSpPr>
        <p:sp>
          <p:nvSpPr>
            <p:cNvPr id="325" name="Shape 325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4615648" y="4177358"/>
              <a:ext cx="697627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 </a:t>
              </a:r>
            </a:p>
          </p:txBody>
        </p:sp>
        <p:pic>
          <p:nvPicPr>
            <p:cNvPr id="327" name="Shape 3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Shape 328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329" name="Shape 329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330" name="Shape 33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1" name="Shape 33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2" name="Shape 332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333" name="Shape 333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334" name="Shape 334"/>
          <p:cNvSpPr txBox="1"/>
          <p:nvPr/>
        </p:nvSpPr>
        <p:spPr>
          <a:xfrm>
            <a:off x="2628971" y="4859192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930200" y="1677511"/>
            <a:ext cx="26713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가능한 슬롯 ( 무료일 때 )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6494932" y="2555199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grpSp>
        <p:nvGrpSpPr>
          <p:cNvPr id="337" name="Shape 337"/>
          <p:cNvGrpSpPr/>
          <p:nvPr/>
        </p:nvGrpSpPr>
        <p:grpSpPr>
          <a:xfrm>
            <a:off x="4143507" y="3348137"/>
            <a:ext cx="3166409" cy="743869"/>
            <a:chOff x="3941187" y="4177358"/>
            <a:chExt cx="3166409" cy="743869"/>
          </a:xfrm>
        </p:grpSpPr>
        <p:sp>
          <p:nvSpPr>
            <p:cNvPr id="338" name="Shape 338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340" name="Shape 34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" name="Shape 341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342" name="Shape 342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343" name="Shape 34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4" name="Shape 34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5" name="Shape 345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346" name="Shape 346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347" name="Shape 347"/>
          <p:cNvSpPr txBox="1"/>
          <p:nvPr/>
        </p:nvSpPr>
        <p:spPr>
          <a:xfrm>
            <a:off x="3930200" y="2970908"/>
            <a:ext cx="26713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가능한 슬롯 ( 유료일 때 )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6583017" y="3768933"/>
            <a:ext cx="762724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</a:p>
        </p:txBody>
      </p:sp>
      <p:pic>
        <p:nvPicPr>
          <p:cNvPr id="349" name="Shape 34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601553" y="3822855"/>
            <a:ext cx="210602" cy="2106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0" name="Shape 350"/>
          <p:cNvGrpSpPr/>
          <p:nvPr/>
        </p:nvGrpSpPr>
        <p:grpSpPr>
          <a:xfrm>
            <a:off x="4143507" y="5833057"/>
            <a:ext cx="3166409" cy="743869"/>
            <a:chOff x="3941187" y="4177358"/>
            <a:chExt cx="3166409" cy="743869"/>
          </a:xfrm>
        </p:grpSpPr>
        <p:sp>
          <p:nvSpPr>
            <p:cNvPr id="351" name="Shape 351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Shape 352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353" name="Shape 35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4" name="Shape 354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 불가</a:t>
              </a:r>
            </a:p>
          </p:txBody>
        </p:sp>
        <p:grpSp>
          <p:nvGrpSpPr>
            <p:cNvPr id="355" name="Shape 355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356" name="Shape 35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7" name="Shape 357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58" name="Shape 358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359" name="Shape 359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360" name="Shape 360"/>
          <p:cNvSpPr txBox="1"/>
          <p:nvPr/>
        </p:nvSpPr>
        <p:spPr>
          <a:xfrm>
            <a:off x="3930200" y="5455828"/>
            <a:ext cx="4601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불가능한 슬롯 ( 사용 횟수를 모두 소모했을 때 )</a:t>
            </a:r>
          </a:p>
        </p:txBody>
      </p:sp>
      <p:grpSp>
        <p:nvGrpSpPr>
          <p:cNvPr id="361" name="Shape 361"/>
          <p:cNvGrpSpPr/>
          <p:nvPr/>
        </p:nvGrpSpPr>
        <p:grpSpPr>
          <a:xfrm>
            <a:off x="4143507" y="4584837"/>
            <a:ext cx="3166409" cy="743869"/>
            <a:chOff x="3941187" y="4177358"/>
            <a:chExt cx="3166409" cy="743869"/>
          </a:xfrm>
        </p:grpSpPr>
        <p:sp>
          <p:nvSpPr>
            <p:cNvPr id="362" name="Shape 362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364" name="Shape 36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Shape 365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 중</a:t>
              </a:r>
            </a:p>
          </p:txBody>
        </p:sp>
        <p:grpSp>
          <p:nvGrpSpPr>
            <p:cNvPr id="366" name="Shape 366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367" name="Shape 36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8" name="Shape 36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9" name="Shape 369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370" name="Shape 370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371" name="Shape 371"/>
          <p:cNvSpPr txBox="1"/>
          <p:nvPr/>
        </p:nvSpPr>
        <p:spPr>
          <a:xfrm>
            <a:off x="3930200" y="4207608"/>
            <a:ext cx="3308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중인 슬롯 ( 효과가 적용 중일 때 )</a:t>
            </a:r>
          </a:p>
        </p:txBody>
      </p:sp>
      <p:sp>
        <p:nvSpPr>
          <p:cNvPr id="372" name="Shape 372"/>
          <p:cNvSpPr/>
          <p:nvPr/>
        </p:nvSpPr>
        <p:spPr>
          <a:xfrm>
            <a:off x="4205591" y="4881471"/>
            <a:ext cx="591994" cy="187786"/>
          </a:xfrm>
          <a:prstGeom prst="rect">
            <a:avLst/>
          </a:prstGeom>
          <a:solidFill>
            <a:schemeClr val="accent6">
              <a:alpha val="8470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4165814" y="4816575"/>
            <a:ext cx="690515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00:00:00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344374" y="2077675"/>
            <a:ext cx="38701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액션을 통해 효과를 사용할 수 있습니다.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345413" y="3294967"/>
            <a:ext cx="38701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액션을 통해 효과를 사용할 수 있습니다.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348264" y="4555591"/>
            <a:ext cx="38701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버튼이 비활성화됩니다.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 유지 시간이 표시됩니다.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7350367" y="5850364"/>
            <a:ext cx="387018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버튼이 비활성화됩니다.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7484207" y="0"/>
            <a:ext cx="470779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  <p:graphicFrame>
        <p:nvGraphicFramePr>
          <p:cNvPr id="379" name="Shape 379"/>
          <p:cNvGraphicFramePr/>
          <p:nvPr/>
        </p:nvGraphicFramePr>
        <p:xfrm>
          <a:off x="8250115" y="4228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{A5D7B4F3-20F6-449F-B6B4-58DC7A44506A}</a:tableStyleId>
              </a:tblPr>
              <a:tblGrid>
                <a:gridCol w="772300"/>
                <a:gridCol w="3066500"/>
              </a:tblGrid>
              <a:tr h="6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</a:p>
                  </a:txBody>
                  <a:tcPr marT="0" marB="0" marR="6675" marL="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{0} 지속</a:t>
                      </a:r>
                    </a:p>
                  </a:txBody>
                  <a:tcPr marT="0" marB="0" marR="6675" marL="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80" name="Shape 380"/>
          <p:cNvCxnSpPr/>
          <p:nvPr/>
        </p:nvCxnSpPr>
        <p:spPr>
          <a:xfrm flipH="1">
            <a:off x="5365368" y="514295"/>
            <a:ext cx="2884749" cy="195556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81" name="Shape 381"/>
          <p:cNvSpPr/>
          <p:nvPr/>
        </p:nvSpPr>
        <p:spPr>
          <a:xfrm>
            <a:off x="2724663" y="709550"/>
            <a:ext cx="747345" cy="254525"/>
          </a:xfrm>
          <a:prstGeom prst="roundRect">
            <a:avLst>
              <a:gd fmla="val 2465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Shape 38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749284" y="692583"/>
            <a:ext cx="257270" cy="25727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Shape 383"/>
          <p:cNvSpPr txBox="1"/>
          <p:nvPr/>
        </p:nvSpPr>
        <p:spPr>
          <a:xfrm>
            <a:off x="2918063" y="671525"/>
            <a:ext cx="578422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1.0 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/>
        </p:nvSpPr>
        <p:spPr>
          <a:xfrm>
            <a:off x="124522" y="111096"/>
            <a:ext cx="20457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 화면 </a:t>
            </a:r>
          </a:p>
        </p:txBody>
      </p:sp>
      <p:cxnSp>
        <p:nvCxnSpPr>
          <p:cNvPr id="389" name="Shape 389"/>
          <p:cNvCxnSpPr/>
          <p:nvPr/>
        </p:nvCxnSpPr>
        <p:spPr>
          <a:xfrm>
            <a:off x="194733" y="514295"/>
            <a:ext cx="3267183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90" name="Shape 390"/>
          <p:cNvSpPr/>
          <p:nvPr/>
        </p:nvSpPr>
        <p:spPr>
          <a:xfrm>
            <a:off x="190063" y="615460"/>
            <a:ext cx="3351202" cy="59472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1" name="Shape 391"/>
          <p:cNvGrpSpPr/>
          <p:nvPr/>
        </p:nvGrpSpPr>
        <p:grpSpPr>
          <a:xfrm>
            <a:off x="190063" y="615458"/>
            <a:ext cx="3346532" cy="388017"/>
            <a:chOff x="4267428" y="1542413"/>
            <a:chExt cx="7314285" cy="634922"/>
          </a:xfrm>
        </p:grpSpPr>
        <p:pic>
          <p:nvPicPr>
            <p:cNvPr id="392" name="Shape 39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428" y="1542413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Shape 39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4571" y="1542416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4" name="Shape 3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17" y="1342340"/>
            <a:ext cx="1791136" cy="1850537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/>
          <p:cNvSpPr/>
          <p:nvPr/>
        </p:nvSpPr>
        <p:spPr>
          <a:xfrm>
            <a:off x="191980" y="1019174"/>
            <a:ext cx="3344610" cy="216651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88839" y="1079237"/>
            <a:ext cx="946130" cy="1720234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/>
          <p:nvPr/>
        </p:nvSpPr>
        <p:spPr>
          <a:xfrm>
            <a:off x="1938006" y="1273970"/>
            <a:ext cx="1523910" cy="15284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 txBox="1"/>
          <p:nvPr/>
        </p:nvSpPr>
        <p:spPr>
          <a:xfrm>
            <a:off x="1163430" y="638750"/>
            <a:ext cx="139979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이순신 장군 동상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80014" y="1570021"/>
            <a:ext cx="1399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동상 설명</a:t>
            </a:r>
          </a:p>
        </p:txBody>
      </p:sp>
      <p:sp>
        <p:nvSpPr>
          <p:cNvPr id="400" name="Shape 400"/>
          <p:cNvSpPr/>
          <p:nvPr/>
        </p:nvSpPr>
        <p:spPr>
          <a:xfrm>
            <a:off x="190063" y="3241400"/>
            <a:ext cx="3346528" cy="2718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1629929" y="3195126"/>
            <a:ext cx="466793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</a:p>
        </p:txBody>
      </p:sp>
      <p:sp>
        <p:nvSpPr>
          <p:cNvPr id="402" name="Shape 402"/>
          <p:cNvSpPr/>
          <p:nvPr/>
        </p:nvSpPr>
        <p:spPr>
          <a:xfrm>
            <a:off x="190064" y="3573300"/>
            <a:ext cx="3346527" cy="20903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" name="Shape 403"/>
          <p:cNvGrpSpPr/>
          <p:nvPr/>
        </p:nvGrpSpPr>
        <p:grpSpPr>
          <a:xfrm>
            <a:off x="190061" y="6374367"/>
            <a:ext cx="3346530" cy="186248"/>
            <a:chOff x="4280126" y="3276618"/>
            <a:chExt cx="7263492" cy="304761"/>
          </a:xfrm>
        </p:grpSpPr>
        <p:pic>
          <p:nvPicPr>
            <p:cNvPr id="404" name="Shape 40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" name="Shape 40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6" name="Shape 406"/>
          <p:cNvGrpSpPr/>
          <p:nvPr/>
        </p:nvGrpSpPr>
        <p:grpSpPr>
          <a:xfrm>
            <a:off x="280122" y="3623175"/>
            <a:ext cx="3166409" cy="743869"/>
            <a:chOff x="3941187" y="4177358"/>
            <a:chExt cx="3166409" cy="743869"/>
          </a:xfrm>
        </p:grpSpPr>
        <p:sp>
          <p:nvSpPr>
            <p:cNvPr id="407" name="Shape 407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409" name="Shape 40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0" name="Shape 410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411" name="Shape 411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412" name="Shape 41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3" name="Shape 41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4" name="Shape 414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415" name="Shape 415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416" name="Shape 416"/>
          <p:cNvGrpSpPr/>
          <p:nvPr/>
        </p:nvGrpSpPr>
        <p:grpSpPr>
          <a:xfrm>
            <a:off x="275448" y="4427509"/>
            <a:ext cx="3166409" cy="743869"/>
            <a:chOff x="3941187" y="4177358"/>
            <a:chExt cx="3166409" cy="743869"/>
          </a:xfrm>
        </p:grpSpPr>
        <p:sp>
          <p:nvSpPr>
            <p:cNvPr id="417" name="Shape 417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풍작의 상징</a:t>
              </a:r>
            </a:p>
          </p:txBody>
        </p:sp>
        <p:pic>
          <p:nvPicPr>
            <p:cNvPr id="419" name="Shape 4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0" name="Shape 420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421" name="Shape 421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422" name="Shape 42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3" name="Shape 42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24" name="Shape 424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425" name="Shape 425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426" name="Shape 426"/>
          <p:cNvGrpSpPr/>
          <p:nvPr/>
        </p:nvGrpSpPr>
        <p:grpSpPr>
          <a:xfrm>
            <a:off x="279894" y="5223070"/>
            <a:ext cx="3166409" cy="743869"/>
            <a:chOff x="3941187" y="4177358"/>
            <a:chExt cx="3166409" cy="743869"/>
          </a:xfrm>
        </p:grpSpPr>
        <p:sp>
          <p:nvSpPr>
            <p:cNvPr id="427" name="Shape 427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투쟁의 상징</a:t>
              </a:r>
            </a:p>
          </p:txBody>
        </p:sp>
        <p:pic>
          <p:nvPicPr>
            <p:cNvPr id="429" name="Shape 4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0" name="Shape 430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pic>
          <p:nvPicPr>
            <p:cNvPr id="431" name="Shape 43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58057" y="4216721"/>
              <a:ext cx="671977" cy="671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2" name="Shape 432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433" name="Shape 433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pic>
        <p:nvPicPr>
          <p:cNvPr id="434" name="Shape 4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1788" y="5377423"/>
            <a:ext cx="492745" cy="49274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Shape 435"/>
          <p:cNvSpPr/>
          <p:nvPr/>
        </p:nvSpPr>
        <p:spPr>
          <a:xfrm>
            <a:off x="190060" y="5671844"/>
            <a:ext cx="3351202" cy="702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Shape 4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4680" y="5739523"/>
            <a:ext cx="634844" cy="634844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Shape 437"/>
          <p:cNvSpPr txBox="1"/>
          <p:nvPr/>
        </p:nvSpPr>
        <p:spPr>
          <a:xfrm>
            <a:off x="2628971" y="4054378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pic>
        <p:nvPicPr>
          <p:cNvPr id="438" name="Shape 43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09599" y="3245484"/>
            <a:ext cx="271916" cy="271916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Shape 439"/>
          <p:cNvSpPr txBox="1"/>
          <p:nvPr/>
        </p:nvSpPr>
        <p:spPr>
          <a:xfrm>
            <a:off x="2628971" y="4859192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pic>
        <p:nvPicPr>
          <p:cNvPr id="440" name="Shape 44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3224523">
            <a:off x="3334226" y="3004599"/>
            <a:ext cx="570261" cy="338591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Shape 441"/>
          <p:cNvSpPr txBox="1"/>
          <p:nvPr/>
        </p:nvSpPr>
        <p:spPr>
          <a:xfrm>
            <a:off x="3807314" y="2322733"/>
            <a:ext cx="5196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도움말 팝업 호출 버튼을 통해 도움말을 확인할 수 있습니다.</a:t>
            </a:r>
          </a:p>
        </p:txBody>
      </p:sp>
      <p:sp>
        <p:nvSpPr>
          <p:cNvPr id="442" name="Shape 442"/>
          <p:cNvSpPr/>
          <p:nvPr/>
        </p:nvSpPr>
        <p:spPr>
          <a:xfrm>
            <a:off x="3144166" y="3185689"/>
            <a:ext cx="442631" cy="37414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7484207" y="0"/>
            <a:ext cx="470779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  <p:sp>
        <p:nvSpPr>
          <p:cNvPr id="444" name="Shape 444"/>
          <p:cNvSpPr/>
          <p:nvPr/>
        </p:nvSpPr>
        <p:spPr>
          <a:xfrm>
            <a:off x="2724663" y="709550"/>
            <a:ext cx="747345" cy="254525"/>
          </a:xfrm>
          <a:prstGeom prst="roundRect">
            <a:avLst>
              <a:gd fmla="val 2465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Shape 44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749284" y="692583"/>
            <a:ext cx="257270" cy="25727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Shape 446"/>
          <p:cNvSpPr txBox="1"/>
          <p:nvPr/>
        </p:nvSpPr>
        <p:spPr>
          <a:xfrm>
            <a:off x="2918063" y="671525"/>
            <a:ext cx="578422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1.0 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/>
        </p:nvSpPr>
        <p:spPr>
          <a:xfrm>
            <a:off x="124522" y="111096"/>
            <a:ext cx="20457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 화면 </a:t>
            </a:r>
          </a:p>
        </p:txBody>
      </p:sp>
      <p:cxnSp>
        <p:nvCxnSpPr>
          <p:cNvPr id="452" name="Shape 452"/>
          <p:cNvCxnSpPr/>
          <p:nvPr/>
        </p:nvCxnSpPr>
        <p:spPr>
          <a:xfrm>
            <a:off x="194733" y="514295"/>
            <a:ext cx="3267183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453" name="Shape 453"/>
          <p:cNvGrpSpPr/>
          <p:nvPr/>
        </p:nvGrpSpPr>
        <p:grpSpPr>
          <a:xfrm>
            <a:off x="161917" y="615458"/>
            <a:ext cx="3379348" cy="5947265"/>
            <a:chOff x="161917" y="615458"/>
            <a:chExt cx="3379348" cy="5947265"/>
          </a:xfrm>
        </p:grpSpPr>
        <p:sp>
          <p:nvSpPr>
            <p:cNvPr id="454" name="Shape 454"/>
            <p:cNvSpPr/>
            <p:nvPr/>
          </p:nvSpPr>
          <p:spPr>
            <a:xfrm>
              <a:off x="190063" y="615460"/>
              <a:ext cx="3351202" cy="594726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5" name="Shape 455"/>
            <p:cNvGrpSpPr/>
            <p:nvPr/>
          </p:nvGrpSpPr>
          <p:grpSpPr>
            <a:xfrm>
              <a:off x="190063" y="615458"/>
              <a:ext cx="3346532" cy="388017"/>
              <a:chOff x="4267428" y="1542413"/>
              <a:chExt cx="7314285" cy="634922"/>
            </a:xfrm>
          </p:grpSpPr>
          <p:pic>
            <p:nvPicPr>
              <p:cNvPr id="456" name="Shape 45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4267428" y="1542413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7" name="Shape 45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924571" y="1542416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58" name="Shape 4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1917" y="1342340"/>
              <a:ext cx="1791136" cy="1850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9" name="Shape 459"/>
            <p:cNvSpPr/>
            <p:nvPr/>
          </p:nvSpPr>
          <p:spPr>
            <a:xfrm>
              <a:off x="191980" y="1019174"/>
              <a:ext cx="3344610" cy="2166516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0" name="Shape 4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688839" y="1079237"/>
              <a:ext cx="946130" cy="17202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1" name="Shape 461"/>
            <p:cNvSpPr/>
            <p:nvPr/>
          </p:nvSpPr>
          <p:spPr>
            <a:xfrm>
              <a:off x="1938006" y="1273970"/>
              <a:ext cx="1523910" cy="1528495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 cap="flat" cmpd="sng" w="12700">
              <a:solidFill>
                <a:srgbClr val="FFF2CC"/>
              </a:solidFill>
              <a:prstDash val="dashDot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 txBox="1"/>
            <p:nvPr/>
          </p:nvSpPr>
          <p:spPr>
            <a:xfrm>
              <a:off x="1163430" y="638750"/>
              <a:ext cx="1399795" cy="333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이순신 장군 동상</a:t>
              </a:r>
            </a:p>
          </p:txBody>
        </p:sp>
        <p:sp>
          <p:nvSpPr>
            <p:cNvPr id="463" name="Shape 463"/>
            <p:cNvSpPr txBox="1"/>
            <p:nvPr/>
          </p:nvSpPr>
          <p:spPr>
            <a:xfrm>
              <a:off x="1980014" y="1570021"/>
              <a:ext cx="13997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동상 설명</a:t>
              </a:r>
            </a:p>
          </p:txBody>
        </p:sp>
        <p:sp>
          <p:nvSpPr>
            <p:cNvPr id="464" name="Shape 464"/>
            <p:cNvSpPr/>
            <p:nvPr/>
          </p:nvSpPr>
          <p:spPr>
            <a:xfrm>
              <a:off x="190063" y="3241400"/>
              <a:ext cx="3346528" cy="271801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Shape 465"/>
            <p:cNvSpPr txBox="1"/>
            <p:nvPr/>
          </p:nvSpPr>
          <p:spPr>
            <a:xfrm>
              <a:off x="1629929" y="3195126"/>
              <a:ext cx="466793" cy="313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효과</a:t>
              </a:r>
            </a:p>
          </p:txBody>
        </p:sp>
        <p:sp>
          <p:nvSpPr>
            <p:cNvPr id="466" name="Shape 466"/>
            <p:cNvSpPr/>
            <p:nvPr/>
          </p:nvSpPr>
          <p:spPr>
            <a:xfrm>
              <a:off x="190064" y="3573300"/>
              <a:ext cx="3346527" cy="209033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7" name="Shape 467"/>
            <p:cNvGrpSpPr/>
            <p:nvPr/>
          </p:nvGrpSpPr>
          <p:grpSpPr>
            <a:xfrm>
              <a:off x="190061" y="6374367"/>
              <a:ext cx="3346530" cy="186248"/>
              <a:chOff x="4280126" y="3276618"/>
              <a:chExt cx="7263492" cy="304761"/>
            </a:xfrm>
          </p:grpSpPr>
          <p:pic>
            <p:nvPicPr>
              <p:cNvPr id="468" name="Shape 46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4280126" y="32766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9" name="Shape 46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911872" y="32766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70" name="Shape 470"/>
            <p:cNvGrpSpPr/>
            <p:nvPr/>
          </p:nvGrpSpPr>
          <p:grpSpPr>
            <a:xfrm>
              <a:off x="280122" y="3623175"/>
              <a:ext cx="3166409" cy="743869"/>
              <a:chOff x="3941187" y="4177358"/>
              <a:chExt cx="3166409" cy="743869"/>
            </a:xfrm>
          </p:grpSpPr>
          <p:sp>
            <p:nvSpPr>
              <p:cNvPr id="471" name="Shape 471"/>
              <p:cNvSpPr/>
              <p:nvPr/>
            </p:nvSpPr>
            <p:spPr>
              <a:xfrm>
                <a:off x="3941187" y="4185573"/>
                <a:ext cx="3166409" cy="7356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Shape 472"/>
              <p:cNvSpPr txBox="1"/>
              <p:nvPr/>
            </p:nvSpPr>
            <p:spPr>
              <a:xfrm>
                <a:off x="4615648" y="4177358"/>
                <a:ext cx="66556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풍년의 상징</a:t>
                </a:r>
              </a:p>
            </p:txBody>
          </p:sp>
          <p:pic>
            <p:nvPicPr>
              <p:cNvPr id="473" name="Shape 47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319669" y="4308855"/>
                <a:ext cx="716279" cy="2846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4" name="Shape 474"/>
              <p:cNvSpPr txBox="1"/>
              <p:nvPr/>
            </p:nvSpPr>
            <p:spPr>
              <a:xfrm>
                <a:off x="6354126" y="4317876"/>
                <a:ext cx="63633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사 용</a:t>
                </a:r>
              </a:p>
            </p:txBody>
          </p:sp>
          <p:grpSp>
            <p:nvGrpSpPr>
              <p:cNvPr id="475" name="Shape 475"/>
              <p:cNvGrpSpPr/>
              <p:nvPr/>
            </p:nvGrpSpPr>
            <p:grpSpPr>
              <a:xfrm>
                <a:off x="3958057" y="4216721"/>
                <a:ext cx="671977" cy="671977"/>
                <a:chOff x="3958057" y="4216721"/>
                <a:chExt cx="671977" cy="671977"/>
              </a:xfrm>
            </p:grpSpPr>
            <p:pic>
              <p:nvPicPr>
                <p:cNvPr id="476" name="Shape 476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3958057" y="4216721"/>
                  <a:ext cx="671977" cy="67197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77" name="Shape 477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4049023" y="4317876"/>
                  <a:ext cx="490042" cy="4900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478" name="Shape 478"/>
              <p:cNvSpPr txBox="1"/>
              <p:nvPr/>
            </p:nvSpPr>
            <p:spPr>
              <a:xfrm>
                <a:off x="4614451" y="4382542"/>
                <a:ext cx="107273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2 시간</a:t>
                </a: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지속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모든 자원 생산량  </a:t>
                </a: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+10 %</a:t>
                </a:r>
              </a:p>
            </p:txBody>
          </p:sp>
          <p:cxnSp>
            <p:nvCxnSpPr>
              <p:cNvPr id="479" name="Shape 479"/>
              <p:cNvCxnSpPr/>
              <p:nvPr/>
            </p:nvCxnSpPr>
            <p:spPr>
              <a:xfrm>
                <a:off x="4668382" y="4399569"/>
                <a:ext cx="1108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480" name="Shape 480"/>
            <p:cNvGrpSpPr/>
            <p:nvPr/>
          </p:nvGrpSpPr>
          <p:grpSpPr>
            <a:xfrm>
              <a:off x="275448" y="4427509"/>
              <a:ext cx="3166409" cy="743869"/>
              <a:chOff x="3941187" y="4177358"/>
              <a:chExt cx="3166409" cy="743869"/>
            </a:xfrm>
          </p:grpSpPr>
          <p:sp>
            <p:nvSpPr>
              <p:cNvPr id="481" name="Shape 481"/>
              <p:cNvSpPr/>
              <p:nvPr/>
            </p:nvSpPr>
            <p:spPr>
              <a:xfrm>
                <a:off x="3941187" y="4185573"/>
                <a:ext cx="3166409" cy="7356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Shape 482"/>
              <p:cNvSpPr txBox="1"/>
              <p:nvPr/>
            </p:nvSpPr>
            <p:spPr>
              <a:xfrm>
                <a:off x="4615648" y="4177358"/>
                <a:ext cx="66556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풍작의 상징</a:t>
                </a:r>
              </a:p>
            </p:txBody>
          </p:sp>
          <p:pic>
            <p:nvPicPr>
              <p:cNvPr id="483" name="Shape 48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319669" y="4308855"/>
                <a:ext cx="716279" cy="2846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4" name="Shape 484"/>
              <p:cNvSpPr txBox="1"/>
              <p:nvPr/>
            </p:nvSpPr>
            <p:spPr>
              <a:xfrm>
                <a:off x="6354126" y="4317876"/>
                <a:ext cx="63633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사 용</a:t>
                </a:r>
              </a:p>
            </p:txBody>
          </p:sp>
          <p:grpSp>
            <p:nvGrpSpPr>
              <p:cNvPr id="485" name="Shape 485"/>
              <p:cNvGrpSpPr/>
              <p:nvPr/>
            </p:nvGrpSpPr>
            <p:grpSpPr>
              <a:xfrm>
                <a:off x="3958057" y="4216721"/>
                <a:ext cx="671977" cy="671977"/>
                <a:chOff x="3958057" y="4216721"/>
                <a:chExt cx="671977" cy="671977"/>
              </a:xfrm>
            </p:grpSpPr>
            <p:pic>
              <p:nvPicPr>
                <p:cNvPr id="486" name="Shape 486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3958057" y="4216721"/>
                  <a:ext cx="671977" cy="67197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87" name="Shape 487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4049023" y="4317876"/>
                  <a:ext cx="490042" cy="4900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488" name="Shape 488"/>
              <p:cNvSpPr txBox="1"/>
              <p:nvPr/>
            </p:nvSpPr>
            <p:spPr>
              <a:xfrm>
                <a:off x="4614451" y="4382542"/>
                <a:ext cx="11496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2 시간</a:t>
                </a: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지속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모든 자원 채집속도  </a:t>
                </a: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+10 %</a:t>
                </a:r>
              </a:p>
            </p:txBody>
          </p:sp>
          <p:cxnSp>
            <p:nvCxnSpPr>
              <p:cNvPr id="489" name="Shape 489"/>
              <p:cNvCxnSpPr/>
              <p:nvPr/>
            </p:nvCxnSpPr>
            <p:spPr>
              <a:xfrm>
                <a:off x="4668382" y="4399569"/>
                <a:ext cx="1108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490" name="Shape 490"/>
            <p:cNvGrpSpPr/>
            <p:nvPr/>
          </p:nvGrpSpPr>
          <p:grpSpPr>
            <a:xfrm>
              <a:off x="279894" y="5223070"/>
              <a:ext cx="3166409" cy="743869"/>
              <a:chOff x="3941187" y="4177358"/>
              <a:chExt cx="3166409" cy="743869"/>
            </a:xfrm>
          </p:grpSpPr>
          <p:sp>
            <p:nvSpPr>
              <p:cNvPr id="491" name="Shape 491"/>
              <p:cNvSpPr/>
              <p:nvPr/>
            </p:nvSpPr>
            <p:spPr>
              <a:xfrm>
                <a:off x="3941187" y="4185573"/>
                <a:ext cx="3166409" cy="7356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Shape 492"/>
              <p:cNvSpPr txBox="1"/>
              <p:nvPr/>
            </p:nvSpPr>
            <p:spPr>
              <a:xfrm>
                <a:off x="4615648" y="4177358"/>
                <a:ext cx="66556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투쟁의 상징</a:t>
                </a:r>
              </a:p>
            </p:txBody>
          </p:sp>
          <p:pic>
            <p:nvPicPr>
              <p:cNvPr id="493" name="Shape 49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319669" y="4308855"/>
                <a:ext cx="716279" cy="2846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4" name="Shape 494"/>
              <p:cNvSpPr txBox="1"/>
              <p:nvPr/>
            </p:nvSpPr>
            <p:spPr>
              <a:xfrm>
                <a:off x="6354126" y="4317876"/>
                <a:ext cx="63633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사 용</a:t>
                </a:r>
              </a:p>
            </p:txBody>
          </p:sp>
          <p:pic>
            <p:nvPicPr>
              <p:cNvPr id="495" name="Shape 49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6" name="Shape 496"/>
              <p:cNvSpPr txBox="1"/>
              <p:nvPr/>
            </p:nvSpPr>
            <p:spPr>
              <a:xfrm>
                <a:off x="4614451" y="4382542"/>
                <a:ext cx="11496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2 시간</a:t>
                </a: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지속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모든 자원 채집속도  </a:t>
                </a: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+10 %</a:t>
                </a:r>
              </a:p>
            </p:txBody>
          </p:sp>
          <p:cxnSp>
            <p:nvCxnSpPr>
              <p:cNvPr id="497" name="Shape 497"/>
              <p:cNvCxnSpPr/>
              <p:nvPr/>
            </p:nvCxnSpPr>
            <p:spPr>
              <a:xfrm>
                <a:off x="4668382" y="4399569"/>
                <a:ext cx="1108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pic>
          <p:nvPicPr>
            <p:cNvPr id="498" name="Shape 49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91788" y="5377423"/>
              <a:ext cx="492745" cy="4927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9" name="Shape 499"/>
            <p:cNvSpPr/>
            <p:nvPr/>
          </p:nvSpPr>
          <p:spPr>
            <a:xfrm>
              <a:off x="190060" y="5671844"/>
              <a:ext cx="3351202" cy="70252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0" name="Shape 50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04680" y="5739523"/>
              <a:ext cx="634844" cy="6348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1" name="Shape 501"/>
            <p:cNvSpPr txBox="1"/>
            <p:nvPr/>
          </p:nvSpPr>
          <p:spPr>
            <a:xfrm>
              <a:off x="2628971" y="4054378"/>
              <a:ext cx="762724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무료 !</a:t>
              </a:r>
            </a:p>
          </p:txBody>
        </p:sp>
        <p:pic>
          <p:nvPicPr>
            <p:cNvPr id="502" name="Shape 50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209599" y="3245484"/>
              <a:ext cx="271916" cy="2719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3" name="Shape 503"/>
            <p:cNvSpPr txBox="1"/>
            <p:nvPr/>
          </p:nvSpPr>
          <p:spPr>
            <a:xfrm>
              <a:off x="2628971" y="4859192"/>
              <a:ext cx="762724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무료 !</a:t>
              </a:r>
            </a:p>
          </p:txBody>
        </p:sp>
      </p:grpSp>
      <p:sp>
        <p:nvSpPr>
          <p:cNvPr id="504" name="Shape 504"/>
          <p:cNvSpPr/>
          <p:nvPr/>
        </p:nvSpPr>
        <p:spPr>
          <a:xfrm>
            <a:off x="346609" y="1788783"/>
            <a:ext cx="3045086" cy="239275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 txBox="1"/>
          <p:nvPr/>
        </p:nvSpPr>
        <p:spPr>
          <a:xfrm>
            <a:off x="341934" y="1760096"/>
            <a:ext cx="3049761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국가별 지도자 동상 도움말</a:t>
            </a:r>
          </a:p>
        </p:txBody>
      </p:sp>
      <p:cxnSp>
        <p:nvCxnSpPr>
          <p:cNvPr id="506" name="Shape 506"/>
          <p:cNvCxnSpPr/>
          <p:nvPr/>
        </p:nvCxnSpPr>
        <p:spPr>
          <a:xfrm>
            <a:off x="435749" y="2088677"/>
            <a:ext cx="281781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07" name="Shape 507"/>
          <p:cNvSpPr txBox="1"/>
          <p:nvPr/>
        </p:nvSpPr>
        <p:spPr>
          <a:xfrm>
            <a:off x="362514" y="2124110"/>
            <a:ext cx="3049761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지도자 동상은 국가별로 실존하는 동상을 그대로 옮겨놓았습니다.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동상이 가진 효과는 하루에 한 번씩 사용할 수 있으며, 기준 시간이 지나야만 다시 사용할 수 있게 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매일 첫 번째 동상 효과는 무료로 사용할 수 있지만 두 번째 동상 효과부터는 크라운을 사용해야만 하니 신중하게 무료 효과를 선택하세요!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7484207" y="0"/>
            <a:ext cx="470779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  <p:graphicFrame>
        <p:nvGraphicFramePr>
          <p:cNvPr id="509" name="Shape 509"/>
          <p:cNvGraphicFramePr/>
          <p:nvPr/>
        </p:nvGraphicFramePr>
        <p:xfrm>
          <a:off x="8148863" y="5052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{A5D7B4F3-20F6-449F-B6B4-58DC7A44506A}</a:tableStyleId>
              </a:tblPr>
              <a:tblGrid>
                <a:gridCol w="772300"/>
                <a:gridCol w="3066500"/>
              </a:tblGrid>
              <a:tr h="127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</a:t>
                      </a:r>
                    </a:p>
                  </a:txBody>
                  <a:tcPr marT="0" marB="0" marR="6675" marL="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국가별 지도자 동상 도움말</a:t>
                      </a:r>
                    </a:p>
                  </a:txBody>
                  <a:tcPr marT="0" marB="0" marR="6675" marL="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831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</a:p>
                  </a:txBody>
                  <a:tcPr marT="0" marB="0" marR="6675" marL="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지도자 동상은 국가별로 실존하는 동상을 그대로 옮겨놓았습니다.\n동상이 가진 효과는 하루에 한 번씩 사용할 수 있으며, 기준 시간이 지나야만 다시 사용할 수 있게 됩니다.\n매일 첫 번째 동상 효과는 무료로 사용할 수 있지만 두 번째 동상 효과부터는 크라운을 사용해야만하니 신중하게 무료 효과를 선택하세요!</a:t>
                      </a:r>
                    </a:p>
                  </a:txBody>
                  <a:tcPr marT="0" marB="0" marR="6675" marL="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510" name="Shape 510"/>
          <p:cNvSpPr/>
          <p:nvPr/>
        </p:nvSpPr>
        <p:spPr>
          <a:xfrm>
            <a:off x="2724663" y="709550"/>
            <a:ext cx="747345" cy="254525"/>
          </a:xfrm>
          <a:prstGeom prst="roundRect">
            <a:avLst>
              <a:gd fmla="val 2465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Shape 5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749284" y="692583"/>
            <a:ext cx="257270" cy="25727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Shape 512"/>
          <p:cNvSpPr txBox="1"/>
          <p:nvPr/>
        </p:nvSpPr>
        <p:spPr>
          <a:xfrm>
            <a:off x="2918063" y="671525"/>
            <a:ext cx="578422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1.0 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/>
        </p:nvSpPr>
        <p:spPr>
          <a:xfrm>
            <a:off x="124522" y="111096"/>
            <a:ext cx="20457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 화면 </a:t>
            </a:r>
          </a:p>
        </p:txBody>
      </p:sp>
      <p:cxnSp>
        <p:nvCxnSpPr>
          <p:cNvPr id="518" name="Shape 518"/>
          <p:cNvCxnSpPr/>
          <p:nvPr/>
        </p:nvCxnSpPr>
        <p:spPr>
          <a:xfrm>
            <a:off x="194733" y="514295"/>
            <a:ext cx="3267183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19" name="Shape 519"/>
          <p:cNvSpPr/>
          <p:nvPr/>
        </p:nvSpPr>
        <p:spPr>
          <a:xfrm>
            <a:off x="190063" y="615460"/>
            <a:ext cx="3351202" cy="59472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0" name="Shape 520"/>
          <p:cNvGrpSpPr/>
          <p:nvPr/>
        </p:nvGrpSpPr>
        <p:grpSpPr>
          <a:xfrm>
            <a:off x="190063" y="615458"/>
            <a:ext cx="3346532" cy="388017"/>
            <a:chOff x="4267428" y="1542413"/>
            <a:chExt cx="7314285" cy="634922"/>
          </a:xfrm>
        </p:grpSpPr>
        <p:pic>
          <p:nvPicPr>
            <p:cNvPr id="521" name="Shape 5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428" y="1542413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Shape 5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4571" y="1542416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23" name="Shape 5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17" y="1342340"/>
            <a:ext cx="1791136" cy="1850537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Shape 524"/>
          <p:cNvSpPr/>
          <p:nvPr/>
        </p:nvSpPr>
        <p:spPr>
          <a:xfrm>
            <a:off x="191980" y="1019174"/>
            <a:ext cx="3344610" cy="216651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5" name="Shape 5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88839" y="1079237"/>
            <a:ext cx="946130" cy="1720234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Shape 526"/>
          <p:cNvSpPr/>
          <p:nvPr/>
        </p:nvSpPr>
        <p:spPr>
          <a:xfrm>
            <a:off x="1938006" y="1273970"/>
            <a:ext cx="1523910" cy="15284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1163430" y="638750"/>
            <a:ext cx="139979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이순신 장군 동상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980014" y="1570021"/>
            <a:ext cx="1399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동상 설명</a:t>
            </a:r>
          </a:p>
        </p:txBody>
      </p:sp>
      <p:sp>
        <p:nvSpPr>
          <p:cNvPr id="529" name="Shape 529"/>
          <p:cNvSpPr/>
          <p:nvPr/>
        </p:nvSpPr>
        <p:spPr>
          <a:xfrm>
            <a:off x="190063" y="3241400"/>
            <a:ext cx="3346528" cy="2718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 txBox="1"/>
          <p:nvPr/>
        </p:nvSpPr>
        <p:spPr>
          <a:xfrm>
            <a:off x="1629929" y="3195126"/>
            <a:ext cx="466793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</a:p>
        </p:txBody>
      </p:sp>
      <p:sp>
        <p:nvSpPr>
          <p:cNvPr id="531" name="Shape 531"/>
          <p:cNvSpPr/>
          <p:nvPr/>
        </p:nvSpPr>
        <p:spPr>
          <a:xfrm>
            <a:off x="190064" y="3573300"/>
            <a:ext cx="3346527" cy="20903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2" name="Shape 532"/>
          <p:cNvGrpSpPr/>
          <p:nvPr/>
        </p:nvGrpSpPr>
        <p:grpSpPr>
          <a:xfrm>
            <a:off x="190061" y="6374367"/>
            <a:ext cx="3346530" cy="186248"/>
            <a:chOff x="4280126" y="3276618"/>
            <a:chExt cx="7263492" cy="304761"/>
          </a:xfrm>
        </p:grpSpPr>
        <p:pic>
          <p:nvPicPr>
            <p:cNvPr id="533" name="Shape 53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4" name="Shape 53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5" name="Shape 535"/>
          <p:cNvGrpSpPr/>
          <p:nvPr/>
        </p:nvGrpSpPr>
        <p:grpSpPr>
          <a:xfrm>
            <a:off x="280122" y="3623175"/>
            <a:ext cx="3166409" cy="743869"/>
            <a:chOff x="3941187" y="4177358"/>
            <a:chExt cx="3166409" cy="743869"/>
          </a:xfrm>
        </p:grpSpPr>
        <p:sp>
          <p:nvSpPr>
            <p:cNvPr id="536" name="Shape 536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Shape 537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538" name="Shape 53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9" name="Shape 539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540" name="Shape 540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541" name="Shape 54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2" name="Shape 54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43" name="Shape 543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544" name="Shape 544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545" name="Shape 545"/>
          <p:cNvGrpSpPr/>
          <p:nvPr/>
        </p:nvGrpSpPr>
        <p:grpSpPr>
          <a:xfrm>
            <a:off x="275448" y="4427509"/>
            <a:ext cx="3166409" cy="743869"/>
            <a:chOff x="3941187" y="4177358"/>
            <a:chExt cx="3166409" cy="743869"/>
          </a:xfrm>
        </p:grpSpPr>
        <p:sp>
          <p:nvSpPr>
            <p:cNvPr id="546" name="Shape 546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Shape 547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풍작의 상징</a:t>
              </a:r>
            </a:p>
          </p:txBody>
        </p:sp>
        <p:pic>
          <p:nvPicPr>
            <p:cNvPr id="548" name="Shape 54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9" name="Shape 549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550" name="Shape 550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551" name="Shape 55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2" name="Shape 55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53" name="Shape 553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554" name="Shape 554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555" name="Shape 555"/>
          <p:cNvGrpSpPr/>
          <p:nvPr/>
        </p:nvGrpSpPr>
        <p:grpSpPr>
          <a:xfrm>
            <a:off x="279894" y="5223070"/>
            <a:ext cx="3166409" cy="743869"/>
            <a:chOff x="3941187" y="4177358"/>
            <a:chExt cx="3166409" cy="743869"/>
          </a:xfrm>
        </p:grpSpPr>
        <p:sp>
          <p:nvSpPr>
            <p:cNvPr id="556" name="Shape 556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Shape 557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투쟁의 상징</a:t>
              </a:r>
            </a:p>
          </p:txBody>
        </p:sp>
        <p:pic>
          <p:nvPicPr>
            <p:cNvPr id="558" name="Shape 55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9" name="Shape 559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pic>
          <p:nvPicPr>
            <p:cNvPr id="560" name="Shape 56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58057" y="4216721"/>
              <a:ext cx="671977" cy="671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1" name="Shape 561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562" name="Shape 562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pic>
        <p:nvPicPr>
          <p:cNvPr id="563" name="Shape 56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1788" y="5377423"/>
            <a:ext cx="492745" cy="492745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Shape 564"/>
          <p:cNvSpPr/>
          <p:nvPr/>
        </p:nvSpPr>
        <p:spPr>
          <a:xfrm>
            <a:off x="190060" y="5671844"/>
            <a:ext cx="3351202" cy="702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5" name="Shape 56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4680" y="5739523"/>
            <a:ext cx="634844" cy="634844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Shape 566"/>
          <p:cNvSpPr txBox="1"/>
          <p:nvPr/>
        </p:nvSpPr>
        <p:spPr>
          <a:xfrm>
            <a:off x="2628971" y="4054378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pic>
        <p:nvPicPr>
          <p:cNvPr id="567" name="Shape 56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09599" y="3245484"/>
            <a:ext cx="271916" cy="271916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Shape 568"/>
          <p:cNvSpPr txBox="1"/>
          <p:nvPr/>
        </p:nvSpPr>
        <p:spPr>
          <a:xfrm>
            <a:off x="2628971" y="4859192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pic>
        <p:nvPicPr>
          <p:cNvPr id="569" name="Shape 56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3224523">
            <a:off x="3042272" y="3594395"/>
            <a:ext cx="570261" cy="338591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Shape 570"/>
          <p:cNvSpPr txBox="1"/>
          <p:nvPr/>
        </p:nvSpPr>
        <p:spPr>
          <a:xfrm>
            <a:off x="3807314" y="3239683"/>
            <a:ext cx="2671353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액션을 통해 효과 사용</a:t>
            </a:r>
          </a:p>
        </p:txBody>
      </p:sp>
      <p:sp>
        <p:nvSpPr>
          <p:cNvPr id="571" name="Shape 571"/>
          <p:cNvSpPr/>
          <p:nvPr/>
        </p:nvSpPr>
        <p:spPr>
          <a:xfrm>
            <a:off x="2543135" y="3473103"/>
            <a:ext cx="1088187" cy="63566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Shape 572"/>
          <p:cNvSpPr txBox="1"/>
          <p:nvPr/>
        </p:nvSpPr>
        <p:spPr>
          <a:xfrm>
            <a:off x="7484207" y="0"/>
            <a:ext cx="470779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  <p:sp>
        <p:nvSpPr>
          <p:cNvPr id="573" name="Shape 573"/>
          <p:cNvSpPr/>
          <p:nvPr/>
        </p:nvSpPr>
        <p:spPr>
          <a:xfrm>
            <a:off x="2724663" y="709550"/>
            <a:ext cx="747345" cy="254525"/>
          </a:xfrm>
          <a:prstGeom prst="roundRect">
            <a:avLst>
              <a:gd fmla="val 2465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4" name="Shape 57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749284" y="692583"/>
            <a:ext cx="257270" cy="25727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Shape 575"/>
          <p:cNvSpPr txBox="1"/>
          <p:nvPr/>
        </p:nvSpPr>
        <p:spPr>
          <a:xfrm>
            <a:off x="2918063" y="671525"/>
            <a:ext cx="578422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1.0 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/>
        </p:nvSpPr>
        <p:spPr>
          <a:xfrm>
            <a:off x="124522" y="111096"/>
            <a:ext cx="20457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 화면 </a:t>
            </a:r>
          </a:p>
        </p:txBody>
      </p:sp>
      <p:cxnSp>
        <p:nvCxnSpPr>
          <p:cNvPr id="581" name="Shape 581"/>
          <p:cNvCxnSpPr/>
          <p:nvPr/>
        </p:nvCxnSpPr>
        <p:spPr>
          <a:xfrm>
            <a:off x="194733" y="514295"/>
            <a:ext cx="3267183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82" name="Shape 582"/>
          <p:cNvSpPr/>
          <p:nvPr/>
        </p:nvSpPr>
        <p:spPr>
          <a:xfrm>
            <a:off x="190063" y="615460"/>
            <a:ext cx="3351202" cy="59472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3" name="Shape 583"/>
          <p:cNvGrpSpPr/>
          <p:nvPr/>
        </p:nvGrpSpPr>
        <p:grpSpPr>
          <a:xfrm>
            <a:off x="190063" y="615458"/>
            <a:ext cx="3346532" cy="388017"/>
            <a:chOff x="4267428" y="1542413"/>
            <a:chExt cx="7314285" cy="634922"/>
          </a:xfrm>
        </p:grpSpPr>
        <p:pic>
          <p:nvPicPr>
            <p:cNvPr id="584" name="Shape 58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428" y="1542413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5" name="Shape 58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4571" y="1542416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86" name="Shape 5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17" y="1342340"/>
            <a:ext cx="1791136" cy="1850537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Shape 587"/>
          <p:cNvSpPr/>
          <p:nvPr/>
        </p:nvSpPr>
        <p:spPr>
          <a:xfrm>
            <a:off x="191980" y="1019174"/>
            <a:ext cx="3344610" cy="216651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8" name="Shape 5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88839" y="1079237"/>
            <a:ext cx="946130" cy="1720234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/>
          <p:nvPr/>
        </p:nvSpPr>
        <p:spPr>
          <a:xfrm>
            <a:off x="1938006" y="1273970"/>
            <a:ext cx="1523910" cy="15284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Shape 590"/>
          <p:cNvSpPr txBox="1"/>
          <p:nvPr/>
        </p:nvSpPr>
        <p:spPr>
          <a:xfrm>
            <a:off x="1163430" y="638750"/>
            <a:ext cx="139979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이순신 장군 동상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980014" y="1570021"/>
            <a:ext cx="1399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동상 설명</a:t>
            </a:r>
          </a:p>
        </p:txBody>
      </p:sp>
      <p:sp>
        <p:nvSpPr>
          <p:cNvPr id="592" name="Shape 592"/>
          <p:cNvSpPr/>
          <p:nvPr/>
        </p:nvSpPr>
        <p:spPr>
          <a:xfrm>
            <a:off x="190063" y="3241400"/>
            <a:ext cx="3346528" cy="2718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Shape 593"/>
          <p:cNvSpPr txBox="1"/>
          <p:nvPr/>
        </p:nvSpPr>
        <p:spPr>
          <a:xfrm>
            <a:off x="1629929" y="3195126"/>
            <a:ext cx="466793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</a:p>
        </p:txBody>
      </p:sp>
      <p:sp>
        <p:nvSpPr>
          <p:cNvPr id="594" name="Shape 594"/>
          <p:cNvSpPr/>
          <p:nvPr/>
        </p:nvSpPr>
        <p:spPr>
          <a:xfrm>
            <a:off x="190064" y="3573300"/>
            <a:ext cx="3346527" cy="20903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5" name="Shape 595"/>
          <p:cNvGrpSpPr/>
          <p:nvPr/>
        </p:nvGrpSpPr>
        <p:grpSpPr>
          <a:xfrm>
            <a:off x="190061" y="6374367"/>
            <a:ext cx="3346530" cy="186248"/>
            <a:chOff x="4280126" y="3276618"/>
            <a:chExt cx="7263492" cy="304761"/>
          </a:xfrm>
        </p:grpSpPr>
        <p:pic>
          <p:nvPicPr>
            <p:cNvPr id="596" name="Shape 59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7" name="Shape 59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8" name="Shape 598"/>
          <p:cNvGrpSpPr/>
          <p:nvPr/>
        </p:nvGrpSpPr>
        <p:grpSpPr>
          <a:xfrm>
            <a:off x="280122" y="3623175"/>
            <a:ext cx="3166409" cy="743869"/>
            <a:chOff x="3941187" y="4177358"/>
            <a:chExt cx="3166409" cy="743869"/>
          </a:xfrm>
        </p:grpSpPr>
        <p:sp>
          <p:nvSpPr>
            <p:cNvPr id="599" name="Shape 599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Shape 600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601" name="Shape 60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2" name="Shape 602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 중</a:t>
              </a:r>
            </a:p>
          </p:txBody>
        </p:sp>
        <p:grpSp>
          <p:nvGrpSpPr>
            <p:cNvPr id="603" name="Shape 603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604" name="Shape 60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5" name="Shape 60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06" name="Shape 606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607" name="Shape 607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608" name="Shape 608"/>
          <p:cNvGrpSpPr/>
          <p:nvPr/>
        </p:nvGrpSpPr>
        <p:grpSpPr>
          <a:xfrm>
            <a:off x="279894" y="5223070"/>
            <a:ext cx="3166409" cy="743869"/>
            <a:chOff x="3941187" y="4177358"/>
            <a:chExt cx="3166409" cy="743869"/>
          </a:xfrm>
        </p:grpSpPr>
        <p:sp>
          <p:nvSpPr>
            <p:cNvPr id="609" name="Shape 609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Shape 610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투쟁의 상징</a:t>
              </a:r>
            </a:p>
          </p:txBody>
        </p:sp>
        <p:pic>
          <p:nvPicPr>
            <p:cNvPr id="611" name="Shape 61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2" name="Shape 612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pic>
          <p:nvPicPr>
            <p:cNvPr id="613" name="Shape 6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58057" y="4216721"/>
              <a:ext cx="671977" cy="671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4" name="Shape 614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615" name="Shape 615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pic>
        <p:nvPicPr>
          <p:cNvPr id="616" name="Shape 6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91788" y="5377423"/>
            <a:ext cx="492745" cy="492745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Shape 617"/>
          <p:cNvSpPr/>
          <p:nvPr/>
        </p:nvSpPr>
        <p:spPr>
          <a:xfrm>
            <a:off x="190060" y="5671844"/>
            <a:ext cx="3351202" cy="702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8" name="Shape 6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4680" y="5739523"/>
            <a:ext cx="634844" cy="634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Shape 61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209599" y="3245484"/>
            <a:ext cx="271916" cy="271916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Shape 620"/>
          <p:cNvSpPr txBox="1"/>
          <p:nvPr/>
        </p:nvSpPr>
        <p:spPr>
          <a:xfrm>
            <a:off x="3736782" y="1754688"/>
            <a:ext cx="82012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효과를 사용하면 버튼이 비활성화가 되고, 지속 효과 아이콘에 해당 효과가 유지되는 시간이 표시됩니다.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지속 효과 슬롯에 이펙트 효과가 표시됩니다.</a:t>
            </a:r>
          </a:p>
        </p:txBody>
      </p:sp>
      <p:grpSp>
        <p:nvGrpSpPr>
          <p:cNvPr id="621" name="Shape 621"/>
          <p:cNvGrpSpPr/>
          <p:nvPr/>
        </p:nvGrpSpPr>
        <p:grpSpPr>
          <a:xfrm>
            <a:off x="275448" y="4427509"/>
            <a:ext cx="3202234" cy="743869"/>
            <a:chOff x="275448" y="4427509"/>
            <a:chExt cx="3202234" cy="743869"/>
          </a:xfrm>
        </p:grpSpPr>
        <p:grpSp>
          <p:nvGrpSpPr>
            <p:cNvPr id="622" name="Shape 622"/>
            <p:cNvGrpSpPr/>
            <p:nvPr/>
          </p:nvGrpSpPr>
          <p:grpSpPr>
            <a:xfrm>
              <a:off x="275448" y="4427509"/>
              <a:ext cx="3166409" cy="743869"/>
              <a:chOff x="3941187" y="4177358"/>
              <a:chExt cx="3166409" cy="743869"/>
            </a:xfrm>
          </p:grpSpPr>
          <p:sp>
            <p:nvSpPr>
              <p:cNvPr id="623" name="Shape 623"/>
              <p:cNvSpPr/>
              <p:nvPr/>
            </p:nvSpPr>
            <p:spPr>
              <a:xfrm>
                <a:off x="3941187" y="4185573"/>
                <a:ext cx="3166409" cy="7356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Shape 624"/>
              <p:cNvSpPr txBox="1"/>
              <p:nvPr/>
            </p:nvSpPr>
            <p:spPr>
              <a:xfrm>
                <a:off x="4615648" y="4177358"/>
                <a:ext cx="66556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풍작의 상징</a:t>
                </a:r>
              </a:p>
            </p:txBody>
          </p:sp>
          <p:pic>
            <p:nvPicPr>
              <p:cNvPr id="625" name="Shape 625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319669" y="4308855"/>
                <a:ext cx="716279" cy="2846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26" name="Shape 626"/>
              <p:cNvSpPr txBox="1"/>
              <p:nvPr/>
            </p:nvSpPr>
            <p:spPr>
              <a:xfrm>
                <a:off x="6354126" y="4317876"/>
                <a:ext cx="63633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사 용</a:t>
                </a:r>
              </a:p>
            </p:txBody>
          </p:sp>
          <p:grpSp>
            <p:nvGrpSpPr>
              <p:cNvPr id="627" name="Shape 627"/>
              <p:cNvGrpSpPr/>
              <p:nvPr/>
            </p:nvGrpSpPr>
            <p:grpSpPr>
              <a:xfrm>
                <a:off x="3958057" y="4216721"/>
                <a:ext cx="671977" cy="671977"/>
                <a:chOff x="3958057" y="4216721"/>
                <a:chExt cx="671977" cy="671977"/>
              </a:xfrm>
            </p:grpSpPr>
            <p:pic>
              <p:nvPicPr>
                <p:cNvPr id="628" name="Shape 628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3958057" y="4216721"/>
                  <a:ext cx="671977" cy="67197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29" name="Shape 629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4049023" y="4317876"/>
                  <a:ext cx="490042" cy="4900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630" name="Shape 630"/>
              <p:cNvSpPr txBox="1"/>
              <p:nvPr/>
            </p:nvSpPr>
            <p:spPr>
              <a:xfrm>
                <a:off x="4614451" y="4382542"/>
                <a:ext cx="11496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2 시간</a:t>
                </a: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지속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모든 자원 채집속도  </a:t>
                </a: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+10 %</a:t>
                </a:r>
              </a:p>
            </p:txBody>
          </p:sp>
          <p:cxnSp>
            <p:nvCxnSpPr>
              <p:cNvPr id="631" name="Shape 631"/>
              <p:cNvCxnSpPr/>
              <p:nvPr/>
            </p:nvCxnSpPr>
            <p:spPr>
              <a:xfrm>
                <a:off x="4668382" y="4399569"/>
                <a:ext cx="1108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632" name="Shape 632"/>
            <p:cNvSpPr txBox="1"/>
            <p:nvPr/>
          </p:nvSpPr>
          <p:spPr>
            <a:xfrm>
              <a:off x="2714958" y="4824469"/>
              <a:ext cx="762724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</a:p>
          </p:txBody>
        </p:sp>
        <p:pic>
          <p:nvPicPr>
            <p:cNvPr id="633" name="Shape 63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733493" y="4878389"/>
              <a:ext cx="210602" cy="2106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4" name="Shape 634"/>
          <p:cNvSpPr/>
          <p:nvPr/>
        </p:nvSpPr>
        <p:spPr>
          <a:xfrm>
            <a:off x="319576" y="3912823"/>
            <a:ext cx="591994" cy="187786"/>
          </a:xfrm>
          <a:prstGeom prst="rect">
            <a:avLst/>
          </a:prstGeom>
          <a:solidFill>
            <a:schemeClr val="accent6">
              <a:alpha val="8470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279800" y="3847926"/>
            <a:ext cx="690515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00:00:00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7484207" y="0"/>
            <a:ext cx="470779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  <p:graphicFrame>
        <p:nvGraphicFramePr>
          <p:cNvPr id="637" name="Shape 637"/>
          <p:cNvGraphicFramePr/>
          <p:nvPr/>
        </p:nvGraphicFramePr>
        <p:xfrm>
          <a:off x="8953500" y="4397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{A5D7B4F3-20F6-449F-B6B4-58DC7A44506A}</a:tableStyleId>
              </a:tblPr>
              <a:tblGrid>
                <a:gridCol w="617575"/>
                <a:gridCol w="2452100"/>
              </a:tblGrid>
              <a:tr h="6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</a:p>
                  </a:txBody>
                  <a:tcPr marT="0" marB="0" marR="6675" marL="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사용 중</a:t>
                      </a:r>
                    </a:p>
                  </a:txBody>
                  <a:tcPr marT="0" marB="0" marR="6675" marL="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638" name="Shape 638"/>
          <p:cNvSpPr txBox="1"/>
          <p:nvPr/>
        </p:nvSpPr>
        <p:spPr>
          <a:xfrm>
            <a:off x="3736782" y="2985058"/>
            <a:ext cx="82012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 정렬 규칙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동상 효과는 StatueAttribute 테이블의 OrderIDX 순서에 맞추어 정렬합니다.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효과가 적용 중인 동상 효과는 목록의 상단에 정렬하며,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적용 중인 동상 효과가 2개 이상인 경우 남은 효과 시간이 많을수록 상단에 위치하도록 정렬합니다.</a:t>
            </a:r>
          </a:p>
        </p:txBody>
      </p:sp>
      <p:sp>
        <p:nvSpPr>
          <p:cNvPr id="639" name="Shape 639"/>
          <p:cNvSpPr/>
          <p:nvPr/>
        </p:nvSpPr>
        <p:spPr>
          <a:xfrm>
            <a:off x="2724663" y="709550"/>
            <a:ext cx="747345" cy="254525"/>
          </a:xfrm>
          <a:prstGeom prst="roundRect">
            <a:avLst>
              <a:gd fmla="val 2465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0" name="Shape 64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749284" y="692583"/>
            <a:ext cx="257270" cy="25727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Shape 641"/>
          <p:cNvSpPr txBox="1"/>
          <p:nvPr/>
        </p:nvSpPr>
        <p:spPr>
          <a:xfrm>
            <a:off x="2918063" y="671525"/>
            <a:ext cx="578422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1.0 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/>
        </p:nvSpPr>
        <p:spPr>
          <a:xfrm>
            <a:off x="124522" y="111096"/>
            <a:ext cx="25587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동상, 타운 화면</a:t>
            </a:r>
          </a:p>
        </p:txBody>
      </p:sp>
      <p:cxnSp>
        <p:nvCxnSpPr>
          <p:cNvPr id="647" name="Shape 647"/>
          <p:cNvCxnSpPr/>
          <p:nvPr/>
        </p:nvCxnSpPr>
        <p:spPr>
          <a:xfrm>
            <a:off x="194733" y="514295"/>
            <a:ext cx="3267183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48" name="Shape 648"/>
          <p:cNvSpPr txBox="1"/>
          <p:nvPr/>
        </p:nvSpPr>
        <p:spPr>
          <a:xfrm>
            <a:off x="3736782" y="712539"/>
            <a:ext cx="8201216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동상의 효과가 하나 이상 적용되고 있는 경우, 타운 화면에 나오는 동상에 이펙트 효과를 표시합니다.</a:t>
            </a:r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733" y="615460"/>
            <a:ext cx="3346531" cy="5947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Shape 6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559567" y="2434734"/>
            <a:ext cx="684598" cy="1244722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Shape 651"/>
          <p:cNvSpPr txBox="1"/>
          <p:nvPr/>
        </p:nvSpPr>
        <p:spPr>
          <a:xfrm>
            <a:off x="7484207" y="0"/>
            <a:ext cx="470779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200721" y="144966"/>
            <a:ext cx="3025187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초안 작성 – Chris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내용 수정 – Chris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V1.2 스트링 참고 내용 추가 – Chris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V1.3 크라운 표시 추가 – Chris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/>
          <p:nvPr/>
        </p:nvSpPr>
        <p:spPr>
          <a:xfrm>
            <a:off x="124522" y="111096"/>
            <a:ext cx="26404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동상, 타운 화면</a:t>
            </a:r>
          </a:p>
        </p:txBody>
      </p:sp>
      <p:cxnSp>
        <p:nvCxnSpPr>
          <p:cNvPr id="657" name="Shape 657"/>
          <p:cNvCxnSpPr/>
          <p:nvPr/>
        </p:nvCxnSpPr>
        <p:spPr>
          <a:xfrm>
            <a:off x="194733" y="514295"/>
            <a:ext cx="3267183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58" name="Shape 658"/>
          <p:cNvSpPr txBox="1"/>
          <p:nvPr/>
        </p:nvSpPr>
        <p:spPr>
          <a:xfrm>
            <a:off x="3736782" y="615460"/>
            <a:ext cx="82012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동상에서 효과를 무료로 사용할 수 있는 경우, 액션 버튼을 표시합니다.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액션 버튼을 통해 동상 화면으로 진입할 수 있습니다</a:t>
            </a:r>
          </a:p>
        </p:txBody>
      </p:sp>
      <p:pic>
        <p:nvPicPr>
          <p:cNvPr id="659" name="Shape 6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733" y="615460"/>
            <a:ext cx="3346531" cy="5947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Shape 6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559567" y="2434734"/>
            <a:ext cx="684598" cy="1244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Shape 6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68039" y="2069810"/>
            <a:ext cx="414900" cy="49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Shape 6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15474" y="2119311"/>
            <a:ext cx="323298" cy="323298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Shape 663"/>
          <p:cNvSpPr txBox="1"/>
          <p:nvPr/>
        </p:nvSpPr>
        <p:spPr>
          <a:xfrm>
            <a:off x="7484207" y="0"/>
            <a:ext cx="470779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  <p:pic>
        <p:nvPicPr>
          <p:cNvPr id="664" name="Shape 6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4078624" y="2263284"/>
            <a:ext cx="684598" cy="1244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Shape 6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7096" y="1898360"/>
            <a:ext cx="414900" cy="49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Shape 6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34530" y="1947861"/>
            <a:ext cx="323298" cy="323298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Shape 667"/>
          <p:cNvSpPr txBox="1"/>
          <p:nvPr/>
        </p:nvSpPr>
        <p:spPr>
          <a:xfrm>
            <a:off x="3736782" y="3587351"/>
            <a:ext cx="82012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기준 시간이 지나기 전, 버프 스킬을 사용하여 적용 중이었던 경우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기준 시간이 지나면 위와 같이 표시될 수 있습니다.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124522" y="111096"/>
            <a:ext cx="20457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 화면 </a:t>
            </a:r>
          </a:p>
        </p:txBody>
      </p:sp>
      <p:cxnSp>
        <p:nvCxnSpPr>
          <p:cNvPr id="673" name="Shape 673"/>
          <p:cNvCxnSpPr/>
          <p:nvPr/>
        </p:nvCxnSpPr>
        <p:spPr>
          <a:xfrm>
            <a:off x="194733" y="514295"/>
            <a:ext cx="3267183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74" name="Shape 674"/>
          <p:cNvSpPr/>
          <p:nvPr/>
        </p:nvSpPr>
        <p:spPr>
          <a:xfrm>
            <a:off x="190063" y="615460"/>
            <a:ext cx="3351202" cy="59472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5" name="Shape 675"/>
          <p:cNvGrpSpPr/>
          <p:nvPr/>
        </p:nvGrpSpPr>
        <p:grpSpPr>
          <a:xfrm>
            <a:off x="190063" y="615458"/>
            <a:ext cx="3346532" cy="388017"/>
            <a:chOff x="4267428" y="1542413"/>
            <a:chExt cx="7314285" cy="634922"/>
          </a:xfrm>
        </p:grpSpPr>
        <p:pic>
          <p:nvPicPr>
            <p:cNvPr id="676" name="Shape 6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428" y="1542413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7" name="Shape 67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4571" y="1542416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78" name="Shape 6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17" y="1342340"/>
            <a:ext cx="1791136" cy="1850537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Shape 679"/>
          <p:cNvSpPr/>
          <p:nvPr/>
        </p:nvSpPr>
        <p:spPr>
          <a:xfrm>
            <a:off x="191980" y="1019174"/>
            <a:ext cx="3344610" cy="216651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0" name="Shape 6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88839" y="1079237"/>
            <a:ext cx="946130" cy="1720234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Shape 681"/>
          <p:cNvSpPr/>
          <p:nvPr/>
        </p:nvSpPr>
        <p:spPr>
          <a:xfrm>
            <a:off x="1938006" y="1273970"/>
            <a:ext cx="1523910" cy="15284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1163430" y="638750"/>
            <a:ext cx="139979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이순신 장군 동상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980014" y="1570021"/>
            <a:ext cx="1399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동상 설명</a:t>
            </a:r>
          </a:p>
        </p:txBody>
      </p:sp>
      <p:sp>
        <p:nvSpPr>
          <p:cNvPr id="684" name="Shape 684"/>
          <p:cNvSpPr/>
          <p:nvPr/>
        </p:nvSpPr>
        <p:spPr>
          <a:xfrm>
            <a:off x="190063" y="3241400"/>
            <a:ext cx="3346528" cy="2718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Shape 685"/>
          <p:cNvSpPr txBox="1"/>
          <p:nvPr/>
        </p:nvSpPr>
        <p:spPr>
          <a:xfrm>
            <a:off x="1629929" y="3195126"/>
            <a:ext cx="466793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</a:p>
        </p:txBody>
      </p:sp>
      <p:sp>
        <p:nvSpPr>
          <p:cNvPr id="686" name="Shape 686"/>
          <p:cNvSpPr/>
          <p:nvPr/>
        </p:nvSpPr>
        <p:spPr>
          <a:xfrm>
            <a:off x="190064" y="3573300"/>
            <a:ext cx="3346527" cy="20903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7" name="Shape 687"/>
          <p:cNvGrpSpPr/>
          <p:nvPr/>
        </p:nvGrpSpPr>
        <p:grpSpPr>
          <a:xfrm>
            <a:off x="190061" y="6374367"/>
            <a:ext cx="3346530" cy="186248"/>
            <a:chOff x="4280126" y="3276618"/>
            <a:chExt cx="7263492" cy="304761"/>
          </a:xfrm>
        </p:grpSpPr>
        <p:pic>
          <p:nvPicPr>
            <p:cNvPr id="688" name="Shape 68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9" name="Shape 68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0" name="Shape 690"/>
          <p:cNvGrpSpPr/>
          <p:nvPr/>
        </p:nvGrpSpPr>
        <p:grpSpPr>
          <a:xfrm>
            <a:off x="280122" y="3623175"/>
            <a:ext cx="3166409" cy="743869"/>
            <a:chOff x="3941187" y="4177358"/>
            <a:chExt cx="3166409" cy="743869"/>
          </a:xfrm>
        </p:grpSpPr>
        <p:sp>
          <p:nvSpPr>
            <p:cNvPr id="691" name="Shape 691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Shape 692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693" name="Shape 69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4" name="Shape 694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 불가</a:t>
              </a:r>
            </a:p>
          </p:txBody>
        </p:sp>
        <p:grpSp>
          <p:nvGrpSpPr>
            <p:cNvPr id="695" name="Shape 695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696" name="Shape 69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7" name="Shape 69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98" name="Shape 698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699" name="Shape 699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700" name="Shape 700"/>
          <p:cNvGrpSpPr/>
          <p:nvPr/>
        </p:nvGrpSpPr>
        <p:grpSpPr>
          <a:xfrm>
            <a:off x="279894" y="5223070"/>
            <a:ext cx="3166409" cy="743869"/>
            <a:chOff x="3941187" y="4177358"/>
            <a:chExt cx="3166409" cy="743869"/>
          </a:xfrm>
        </p:grpSpPr>
        <p:sp>
          <p:nvSpPr>
            <p:cNvPr id="701" name="Shape 701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투쟁의 상징</a:t>
              </a:r>
            </a:p>
          </p:txBody>
        </p:sp>
        <p:pic>
          <p:nvPicPr>
            <p:cNvPr id="703" name="Shape 70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4" name="Shape 704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pic>
          <p:nvPicPr>
            <p:cNvPr id="705" name="Shape 70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58057" y="4216721"/>
              <a:ext cx="671977" cy="671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6" name="Shape 706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707" name="Shape 707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pic>
        <p:nvPicPr>
          <p:cNvPr id="708" name="Shape 70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91788" y="5377423"/>
            <a:ext cx="492745" cy="492745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Shape 709"/>
          <p:cNvSpPr/>
          <p:nvPr/>
        </p:nvSpPr>
        <p:spPr>
          <a:xfrm>
            <a:off x="190060" y="5671844"/>
            <a:ext cx="3351202" cy="702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0" name="Shape 71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4680" y="5739523"/>
            <a:ext cx="634844" cy="634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Shape 7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209599" y="3245484"/>
            <a:ext cx="271916" cy="271916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Shape 712"/>
          <p:cNvSpPr txBox="1"/>
          <p:nvPr/>
        </p:nvSpPr>
        <p:spPr>
          <a:xfrm>
            <a:off x="3736782" y="3763692"/>
            <a:ext cx="8201216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 시간이 모두 지난 지속 효과는 사용 불가 상태가 됩니다.</a:t>
            </a:r>
          </a:p>
        </p:txBody>
      </p:sp>
      <p:grpSp>
        <p:nvGrpSpPr>
          <p:cNvPr id="713" name="Shape 713"/>
          <p:cNvGrpSpPr/>
          <p:nvPr/>
        </p:nvGrpSpPr>
        <p:grpSpPr>
          <a:xfrm>
            <a:off x="275448" y="4427509"/>
            <a:ext cx="3202234" cy="743869"/>
            <a:chOff x="275448" y="4427509"/>
            <a:chExt cx="3202234" cy="743869"/>
          </a:xfrm>
        </p:grpSpPr>
        <p:grpSp>
          <p:nvGrpSpPr>
            <p:cNvPr id="714" name="Shape 714"/>
            <p:cNvGrpSpPr/>
            <p:nvPr/>
          </p:nvGrpSpPr>
          <p:grpSpPr>
            <a:xfrm>
              <a:off x="275448" y="4427509"/>
              <a:ext cx="3166409" cy="743869"/>
              <a:chOff x="3941187" y="4177358"/>
              <a:chExt cx="3166409" cy="743869"/>
            </a:xfrm>
          </p:grpSpPr>
          <p:sp>
            <p:nvSpPr>
              <p:cNvPr id="715" name="Shape 715"/>
              <p:cNvSpPr/>
              <p:nvPr/>
            </p:nvSpPr>
            <p:spPr>
              <a:xfrm>
                <a:off x="3941187" y="4185573"/>
                <a:ext cx="3166409" cy="7356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Shape 716"/>
              <p:cNvSpPr txBox="1"/>
              <p:nvPr/>
            </p:nvSpPr>
            <p:spPr>
              <a:xfrm>
                <a:off x="4615648" y="4177358"/>
                <a:ext cx="66556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풍작의 상징</a:t>
                </a:r>
              </a:p>
            </p:txBody>
          </p:sp>
          <p:pic>
            <p:nvPicPr>
              <p:cNvPr id="717" name="Shape 71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319669" y="4308855"/>
                <a:ext cx="716279" cy="2846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18" name="Shape 718"/>
              <p:cNvSpPr txBox="1"/>
              <p:nvPr/>
            </p:nvSpPr>
            <p:spPr>
              <a:xfrm>
                <a:off x="6354126" y="4317876"/>
                <a:ext cx="63633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사 용</a:t>
                </a:r>
              </a:p>
            </p:txBody>
          </p:sp>
          <p:grpSp>
            <p:nvGrpSpPr>
              <p:cNvPr id="719" name="Shape 719"/>
              <p:cNvGrpSpPr/>
              <p:nvPr/>
            </p:nvGrpSpPr>
            <p:grpSpPr>
              <a:xfrm>
                <a:off x="3958057" y="4216721"/>
                <a:ext cx="671977" cy="671977"/>
                <a:chOff x="3958057" y="4216721"/>
                <a:chExt cx="671977" cy="671977"/>
              </a:xfrm>
            </p:grpSpPr>
            <p:pic>
              <p:nvPicPr>
                <p:cNvPr id="720" name="Shape 720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3958057" y="4216721"/>
                  <a:ext cx="671977" cy="67197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21" name="Shape 721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0" l="0" r="0" t="0"/>
                <a:stretch/>
              </p:blipFill>
              <p:spPr>
                <a:xfrm>
                  <a:off x="4049023" y="4317876"/>
                  <a:ext cx="490042" cy="4900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22" name="Shape 722"/>
              <p:cNvSpPr txBox="1"/>
              <p:nvPr/>
            </p:nvSpPr>
            <p:spPr>
              <a:xfrm>
                <a:off x="4614451" y="4382542"/>
                <a:ext cx="11496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2 시간</a:t>
                </a: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지속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모든 자원 채집속도  </a:t>
                </a: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+10 %</a:t>
                </a:r>
              </a:p>
            </p:txBody>
          </p:sp>
          <p:cxnSp>
            <p:nvCxnSpPr>
              <p:cNvPr id="723" name="Shape 723"/>
              <p:cNvCxnSpPr/>
              <p:nvPr/>
            </p:nvCxnSpPr>
            <p:spPr>
              <a:xfrm>
                <a:off x="4668382" y="4399569"/>
                <a:ext cx="1108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724" name="Shape 724"/>
            <p:cNvSpPr txBox="1"/>
            <p:nvPr/>
          </p:nvSpPr>
          <p:spPr>
            <a:xfrm>
              <a:off x="2714958" y="4824469"/>
              <a:ext cx="762724" cy="273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</a:p>
          </p:txBody>
        </p:sp>
        <p:pic>
          <p:nvPicPr>
            <p:cNvPr id="725" name="Shape 72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733493" y="4878389"/>
              <a:ext cx="210602" cy="2106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6" name="Shape 726"/>
          <p:cNvSpPr txBox="1"/>
          <p:nvPr/>
        </p:nvSpPr>
        <p:spPr>
          <a:xfrm>
            <a:off x="3732108" y="4676867"/>
            <a:ext cx="8201216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하루에 한 번, 무료로 사용할 수 있는 기회를 소모했기 때문에 다음 지속 효과 사용에는 크라운이 소모됩니다.</a:t>
            </a:r>
          </a:p>
        </p:txBody>
      </p:sp>
      <p:pic>
        <p:nvPicPr>
          <p:cNvPr id="727" name="Shape 72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-3224523">
            <a:off x="3042272" y="4455800"/>
            <a:ext cx="570261" cy="338591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Shape 728"/>
          <p:cNvSpPr/>
          <p:nvPr/>
        </p:nvSpPr>
        <p:spPr>
          <a:xfrm>
            <a:off x="2543134" y="4436112"/>
            <a:ext cx="1088187" cy="63566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Shape 729"/>
          <p:cNvSpPr txBox="1"/>
          <p:nvPr/>
        </p:nvSpPr>
        <p:spPr>
          <a:xfrm>
            <a:off x="7484207" y="0"/>
            <a:ext cx="470779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  <p:graphicFrame>
        <p:nvGraphicFramePr>
          <p:cNvPr id="730" name="Shape 730"/>
          <p:cNvGraphicFramePr/>
          <p:nvPr/>
        </p:nvGraphicFramePr>
        <p:xfrm>
          <a:off x="9015046" y="4804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{A5D7B4F3-20F6-449F-B6B4-58DC7A44506A}</a:tableStyleId>
              </a:tblPr>
              <a:tblGrid>
                <a:gridCol w="617575"/>
                <a:gridCol w="2452100"/>
              </a:tblGrid>
              <a:tr h="6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</a:p>
                  </a:txBody>
                  <a:tcPr marT="0" marB="0" marR="6675" marL="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사용 불가</a:t>
                      </a:r>
                    </a:p>
                  </a:txBody>
                  <a:tcPr marT="0" marB="0" marR="6675" marL="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731" name="Shape 731"/>
          <p:cNvSpPr/>
          <p:nvPr/>
        </p:nvSpPr>
        <p:spPr>
          <a:xfrm>
            <a:off x="2724663" y="709550"/>
            <a:ext cx="747345" cy="254525"/>
          </a:xfrm>
          <a:prstGeom prst="roundRect">
            <a:avLst>
              <a:gd fmla="val 2465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2" name="Shape 73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749284" y="692583"/>
            <a:ext cx="257270" cy="25727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Shape 733"/>
          <p:cNvSpPr txBox="1"/>
          <p:nvPr/>
        </p:nvSpPr>
        <p:spPr>
          <a:xfrm>
            <a:off x="2918063" y="671525"/>
            <a:ext cx="578422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1.0 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/>
          <p:nvPr/>
        </p:nvSpPr>
        <p:spPr>
          <a:xfrm>
            <a:off x="124522" y="111096"/>
            <a:ext cx="20457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 화면 </a:t>
            </a:r>
          </a:p>
        </p:txBody>
      </p:sp>
      <p:cxnSp>
        <p:nvCxnSpPr>
          <p:cNvPr id="739" name="Shape 739"/>
          <p:cNvCxnSpPr/>
          <p:nvPr/>
        </p:nvCxnSpPr>
        <p:spPr>
          <a:xfrm>
            <a:off x="194733" y="514295"/>
            <a:ext cx="3267183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740" name="Shape 740"/>
          <p:cNvGrpSpPr/>
          <p:nvPr/>
        </p:nvGrpSpPr>
        <p:grpSpPr>
          <a:xfrm>
            <a:off x="161917" y="615458"/>
            <a:ext cx="3379348" cy="5947265"/>
            <a:chOff x="161917" y="615458"/>
            <a:chExt cx="3379348" cy="5947265"/>
          </a:xfrm>
        </p:grpSpPr>
        <p:sp>
          <p:nvSpPr>
            <p:cNvPr id="741" name="Shape 741"/>
            <p:cNvSpPr/>
            <p:nvPr/>
          </p:nvSpPr>
          <p:spPr>
            <a:xfrm>
              <a:off x="190063" y="615460"/>
              <a:ext cx="3351202" cy="594726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2" name="Shape 742"/>
            <p:cNvGrpSpPr/>
            <p:nvPr/>
          </p:nvGrpSpPr>
          <p:grpSpPr>
            <a:xfrm>
              <a:off x="190063" y="615458"/>
              <a:ext cx="3346532" cy="388017"/>
              <a:chOff x="4267428" y="1542413"/>
              <a:chExt cx="7314285" cy="634922"/>
            </a:xfrm>
          </p:grpSpPr>
          <p:pic>
            <p:nvPicPr>
              <p:cNvPr id="743" name="Shape 74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4267428" y="1542413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4" name="Shape 7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924571" y="1542416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45" name="Shape 7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1917" y="1342340"/>
              <a:ext cx="1791136" cy="1850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6" name="Shape 746"/>
            <p:cNvSpPr/>
            <p:nvPr/>
          </p:nvSpPr>
          <p:spPr>
            <a:xfrm>
              <a:off x="191980" y="1019174"/>
              <a:ext cx="3344610" cy="2166516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47" name="Shape 7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688839" y="1079237"/>
              <a:ext cx="946130" cy="17202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8" name="Shape 748"/>
            <p:cNvSpPr/>
            <p:nvPr/>
          </p:nvSpPr>
          <p:spPr>
            <a:xfrm>
              <a:off x="1938006" y="1273970"/>
              <a:ext cx="1523910" cy="1528495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 cap="flat" cmpd="sng" w="12700">
              <a:solidFill>
                <a:srgbClr val="FFF2CC"/>
              </a:solidFill>
              <a:prstDash val="dashDot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Shape 749"/>
            <p:cNvSpPr txBox="1"/>
            <p:nvPr/>
          </p:nvSpPr>
          <p:spPr>
            <a:xfrm>
              <a:off x="1163430" y="638750"/>
              <a:ext cx="1399795" cy="333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이순신 장군 동상</a:t>
              </a:r>
            </a:p>
          </p:txBody>
        </p:sp>
        <p:sp>
          <p:nvSpPr>
            <p:cNvPr id="750" name="Shape 750"/>
            <p:cNvSpPr txBox="1"/>
            <p:nvPr/>
          </p:nvSpPr>
          <p:spPr>
            <a:xfrm>
              <a:off x="1980014" y="1570021"/>
              <a:ext cx="13997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동상 설명</a:t>
              </a:r>
            </a:p>
          </p:txBody>
        </p:sp>
        <p:sp>
          <p:nvSpPr>
            <p:cNvPr id="751" name="Shape 751"/>
            <p:cNvSpPr/>
            <p:nvPr/>
          </p:nvSpPr>
          <p:spPr>
            <a:xfrm>
              <a:off x="190063" y="3241400"/>
              <a:ext cx="3346528" cy="271801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 txBox="1"/>
            <p:nvPr/>
          </p:nvSpPr>
          <p:spPr>
            <a:xfrm>
              <a:off x="1629929" y="3195126"/>
              <a:ext cx="466793" cy="313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효과</a:t>
              </a:r>
            </a:p>
          </p:txBody>
        </p:sp>
        <p:sp>
          <p:nvSpPr>
            <p:cNvPr id="753" name="Shape 753"/>
            <p:cNvSpPr/>
            <p:nvPr/>
          </p:nvSpPr>
          <p:spPr>
            <a:xfrm>
              <a:off x="190064" y="3573300"/>
              <a:ext cx="3346527" cy="209033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4" name="Shape 754"/>
            <p:cNvGrpSpPr/>
            <p:nvPr/>
          </p:nvGrpSpPr>
          <p:grpSpPr>
            <a:xfrm>
              <a:off x="190061" y="6374367"/>
              <a:ext cx="3346530" cy="186248"/>
              <a:chOff x="4280126" y="3276618"/>
              <a:chExt cx="7263492" cy="304761"/>
            </a:xfrm>
          </p:grpSpPr>
          <p:pic>
            <p:nvPicPr>
              <p:cNvPr id="755" name="Shape 75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4280126" y="32766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6" name="Shape 75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911872" y="32766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57" name="Shape 757"/>
            <p:cNvGrpSpPr/>
            <p:nvPr/>
          </p:nvGrpSpPr>
          <p:grpSpPr>
            <a:xfrm>
              <a:off x="280122" y="3623175"/>
              <a:ext cx="3166409" cy="743869"/>
              <a:chOff x="3941187" y="4177358"/>
              <a:chExt cx="3166409" cy="743869"/>
            </a:xfrm>
          </p:grpSpPr>
          <p:sp>
            <p:nvSpPr>
              <p:cNvPr id="758" name="Shape 758"/>
              <p:cNvSpPr/>
              <p:nvPr/>
            </p:nvSpPr>
            <p:spPr>
              <a:xfrm>
                <a:off x="3941187" y="4185573"/>
                <a:ext cx="3166409" cy="7356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Shape 759"/>
              <p:cNvSpPr txBox="1"/>
              <p:nvPr/>
            </p:nvSpPr>
            <p:spPr>
              <a:xfrm>
                <a:off x="4615648" y="4177358"/>
                <a:ext cx="66556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풍년의 상징</a:t>
                </a:r>
              </a:p>
            </p:txBody>
          </p:sp>
          <p:pic>
            <p:nvPicPr>
              <p:cNvPr id="760" name="Shape 76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319669" y="4308855"/>
                <a:ext cx="716279" cy="2846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61" name="Shape 761"/>
              <p:cNvSpPr txBox="1"/>
              <p:nvPr/>
            </p:nvSpPr>
            <p:spPr>
              <a:xfrm>
                <a:off x="6354126" y="4317876"/>
                <a:ext cx="63633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사용 불가</a:t>
                </a:r>
              </a:p>
            </p:txBody>
          </p:sp>
          <p:grpSp>
            <p:nvGrpSpPr>
              <p:cNvPr id="762" name="Shape 762"/>
              <p:cNvGrpSpPr/>
              <p:nvPr/>
            </p:nvGrpSpPr>
            <p:grpSpPr>
              <a:xfrm>
                <a:off x="3958057" y="4216721"/>
                <a:ext cx="671977" cy="671977"/>
                <a:chOff x="3958057" y="4216721"/>
                <a:chExt cx="671977" cy="671977"/>
              </a:xfrm>
            </p:grpSpPr>
            <p:pic>
              <p:nvPicPr>
                <p:cNvPr id="763" name="Shape 763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3958057" y="4216721"/>
                  <a:ext cx="671977" cy="67197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64" name="Shape 764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4049023" y="4317876"/>
                  <a:ext cx="490042" cy="4900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65" name="Shape 765"/>
              <p:cNvSpPr txBox="1"/>
              <p:nvPr/>
            </p:nvSpPr>
            <p:spPr>
              <a:xfrm>
                <a:off x="4614451" y="4382542"/>
                <a:ext cx="107273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2 시간</a:t>
                </a: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지속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모든 자원 생산량  </a:t>
                </a: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+10 %</a:t>
                </a:r>
              </a:p>
            </p:txBody>
          </p:sp>
          <p:cxnSp>
            <p:nvCxnSpPr>
              <p:cNvPr id="766" name="Shape 766"/>
              <p:cNvCxnSpPr/>
              <p:nvPr/>
            </p:nvCxnSpPr>
            <p:spPr>
              <a:xfrm>
                <a:off x="4668382" y="4399569"/>
                <a:ext cx="1108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767" name="Shape 767"/>
            <p:cNvGrpSpPr/>
            <p:nvPr/>
          </p:nvGrpSpPr>
          <p:grpSpPr>
            <a:xfrm>
              <a:off x="279894" y="5223070"/>
              <a:ext cx="3166409" cy="743869"/>
              <a:chOff x="3941187" y="4177358"/>
              <a:chExt cx="3166409" cy="743869"/>
            </a:xfrm>
          </p:grpSpPr>
          <p:sp>
            <p:nvSpPr>
              <p:cNvPr id="768" name="Shape 768"/>
              <p:cNvSpPr/>
              <p:nvPr/>
            </p:nvSpPr>
            <p:spPr>
              <a:xfrm>
                <a:off x="3941187" y="4185573"/>
                <a:ext cx="3166409" cy="7356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Shape 769"/>
              <p:cNvSpPr txBox="1"/>
              <p:nvPr/>
            </p:nvSpPr>
            <p:spPr>
              <a:xfrm>
                <a:off x="4615648" y="4177358"/>
                <a:ext cx="66556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투쟁의 상징</a:t>
                </a:r>
              </a:p>
            </p:txBody>
          </p:sp>
          <p:pic>
            <p:nvPicPr>
              <p:cNvPr id="770" name="Shape 77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319669" y="4308855"/>
                <a:ext cx="716279" cy="2846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1" name="Shape 771"/>
              <p:cNvSpPr txBox="1"/>
              <p:nvPr/>
            </p:nvSpPr>
            <p:spPr>
              <a:xfrm>
                <a:off x="6354126" y="4317876"/>
                <a:ext cx="63633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사 용</a:t>
                </a:r>
              </a:p>
            </p:txBody>
          </p:sp>
          <p:pic>
            <p:nvPicPr>
              <p:cNvPr id="772" name="Shape 77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3" name="Shape 773"/>
              <p:cNvSpPr txBox="1"/>
              <p:nvPr/>
            </p:nvSpPr>
            <p:spPr>
              <a:xfrm>
                <a:off x="4614451" y="4382542"/>
                <a:ext cx="11496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2 시간</a:t>
                </a: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지속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모든 자원 채집속도  </a:t>
                </a: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+10 %</a:t>
                </a:r>
              </a:p>
            </p:txBody>
          </p:sp>
          <p:cxnSp>
            <p:nvCxnSpPr>
              <p:cNvPr id="774" name="Shape 774"/>
              <p:cNvCxnSpPr/>
              <p:nvPr/>
            </p:nvCxnSpPr>
            <p:spPr>
              <a:xfrm>
                <a:off x="4668382" y="4399569"/>
                <a:ext cx="1108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pic>
          <p:nvPicPr>
            <p:cNvPr id="775" name="Shape 77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91788" y="5377423"/>
              <a:ext cx="492745" cy="4927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6" name="Shape 776"/>
            <p:cNvSpPr/>
            <p:nvPr/>
          </p:nvSpPr>
          <p:spPr>
            <a:xfrm>
              <a:off x="190060" y="5671844"/>
              <a:ext cx="3351202" cy="70252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77" name="Shape 77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04680" y="5739523"/>
              <a:ext cx="634844" cy="6348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8" name="Shape 77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209599" y="3245484"/>
              <a:ext cx="271916" cy="27191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79" name="Shape 779"/>
            <p:cNvGrpSpPr/>
            <p:nvPr/>
          </p:nvGrpSpPr>
          <p:grpSpPr>
            <a:xfrm>
              <a:off x="275448" y="4427509"/>
              <a:ext cx="3202234" cy="743869"/>
              <a:chOff x="275448" y="4427509"/>
              <a:chExt cx="3202234" cy="743869"/>
            </a:xfrm>
          </p:grpSpPr>
          <p:grpSp>
            <p:nvGrpSpPr>
              <p:cNvPr id="780" name="Shape 780"/>
              <p:cNvGrpSpPr/>
              <p:nvPr/>
            </p:nvGrpSpPr>
            <p:grpSpPr>
              <a:xfrm>
                <a:off x="275448" y="4427509"/>
                <a:ext cx="3166409" cy="743869"/>
                <a:chOff x="3941187" y="4177358"/>
                <a:chExt cx="3166409" cy="743869"/>
              </a:xfrm>
            </p:grpSpPr>
            <p:sp>
              <p:nvSpPr>
                <p:cNvPr id="781" name="Shape 781"/>
                <p:cNvSpPr/>
                <p:nvPr/>
              </p:nvSpPr>
              <p:spPr>
                <a:xfrm>
                  <a:off x="3941187" y="4185573"/>
                  <a:ext cx="3166409" cy="735655"/>
                </a:xfrm>
                <a:prstGeom prst="rect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2" name="Shape 782"/>
                <p:cNvSpPr txBox="1"/>
                <p:nvPr/>
              </p:nvSpPr>
              <p:spPr>
                <a:xfrm>
                  <a:off x="4615648" y="4177358"/>
                  <a:ext cx="665567" cy="2330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buSzPct val="25000"/>
                    <a:buNone/>
                  </a:pPr>
                  <a:r>
                    <a:rPr b="1" lang="en-US" sz="7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풍작의 상징</a:t>
                  </a:r>
                </a:p>
              </p:txBody>
            </p:sp>
            <p:pic>
              <p:nvPicPr>
                <p:cNvPr id="783" name="Shape 783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6319669" y="4308855"/>
                  <a:ext cx="716279" cy="28467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84" name="Shape 784"/>
                <p:cNvSpPr txBox="1"/>
                <p:nvPr/>
              </p:nvSpPr>
              <p:spPr>
                <a:xfrm>
                  <a:off x="6354126" y="4317876"/>
                  <a:ext cx="636337" cy="2330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50000"/>
                    </a:lnSpc>
                    <a:spcBef>
                      <a:spcPts val="0"/>
                    </a:spcBef>
                    <a:buSzPct val="25000"/>
                    <a:buNone/>
                  </a:pPr>
                  <a:r>
                    <a:rPr b="1" lang="en-US" sz="7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사 용</a:t>
                  </a:r>
                </a:p>
              </p:txBody>
            </p:sp>
            <p:grpSp>
              <p:nvGrpSpPr>
                <p:cNvPr id="785" name="Shape 785"/>
                <p:cNvGrpSpPr/>
                <p:nvPr/>
              </p:nvGrpSpPr>
              <p:grpSpPr>
                <a:xfrm>
                  <a:off x="3958057" y="4216721"/>
                  <a:ext cx="671977" cy="671977"/>
                  <a:chOff x="3958057" y="4216721"/>
                  <a:chExt cx="671977" cy="671977"/>
                </a:xfrm>
              </p:grpSpPr>
              <p:pic>
                <p:nvPicPr>
                  <p:cNvPr id="786" name="Shape 786"/>
                  <p:cNvPicPr preferRelativeResize="0"/>
                  <p:nvPr/>
                </p:nvPicPr>
                <p:blipFill rotWithShape="1">
                  <a:blip r:embed="rId8">
                    <a:alphaModFix/>
                  </a:blip>
                  <a:srcRect b="0" l="0" r="0" t="0"/>
                  <a:stretch/>
                </p:blipFill>
                <p:spPr>
                  <a:xfrm>
                    <a:off x="3958057" y="4216721"/>
                    <a:ext cx="671977" cy="6719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787" name="Shape 787"/>
                  <p:cNvPicPr preferRelativeResize="0"/>
                  <p:nvPr/>
                </p:nvPicPr>
                <p:blipFill rotWithShape="1">
                  <a:blip r:embed="rId14">
                    <a:alphaModFix/>
                  </a:blip>
                  <a:srcRect b="0" l="0" r="0" t="0"/>
                  <a:stretch/>
                </p:blipFill>
                <p:spPr>
                  <a:xfrm>
                    <a:off x="4049023" y="4317876"/>
                    <a:ext cx="490042" cy="49004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788" name="Shape 788"/>
                <p:cNvSpPr txBox="1"/>
                <p:nvPr/>
              </p:nvSpPr>
              <p:spPr>
                <a:xfrm>
                  <a:off x="4614451" y="4382542"/>
                  <a:ext cx="114967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buSzPct val="25000"/>
                    <a:buNone/>
                  </a:pPr>
                  <a:r>
                    <a:rPr b="1" lang="en-US" sz="6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 시간</a:t>
                  </a:r>
                  <a:r>
                    <a:rPr b="1" lang="en-US" sz="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지속</a:t>
                  </a:r>
                </a:p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buSzPct val="25000"/>
                    <a:buNone/>
                  </a:pPr>
                  <a:r>
                    <a:rPr b="1" lang="en-US" sz="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모든 자원 채집속도  </a:t>
                  </a:r>
                  <a:r>
                    <a:rPr b="1" lang="en-US" sz="6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+10 %</a:t>
                  </a:r>
                </a:p>
              </p:txBody>
            </p:sp>
            <p:cxnSp>
              <p:nvCxnSpPr>
                <p:cNvPr id="789" name="Shape 789"/>
                <p:cNvCxnSpPr/>
                <p:nvPr/>
              </p:nvCxnSpPr>
              <p:spPr>
                <a:xfrm>
                  <a:off x="4668382" y="4399569"/>
                  <a:ext cx="1108161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90" name="Shape 790"/>
              <p:cNvSpPr txBox="1"/>
              <p:nvPr/>
            </p:nvSpPr>
            <p:spPr>
              <a:xfrm>
                <a:off x="2714958" y="4824469"/>
                <a:ext cx="762724" cy="273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100</a:t>
                </a:r>
              </a:p>
            </p:txBody>
          </p:sp>
          <p:pic>
            <p:nvPicPr>
              <p:cNvPr id="791" name="Shape 791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2733493" y="4878389"/>
                <a:ext cx="210602" cy="2106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92" name="Shape 792"/>
          <p:cNvSpPr txBox="1"/>
          <p:nvPr/>
        </p:nvSpPr>
        <p:spPr>
          <a:xfrm>
            <a:off x="3732108" y="2662442"/>
            <a:ext cx="8201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효과를 사용하기 위해 필요한 크라운이 모자란 경우, 알림 팝업을 호출합니다.</a:t>
            </a:r>
          </a:p>
        </p:txBody>
      </p:sp>
      <p:sp>
        <p:nvSpPr>
          <p:cNvPr id="793" name="Shape 793"/>
          <p:cNvSpPr/>
          <p:nvPr/>
        </p:nvSpPr>
        <p:spPr>
          <a:xfrm>
            <a:off x="185389" y="2996059"/>
            <a:ext cx="3355875" cy="9291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Shape 794"/>
          <p:cNvSpPr txBox="1"/>
          <p:nvPr/>
        </p:nvSpPr>
        <p:spPr>
          <a:xfrm>
            <a:off x="352106" y="3240488"/>
            <a:ext cx="3139001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효과를 사용하기 위해 필요한 크라운이 부족합니다!</a:t>
            </a:r>
          </a:p>
        </p:txBody>
      </p:sp>
      <p:cxnSp>
        <p:nvCxnSpPr>
          <p:cNvPr id="795" name="Shape 795"/>
          <p:cNvCxnSpPr/>
          <p:nvPr/>
        </p:nvCxnSpPr>
        <p:spPr>
          <a:xfrm>
            <a:off x="204680" y="2996059"/>
            <a:ext cx="3336585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796" name="Shape 796"/>
          <p:cNvCxnSpPr/>
          <p:nvPr/>
        </p:nvCxnSpPr>
        <p:spPr>
          <a:xfrm>
            <a:off x="204680" y="3925214"/>
            <a:ext cx="3336585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97" name="Shape 797"/>
          <p:cNvSpPr txBox="1"/>
          <p:nvPr/>
        </p:nvSpPr>
        <p:spPr>
          <a:xfrm>
            <a:off x="3821069" y="3141013"/>
            <a:ext cx="470779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  <p:graphicFrame>
        <p:nvGraphicFramePr>
          <p:cNvPr id="798" name="Shape 798"/>
          <p:cNvGraphicFramePr/>
          <p:nvPr/>
        </p:nvGraphicFramePr>
        <p:xfrm>
          <a:off x="3989657" y="35808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{A5D7B4F3-20F6-449F-B6B4-58DC7A44506A}</a:tableStyleId>
              </a:tblPr>
              <a:tblGrid>
                <a:gridCol w="722725"/>
                <a:gridCol w="3116100"/>
              </a:tblGrid>
              <a:tr h="19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</a:p>
                  </a:txBody>
                  <a:tcPr marT="0" marB="0" marR="6675" marL="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효과를 사용하기 위해 필요한 크라운이 부족합니다!</a:t>
                      </a:r>
                    </a:p>
                  </a:txBody>
                  <a:tcPr marT="0" marB="0" marR="6675" marL="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99" name="Shape 799"/>
          <p:cNvSpPr/>
          <p:nvPr/>
        </p:nvSpPr>
        <p:spPr>
          <a:xfrm>
            <a:off x="2724663" y="709550"/>
            <a:ext cx="747345" cy="254525"/>
          </a:xfrm>
          <a:prstGeom prst="roundRect">
            <a:avLst>
              <a:gd fmla="val 2465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0" name="Shape 80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749284" y="692583"/>
            <a:ext cx="257270" cy="257270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Shape 801"/>
          <p:cNvSpPr txBox="1"/>
          <p:nvPr/>
        </p:nvSpPr>
        <p:spPr>
          <a:xfrm>
            <a:off x="2918063" y="671525"/>
            <a:ext cx="578422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1.0 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 txBox="1"/>
          <p:nvPr/>
        </p:nvSpPr>
        <p:spPr>
          <a:xfrm>
            <a:off x="124522" y="111096"/>
            <a:ext cx="20457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 화면 </a:t>
            </a:r>
          </a:p>
        </p:txBody>
      </p:sp>
      <p:cxnSp>
        <p:nvCxnSpPr>
          <p:cNvPr id="807" name="Shape 807"/>
          <p:cNvCxnSpPr/>
          <p:nvPr/>
        </p:nvCxnSpPr>
        <p:spPr>
          <a:xfrm>
            <a:off x="194733" y="514295"/>
            <a:ext cx="3267183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08" name="Shape 808"/>
          <p:cNvSpPr/>
          <p:nvPr/>
        </p:nvSpPr>
        <p:spPr>
          <a:xfrm>
            <a:off x="190063" y="615460"/>
            <a:ext cx="3351202" cy="59472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9" name="Shape 809"/>
          <p:cNvGrpSpPr/>
          <p:nvPr/>
        </p:nvGrpSpPr>
        <p:grpSpPr>
          <a:xfrm>
            <a:off x="190063" y="615458"/>
            <a:ext cx="3346532" cy="388017"/>
            <a:chOff x="4267428" y="1542413"/>
            <a:chExt cx="7314285" cy="634922"/>
          </a:xfrm>
        </p:grpSpPr>
        <p:pic>
          <p:nvPicPr>
            <p:cNvPr id="810" name="Shape 8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428" y="1542413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1" name="Shape 8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4571" y="1542416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12" name="Shape 8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17" y="1342340"/>
            <a:ext cx="1791136" cy="1850537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Shape 813"/>
          <p:cNvSpPr/>
          <p:nvPr/>
        </p:nvSpPr>
        <p:spPr>
          <a:xfrm>
            <a:off x="191980" y="1019174"/>
            <a:ext cx="3344610" cy="216651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4" name="Shape 8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88839" y="1079237"/>
            <a:ext cx="946130" cy="1720234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Shape 815"/>
          <p:cNvSpPr/>
          <p:nvPr/>
        </p:nvSpPr>
        <p:spPr>
          <a:xfrm>
            <a:off x="1938006" y="1273970"/>
            <a:ext cx="1523910" cy="15284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Shape 816"/>
          <p:cNvSpPr txBox="1"/>
          <p:nvPr/>
        </p:nvSpPr>
        <p:spPr>
          <a:xfrm>
            <a:off x="1163430" y="638750"/>
            <a:ext cx="139979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이순신 장군 동상</a:t>
            </a:r>
          </a:p>
        </p:txBody>
      </p:sp>
      <p:sp>
        <p:nvSpPr>
          <p:cNvPr id="817" name="Shape 817"/>
          <p:cNvSpPr txBox="1"/>
          <p:nvPr/>
        </p:nvSpPr>
        <p:spPr>
          <a:xfrm>
            <a:off x="1980014" y="1570021"/>
            <a:ext cx="1399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동상 설명</a:t>
            </a:r>
          </a:p>
        </p:txBody>
      </p:sp>
      <p:sp>
        <p:nvSpPr>
          <p:cNvPr id="818" name="Shape 818"/>
          <p:cNvSpPr/>
          <p:nvPr/>
        </p:nvSpPr>
        <p:spPr>
          <a:xfrm>
            <a:off x="190063" y="3241400"/>
            <a:ext cx="3346528" cy="2718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Shape 819"/>
          <p:cNvSpPr txBox="1"/>
          <p:nvPr/>
        </p:nvSpPr>
        <p:spPr>
          <a:xfrm>
            <a:off x="1629929" y="3195126"/>
            <a:ext cx="466793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</a:p>
        </p:txBody>
      </p:sp>
      <p:sp>
        <p:nvSpPr>
          <p:cNvPr id="820" name="Shape 820"/>
          <p:cNvSpPr/>
          <p:nvPr/>
        </p:nvSpPr>
        <p:spPr>
          <a:xfrm>
            <a:off x="190064" y="3573300"/>
            <a:ext cx="3346527" cy="20903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1" name="Shape 821"/>
          <p:cNvGrpSpPr/>
          <p:nvPr/>
        </p:nvGrpSpPr>
        <p:grpSpPr>
          <a:xfrm>
            <a:off x="190061" y="6374367"/>
            <a:ext cx="3346530" cy="186248"/>
            <a:chOff x="4280126" y="3276618"/>
            <a:chExt cx="7263492" cy="304761"/>
          </a:xfrm>
        </p:grpSpPr>
        <p:pic>
          <p:nvPicPr>
            <p:cNvPr id="822" name="Shape 8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3" name="Shape 8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4" name="Shape 824"/>
          <p:cNvGrpSpPr/>
          <p:nvPr/>
        </p:nvGrpSpPr>
        <p:grpSpPr>
          <a:xfrm>
            <a:off x="280122" y="4427509"/>
            <a:ext cx="3166409" cy="743869"/>
            <a:chOff x="3941187" y="4177358"/>
            <a:chExt cx="3166409" cy="743869"/>
          </a:xfrm>
        </p:grpSpPr>
        <p:sp>
          <p:nvSpPr>
            <p:cNvPr id="825" name="Shape 825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Shape 826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827" name="Shape 8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8" name="Shape 828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 불가</a:t>
              </a:r>
            </a:p>
          </p:txBody>
        </p:sp>
        <p:grpSp>
          <p:nvGrpSpPr>
            <p:cNvPr id="829" name="Shape 829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830" name="Shape 83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1" name="Shape 83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32" name="Shape 832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833" name="Shape 833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834" name="Shape 834"/>
          <p:cNvGrpSpPr/>
          <p:nvPr/>
        </p:nvGrpSpPr>
        <p:grpSpPr>
          <a:xfrm>
            <a:off x="279894" y="5223070"/>
            <a:ext cx="3166409" cy="743869"/>
            <a:chOff x="3941187" y="4177358"/>
            <a:chExt cx="3166409" cy="743869"/>
          </a:xfrm>
        </p:grpSpPr>
        <p:sp>
          <p:nvSpPr>
            <p:cNvPr id="835" name="Shape 835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Shape 836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투쟁의 상징</a:t>
              </a:r>
            </a:p>
          </p:txBody>
        </p:sp>
        <p:pic>
          <p:nvPicPr>
            <p:cNvPr id="837" name="Shape 83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8" name="Shape 838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pic>
          <p:nvPicPr>
            <p:cNvPr id="839" name="Shape 83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58057" y="4216721"/>
              <a:ext cx="671977" cy="671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0" name="Shape 840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841" name="Shape 841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pic>
        <p:nvPicPr>
          <p:cNvPr id="842" name="Shape 84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91788" y="5377423"/>
            <a:ext cx="492745" cy="492745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Shape 843"/>
          <p:cNvSpPr/>
          <p:nvPr/>
        </p:nvSpPr>
        <p:spPr>
          <a:xfrm>
            <a:off x="190060" y="5671844"/>
            <a:ext cx="3351202" cy="702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4" name="Shape 84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4680" y="5739523"/>
            <a:ext cx="634844" cy="634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Shape 84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209599" y="3245484"/>
            <a:ext cx="271916" cy="2719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6" name="Shape 846"/>
          <p:cNvGrpSpPr/>
          <p:nvPr/>
        </p:nvGrpSpPr>
        <p:grpSpPr>
          <a:xfrm>
            <a:off x="279894" y="3614365"/>
            <a:ext cx="3166409" cy="743869"/>
            <a:chOff x="3941187" y="4177358"/>
            <a:chExt cx="3166409" cy="743869"/>
          </a:xfrm>
        </p:grpSpPr>
        <p:sp>
          <p:nvSpPr>
            <p:cNvPr id="847" name="Shape 847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Shape 848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풍작의 상징</a:t>
              </a:r>
            </a:p>
          </p:txBody>
        </p:sp>
        <p:pic>
          <p:nvPicPr>
            <p:cNvPr id="849" name="Shape 84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0" name="Shape 850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 중</a:t>
              </a:r>
            </a:p>
          </p:txBody>
        </p:sp>
        <p:grpSp>
          <p:nvGrpSpPr>
            <p:cNvPr id="851" name="Shape 851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852" name="Shape 85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3" name="Shape 853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54" name="Shape 854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855" name="Shape 855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856" name="Shape 856"/>
          <p:cNvSpPr txBox="1"/>
          <p:nvPr/>
        </p:nvSpPr>
        <p:spPr>
          <a:xfrm>
            <a:off x="3732108" y="3662776"/>
            <a:ext cx="8201216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크라운이 충분하여 효과가 사용되면 목록의 상단으로 정렬합니다.</a:t>
            </a:r>
          </a:p>
        </p:txBody>
      </p:sp>
      <p:sp>
        <p:nvSpPr>
          <p:cNvPr id="857" name="Shape 857"/>
          <p:cNvSpPr/>
          <p:nvPr/>
        </p:nvSpPr>
        <p:spPr>
          <a:xfrm>
            <a:off x="319576" y="3912823"/>
            <a:ext cx="591994" cy="187786"/>
          </a:xfrm>
          <a:prstGeom prst="rect">
            <a:avLst/>
          </a:prstGeom>
          <a:solidFill>
            <a:schemeClr val="accent6">
              <a:alpha val="8470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Shape 858"/>
          <p:cNvSpPr txBox="1"/>
          <p:nvPr/>
        </p:nvSpPr>
        <p:spPr>
          <a:xfrm>
            <a:off x="279800" y="3847926"/>
            <a:ext cx="690515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00:00:00</a:t>
            </a:r>
          </a:p>
        </p:txBody>
      </p:sp>
      <p:sp>
        <p:nvSpPr>
          <p:cNvPr id="859" name="Shape 859"/>
          <p:cNvSpPr txBox="1"/>
          <p:nvPr/>
        </p:nvSpPr>
        <p:spPr>
          <a:xfrm>
            <a:off x="7484207" y="0"/>
            <a:ext cx="470779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  <p:sp>
        <p:nvSpPr>
          <p:cNvPr id="860" name="Shape 860"/>
          <p:cNvSpPr/>
          <p:nvPr/>
        </p:nvSpPr>
        <p:spPr>
          <a:xfrm>
            <a:off x="2724663" y="709550"/>
            <a:ext cx="747345" cy="254525"/>
          </a:xfrm>
          <a:prstGeom prst="roundRect">
            <a:avLst>
              <a:gd fmla="val 2465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1" name="Shape 86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749284" y="692583"/>
            <a:ext cx="257270" cy="257270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Shape 862"/>
          <p:cNvSpPr txBox="1"/>
          <p:nvPr/>
        </p:nvSpPr>
        <p:spPr>
          <a:xfrm>
            <a:off x="2918063" y="671525"/>
            <a:ext cx="578422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1.0 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 txBox="1"/>
          <p:nvPr/>
        </p:nvSpPr>
        <p:spPr>
          <a:xfrm>
            <a:off x="124522" y="111096"/>
            <a:ext cx="20457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 화면 </a:t>
            </a:r>
          </a:p>
        </p:txBody>
      </p:sp>
      <p:cxnSp>
        <p:nvCxnSpPr>
          <p:cNvPr id="868" name="Shape 868"/>
          <p:cNvCxnSpPr/>
          <p:nvPr/>
        </p:nvCxnSpPr>
        <p:spPr>
          <a:xfrm>
            <a:off x="194733" y="514295"/>
            <a:ext cx="3267183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69" name="Shape 869"/>
          <p:cNvSpPr/>
          <p:nvPr/>
        </p:nvSpPr>
        <p:spPr>
          <a:xfrm>
            <a:off x="190063" y="615460"/>
            <a:ext cx="3351202" cy="59472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0" name="Shape 870"/>
          <p:cNvGrpSpPr/>
          <p:nvPr/>
        </p:nvGrpSpPr>
        <p:grpSpPr>
          <a:xfrm>
            <a:off x="190063" y="615458"/>
            <a:ext cx="3346532" cy="388017"/>
            <a:chOff x="4267428" y="1542413"/>
            <a:chExt cx="7314285" cy="634922"/>
          </a:xfrm>
        </p:grpSpPr>
        <p:pic>
          <p:nvPicPr>
            <p:cNvPr id="871" name="Shape 8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428" y="1542413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2" name="Shape 87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4571" y="1542416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73" name="Shape 8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17" y="1342340"/>
            <a:ext cx="1791136" cy="1850537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Shape 874"/>
          <p:cNvSpPr/>
          <p:nvPr/>
        </p:nvSpPr>
        <p:spPr>
          <a:xfrm>
            <a:off x="191980" y="1019174"/>
            <a:ext cx="3344610" cy="216651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5" name="Shape 8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88839" y="1079237"/>
            <a:ext cx="946130" cy="1720234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Shape 876"/>
          <p:cNvSpPr/>
          <p:nvPr/>
        </p:nvSpPr>
        <p:spPr>
          <a:xfrm>
            <a:off x="1938006" y="1273970"/>
            <a:ext cx="1523910" cy="15284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Shape 877"/>
          <p:cNvSpPr txBox="1"/>
          <p:nvPr/>
        </p:nvSpPr>
        <p:spPr>
          <a:xfrm>
            <a:off x="1163430" y="638750"/>
            <a:ext cx="139979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이순신 장군 동상</a:t>
            </a:r>
          </a:p>
        </p:txBody>
      </p:sp>
      <p:sp>
        <p:nvSpPr>
          <p:cNvPr id="878" name="Shape 878"/>
          <p:cNvSpPr txBox="1"/>
          <p:nvPr/>
        </p:nvSpPr>
        <p:spPr>
          <a:xfrm>
            <a:off x="1980014" y="1570021"/>
            <a:ext cx="1399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동상 설명</a:t>
            </a:r>
          </a:p>
        </p:txBody>
      </p:sp>
      <p:sp>
        <p:nvSpPr>
          <p:cNvPr id="879" name="Shape 879"/>
          <p:cNvSpPr/>
          <p:nvPr/>
        </p:nvSpPr>
        <p:spPr>
          <a:xfrm>
            <a:off x="190063" y="3241400"/>
            <a:ext cx="3346528" cy="2718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Shape 880"/>
          <p:cNvSpPr txBox="1"/>
          <p:nvPr/>
        </p:nvSpPr>
        <p:spPr>
          <a:xfrm>
            <a:off x="1629929" y="3195126"/>
            <a:ext cx="466793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</a:p>
        </p:txBody>
      </p:sp>
      <p:sp>
        <p:nvSpPr>
          <p:cNvPr id="881" name="Shape 881"/>
          <p:cNvSpPr/>
          <p:nvPr/>
        </p:nvSpPr>
        <p:spPr>
          <a:xfrm>
            <a:off x="190064" y="3573300"/>
            <a:ext cx="3346527" cy="20903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2" name="Shape 882"/>
          <p:cNvGrpSpPr/>
          <p:nvPr/>
        </p:nvGrpSpPr>
        <p:grpSpPr>
          <a:xfrm>
            <a:off x="190061" y="6374367"/>
            <a:ext cx="3346530" cy="186248"/>
            <a:chOff x="4280126" y="3276618"/>
            <a:chExt cx="7263492" cy="304761"/>
          </a:xfrm>
        </p:grpSpPr>
        <p:pic>
          <p:nvPicPr>
            <p:cNvPr id="883" name="Shape 88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4" name="Shape 88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5" name="Shape 885"/>
          <p:cNvGrpSpPr/>
          <p:nvPr/>
        </p:nvGrpSpPr>
        <p:grpSpPr>
          <a:xfrm>
            <a:off x="280122" y="3617594"/>
            <a:ext cx="3166409" cy="743869"/>
            <a:chOff x="3941187" y="4177358"/>
            <a:chExt cx="3166409" cy="743869"/>
          </a:xfrm>
        </p:grpSpPr>
        <p:sp>
          <p:nvSpPr>
            <p:cNvPr id="886" name="Shape 886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Shape 887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888" name="Shape 88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9" name="Shape 889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 불가</a:t>
              </a:r>
            </a:p>
          </p:txBody>
        </p:sp>
        <p:grpSp>
          <p:nvGrpSpPr>
            <p:cNvPr id="890" name="Shape 890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891" name="Shape 89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92" name="Shape 89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93" name="Shape 893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894" name="Shape 894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895" name="Shape 895"/>
          <p:cNvGrpSpPr/>
          <p:nvPr/>
        </p:nvGrpSpPr>
        <p:grpSpPr>
          <a:xfrm>
            <a:off x="279894" y="5223070"/>
            <a:ext cx="3166409" cy="743869"/>
            <a:chOff x="3941187" y="4177358"/>
            <a:chExt cx="3166409" cy="743869"/>
          </a:xfrm>
        </p:grpSpPr>
        <p:sp>
          <p:nvSpPr>
            <p:cNvPr id="896" name="Shape 896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Shape 897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투쟁의 상징</a:t>
              </a:r>
            </a:p>
          </p:txBody>
        </p:sp>
        <p:pic>
          <p:nvPicPr>
            <p:cNvPr id="898" name="Shape 89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9" name="Shape 899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pic>
          <p:nvPicPr>
            <p:cNvPr id="900" name="Shape 90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58057" y="4216721"/>
              <a:ext cx="671977" cy="671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1" name="Shape 901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902" name="Shape 902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pic>
        <p:nvPicPr>
          <p:cNvPr id="903" name="Shape 90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91788" y="5377423"/>
            <a:ext cx="492745" cy="492745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Shape 904"/>
          <p:cNvSpPr/>
          <p:nvPr/>
        </p:nvSpPr>
        <p:spPr>
          <a:xfrm>
            <a:off x="190060" y="5671844"/>
            <a:ext cx="3351202" cy="702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5" name="Shape 90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4680" y="5739523"/>
            <a:ext cx="634844" cy="634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Shape 90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209599" y="3245484"/>
            <a:ext cx="271916" cy="2719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7" name="Shape 907"/>
          <p:cNvGrpSpPr/>
          <p:nvPr/>
        </p:nvGrpSpPr>
        <p:grpSpPr>
          <a:xfrm>
            <a:off x="279894" y="4424478"/>
            <a:ext cx="3166409" cy="743869"/>
            <a:chOff x="3941187" y="4177358"/>
            <a:chExt cx="3166409" cy="743869"/>
          </a:xfrm>
        </p:grpSpPr>
        <p:sp>
          <p:nvSpPr>
            <p:cNvPr id="908" name="Shape 908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Shape 909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풍작의 상징</a:t>
              </a:r>
            </a:p>
          </p:txBody>
        </p:sp>
        <p:pic>
          <p:nvPicPr>
            <p:cNvPr id="910" name="Shape 9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1" name="Shape 911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 불가</a:t>
              </a:r>
            </a:p>
          </p:txBody>
        </p:sp>
        <p:grpSp>
          <p:nvGrpSpPr>
            <p:cNvPr id="912" name="Shape 912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913" name="Shape 91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4" name="Shape 91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15" name="Shape 915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916" name="Shape 916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917" name="Shape 917"/>
          <p:cNvSpPr txBox="1"/>
          <p:nvPr/>
        </p:nvSpPr>
        <p:spPr>
          <a:xfrm>
            <a:off x="3626328" y="3522280"/>
            <a:ext cx="56495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 시간이 모두 종료되면 사용 불가 상태로 변경됩니다.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상단으로 정렬되었던 지속 효과는 다시 원래 위치로 돌아갑니다.</a:t>
            </a:r>
          </a:p>
        </p:txBody>
      </p:sp>
      <p:sp>
        <p:nvSpPr>
          <p:cNvPr id="918" name="Shape 918"/>
          <p:cNvSpPr txBox="1"/>
          <p:nvPr/>
        </p:nvSpPr>
        <p:spPr>
          <a:xfrm>
            <a:off x="7484207" y="0"/>
            <a:ext cx="470779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  <p:sp>
        <p:nvSpPr>
          <p:cNvPr id="919" name="Shape 919"/>
          <p:cNvSpPr/>
          <p:nvPr/>
        </p:nvSpPr>
        <p:spPr>
          <a:xfrm>
            <a:off x="2724663" y="709550"/>
            <a:ext cx="747345" cy="254525"/>
          </a:xfrm>
          <a:prstGeom prst="roundRect">
            <a:avLst>
              <a:gd fmla="val 2465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0" name="Shape 92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749284" y="692583"/>
            <a:ext cx="257270" cy="257270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Shape 921"/>
          <p:cNvSpPr txBox="1"/>
          <p:nvPr/>
        </p:nvSpPr>
        <p:spPr>
          <a:xfrm>
            <a:off x="2918063" y="671525"/>
            <a:ext cx="578422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1.0 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 동상 스트링 참고</a:t>
            </a:r>
          </a:p>
        </p:txBody>
      </p:sp>
      <p:sp>
        <p:nvSpPr>
          <p:cNvPr id="927" name="Shape 92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2016.11.3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Chris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/>
          <p:nvPr/>
        </p:nvSpPr>
        <p:spPr>
          <a:xfrm>
            <a:off x="190063" y="615460"/>
            <a:ext cx="3351202" cy="59472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3" name="Shape 933"/>
          <p:cNvGrpSpPr/>
          <p:nvPr/>
        </p:nvGrpSpPr>
        <p:grpSpPr>
          <a:xfrm>
            <a:off x="190063" y="615458"/>
            <a:ext cx="3346532" cy="388017"/>
            <a:chOff x="4267428" y="1542413"/>
            <a:chExt cx="7314285" cy="634922"/>
          </a:xfrm>
        </p:grpSpPr>
        <p:pic>
          <p:nvPicPr>
            <p:cNvPr id="934" name="Shape 9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428" y="1542413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5" name="Shape 9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4571" y="1542416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36" name="Shape 9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17" y="1342340"/>
            <a:ext cx="1791136" cy="1850537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Shape 937"/>
          <p:cNvSpPr/>
          <p:nvPr/>
        </p:nvSpPr>
        <p:spPr>
          <a:xfrm>
            <a:off x="191980" y="1019174"/>
            <a:ext cx="3344610" cy="216651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8" name="Shape 9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88839" y="1079237"/>
            <a:ext cx="946130" cy="1720234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Shape 939"/>
          <p:cNvSpPr/>
          <p:nvPr/>
        </p:nvSpPr>
        <p:spPr>
          <a:xfrm>
            <a:off x="1938006" y="1273970"/>
            <a:ext cx="1523910" cy="15284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Shape 940"/>
          <p:cNvSpPr txBox="1"/>
          <p:nvPr/>
        </p:nvSpPr>
        <p:spPr>
          <a:xfrm>
            <a:off x="1163430" y="638750"/>
            <a:ext cx="139979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이순신 장군 동상</a:t>
            </a:r>
          </a:p>
        </p:txBody>
      </p:sp>
      <p:sp>
        <p:nvSpPr>
          <p:cNvPr id="941" name="Shape 941"/>
          <p:cNvSpPr txBox="1"/>
          <p:nvPr/>
        </p:nvSpPr>
        <p:spPr>
          <a:xfrm>
            <a:off x="1980014" y="1570021"/>
            <a:ext cx="1399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동상 설명</a:t>
            </a:r>
          </a:p>
        </p:txBody>
      </p:sp>
      <p:sp>
        <p:nvSpPr>
          <p:cNvPr id="942" name="Shape 942"/>
          <p:cNvSpPr/>
          <p:nvPr/>
        </p:nvSpPr>
        <p:spPr>
          <a:xfrm>
            <a:off x="190063" y="3241400"/>
            <a:ext cx="3346528" cy="2718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Shape 943"/>
          <p:cNvSpPr txBox="1"/>
          <p:nvPr/>
        </p:nvSpPr>
        <p:spPr>
          <a:xfrm>
            <a:off x="1629929" y="3195126"/>
            <a:ext cx="466793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</a:p>
        </p:txBody>
      </p:sp>
      <p:sp>
        <p:nvSpPr>
          <p:cNvPr id="944" name="Shape 944"/>
          <p:cNvSpPr/>
          <p:nvPr/>
        </p:nvSpPr>
        <p:spPr>
          <a:xfrm>
            <a:off x="190064" y="3573300"/>
            <a:ext cx="3346527" cy="20903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5" name="Shape 945"/>
          <p:cNvGrpSpPr/>
          <p:nvPr/>
        </p:nvGrpSpPr>
        <p:grpSpPr>
          <a:xfrm>
            <a:off x="190061" y="6374367"/>
            <a:ext cx="3346530" cy="186248"/>
            <a:chOff x="4280126" y="3276618"/>
            <a:chExt cx="7263492" cy="304761"/>
          </a:xfrm>
        </p:grpSpPr>
        <p:pic>
          <p:nvPicPr>
            <p:cNvPr id="946" name="Shape 94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7" name="Shape 94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8" name="Shape 948"/>
          <p:cNvGrpSpPr/>
          <p:nvPr/>
        </p:nvGrpSpPr>
        <p:grpSpPr>
          <a:xfrm>
            <a:off x="280122" y="3623175"/>
            <a:ext cx="3166409" cy="743869"/>
            <a:chOff x="3941187" y="4177358"/>
            <a:chExt cx="3166409" cy="743869"/>
          </a:xfrm>
        </p:grpSpPr>
        <p:sp>
          <p:nvSpPr>
            <p:cNvPr id="949" name="Shape 949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Shape 950"/>
            <p:cNvSpPr txBox="1"/>
            <p:nvPr/>
          </p:nvSpPr>
          <p:spPr>
            <a:xfrm>
              <a:off x="4615648" y="4177358"/>
              <a:ext cx="665567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951" name="Shape 95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2" name="Shape 952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953" name="Shape 953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954" name="Shape 95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5" name="Shape 95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56" name="Shape 956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957" name="Shape 957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958" name="Shape 958"/>
          <p:cNvGrpSpPr/>
          <p:nvPr/>
        </p:nvGrpSpPr>
        <p:grpSpPr>
          <a:xfrm>
            <a:off x="275448" y="4427509"/>
            <a:ext cx="3166409" cy="743869"/>
            <a:chOff x="3941187" y="4177358"/>
            <a:chExt cx="3166409" cy="743869"/>
          </a:xfrm>
        </p:grpSpPr>
        <p:sp>
          <p:nvSpPr>
            <p:cNvPr id="959" name="Shape 959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Shape 960"/>
            <p:cNvSpPr txBox="1"/>
            <p:nvPr/>
          </p:nvSpPr>
          <p:spPr>
            <a:xfrm>
              <a:off x="4615648" y="4177358"/>
              <a:ext cx="665567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풍작의 상징</a:t>
              </a:r>
            </a:p>
          </p:txBody>
        </p:sp>
        <p:pic>
          <p:nvPicPr>
            <p:cNvPr id="961" name="Shape 96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2" name="Shape 962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963" name="Shape 963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964" name="Shape 96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5" name="Shape 96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66" name="Shape 966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967" name="Shape 967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968" name="Shape 968"/>
          <p:cNvGrpSpPr/>
          <p:nvPr/>
        </p:nvGrpSpPr>
        <p:grpSpPr>
          <a:xfrm>
            <a:off x="279894" y="5223070"/>
            <a:ext cx="3166409" cy="743869"/>
            <a:chOff x="3941187" y="4177358"/>
            <a:chExt cx="3166409" cy="743869"/>
          </a:xfrm>
        </p:grpSpPr>
        <p:sp>
          <p:nvSpPr>
            <p:cNvPr id="969" name="Shape 969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Shape 970"/>
            <p:cNvSpPr txBox="1"/>
            <p:nvPr/>
          </p:nvSpPr>
          <p:spPr>
            <a:xfrm>
              <a:off x="4615648" y="4177358"/>
              <a:ext cx="697627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투쟁의 상징 </a:t>
              </a:r>
            </a:p>
          </p:txBody>
        </p:sp>
        <p:pic>
          <p:nvPicPr>
            <p:cNvPr id="971" name="Shape 97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2" name="Shape 972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pic>
          <p:nvPicPr>
            <p:cNvPr id="973" name="Shape 97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58057" y="4216721"/>
              <a:ext cx="671977" cy="671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4" name="Shape 974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975" name="Shape 975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pic>
        <p:nvPicPr>
          <p:cNvPr id="976" name="Shape 97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1788" y="5377423"/>
            <a:ext cx="492745" cy="492745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Shape 977"/>
          <p:cNvSpPr/>
          <p:nvPr/>
        </p:nvSpPr>
        <p:spPr>
          <a:xfrm>
            <a:off x="190060" y="5671844"/>
            <a:ext cx="3351202" cy="702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8" name="Shape 97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4680" y="5739523"/>
            <a:ext cx="634844" cy="634844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Shape 979"/>
          <p:cNvSpPr txBox="1"/>
          <p:nvPr/>
        </p:nvSpPr>
        <p:spPr>
          <a:xfrm>
            <a:off x="2628971" y="4054378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pic>
        <p:nvPicPr>
          <p:cNvPr id="980" name="Shape 98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09599" y="3245484"/>
            <a:ext cx="271916" cy="271916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Shape 981"/>
          <p:cNvSpPr txBox="1"/>
          <p:nvPr/>
        </p:nvSpPr>
        <p:spPr>
          <a:xfrm>
            <a:off x="2635153" y="4854432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sp>
        <p:nvSpPr>
          <p:cNvPr id="982" name="Shape 982"/>
          <p:cNvSpPr txBox="1"/>
          <p:nvPr/>
        </p:nvSpPr>
        <p:spPr>
          <a:xfrm>
            <a:off x="3989657" y="3524037"/>
            <a:ext cx="830426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동상 효과 이름과 설명은 StatueAttribute 테이블의 StatueBuffNameString과 StatueBuffExplainString 을 참조합니다.</a:t>
            </a:r>
          </a:p>
        </p:txBody>
      </p:sp>
      <p:sp>
        <p:nvSpPr>
          <p:cNvPr id="983" name="Shape 983"/>
          <p:cNvSpPr txBox="1"/>
          <p:nvPr/>
        </p:nvSpPr>
        <p:spPr>
          <a:xfrm>
            <a:off x="4097867" y="640270"/>
            <a:ext cx="720267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동상 이름과 설명은 NationStatue 테이블의 NationStatueName, NationStatueExplain 을 참조합니다.</a:t>
            </a:r>
          </a:p>
        </p:txBody>
      </p:sp>
      <p:sp>
        <p:nvSpPr>
          <p:cNvPr id="984" name="Shape 984"/>
          <p:cNvSpPr txBox="1"/>
          <p:nvPr/>
        </p:nvSpPr>
        <p:spPr>
          <a:xfrm>
            <a:off x="4097867" y="2892381"/>
            <a:ext cx="435561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StringKey 는 String_NationalLeaderStatue 를 참조합니다.</a:t>
            </a:r>
          </a:p>
        </p:txBody>
      </p:sp>
      <p:graphicFrame>
        <p:nvGraphicFramePr>
          <p:cNvPr id="985" name="Shape 985"/>
          <p:cNvGraphicFramePr/>
          <p:nvPr/>
        </p:nvGraphicFramePr>
        <p:xfrm>
          <a:off x="4305555" y="38770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{A5D7B4F3-20F6-449F-B6B4-58DC7A44506A}</a:tableStyleId>
              </a:tblPr>
              <a:tblGrid>
                <a:gridCol w="1428750"/>
                <a:gridCol w="151447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StatueBuffNameString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StatueBuffExplainString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버프 이름 스트링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버프 설명 스트링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6" name="Shape 986"/>
          <p:cNvGraphicFramePr/>
          <p:nvPr/>
        </p:nvGraphicFramePr>
        <p:xfrm>
          <a:off x="4305555" y="100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{A5D7B4F3-20F6-449F-B6B4-58DC7A44506A}</a:tableStyleId>
              </a:tblPr>
              <a:tblGrid>
                <a:gridCol w="1133150"/>
                <a:gridCol w="2511850"/>
                <a:gridCol w="2511850"/>
              </a:tblGrid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NationType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int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int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NationType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NationStatueName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NationStatueExplain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국가 타입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동상 이름 (String_NationalLeaderStatue)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동상 설명 (String_NationalLeaderStatue)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NT_Korea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NT_Japan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NT_China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NT_India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NT_England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NT_Egypt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NT_Rome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NT_Persia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87" name="Shape 987"/>
          <p:cNvSpPr txBox="1"/>
          <p:nvPr/>
        </p:nvSpPr>
        <p:spPr>
          <a:xfrm>
            <a:off x="4097867" y="5616775"/>
            <a:ext cx="435561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StringKey 는 String_NationalLeaderStatue 를 참조합니다.</a:t>
            </a:r>
          </a:p>
        </p:txBody>
      </p:sp>
      <p:sp>
        <p:nvSpPr>
          <p:cNvPr id="988" name="Shape 988"/>
          <p:cNvSpPr txBox="1"/>
          <p:nvPr/>
        </p:nvSpPr>
        <p:spPr>
          <a:xfrm>
            <a:off x="133565" y="106035"/>
            <a:ext cx="15664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참고 내용</a:t>
            </a:r>
          </a:p>
        </p:txBody>
      </p:sp>
      <p:sp>
        <p:nvSpPr>
          <p:cNvPr id="989" name="Shape 989"/>
          <p:cNvSpPr/>
          <p:nvPr/>
        </p:nvSpPr>
        <p:spPr>
          <a:xfrm>
            <a:off x="2724663" y="709550"/>
            <a:ext cx="747345" cy="254525"/>
          </a:xfrm>
          <a:prstGeom prst="roundRect">
            <a:avLst>
              <a:gd fmla="val 2465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0" name="Shape 99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749284" y="692583"/>
            <a:ext cx="257270" cy="257270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Shape 991"/>
          <p:cNvSpPr txBox="1"/>
          <p:nvPr/>
        </p:nvSpPr>
        <p:spPr>
          <a:xfrm>
            <a:off x="2918063" y="671525"/>
            <a:ext cx="578422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1.0 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/>
          <p:nvPr/>
        </p:nvSpPr>
        <p:spPr>
          <a:xfrm>
            <a:off x="190063" y="615460"/>
            <a:ext cx="3351202" cy="59472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7" name="Shape 997"/>
          <p:cNvGrpSpPr/>
          <p:nvPr/>
        </p:nvGrpSpPr>
        <p:grpSpPr>
          <a:xfrm>
            <a:off x="190063" y="615458"/>
            <a:ext cx="3346532" cy="388017"/>
            <a:chOff x="4267428" y="1542413"/>
            <a:chExt cx="7314285" cy="634922"/>
          </a:xfrm>
        </p:grpSpPr>
        <p:pic>
          <p:nvPicPr>
            <p:cNvPr id="998" name="Shape 99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428" y="1542413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9" name="Shape 99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4571" y="1542416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00" name="Shape 10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17" y="1342340"/>
            <a:ext cx="1791136" cy="1850537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Shape 1001"/>
          <p:cNvSpPr/>
          <p:nvPr/>
        </p:nvSpPr>
        <p:spPr>
          <a:xfrm>
            <a:off x="191980" y="1019174"/>
            <a:ext cx="3344610" cy="216651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2" name="Shape 10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88839" y="1079237"/>
            <a:ext cx="946130" cy="1720234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Shape 1003"/>
          <p:cNvSpPr/>
          <p:nvPr/>
        </p:nvSpPr>
        <p:spPr>
          <a:xfrm>
            <a:off x="1938006" y="1273970"/>
            <a:ext cx="1523910" cy="15284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Shape 1004"/>
          <p:cNvSpPr txBox="1"/>
          <p:nvPr/>
        </p:nvSpPr>
        <p:spPr>
          <a:xfrm>
            <a:off x="1163430" y="638750"/>
            <a:ext cx="139979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이순신 장군 동상</a:t>
            </a:r>
          </a:p>
        </p:txBody>
      </p:sp>
      <p:sp>
        <p:nvSpPr>
          <p:cNvPr id="1005" name="Shape 1005"/>
          <p:cNvSpPr txBox="1"/>
          <p:nvPr/>
        </p:nvSpPr>
        <p:spPr>
          <a:xfrm>
            <a:off x="1980014" y="1570021"/>
            <a:ext cx="1399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동상 설명</a:t>
            </a:r>
          </a:p>
        </p:txBody>
      </p:sp>
      <p:sp>
        <p:nvSpPr>
          <p:cNvPr id="1006" name="Shape 1006"/>
          <p:cNvSpPr/>
          <p:nvPr/>
        </p:nvSpPr>
        <p:spPr>
          <a:xfrm>
            <a:off x="190063" y="3241400"/>
            <a:ext cx="3346528" cy="2718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Shape 1007"/>
          <p:cNvSpPr txBox="1"/>
          <p:nvPr/>
        </p:nvSpPr>
        <p:spPr>
          <a:xfrm>
            <a:off x="1629929" y="3195126"/>
            <a:ext cx="466793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</a:p>
        </p:txBody>
      </p:sp>
      <p:sp>
        <p:nvSpPr>
          <p:cNvPr id="1008" name="Shape 1008"/>
          <p:cNvSpPr/>
          <p:nvPr/>
        </p:nvSpPr>
        <p:spPr>
          <a:xfrm>
            <a:off x="190064" y="3573300"/>
            <a:ext cx="3346527" cy="20903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9" name="Shape 1009"/>
          <p:cNvGrpSpPr/>
          <p:nvPr/>
        </p:nvGrpSpPr>
        <p:grpSpPr>
          <a:xfrm>
            <a:off x="190061" y="6374367"/>
            <a:ext cx="3346530" cy="186248"/>
            <a:chOff x="4280126" y="3276618"/>
            <a:chExt cx="7263492" cy="304761"/>
          </a:xfrm>
        </p:grpSpPr>
        <p:pic>
          <p:nvPicPr>
            <p:cNvPr id="1010" name="Shape 10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1" name="Shape 10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2" name="Shape 1012"/>
          <p:cNvGrpSpPr/>
          <p:nvPr/>
        </p:nvGrpSpPr>
        <p:grpSpPr>
          <a:xfrm>
            <a:off x="280122" y="3623175"/>
            <a:ext cx="3166409" cy="743869"/>
            <a:chOff x="3941187" y="4177358"/>
            <a:chExt cx="3166409" cy="743869"/>
          </a:xfrm>
        </p:grpSpPr>
        <p:sp>
          <p:nvSpPr>
            <p:cNvPr id="1013" name="Shape 1013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Shape 1014"/>
            <p:cNvSpPr txBox="1"/>
            <p:nvPr/>
          </p:nvSpPr>
          <p:spPr>
            <a:xfrm>
              <a:off x="4615648" y="4177358"/>
              <a:ext cx="665567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1015" name="Shape 10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6" name="Shape 1016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1017" name="Shape 1017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1018" name="Shape 101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9" name="Shape 101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20" name="Shape 1020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1021" name="Shape 1021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022" name="Shape 1022"/>
          <p:cNvGrpSpPr/>
          <p:nvPr/>
        </p:nvGrpSpPr>
        <p:grpSpPr>
          <a:xfrm>
            <a:off x="275448" y="4427509"/>
            <a:ext cx="3166409" cy="743869"/>
            <a:chOff x="3941187" y="4177358"/>
            <a:chExt cx="3166409" cy="743869"/>
          </a:xfrm>
        </p:grpSpPr>
        <p:sp>
          <p:nvSpPr>
            <p:cNvPr id="1023" name="Shape 1023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Shape 1024"/>
            <p:cNvSpPr txBox="1"/>
            <p:nvPr/>
          </p:nvSpPr>
          <p:spPr>
            <a:xfrm>
              <a:off x="4615648" y="4177358"/>
              <a:ext cx="665567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풍작의 상징</a:t>
              </a:r>
            </a:p>
          </p:txBody>
        </p:sp>
        <p:pic>
          <p:nvPicPr>
            <p:cNvPr id="1025" name="Shape 10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6" name="Shape 1026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1027" name="Shape 1027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1028" name="Shape 102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9" name="Shape 102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30" name="Shape 1030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1031" name="Shape 1031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032" name="Shape 1032"/>
          <p:cNvGrpSpPr/>
          <p:nvPr/>
        </p:nvGrpSpPr>
        <p:grpSpPr>
          <a:xfrm>
            <a:off x="279894" y="5223070"/>
            <a:ext cx="3166409" cy="743869"/>
            <a:chOff x="3941187" y="4177358"/>
            <a:chExt cx="3166409" cy="743869"/>
          </a:xfrm>
        </p:grpSpPr>
        <p:sp>
          <p:nvSpPr>
            <p:cNvPr id="1033" name="Shape 1033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Shape 1034"/>
            <p:cNvSpPr txBox="1"/>
            <p:nvPr/>
          </p:nvSpPr>
          <p:spPr>
            <a:xfrm>
              <a:off x="4615648" y="4177358"/>
              <a:ext cx="697627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투쟁의 상징 </a:t>
              </a:r>
            </a:p>
          </p:txBody>
        </p:sp>
        <p:pic>
          <p:nvPicPr>
            <p:cNvPr id="1035" name="Shape 103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6" name="Shape 1036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pic>
          <p:nvPicPr>
            <p:cNvPr id="1037" name="Shape 103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58057" y="4216721"/>
              <a:ext cx="671977" cy="671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8" name="Shape 1038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1039" name="Shape 1039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pic>
        <p:nvPicPr>
          <p:cNvPr id="1040" name="Shape 104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1788" y="5377423"/>
            <a:ext cx="492745" cy="492745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Shape 1041"/>
          <p:cNvSpPr/>
          <p:nvPr/>
        </p:nvSpPr>
        <p:spPr>
          <a:xfrm>
            <a:off x="190060" y="5671844"/>
            <a:ext cx="3351202" cy="702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2" name="Shape 104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4680" y="5739523"/>
            <a:ext cx="634844" cy="634844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Shape 1043"/>
          <p:cNvSpPr txBox="1"/>
          <p:nvPr/>
        </p:nvSpPr>
        <p:spPr>
          <a:xfrm>
            <a:off x="2628971" y="4054378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pic>
        <p:nvPicPr>
          <p:cNvPr id="1044" name="Shape 104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09599" y="3245484"/>
            <a:ext cx="271916" cy="271916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Shape 1045"/>
          <p:cNvSpPr txBox="1"/>
          <p:nvPr/>
        </p:nvSpPr>
        <p:spPr>
          <a:xfrm>
            <a:off x="2635153" y="4854432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graphicFrame>
        <p:nvGraphicFramePr>
          <p:cNvPr id="1046" name="Shape 1046"/>
          <p:cNvGraphicFramePr/>
          <p:nvPr/>
        </p:nvGraphicFramePr>
        <p:xfrm>
          <a:off x="4308475" y="1939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{A5D7B4F3-20F6-449F-B6B4-58DC7A44506A}</a:tableStyleId>
              </a:tblPr>
              <a:tblGrid>
                <a:gridCol w="647700"/>
                <a:gridCol w="257175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효과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047" name="Shape 1047"/>
          <p:cNvSpPr txBox="1"/>
          <p:nvPr/>
        </p:nvSpPr>
        <p:spPr>
          <a:xfrm>
            <a:off x="4097867" y="1595788"/>
            <a:ext cx="351737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String_NationalLeaderStatue 를 참조합니다.</a:t>
            </a:r>
          </a:p>
        </p:txBody>
      </p:sp>
      <p:cxnSp>
        <p:nvCxnSpPr>
          <p:cNvPr id="1048" name="Shape 1048"/>
          <p:cNvCxnSpPr>
            <a:stCxn id="1007" idx="3"/>
          </p:cNvCxnSpPr>
          <p:nvPr/>
        </p:nvCxnSpPr>
        <p:spPr>
          <a:xfrm flipH="1" rot="10800000">
            <a:off x="2096723" y="2043900"/>
            <a:ext cx="2211899" cy="130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049" name="Shape 1049"/>
          <p:cNvGrpSpPr/>
          <p:nvPr/>
        </p:nvGrpSpPr>
        <p:grpSpPr>
          <a:xfrm>
            <a:off x="4143507" y="3111274"/>
            <a:ext cx="3166409" cy="743869"/>
            <a:chOff x="3941187" y="4177358"/>
            <a:chExt cx="3166409" cy="743869"/>
          </a:xfrm>
        </p:grpSpPr>
        <p:sp>
          <p:nvSpPr>
            <p:cNvPr id="1050" name="Shape 1050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Shape 1051"/>
            <p:cNvSpPr txBox="1"/>
            <p:nvPr/>
          </p:nvSpPr>
          <p:spPr>
            <a:xfrm>
              <a:off x="4615648" y="4177358"/>
              <a:ext cx="697627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 </a:t>
              </a:r>
            </a:p>
          </p:txBody>
        </p:sp>
        <p:pic>
          <p:nvPicPr>
            <p:cNvPr id="1052" name="Shape 105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3" name="Shape 1053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1054" name="Shape 1054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1055" name="Shape 105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6" name="Shape 105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57" name="Shape 1057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1058" name="Shape 1058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059" name="Shape 1059"/>
          <p:cNvGrpSpPr/>
          <p:nvPr/>
        </p:nvGrpSpPr>
        <p:grpSpPr>
          <a:xfrm>
            <a:off x="4143507" y="3961879"/>
            <a:ext cx="3166409" cy="743869"/>
            <a:chOff x="3941187" y="4177358"/>
            <a:chExt cx="3166409" cy="743869"/>
          </a:xfrm>
        </p:grpSpPr>
        <p:sp>
          <p:nvSpPr>
            <p:cNvPr id="1060" name="Shape 1060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Shape 1061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1062" name="Shape 106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3" name="Shape 1063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1064" name="Shape 1064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1065" name="Shape 106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6" name="Shape 106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67" name="Shape 1067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1068" name="Shape 1068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069" name="Shape 1069"/>
          <p:cNvGrpSpPr/>
          <p:nvPr/>
        </p:nvGrpSpPr>
        <p:grpSpPr>
          <a:xfrm>
            <a:off x="4143507" y="5630497"/>
            <a:ext cx="3166409" cy="743869"/>
            <a:chOff x="3941187" y="4177358"/>
            <a:chExt cx="3166409" cy="743869"/>
          </a:xfrm>
        </p:grpSpPr>
        <p:sp>
          <p:nvSpPr>
            <p:cNvPr id="1070" name="Shape 1070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Shape 1071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1072" name="Shape 107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3" name="Shape 1073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 불가</a:t>
              </a:r>
            </a:p>
          </p:txBody>
        </p:sp>
        <p:grpSp>
          <p:nvGrpSpPr>
            <p:cNvPr id="1074" name="Shape 1074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1075" name="Shape 107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6" name="Shape 1076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77" name="Shape 1077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1078" name="Shape 1078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079" name="Shape 1079"/>
          <p:cNvGrpSpPr/>
          <p:nvPr/>
        </p:nvGrpSpPr>
        <p:grpSpPr>
          <a:xfrm>
            <a:off x="4143507" y="4784794"/>
            <a:ext cx="3166409" cy="743869"/>
            <a:chOff x="3941187" y="4177358"/>
            <a:chExt cx="3166409" cy="743869"/>
          </a:xfrm>
        </p:grpSpPr>
        <p:sp>
          <p:nvSpPr>
            <p:cNvPr id="1080" name="Shape 1080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Shape 1081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1082" name="Shape 108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3" name="Shape 1083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 중</a:t>
              </a:r>
            </a:p>
          </p:txBody>
        </p:sp>
        <p:grpSp>
          <p:nvGrpSpPr>
            <p:cNvPr id="1084" name="Shape 1084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1085" name="Shape 108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6" name="Shape 108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87" name="Shape 1087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1088" name="Shape 1088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089" name="Shape 1089"/>
          <p:cNvSpPr txBox="1"/>
          <p:nvPr/>
        </p:nvSpPr>
        <p:spPr>
          <a:xfrm>
            <a:off x="6494932" y="3524117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sp>
        <p:nvSpPr>
          <p:cNvPr id="1090" name="Shape 1090"/>
          <p:cNvSpPr txBox="1"/>
          <p:nvPr/>
        </p:nvSpPr>
        <p:spPr>
          <a:xfrm>
            <a:off x="6583017" y="4382676"/>
            <a:ext cx="762724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</a:p>
        </p:txBody>
      </p:sp>
      <p:pic>
        <p:nvPicPr>
          <p:cNvPr id="1091" name="Shape 109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601553" y="4436596"/>
            <a:ext cx="210602" cy="21060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2" name="Shape 1092"/>
          <p:cNvGraphicFramePr/>
          <p:nvPr/>
        </p:nvGraphicFramePr>
        <p:xfrm>
          <a:off x="8130220" y="35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{A5D7B4F3-20F6-449F-B6B4-58DC7A44506A}</a:tableStyleId>
              </a:tblPr>
              <a:tblGrid>
                <a:gridCol w="647700"/>
                <a:gridCol w="257175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사용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93" name="Shape 1093"/>
          <p:cNvGraphicFramePr/>
          <p:nvPr/>
        </p:nvGraphicFramePr>
        <p:xfrm>
          <a:off x="8130220" y="4461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{A5D7B4F3-20F6-449F-B6B4-58DC7A44506A}</a:tableStyleId>
              </a:tblPr>
              <a:tblGrid>
                <a:gridCol w="647700"/>
                <a:gridCol w="257175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사용 중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94" name="Shape 1094"/>
          <p:cNvGraphicFramePr/>
          <p:nvPr/>
        </p:nvGraphicFramePr>
        <p:xfrm>
          <a:off x="8130220" y="49295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{A5D7B4F3-20F6-449F-B6B4-58DC7A44506A}</a:tableStyleId>
              </a:tblPr>
              <a:tblGrid>
                <a:gridCol w="647700"/>
                <a:gridCol w="257175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사용 불가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95" name="Shape 1095"/>
          <p:cNvGraphicFramePr/>
          <p:nvPr/>
        </p:nvGraphicFramePr>
        <p:xfrm>
          <a:off x="8130220" y="39942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{A5D7B4F3-20F6-449F-B6B4-58DC7A44506A}</a:tableStyleId>
              </a:tblPr>
              <a:tblGrid>
                <a:gridCol w="647700"/>
                <a:gridCol w="257175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무료 !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1096" name="Shape 1096"/>
          <p:cNvCxnSpPr>
            <a:stCxn id="1053" idx="3"/>
          </p:cNvCxnSpPr>
          <p:nvPr/>
        </p:nvCxnSpPr>
        <p:spPr>
          <a:xfrm>
            <a:off x="7192783" y="3368329"/>
            <a:ext cx="937500" cy="263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97" name="Shape 1097"/>
          <p:cNvCxnSpPr>
            <a:stCxn id="1089" idx="3"/>
          </p:cNvCxnSpPr>
          <p:nvPr/>
        </p:nvCxnSpPr>
        <p:spPr>
          <a:xfrm>
            <a:off x="7257656" y="3650722"/>
            <a:ext cx="872700" cy="448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98" name="Shape 1098"/>
          <p:cNvCxnSpPr>
            <a:stCxn id="1082" idx="3"/>
          </p:cNvCxnSpPr>
          <p:nvPr/>
        </p:nvCxnSpPr>
        <p:spPr>
          <a:xfrm flipH="1" rot="10800000">
            <a:off x="7238269" y="4566626"/>
            <a:ext cx="891900" cy="49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99" name="Shape 1099"/>
          <p:cNvCxnSpPr>
            <a:stCxn id="1072" idx="3"/>
          </p:cNvCxnSpPr>
          <p:nvPr/>
        </p:nvCxnSpPr>
        <p:spPr>
          <a:xfrm flipH="1" rot="10800000">
            <a:off x="7238269" y="5034329"/>
            <a:ext cx="891900" cy="870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1100" name="Shape 1100"/>
          <p:cNvGraphicFramePr/>
          <p:nvPr/>
        </p:nvGraphicFramePr>
        <p:xfrm>
          <a:off x="4832355" y="256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{A5D7B4F3-20F6-449F-B6B4-58DC7A44506A}</a:tableStyleId>
              </a:tblPr>
              <a:tblGrid>
                <a:gridCol w="647700"/>
                <a:gridCol w="257175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2시간 지속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101" name="Shape 1101"/>
          <p:cNvCxnSpPr>
            <a:stCxn id="1057" idx="0"/>
          </p:cNvCxnSpPr>
          <p:nvPr/>
        </p:nvCxnSpPr>
        <p:spPr>
          <a:xfrm flipH="1" rot="10800000">
            <a:off x="5353136" y="2779157"/>
            <a:ext cx="1089000" cy="537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02" name="Shape 1102"/>
          <p:cNvSpPr txBox="1"/>
          <p:nvPr/>
        </p:nvSpPr>
        <p:spPr>
          <a:xfrm>
            <a:off x="133565" y="106035"/>
            <a:ext cx="15664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참고 내용</a:t>
            </a:r>
          </a:p>
        </p:txBody>
      </p:sp>
      <p:sp>
        <p:nvSpPr>
          <p:cNvPr id="1103" name="Shape 1103"/>
          <p:cNvSpPr/>
          <p:nvPr/>
        </p:nvSpPr>
        <p:spPr>
          <a:xfrm>
            <a:off x="2724663" y="709550"/>
            <a:ext cx="747345" cy="254525"/>
          </a:xfrm>
          <a:prstGeom prst="roundRect">
            <a:avLst>
              <a:gd fmla="val 2465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4" name="Shape 110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749284" y="692583"/>
            <a:ext cx="257270" cy="257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Shape 1105"/>
          <p:cNvSpPr txBox="1"/>
          <p:nvPr/>
        </p:nvSpPr>
        <p:spPr>
          <a:xfrm>
            <a:off x="2918063" y="671525"/>
            <a:ext cx="578422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1.0 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0" name="Shape 1110"/>
          <p:cNvGrpSpPr/>
          <p:nvPr/>
        </p:nvGrpSpPr>
        <p:grpSpPr>
          <a:xfrm>
            <a:off x="161917" y="615458"/>
            <a:ext cx="3379348" cy="5947265"/>
            <a:chOff x="161917" y="615458"/>
            <a:chExt cx="3379348" cy="5947265"/>
          </a:xfrm>
        </p:grpSpPr>
        <p:sp>
          <p:nvSpPr>
            <p:cNvPr id="1111" name="Shape 1111"/>
            <p:cNvSpPr/>
            <p:nvPr/>
          </p:nvSpPr>
          <p:spPr>
            <a:xfrm>
              <a:off x="190063" y="615460"/>
              <a:ext cx="3351202" cy="594726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2" name="Shape 1112"/>
            <p:cNvGrpSpPr/>
            <p:nvPr/>
          </p:nvGrpSpPr>
          <p:grpSpPr>
            <a:xfrm>
              <a:off x="190063" y="615458"/>
              <a:ext cx="3346532" cy="388017"/>
              <a:chOff x="4267428" y="1542413"/>
              <a:chExt cx="7314285" cy="634922"/>
            </a:xfrm>
          </p:grpSpPr>
          <p:pic>
            <p:nvPicPr>
              <p:cNvPr id="1113" name="Shape 11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4267428" y="1542413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14" name="Shape 111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924571" y="1542416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5" name="Shape 11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1917" y="1342340"/>
              <a:ext cx="1791136" cy="1850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6" name="Shape 1116"/>
            <p:cNvSpPr/>
            <p:nvPr/>
          </p:nvSpPr>
          <p:spPr>
            <a:xfrm>
              <a:off x="191980" y="1019174"/>
              <a:ext cx="3344610" cy="2166516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7" name="Shape 11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688839" y="1079237"/>
              <a:ext cx="946130" cy="17202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8" name="Shape 1118"/>
            <p:cNvSpPr/>
            <p:nvPr/>
          </p:nvSpPr>
          <p:spPr>
            <a:xfrm>
              <a:off x="1938006" y="1273970"/>
              <a:ext cx="1523910" cy="1528495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 cap="flat" cmpd="sng" w="12700">
              <a:solidFill>
                <a:srgbClr val="FFF2CC"/>
              </a:solidFill>
              <a:prstDash val="dashDot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Shape 1119"/>
            <p:cNvSpPr txBox="1"/>
            <p:nvPr/>
          </p:nvSpPr>
          <p:spPr>
            <a:xfrm>
              <a:off x="1163430" y="638750"/>
              <a:ext cx="1399795" cy="333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이순신 장군 동상</a:t>
              </a:r>
            </a:p>
          </p:txBody>
        </p:sp>
        <p:sp>
          <p:nvSpPr>
            <p:cNvPr id="1120" name="Shape 1120"/>
            <p:cNvSpPr txBox="1"/>
            <p:nvPr/>
          </p:nvSpPr>
          <p:spPr>
            <a:xfrm>
              <a:off x="1980014" y="1570021"/>
              <a:ext cx="13997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동상 설명</a:t>
              </a: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90063" y="3241400"/>
              <a:ext cx="3346528" cy="271801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Shape 1122"/>
            <p:cNvSpPr txBox="1"/>
            <p:nvPr/>
          </p:nvSpPr>
          <p:spPr>
            <a:xfrm>
              <a:off x="1629929" y="3195126"/>
              <a:ext cx="466793" cy="313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효과</a:t>
              </a: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90064" y="3573300"/>
              <a:ext cx="3346527" cy="209033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4" name="Shape 1124"/>
            <p:cNvGrpSpPr/>
            <p:nvPr/>
          </p:nvGrpSpPr>
          <p:grpSpPr>
            <a:xfrm>
              <a:off x="190061" y="6374367"/>
              <a:ext cx="3346530" cy="186248"/>
              <a:chOff x="4280126" y="3276618"/>
              <a:chExt cx="7263492" cy="304761"/>
            </a:xfrm>
          </p:grpSpPr>
          <p:pic>
            <p:nvPicPr>
              <p:cNvPr id="1125" name="Shape 112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4280126" y="32766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26" name="Shape 112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911872" y="32766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27" name="Shape 1127"/>
            <p:cNvGrpSpPr/>
            <p:nvPr/>
          </p:nvGrpSpPr>
          <p:grpSpPr>
            <a:xfrm>
              <a:off x="280122" y="3623175"/>
              <a:ext cx="3166409" cy="743869"/>
              <a:chOff x="3941187" y="4177358"/>
              <a:chExt cx="3166409" cy="743869"/>
            </a:xfrm>
          </p:grpSpPr>
          <p:sp>
            <p:nvSpPr>
              <p:cNvPr id="1128" name="Shape 1128"/>
              <p:cNvSpPr/>
              <p:nvPr/>
            </p:nvSpPr>
            <p:spPr>
              <a:xfrm>
                <a:off x="3941187" y="4185573"/>
                <a:ext cx="3166409" cy="7356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Shape 1129"/>
              <p:cNvSpPr txBox="1"/>
              <p:nvPr/>
            </p:nvSpPr>
            <p:spPr>
              <a:xfrm>
                <a:off x="4615648" y="4177358"/>
                <a:ext cx="66556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풍년의 상징</a:t>
                </a:r>
              </a:p>
            </p:txBody>
          </p:sp>
          <p:pic>
            <p:nvPicPr>
              <p:cNvPr id="1130" name="Shape 113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319669" y="4308855"/>
                <a:ext cx="716279" cy="2846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31" name="Shape 1131"/>
              <p:cNvSpPr txBox="1"/>
              <p:nvPr/>
            </p:nvSpPr>
            <p:spPr>
              <a:xfrm>
                <a:off x="6354126" y="4317876"/>
                <a:ext cx="63633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사 용</a:t>
                </a:r>
              </a:p>
            </p:txBody>
          </p:sp>
          <p:grpSp>
            <p:nvGrpSpPr>
              <p:cNvPr id="1132" name="Shape 1132"/>
              <p:cNvGrpSpPr/>
              <p:nvPr/>
            </p:nvGrpSpPr>
            <p:grpSpPr>
              <a:xfrm>
                <a:off x="3958057" y="4216721"/>
                <a:ext cx="671977" cy="671977"/>
                <a:chOff x="3958057" y="4216721"/>
                <a:chExt cx="671977" cy="671977"/>
              </a:xfrm>
            </p:grpSpPr>
            <p:pic>
              <p:nvPicPr>
                <p:cNvPr id="1133" name="Shape 1133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3958057" y="4216721"/>
                  <a:ext cx="671977" cy="67197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34" name="Shape 1134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4049023" y="4317876"/>
                  <a:ext cx="490042" cy="4900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135" name="Shape 1135"/>
              <p:cNvSpPr txBox="1"/>
              <p:nvPr/>
            </p:nvSpPr>
            <p:spPr>
              <a:xfrm>
                <a:off x="4614451" y="4382542"/>
                <a:ext cx="107273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2 시간</a:t>
                </a: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지속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모든 자원 생산량  </a:t>
                </a: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+10 %</a:t>
                </a:r>
              </a:p>
            </p:txBody>
          </p:sp>
          <p:cxnSp>
            <p:nvCxnSpPr>
              <p:cNvPr id="1136" name="Shape 1136"/>
              <p:cNvCxnSpPr/>
              <p:nvPr/>
            </p:nvCxnSpPr>
            <p:spPr>
              <a:xfrm>
                <a:off x="4668382" y="4399569"/>
                <a:ext cx="1108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1137" name="Shape 1137"/>
            <p:cNvGrpSpPr/>
            <p:nvPr/>
          </p:nvGrpSpPr>
          <p:grpSpPr>
            <a:xfrm>
              <a:off x="275448" y="4427509"/>
              <a:ext cx="3166409" cy="743869"/>
              <a:chOff x="3941187" y="4177358"/>
              <a:chExt cx="3166409" cy="743869"/>
            </a:xfrm>
          </p:grpSpPr>
          <p:sp>
            <p:nvSpPr>
              <p:cNvPr id="1138" name="Shape 1138"/>
              <p:cNvSpPr/>
              <p:nvPr/>
            </p:nvSpPr>
            <p:spPr>
              <a:xfrm>
                <a:off x="3941187" y="4185573"/>
                <a:ext cx="3166409" cy="7356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Shape 1139"/>
              <p:cNvSpPr txBox="1"/>
              <p:nvPr/>
            </p:nvSpPr>
            <p:spPr>
              <a:xfrm>
                <a:off x="4615648" y="4177358"/>
                <a:ext cx="66556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풍작의 상징</a:t>
                </a:r>
              </a:p>
            </p:txBody>
          </p:sp>
          <p:pic>
            <p:nvPicPr>
              <p:cNvPr id="1140" name="Shape 114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319669" y="4308855"/>
                <a:ext cx="716279" cy="2846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41" name="Shape 1141"/>
              <p:cNvSpPr txBox="1"/>
              <p:nvPr/>
            </p:nvSpPr>
            <p:spPr>
              <a:xfrm>
                <a:off x="6354126" y="4317876"/>
                <a:ext cx="63633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사 용</a:t>
                </a:r>
              </a:p>
            </p:txBody>
          </p:sp>
          <p:grpSp>
            <p:nvGrpSpPr>
              <p:cNvPr id="1142" name="Shape 1142"/>
              <p:cNvGrpSpPr/>
              <p:nvPr/>
            </p:nvGrpSpPr>
            <p:grpSpPr>
              <a:xfrm>
                <a:off x="3958057" y="4216721"/>
                <a:ext cx="671977" cy="671977"/>
                <a:chOff x="3958057" y="4216721"/>
                <a:chExt cx="671977" cy="671977"/>
              </a:xfrm>
            </p:grpSpPr>
            <p:pic>
              <p:nvPicPr>
                <p:cNvPr id="1143" name="Shape 1143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3958057" y="4216721"/>
                  <a:ext cx="671977" cy="67197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44" name="Shape 1144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4049023" y="4317876"/>
                  <a:ext cx="490042" cy="4900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145" name="Shape 1145"/>
              <p:cNvSpPr txBox="1"/>
              <p:nvPr/>
            </p:nvSpPr>
            <p:spPr>
              <a:xfrm>
                <a:off x="4614451" y="4382542"/>
                <a:ext cx="11496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2 시간</a:t>
                </a: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지속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모든 자원 채집속도  </a:t>
                </a: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+10 %</a:t>
                </a:r>
              </a:p>
            </p:txBody>
          </p:sp>
          <p:cxnSp>
            <p:nvCxnSpPr>
              <p:cNvPr id="1146" name="Shape 1146"/>
              <p:cNvCxnSpPr/>
              <p:nvPr/>
            </p:nvCxnSpPr>
            <p:spPr>
              <a:xfrm>
                <a:off x="4668382" y="4399569"/>
                <a:ext cx="1108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1147" name="Shape 1147"/>
            <p:cNvGrpSpPr/>
            <p:nvPr/>
          </p:nvGrpSpPr>
          <p:grpSpPr>
            <a:xfrm>
              <a:off x="279894" y="5223070"/>
              <a:ext cx="3166409" cy="743869"/>
              <a:chOff x="3941187" y="4177358"/>
              <a:chExt cx="3166409" cy="743869"/>
            </a:xfrm>
          </p:grpSpPr>
          <p:sp>
            <p:nvSpPr>
              <p:cNvPr id="1148" name="Shape 1148"/>
              <p:cNvSpPr/>
              <p:nvPr/>
            </p:nvSpPr>
            <p:spPr>
              <a:xfrm>
                <a:off x="3941187" y="4185573"/>
                <a:ext cx="3166409" cy="7356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Shape 1149"/>
              <p:cNvSpPr txBox="1"/>
              <p:nvPr/>
            </p:nvSpPr>
            <p:spPr>
              <a:xfrm>
                <a:off x="4615648" y="4177358"/>
                <a:ext cx="66556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투쟁의 상징</a:t>
                </a:r>
              </a:p>
            </p:txBody>
          </p:sp>
          <p:pic>
            <p:nvPicPr>
              <p:cNvPr id="1150" name="Shape 115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319669" y="4308855"/>
                <a:ext cx="716279" cy="2846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51" name="Shape 1151"/>
              <p:cNvSpPr txBox="1"/>
              <p:nvPr/>
            </p:nvSpPr>
            <p:spPr>
              <a:xfrm>
                <a:off x="6354126" y="4317876"/>
                <a:ext cx="63633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사 용</a:t>
                </a:r>
              </a:p>
            </p:txBody>
          </p:sp>
          <p:pic>
            <p:nvPicPr>
              <p:cNvPr id="1152" name="Shape 115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53" name="Shape 1153"/>
              <p:cNvSpPr txBox="1"/>
              <p:nvPr/>
            </p:nvSpPr>
            <p:spPr>
              <a:xfrm>
                <a:off x="4614451" y="4382542"/>
                <a:ext cx="11496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2 시간</a:t>
                </a: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지속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모든 자원 채집속도  </a:t>
                </a: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+10 %</a:t>
                </a:r>
              </a:p>
            </p:txBody>
          </p:sp>
          <p:cxnSp>
            <p:nvCxnSpPr>
              <p:cNvPr id="1154" name="Shape 1154"/>
              <p:cNvCxnSpPr/>
              <p:nvPr/>
            </p:nvCxnSpPr>
            <p:spPr>
              <a:xfrm>
                <a:off x="4668382" y="4399569"/>
                <a:ext cx="1108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pic>
          <p:nvPicPr>
            <p:cNvPr id="1155" name="Shape 115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91788" y="5377423"/>
              <a:ext cx="492745" cy="4927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6" name="Shape 1156"/>
            <p:cNvSpPr/>
            <p:nvPr/>
          </p:nvSpPr>
          <p:spPr>
            <a:xfrm>
              <a:off x="190060" y="5671844"/>
              <a:ext cx="3351202" cy="70252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57" name="Shape 115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04680" y="5739523"/>
              <a:ext cx="634844" cy="6348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8" name="Shape 1158"/>
            <p:cNvSpPr txBox="1"/>
            <p:nvPr/>
          </p:nvSpPr>
          <p:spPr>
            <a:xfrm>
              <a:off x="2628971" y="4054378"/>
              <a:ext cx="762724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무료 !</a:t>
              </a:r>
            </a:p>
          </p:txBody>
        </p:sp>
        <p:pic>
          <p:nvPicPr>
            <p:cNvPr id="1159" name="Shape 115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209599" y="3245484"/>
              <a:ext cx="271916" cy="2719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0" name="Shape 1160"/>
            <p:cNvSpPr txBox="1"/>
            <p:nvPr/>
          </p:nvSpPr>
          <p:spPr>
            <a:xfrm>
              <a:off x="2628971" y="4859192"/>
              <a:ext cx="762724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무료 !</a:t>
              </a:r>
            </a:p>
          </p:txBody>
        </p:sp>
      </p:grpSp>
      <p:sp>
        <p:nvSpPr>
          <p:cNvPr id="1161" name="Shape 1161"/>
          <p:cNvSpPr/>
          <p:nvPr/>
        </p:nvSpPr>
        <p:spPr>
          <a:xfrm>
            <a:off x="346609" y="1788783"/>
            <a:ext cx="3045086" cy="239275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Shape 1162"/>
          <p:cNvSpPr txBox="1"/>
          <p:nvPr/>
        </p:nvSpPr>
        <p:spPr>
          <a:xfrm>
            <a:off x="341934" y="1760096"/>
            <a:ext cx="3049761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국가별 지도자 동상 도움말</a:t>
            </a:r>
          </a:p>
        </p:txBody>
      </p:sp>
      <p:cxnSp>
        <p:nvCxnSpPr>
          <p:cNvPr id="1163" name="Shape 1163"/>
          <p:cNvCxnSpPr/>
          <p:nvPr/>
        </p:nvCxnSpPr>
        <p:spPr>
          <a:xfrm>
            <a:off x="435749" y="2088677"/>
            <a:ext cx="281781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64" name="Shape 1164"/>
          <p:cNvSpPr txBox="1"/>
          <p:nvPr/>
        </p:nvSpPr>
        <p:spPr>
          <a:xfrm>
            <a:off x="362514" y="2124110"/>
            <a:ext cx="3049761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지도자 동상은 국가별로 실존하는 동상을 그대로 옮겨놓았습니다.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동상이 가진 효과는 하루에 한 번씩 사용할 수 있으며, 기준 시간이 지나야만 다시 사용할 수 있게 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매일 첫 번째 동상 효과는 무료로 사용할 수 있지만 두 번째 동상 효과부터는 크라운을 사용해야만 하니 신중하게 무료 효과를 선택하세요!</a:t>
            </a:r>
          </a:p>
        </p:txBody>
      </p:sp>
      <p:graphicFrame>
        <p:nvGraphicFramePr>
          <p:cNvPr id="1165" name="Shape 1165"/>
          <p:cNvGraphicFramePr/>
          <p:nvPr/>
        </p:nvGraphicFramePr>
        <p:xfrm>
          <a:off x="4366433" y="19438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{A5D7B4F3-20F6-449F-B6B4-58DC7A44506A}</a:tableStyleId>
              </a:tblPr>
              <a:tblGrid>
                <a:gridCol w="741175"/>
                <a:gridCol w="294287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국가별 지도자 동상 도움말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지도자 동상은 국가별로 실존하는 동상을 그대로 옮겨놓았습니다.\n동상이 가진 효과는 하루에 한 번씩 사용할 수 있으며, 기준 시간이 지나야만 다시 사용할 수 있게 됩니다.\n매일 첫 번째 동상 효과는 무료로 사용할 수 있지만 두 번째 동상 효과부터는 크라운을 사용해야만하니 신중하게 무료 효과를 선택하세요!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166" name="Shape 1166"/>
          <p:cNvSpPr txBox="1"/>
          <p:nvPr/>
        </p:nvSpPr>
        <p:spPr>
          <a:xfrm>
            <a:off x="4097867" y="1595788"/>
            <a:ext cx="351737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String_NationalLeaderStatue 를 참조합니다.</a:t>
            </a:r>
          </a:p>
        </p:txBody>
      </p:sp>
      <p:sp>
        <p:nvSpPr>
          <p:cNvPr id="1167" name="Shape 1167"/>
          <p:cNvSpPr txBox="1"/>
          <p:nvPr/>
        </p:nvSpPr>
        <p:spPr>
          <a:xfrm>
            <a:off x="133565" y="106035"/>
            <a:ext cx="15664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참고 내용</a:t>
            </a:r>
          </a:p>
        </p:txBody>
      </p:sp>
      <p:sp>
        <p:nvSpPr>
          <p:cNvPr id="1168" name="Shape 1168"/>
          <p:cNvSpPr/>
          <p:nvPr/>
        </p:nvSpPr>
        <p:spPr>
          <a:xfrm>
            <a:off x="2724663" y="709550"/>
            <a:ext cx="747345" cy="254525"/>
          </a:xfrm>
          <a:prstGeom prst="roundRect">
            <a:avLst>
              <a:gd fmla="val 2465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9" name="Shape 116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749284" y="692583"/>
            <a:ext cx="257270" cy="257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0" name="Shape 1170"/>
          <p:cNvSpPr txBox="1"/>
          <p:nvPr/>
        </p:nvSpPr>
        <p:spPr>
          <a:xfrm>
            <a:off x="2918063" y="671525"/>
            <a:ext cx="578422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1.0 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5" name="Shape 1175"/>
          <p:cNvGrpSpPr/>
          <p:nvPr/>
        </p:nvGrpSpPr>
        <p:grpSpPr>
          <a:xfrm>
            <a:off x="161917" y="615458"/>
            <a:ext cx="3379348" cy="5947265"/>
            <a:chOff x="161917" y="615458"/>
            <a:chExt cx="3379348" cy="5947265"/>
          </a:xfrm>
        </p:grpSpPr>
        <p:sp>
          <p:nvSpPr>
            <p:cNvPr id="1176" name="Shape 1176"/>
            <p:cNvSpPr/>
            <p:nvPr/>
          </p:nvSpPr>
          <p:spPr>
            <a:xfrm>
              <a:off x="190063" y="615460"/>
              <a:ext cx="3351202" cy="594726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7" name="Shape 1177"/>
            <p:cNvGrpSpPr/>
            <p:nvPr/>
          </p:nvGrpSpPr>
          <p:grpSpPr>
            <a:xfrm>
              <a:off x="190063" y="615458"/>
              <a:ext cx="3346532" cy="388017"/>
              <a:chOff x="4267428" y="1542413"/>
              <a:chExt cx="7314285" cy="634922"/>
            </a:xfrm>
          </p:grpSpPr>
          <p:pic>
            <p:nvPicPr>
              <p:cNvPr id="1178" name="Shape 117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4267428" y="1542413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79" name="Shape 117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924571" y="1542416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80" name="Shape 118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1917" y="1342340"/>
              <a:ext cx="1791136" cy="1850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1" name="Shape 1181"/>
            <p:cNvSpPr/>
            <p:nvPr/>
          </p:nvSpPr>
          <p:spPr>
            <a:xfrm>
              <a:off x="191980" y="1019174"/>
              <a:ext cx="3344610" cy="2166516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82" name="Shape 118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688839" y="1079237"/>
              <a:ext cx="946130" cy="17202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3" name="Shape 1183"/>
            <p:cNvSpPr/>
            <p:nvPr/>
          </p:nvSpPr>
          <p:spPr>
            <a:xfrm>
              <a:off x="1938006" y="1273970"/>
              <a:ext cx="1523910" cy="1528495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 cap="flat" cmpd="sng" w="12700">
              <a:solidFill>
                <a:srgbClr val="FFF2CC"/>
              </a:solidFill>
              <a:prstDash val="dashDot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Shape 1184"/>
            <p:cNvSpPr txBox="1"/>
            <p:nvPr/>
          </p:nvSpPr>
          <p:spPr>
            <a:xfrm>
              <a:off x="1163430" y="638750"/>
              <a:ext cx="1399795" cy="333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이순신 장군 동상</a:t>
              </a:r>
            </a:p>
          </p:txBody>
        </p:sp>
        <p:sp>
          <p:nvSpPr>
            <p:cNvPr id="1185" name="Shape 1185"/>
            <p:cNvSpPr txBox="1"/>
            <p:nvPr/>
          </p:nvSpPr>
          <p:spPr>
            <a:xfrm>
              <a:off x="1980014" y="1570021"/>
              <a:ext cx="13997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동상 설명</a:t>
              </a: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90063" y="3241400"/>
              <a:ext cx="3346528" cy="271801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Shape 1187"/>
            <p:cNvSpPr txBox="1"/>
            <p:nvPr/>
          </p:nvSpPr>
          <p:spPr>
            <a:xfrm>
              <a:off x="1629929" y="3195126"/>
              <a:ext cx="466793" cy="313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효과</a:t>
              </a: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90064" y="3573300"/>
              <a:ext cx="3346527" cy="209033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9" name="Shape 1189"/>
            <p:cNvGrpSpPr/>
            <p:nvPr/>
          </p:nvGrpSpPr>
          <p:grpSpPr>
            <a:xfrm>
              <a:off x="190061" y="6374367"/>
              <a:ext cx="3346530" cy="186248"/>
              <a:chOff x="4280126" y="3276618"/>
              <a:chExt cx="7263492" cy="304761"/>
            </a:xfrm>
          </p:grpSpPr>
          <p:pic>
            <p:nvPicPr>
              <p:cNvPr id="1190" name="Shape 119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4280126" y="32766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91" name="Shape 119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911872" y="32766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92" name="Shape 1192"/>
            <p:cNvGrpSpPr/>
            <p:nvPr/>
          </p:nvGrpSpPr>
          <p:grpSpPr>
            <a:xfrm>
              <a:off x="280122" y="3623175"/>
              <a:ext cx="3166409" cy="743869"/>
              <a:chOff x="3941187" y="4177358"/>
              <a:chExt cx="3166409" cy="743869"/>
            </a:xfrm>
          </p:grpSpPr>
          <p:sp>
            <p:nvSpPr>
              <p:cNvPr id="1193" name="Shape 1193"/>
              <p:cNvSpPr/>
              <p:nvPr/>
            </p:nvSpPr>
            <p:spPr>
              <a:xfrm>
                <a:off x="3941187" y="4185573"/>
                <a:ext cx="3166409" cy="7356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Shape 1194"/>
              <p:cNvSpPr txBox="1"/>
              <p:nvPr/>
            </p:nvSpPr>
            <p:spPr>
              <a:xfrm>
                <a:off x="4615648" y="4177358"/>
                <a:ext cx="66556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풍년의 상징</a:t>
                </a:r>
              </a:p>
            </p:txBody>
          </p:sp>
          <p:pic>
            <p:nvPicPr>
              <p:cNvPr id="1195" name="Shape 119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319669" y="4308855"/>
                <a:ext cx="716279" cy="2846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96" name="Shape 1196"/>
              <p:cNvSpPr txBox="1"/>
              <p:nvPr/>
            </p:nvSpPr>
            <p:spPr>
              <a:xfrm>
                <a:off x="6354126" y="4317876"/>
                <a:ext cx="63633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사용 불가</a:t>
                </a:r>
              </a:p>
            </p:txBody>
          </p:sp>
          <p:grpSp>
            <p:nvGrpSpPr>
              <p:cNvPr id="1197" name="Shape 1197"/>
              <p:cNvGrpSpPr/>
              <p:nvPr/>
            </p:nvGrpSpPr>
            <p:grpSpPr>
              <a:xfrm>
                <a:off x="3958057" y="4216721"/>
                <a:ext cx="671977" cy="671977"/>
                <a:chOff x="3958057" y="4216721"/>
                <a:chExt cx="671977" cy="671977"/>
              </a:xfrm>
            </p:grpSpPr>
            <p:pic>
              <p:nvPicPr>
                <p:cNvPr id="1198" name="Shape 1198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3958057" y="4216721"/>
                  <a:ext cx="671977" cy="67197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99" name="Shape 1199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4049023" y="4317876"/>
                  <a:ext cx="490042" cy="4900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200" name="Shape 1200"/>
              <p:cNvSpPr txBox="1"/>
              <p:nvPr/>
            </p:nvSpPr>
            <p:spPr>
              <a:xfrm>
                <a:off x="4614451" y="4382542"/>
                <a:ext cx="107273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2 시간</a:t>
                </a: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지속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모든 자원 생산량  </a:t>
                </a: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+10 %</a:t>
                </a:r>
              </a:p>
            </p:txBody>
          </p:sp>
          <p:cxnSp>
            <p:nvCxnSpPr>
              <p:cNvPr id="1201" name="Shape 1201"/>
              <p:cNvCxnSpPr/>
              <p:nvPr/>
            </p:nvCxnSpPr>
            <p:spPr>
              <a:xfrm>
                <a:off x="4668382" y="4399569"/>
                <a:ext cx="1108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1202" name="Shape 1202"/>
            <p:cNvGrpSpPr/>
            <p:nvPr/>
          </p:nvGrpSpPr>
          <p:grpSpPr>
            <a:xfrm>
              <a:off x="279894" y="5223070"/>
              <a:ext cx="3166409" cy="743869"/>
              <a:chOff x="3941187" y="4177358"/>
              <a:chExt cx="3166409" cy="743869"/>
            </a:xfrm>
          </p:grpSpPr>
          <p:sp>
            <p:nvSpPr>
              <p:cNvPr id="1203" name="Shape 1203"/>
              <p:cNvSpPr/>
              <p:nvPr/>
            </p:nvSpPr>
            <p:spPr>
              <a:xfrm>
                <a:off x="3941187" y="4185573"/>
                <a:ext cx="3166409" cy="7356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Shape 1204"/>
              <p:cNvSpPr txBox="1"/>
              <p:nvPr/>
            </p:nvSpPr>
            <p:spPr>
              <a:xfrm>
                <a:off x="4615648" y="4177358"/>
                <a:ext cx="66556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투쟁의 상징</a:t>
                </a:r>
              </a:p>
            </p:txBody>
          </p:sp>
          <p:pic>
            <p:nvPicPr>
              <p:cNvPr id="1205" name="Shape 1205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319669" y="4308855"/>
                <a:ext cx="716279" cy="2846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06" name="Shape 1206"/>
              <p:cNvSpPr txBox="1"/>
              <p:nvPr/>
            </p:nvSpPr>
            <p:spPr>
              <a:xfrm>
                <a:off x="6354126" y="4317876"/>
                <a:ext cx="63633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사 용</a:t>
                </a:r>
              </a:p>
            </p:txBody>
          </p:sp>
          <p:pic>
            <p:nvPicPr>
              <p:cNvPr id="1207" name="Shape 120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08" name="Shape 1208"/>
              <p:cNvSpPr txBox="1"/>
              <p:nvPr/>
            </p:nvSpPr>
            <p:spPr>
              <a:xfrm>
                <a:off x="4614451" y="4382542"/>
                <a:ext cx="11496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2 시간</a:t>
                </a: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지속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모든 자원 채집속도  </a:t>
                </a:r>
                <a:r>
                  <a:rPr b="1" lang="en-US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+10 %</a:t>
                </a:r>
              </a:p>
            </p:txBody>
          </p:sp>
          <p:cxnSp>
            <p:nvCxnSpPr>
              <p:cNvPr id="1209" name="Shape 1209"/>
              <p:cNvCxnSpPr/>
              <p:nvPr/>
            </p:nvCxnSpPr>
            <p:spPr>
              <a:xfrm>
                <a:off x="4668382" y="4399569"/>
                <a:ext cx="1108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pic>
          <p:nvPicPr>
            <p:cNvPr id="1210" name="Shape 121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91788" y="5377423"/>
              <a:ext cx="492745" cy="4927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1" name="Shape 1211"/>
            <p:cNvSpPr/>
            <p:nvPr/>
          </p:nvSpPr>
          <p:spPr>
            <a:xfrm>
              <a:off x="190060" y="5671844"/>
              <a:ext cx="3351202" cy="70252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12" name="Shape 121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04680" y="5739523"/>
              <a:ext cx="634844" cy="6348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3" name="Shape 121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209599" y="3245484"/>
              <a:ext cx="271916" cy="27191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14" name="Shape 1214"/>
            <p:cNvGrpSpPr/>
            <p:nvPr/>
          </p:nvGrpSpPr>
          <p:grpSpPr>
            <a:xfrm>
              <a:off x="275448" y="4427509"/>
              <a:ext cx="3202234" cy="743869"/>
              <a:chOff x="275448" y="4427509"/>
              <a:chExt cx="3202234" cy="743869"/>
            </a:xfrm>
          </p:grpSpPr>
          <p:grpSp>
            <p:nvGrpSpPr>
              <p:cNvPr id="1215" name="Shape 1215"/>
              <p:cNvGrpSpPr/>
              <p:nvPr/>
            </p:nvGrpSpPr>
            <p:grpSpPr>
              <a:xfrm>
                <a:off x="275448" y="4427509"/>
                <a:ext cx="3166409" cy="743869"/>
                <a:chOff x="3941187" y="4177358"/>
                <a:chExt cx="3166409" cy="743869"/>
              </a:xfrm>
            </p:grpSpPr>
            <p:sp>
              <p:nvSpPr>
                <p:cNvPr id="1216" name="Shape 1216"/>
                <p:cNvSpPr/>
                <p:nvPr/>
              </p:nvSpPr>
              <p:spPr>
                <a:xfrm>
                  <a:off x="3941187" y="4185573"/>
                  <a:ext cx="3166409" cy="735655"/>
                </a:xfrm>
                <a:prstGeom prst="rect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7" name="Shape 1217"/>
                <p:cNvSpPr txBox="1"/>
                <p:nvPr/>
              </p:nvSpPr>
              <p:spPr>
                <a:xfrm>
                  <a:off x="4615648" y="4177358"/>
                  <a:ext cx="665567" cy="2330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buSzPct val="25000"/>
                    <a:buNone/>
                  </a:pPr>
                  <a:r>
                    <a:rPr b="1" lang="en-US" sz="7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풍작의 상징</a:t>
                  </a:r>
                </a:p>
              </p:txBody>
            </p:sp>
            <p:pic>
              <p:nvPicPr>
                <p:cNvPr id="1218" name="Shape 1218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6319669" y="4308855"/>
                  <a:ext cx="716279" cy="28467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19" name="Shape 1219"/>
                <p:cNvSpPr txBox="1"/>
                <p:nvPr/>
              </p:nvSpPr>
              <p:spPr>
                <a:xfrm>
                  <a:off x="6354126" y="4317876"/>
                  <a:ext cx="636337" cy="2330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50000"/>
                    </a:lnSpc>
                    <a:spcBef>
                      <a:spcPts val="0"/>
                    </a:spcBef>
                    <a:buSzPct val="25000"/>
                    <a:buNone/>
                  </a:pPr>
                  <a:r>
                    <a:rPr b="1" lang="en-US" sz="7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사 용</a:t>
                  </a:r>
                </a:p>
              </p:txBody>
            </p:sp>
            <p:grpSp>
              <p:nvGrpSpPr>
                <p:cNvPr id="1220" name="Shape 1220"/>
                <p:cNvGrpSpPr/>
                <p:nvPr/>
              </p:nvGrpSpPr>
              <p:grpSpPr>
                <a:xfrm>
                  <a:off x="3958057" y="4216721"/>
                  <a:ext cx="671977" cy="671977"/>
                  <a:chOff x="3958057" y="4216721"/>
                  <a:chExt cx="671977" cy="671977"/>
                </a:xfrm>
              </p:grpSpPr>
              <p:pic>
                <p:nvPicPr>
                  <p:cNvPr id="1221" name="Shape 1221"/>
                  <p:cNvPicPr preferRelativeResize="0"/>
                  <p:nvPr/>
                </p:nvPicPr>
                <p:blipFill rotWithShape="1">
                  <a:blip r:embed="rId8">
                    <a:alphaModFix/>
                  </a:blip>
                  <a:srcRect b="0" l="0" r="0" t="0"/>
                  <a:stretch/>
                </p:blipFill>
                <p:spPr>
                  <a:xfrm>
                    <a:off x="3958057" y="4216721"/>
                    <a:ext cx="671977" cy="6719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222" name="Shape 1222"/>
                  <p:cNvPicPr preferRelativeResize="0"/>
                  <p:nvPr/>
                </p:nvPicPr>
                <p:blipFill rotWithShape="1">
                  <a:blip r:embed="rId14">
                    <a:alphaModFix/>
                  </a:blip>
                  <a:srcRect b="0" l="0" r="0" t="0"/>
                  <a:stretch/>
                </p:blipFill>
                <p:spPr>
                  <a:xfrm>
                    <a:off x="4049023" y="4317876"/>
                    <a:ext cx="490042" cy="49004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1223" name="Shape 1223"/>
                <p:cNvSpPr txBox="1"/>
                <p:nvPr/>
              </p:nvSpPr>
              <p:spPr>
                <a:xfrm>
                  <a:off x="4614451" y="4382542"/>
                  <a:ext cx="114967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buSzPct val="25000"/>
                    <a:buNone/>
                  </a:pPr>
                  <a:r>
                    <a:rPr b="1" lang="en-US" sz="6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 시간</a:t>
                  </a:r>
                  <a:r>
                    <a:rPr b="1" lang="en-US" sz="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지속</a:t>
                  </a:r>
                </a:p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buSzPct val="25000"/>
                    <a:buNone/>
                  </a:pPr>
                  <a:r>
                    <a:rPr b="1" lang="en-US" sz="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모든 자원 채집속도  </a:t>
                  </a:r>
                  <a:r>
                    <a:rPr b="1" lang="en-US" sz="6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+10 %</a:t>
                  </a:r>
                </a:p>
              </p:txBody>
            </p:sp>
            <p:cxnSp>
              <p:nvCxnSpPr>
                <p:cNvPr id="1224" name="Shape 1224"/>
                <p:cNvCxnSpPr/>
                <p:nvPr/>
              </p:nvCxnSpPr>
              <p:spPr>
                <a:xfrm>
                  <a:off x="4668382" y="4399569"/>
                  <a:ext cx="1108161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25" name="Shape 1225"/>
              <p:cNvSpPr txBox="1"/>
              <p:nvPr/>
            </p:nvSpPr>
            <p:spPr>
              <a:xfrm>
                <a:off x="2714958" y="4824469"/>
                <a:ext cx="762724" cy="273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en-US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100</a:t>
                </a:r>
              </a:p>
            </p:txBody>
          </p:sp>
          <p:pic>
            <p:nvPicPr>
              <p:cNvPr id="1226" name="Shape 1226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2733493" y="4878389"/>
                <a:ext cx="210602" cy="2106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227" name="Shape 1227"/>
          <p:cNvSpPr/>
          <p:nvPr/>
        </p:nvSpPr>
        <p:spPr>
          <a:xfrm>
            <a:off x="185389" y="2996059"/>
            <a:ext cx="3355875" cy="9291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Shape 1228"/>
          <p:cNvSpPr txBox="1"/>
          <p:nvPr/>
        </p:nvSpPr>
        <p:spPr>
          <a:xfrm>
            <a:off x="352106" y="3240488"/>
            <a:ext cx="3139001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효과를 사용하기 위해 필요한 크라운이 부족합니다!</a:t>
            </a:r>
          </a:p>
        </p:txBody>
      </p:sp>
      <p:cxnSp>
        <p:nvCxnSpPr>
          <p:cNvPr id="1229" name="Shape 1229"/>
          <p:cNvCxnSpPr/>
          <p:nvPr/>
        </p:nvCxnSpPr>
        <p:spPr>
          <a:xfrm>
            <a:off x="204680" y="2996059"/>
            <a:ext cx="3336585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30" name="Shape 1230"/>
          <p:cNvCxnSpPr/>
          <p:nvPr/>
        </p:nvCxnSpPr>
        <p:spPr>
          <a:xfrm>
            <a:off x="204680" y="3925214"/>
            <a:ext cx="3336585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graphicFrame>
        <p:nvGraphicFramePr>
          <p:cNvPr id="1231" name="Shape 1231"/>
          <p:cNvGraphicFramePr/>
          <p:nvPr/>
        </p:nvGraphicFramePr>
        <p:xfrm>
          <a:off x="4301110" y="35898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{A5D7B4F3-20F6-449F-B6B4-58DC7A44506A}</a:tableStyleId>
              </a:tblPr>
              <a:tblGrid>
                <a:gridCol w="647700"/>
                <a:gridCol w="257175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효과를 사용하기 위해 필요한 크라운이 부족합니다!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32" name="Shape 1232"/>
          <p:cNvSpPr txBox="1"/>
          <p:nvPr/>
        </p:nvSpPr>
        <p:spPr>
          <a:xfrm>
            <a:off x="4097867" y="3238800"/>
            <a:ext cx="351737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String_NationalLeaderStatue 를 참조합니다.</a:t>
            </a:r>
          </a:p>
        </p:txBody>
      </p:sp>
      <p:sp>
        <p:nvSpPr>
          <p:cNvPr id="1233" name="Shape 1233"/>
          <p:cNvSpPr txBox="1"/>
          <p:nvPr/>
        </p:nvSpPr>
        <p:spPr>
          <a:xfrm>
            <a:off x="133565" y="106035"/>
            <a:ext cx="15664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참고 내용</a:t>
            </a:r>
          </a:p>
        </p:txBody>
      </p:sp>
      <p:sp>
        <p:nvSpPr>
          <p:cNvPr id="1234" name="Shape 1234"/>
          <p:cNvSpPr/>
          <p:nvPr/>
        </p:nvSpPr>
        <p:spPr>
          <a:xfrm>
            <a:off x="2724663" y="709550"/>
            <a:ext cx="747345" cy="254525"/>
          </a:xfrm>
          <a:prstGeom prst="roundRect">
            <a:avLst>
              <a:gd fmla="val 2465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5" name="Shape 123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749284" y="692583"/>
            <a:ext cx="257270" cy="257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36" name="Shape 1236"/>
          <p:cNvSpPr txBox="1"/>
          <p:nvPr/>
        </p:nvSpPr>
        <p:spPr>
          <a:xfrm>
            <a:off x="2918063" y="671525"/>
            <a:ext cx="578422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1.0 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124522" y="111096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용어 정의</a:t>
            </a:r>
          </a:p>
        </p:txBody>
      </p:sp>
      <p:cxnSp>
        <p:nvCxnSpPr>
          <p:cNvPr id="96" name="Shape 96"/>
          <p:cNvCxnSpPr/>
          <p:nvPr/>
        </p:nvCxnSpPr>
        <p:spPr>
          <a:xfrm>
            <a:off x="194733" y="514295"/>
            <a:ext cx="1481666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aphicFrame>
        <p:nvGraphicFramePr>
          <p:cNvPr id="97" name="Shape 97"/>
          <p:cNvGraphicFramePr/>
          <p:nvPr/>
        </p:nvGraphicFramePr>
        <p:xfrm>
          <a:off x="194732" y="8075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{9A869565-2E00-49DF-A850-BB12E7EDE0EB}</a:tableStyleId>
              </a:tblPr>
              <a:tblGrid>
                <a:gridCol w="1431850"/>
                <a:gridCol w="6497525"/>
              </a:tblGrid>
              <a:tr h="3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용어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정의 내용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BD6EE"/>
                    </a:solidFill>
                  </a:tcPr>
                </a:tc>
              </a:tr>
              <a:tr h="331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지도자 동상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국가를 선택한 이후, 건설할 수 있는 건물입니다. 국가 타입별로 동상 이미지가 다르며 </a:t>
                      </a:r>
                      <a:b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게임에 도움이 되는 버프 스킬을 유저가 선택하여 사용할 수 있습니다.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1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지도자 동상 효과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지도자 동상이 가지고 있는 버프 스킬을 말합니다.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크라운을 소모하여 효과를 사용할 수 있습니다.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1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무료 카운트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지도자 동상 효과를 사용할 때 소모되는 크라운 대신, 소모시킬 수 있습니다.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단, 매일 가장 처음 사용되는 지속 효과에 대해서만 적용됩니다.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Shape 1241"/>
          <p:cNvSpPr txBox="1"/>
          <p:nvPr/>
        </p:nvSpPr>
        <p:spPr>
          <a:xfrm>
            <a:off x="133565" y="106035"/>
            <a:ext cx="19880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 수정 사항</a:t>
            </a:r>
          </a:p>
        </p:txBody>
      </p:sp>
      <p:sp>
        <p:nvSpPr>
          <p:cNvPr id="1242" name="Shape 1242"/>
          <p:cNvSpPr/>
          <p:nvPr/>
        </p:nvSpPr>
        <p:spPr>
          <a:xfrm>
            <a:off x="190063" y="615460"/>
            <a:ext cx="3351202" cy="59472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3" name="Shape 1243"/>
          <p:cNvGrpSpPr/>
          <p:nvPr/>
        </p:nvGrpSpPr>
        <p:grpSpPr>
          <a:xfrm>
            <a:off x="190063" y="615458"/>
            <a:ext cx="3346532" cy="388017"/>
            <a:chOff x="4267428" y="1542413"/>
            <a:chExt cx="7314285" cy="634922"/>
          </a:xfrm>
        </p:grpSpPr>
        <p:pic>
          <p:nvPicPr>
            <p:cNvPr id="1244" name="Shape 12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428" y="1542413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5" name="Shape 12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4571" y="1542416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46" name="Shape 12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17" y="1342340"/>
            <a:ext cx="1791136" cy="1850537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Shape 1247"/>
          <p:cNvSpPr/>
          <p:nvPr/>
        </p:nvSpPr>
        <p:spPr>
          <a:xfrm>
            <a:off x="191980" y="1019174"/>
            <a:ext cx="3344610" cy="216651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8" name="Shape 12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88839" y="1079237"/>
            <a:ext cx="946130" cy="1720234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Shape 1249"/>
          <p:cNvSpPr/>
          <p:nvPr/>
        </p:nvSpPr>
        <p:spPr>
          <a:xfrm>
            <a:off x="1938006" y="1273970"/>
            <a:ext cx="1523910" cy="15284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Shape 1250"/>
          <p:cNvSpPr txBox="1"/>
          <p:nvPr/>
        </p:nvSpPr>
        <p:spPr>
          <a:xfrm>
            <a:off x="1163430" y="638750"/>
            <a:ext cx="139979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이순신 장군 동상</a:t>
            </a:r>
          </a:p>
        </p:txBody>
      </p:sp>
      <p:sp>
        <p:nvSpPr>
          <p:cNvPr id="1251" name="Shape 1251"/>
          <p:cNvSpPr txBox="1"/>
          <p:nvPr/>
        </p:nvSpPr>
        <p:spPr>
          <a:xfrm>
            <a:off x="1980014" y="1570021"/>
            <a:ext cx="1399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동상 설명</a:t>
            </a:r>
          </a:p>
        </p:txBody>
      </p:sp>
      <p:sp>
        <p:nvSpPr>
          <p:cNvPr id="1252" name="Shape 1252"/>
          <p:cNvSpPr/>
          <p:nvPr/>
        </p:nvSpPr>
        <p:spPr>
          <a:xfrm>
            <a:off x="190063" y="3241400"/>
            <a:ext cx="3346528" cy="2718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Shape 1253"/>
          <p:cNvSpPr txBox="1"/>
          <p:nvPr/>
        </p:nvSpPr>
        <p:spPr>
          <a:xfrm>
            <a:off x="1629929" y="3195126"/>
            <a:ext cx="466793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</a:p>
        </p:txBody>
      </p:sp>
      <p:sp>
        <p:nvSpPr>
          <p:cNvPr id="1254" name="Shape 1254"/>
          <p:cNvSpPr/>
          <p:nvPr/>
        </p:nvSpPr>
        <p:spPr>
          <a:xfrm>
            <a:off x="190064" y="3573300"/>
            <a:ext cx="3346527" cy="20903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5" name="Shape 1255"/>
          <p:cNvGrpSpPr/>
          <p:nvPr/>
        </p:nvGrpSpPr>
        <p:grpSpPr>
          <a:xfrm>
            <a:off x="190061" y="6374367"/>
            <a:ext cx="3346530" cy="186248"/>
            <a:chOff x="4280126" y="3276618"/>
            <a:chExt cx="7263492" cy="304761"/>
          </a:xfrm>
        </p:grpSpPr>
        <p:pic>
          <p:nvPicPr>
            <p:cNvPr id="1256" name="Shape 125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7" name="Shape 125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8" name="Shape 1258"/>
          <p:cNvGrpSpPr/>
          <p:nvPr/>
        </p:nvGrpSpPr>
        <p:grpSpPr>
          <a:xfrm>
            <a:off x="280122" y="4427509"/>
            <a:ext cx="3166409" cy="743869"/>
            <a:chOff x="3941187" y="4177358"/>
            <a:chExt cx="3166409" cy="743869"/>
          </a:xfrm>
        </p:grpSpPr>
        <p:sp>
          <p:nvSpPr>
            <p:cNvPr id="1259" name="Shape 1259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Shape 1260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1261" name="Shape 126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2" name="Shape 1262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 불가</a:t>
              </a:r>
            </a:p>
          </p:txBody>
        </p:sp>
        <p:grpSp>
          <p:nvGrpSpPr>
            <p:cNvPr id="1263" name="Shape 1263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1264" name="Shape 126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5" name="Shape 126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66" name="Shape 1266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1267" name="Shape 1267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268" name="Shape 1268"/>
          <p:cNvGrpSpPr/>
          <p:nvPr/>
        </p:nvGrpSpPr>
        <p:grpSpPr>
          <a:xfrm>
            <a:off x="279894" y="5223070"/>
            <a:ext cx="3166409" cy="743869"/>
            <a:chOff x="3941187" y="4177358"/>
            <a:chExt cx="3166409" cy="743869"/>
          </a:xfrm>
        </p:grpSpPr>
        <p:sp>
          <p:nvSpPr>
            <p:cNvPr id="1269" name="Shape 1269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Shape 1270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투쟁의 상징</a:t>
              </a:r>
            </a:p>
          </p:txBody>
        </p:sp>
        <p:pic>
          <p:nvPicPr>
            <p:cNvPr id="1271" name="Shape 127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2" name="Shape 1272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pic>
          <p:nvPicPr>
            <p:cNvPr id="1273" name="Shape 127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58057" y="4216721"/>
              <a:ext cx="671977" cy="671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4" name="Shape 1274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1275" name="Shape 1275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pic>
        <p:nvPicPr>
          <p:cNvPr id="1276" name="Shape 127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91788" y="5377423"/>
            <a:ext cx="492745" cy="492745"/>
          </a:xfrm>
          <a:prstGeom prst="rect">
            <a:avLst/>
          </a:prstGeom>
          <a:noFill/>
          <a:ln>
            <a:noFill/>
          </a:ln>
        </p:spPr>
      </p:pic>
      <p:sp>
        <p:nvSpPr>
          <p:cNvPr id="1277" name="Shape 1277"/>
          <p:cNvSpPr/>
          <p:nvPr/>
        </p:nvSpPr>
        <p:spPr>
          <a:xfrm>
            <a:off x="190060" y="5671844"/>
            <a:ext cx="3351202" cy="702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8" name="Shape 127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4680" y="5739523"/>
            <a:ext cx="634844" cy="634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9" name="Shape 127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209599" y="3245484"/>
            <a:ext cx="271916" cy="2719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0" name="Shape 1280"/>
          <p:cNvGrpSpPr/>
          <p:nvPr/>
        </p:nvGrpSpPr>
        <p:grpSpPr>
          <a:xfrm>
            <a:off x="279894" y="3614365"/>
            <a:ext cx="3166409" cy="743869"/>
            <a:chOff x="3941187" y="4177358"/>
            <a:chExt cx="3166409" cy="743869"/>
          </a:xfrm>
        </p:grpSpPr>
        <p:sp>
          <p:nvSpPr>
            <p:cNvPr id="1281" name="Shape 1281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Shape 1282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풍작의 상징</a:t>
              </a:r>
            </a:p>
          </p:txBody>
        </p:sp>
        <p:pic>
          <p:nvPicPr>
            <p:cNvPr id="1283" name="Shape 128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4" name="Shape 1284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 중</a:t>
              </a:r>
            </a:p>
          </p:txBody>
        </p:sp>
        <p:grpSp>
          <p:nvGrpSpPr>
            <p:cNvPr id="1285" name="Shape 1285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1286" name="Shape 128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87" name="Shape 1287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88" name="Shape 1288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en-US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1289" name="Shape 1289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290" name="Shape 1290"/>
          <p:cNvSpPr/>
          <p:nvPr/>
        </p:nvSpPr>
        <p:spPr>
          <a:xfrm>
            <a:off x="319576" y="3912823"/>
            <a:ext cx="591994" cy="187786"/>
          </a:xfrm>
          <a:prstGeom prst="rect">
            <a:avLst/>
          </a:prstGeom>
          <a:solidFill>
            <a:schemeClr val="accent6">
              <a:alpha val="8470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Shape 1291"/>
          <p:cNvSpPr txBox="1"/>
          <p:nvPr/>
        </p:nvSpPr>
        <p:spPr>
          <a:xfrm>
            <a:off x="279800" y="3847926"/>
            <a:ext cx="690515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00:00:00</a:t>
            </a:r>
          </a:p>
        </p:txBody>
      </p:sp>
      <p:sp>
        <p:nvSpPr>
          <p:cNvPr id="1292" name="Shape 1292"/>
          <p:cNvSpPr txBox="1"/>
          <p:nvPr/>
        </p:nvSpPr>
        <p:spPr>
          <a:xfrm>
            <a:off x="4097867" y="3238800"/>
            <a:ext cx="68034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사용 중인 효과가 목록의 상단으로 위치해야 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중인 효과가 2개 이상이라면, 가장 마지막에 사용된 효과가 목록의 최상단에 위치합니다.</a:t>
            </a:r>
          </a:p>
        </p:txBody>
      </p:sp>
      <p:cxnSp>
        <p:nvCxnSpPr>
          <p:cNvPr id="1293" name="Shape 1293"/>
          <p:cNvCxnSpPr>
            <a:stCxn id="1292" idx="1"/>
            <a:endCxn id="1281" idx="3"/>
          </p:cNvCxnSpPr>
          <p:nvPr/>
        </p:nvCxnSpPr>
        <p:spPr>
          <a:xfrm flipH="1">
            <a:off x="3446267" y="3561966"/>
            <a:ext cx="651600" cy="42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94" name="Shape 1294"/>
          <p:cNvSpPr txBox="1"/>
          <p:nvPr/>
        </p:nvSpPr>
        <p:spPr>
          <a:xfrm>
            <a:off x="4103896" y="4055010"/>
            <a:ext cx="56495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 시간이 모두 종료되면 사용 불가 상태로 변경됩니다.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상단으로 정렬되었던 지속 효과는 다시 원래 위치로 돌아갑니다.</a:t>
            </a:r>
          </a:p>
        </p:txBody>
      </p:sp>
      <p:cxnSp>
        <p:nvCxnSpPr>
          <p:cNvPr id="1295" name="Shape 1295"/>
          <p:cNvCxnSpPr>
            <a:stCxn id="1294" idx="1"/>
            <a:endCxn id="1259" idx="3"/>
          </p:cNvCxnSpPr>
          <p:nvPr/>
        </p:nvCxnSpPr>
        <p:spPr>
          <a:xfrm flipH="1">
            <a:off x="3446596" y="4378175"/>
            <a:ext cx="657300" cy="425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96" name="Shape 1296"/>
          <p:cNvSpPr/>
          <p:nvPr/>
        </p:nvSpPr>
        <p:spPr>
          <a:xfrm>
            <a:off x="2724663" y="709550"/>
            <a:ext cx="747345" cy="254525"/>
          </a:xfrm>
          <a:prstGeom prst="roundRect">
            <a:avLst>
              <a:gd fmla="val 2465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7" name="Shape 129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749284" y="692583"/>
            <a:ext cx="257270" cy="257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98" name="Shape 1298"/>
          <p:cNvSpPr txBox="1"/>
          <p:nvPr/>
        </p:nvSpPr>
        <p:spPr>
          <a:xfrm>
            <a:off x="2918063" y="671525"/>
            <a:ext cx="578422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1.0 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124522" y="111096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cxnSp>
        <p:nvCxnSpPr>
          <p:cNvPr id="103" name="Shape 103"/>
          <p:cNvCxnSpPr/>
          <p:nvPr/>
        </p:nvCxnSpPr>
        <p:spPr>
          <a:xfrm>
            <a:off x="194733" y="514295"/>
            <a:ext cx="1481666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4" name="Shape 104"/>
          <p:cNvSpPr txBox="1"/>
          <p:nvPr/>
        </p:nvSpPr>
        <p:spPr>
          <a:xfrm>
            <a:off x="187681" y="2408750"/>
            <a:ext cx="61686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동상은 국가를 선택한 이후, 건설할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 타입과는 상관 없이, 동일한 버프 스킬 5개를 가지고 있습니다.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버프 스킬 : 유저 액션을 통해 지정된 시간동안 적용되는 효과를 말합니다.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94733" y="3609080"/>
            <a:ext cx="594906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동상의 효과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동상이 가진 버프 스킬은 하나씩 개별적으로 사용됩니다.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각각의 버프 스킬은 하루에 한 번씩만 사용할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 스킬은 유저 액션을 통해 하나씩 사용됩니다.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 스킬은 크라운을 소모하여 사용됩니다.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하루에 한 번, 가장 처음 사용되는 버프 스킬은 무료로 사용할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 스킬의 자세한 내용은 기능 정의에 명시됩니다.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94733" y="633268"/>
            <a:ext cx="1093600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기획의도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동상은 각 국가에 실제로 존재하는 위인 동상을 컨셉으로 만들어졌습니다.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동상이 가진 버프 스킬은 게임 플레이에 가장 많이 사용될 수 있는 효과로 기획했습니다.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하루 중, 가장 처음 사용하는 버프 스킬 한 가지는 무료로 제공하여 플레이에 도움을 주되, 두 번째 버프 스킬부터는 크라운을 소모하도록 했습니다.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24522" y="111096"/>
            <a:ext cx="1398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1</a:t>
            </a:r>
          </a:p>
        </p:txBody>
      </p:sp>
      <p:cxnSp>
        <p:nvCxnSpPr>
          <p:cNvPr id="112" name="Shape 112"/>
          <p:cNvCxnSpPr/>
          <p:nvPr/>
        </p:nvCxnSpPr>
        <p:spPr>
          <a:xfrm>
            <a:off x="194733" y="514295"/>
            <a:ext cx="1481666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3" name="Shape 113"/>
          <p:cNvSpPr txBox="1"/>
          <p:nvPr/>
        </p:nvSpPr>
        <p:spPr>
          <a:xfrm>
            <a:off x="194733" y="514295"/>
            <a:ext cx="1199726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 건물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동상은 따로 자원을 소모하여 건설할 필요가 없는 건물입니다. 지정된 건설 포인트에 숨김 상태로 존재합니다.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숨김 상태의 지도자 동상 건물은 타운 레벨 조건을 달성하면 잠금 상태로 변경됩니다.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잠금 상태의 지도자 동상 건물은 타운 레벨 조건을 달성하면 활성화 대기 상태로 변경됩니다.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활성화 대기 상태의 지도자 동상은 유저 액션을 통해 활성화 상태로 변경시킬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활성화 상태 변경에는 건설 망치, 자원을 필요로 하지 않으며 활성화 애니메이션이 끝나면 지도자 동상의 기능을 사용할 수 있게 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동상은 활성화 상태가 된 이후, 철거 및 건물 업그레이드가 불가능합니다.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94733" y="2496532"/>
            <a:ext cx="11997266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동상의 버프 스킬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동상은 국가 타입에 관계 없이 공통된 5개의 버프 스킬을 가지고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동상의 버프 스킬은 유저 액션을 통해 하나씩 개별적으로 사용됩니다. 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동상의 버프 스킬을 사용하면 지속 시간동안 효과가 적용됩니다. 지속 시간이 모두 지나면 유저 액션 없이 버프 스킬가 비활성화됩니다.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 스킬별 지속 시간은 데이터 테이블에 정의합니다.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 번 사용된 버프 스킬은 RepeatPeriod_Week 테이블에 정의된 시간이 지나기 전까지 다시 사용할 수 없습니다.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효과가 적용 중인 버프 스킬은 사용할 수 없습니다.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동시에 서로 다른 버프 스킬을 사용할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 스킬은 크라운 또는 무료 카운트을 소모하는 것으로 사용할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무료 카운트 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하루 중, 가장 처음 사용되는 버프 스킬을 무료로 제공하기 위한 방법입니다. )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RepeatPeriod_Week 테이블에 정의된 시간이 지나면 무료 카운트을 1개 얻습니다. 무료 카운트은 최대 1개까지만 누적됩니다.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무료 카운트을 가지고 있을 때에는 반드시 무료 카운트을 소모하여 버프 스킬을 사용하게 됩니다.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무료 카운트의 최대 누적 수치는 GameConst 에 정의합니다.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크라운 사용 방법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무료 카운트을 가지고 있지 않을 때, GameConst 에 정의된 수치만큼의 크라운을 소모하여 버프 스킬을 사용하는 방법입니다.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124522" y="111096"/>
            <a:ext cx="1398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2</a:t>
            </a:r>
          </a:p>
        </p:txBody>
      </p:sp>
      <p:cxnSp>
        <p:nvCxnSpPr>
          <p:cNvPr id="120" name="Shape 120"/>
          <p:cNvCxnSpPr/>
          <p:nvPr/>
        </p:nvCxnSpPr>
        <p:spPr>
          <a:xfrm>
            <a:off x="194733" y="514295"/>
            <a:ext cx="1481666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1" name="Shape 121"/>
          <p:cNvSpPr txBox="1"/>
          <p:nvPr/>
        </p:nvSpPr>
        <p:spPr>
          <a:xfrm>
            <a:off x="194733" y="514295"/>
            <a:ext cx="1199726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 변경 시, 지도자 동상 효과 처리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 변경 시, 지도자 동상 외형만 변경됩니다.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적용 중인 버프 스킬가 사라지지 않습니다. 국가 변경이 진행되어도 적용 중인 효과는 유지됩니다.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 번 사용된 버프 스킬은 국가 변경이 진행되어도 다시 사용할 수 없습니다.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동상의 버프 스킬은 RepeatPeriod_Week 테이블에 정의된 시간이 지나야만 다시 사용할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 변경이 진행되어도 무료 카운트은 다시 얻을 수 없습니다.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무료 카운트은 최대 1회까지만 누적이 가능하며 RepeatPeriod_Week 테이블에 정의된 시간이 지날 때에만 1회를 얻을 수 있습니다.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124522" y="111096"/>
            <a:ext cx="8771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사양서</a:t>
            </a:r>
          </a:p>
        </p:txBody>
      </p:sp>
      <p:cxnSp>
        <p:nvCxnSpPr>
          <p:cNvPr id="127" name="Shape 127"/>
          <p:cNvCxnSpPr/>
          <p:nvPr/>
        </p:nvCxnSpPr>
        <p:spPr>
          <a:xfrm>
            <a:off x="194733" y="514295"/>
            <a:ext cx="881590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aphicFrame>
        <p:nvGraphicFramePr>
          <p:cNvPr id="128" name="Shape 128"/>
          <p:cNvGraphicFramePr/>
          <p:nvPr/>
        </p:nvGraphicFramePr>
        <p:xfrm>
          <a:off x="450443" y="11055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{A9585D34-4271-4F2F-A341-8DA9D9C253DA}</a:tableStyleId>
              </a:tblPr>
              <a:tblGrid>
                <a:gridCol w="1776950"/>
                <a:gridCol w="1190625"/>
                <a:gridCol w="11525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LeaderStatueEffectType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BuffEffectIDType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지도자 동상 효과 타입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버프 스킬 타입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효과 지속 시간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풍작의 상징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효과1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풍년의 상징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효과2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발전의 상징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효과3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지혜의 상징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효과4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평화의 상징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효과5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129" name="Shape 129"/>
          <p:cNvSpPr txBox="1"/>
          <p:nvPr/>
        </p:nvSpPr>
        <p:spPr>
          <a:xfrm>
            <a:off x="194733" y="669195"/>
            <a:ext cx="25763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 데이터 테이블 참고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94733" y="2815175"/>
            <a:ext cx="4079962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GameConst 에 정의되는 내용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 스킬을 사용하기 위한 크라운 소모 수치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 스킬 상태 및 무료 카운트 획득 기준 시간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124522" y="111096"/>
            <a:ext cx="5216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 화면 에서의 국가 지도자 동상 ( 숨김 상태 )</a:t>
            </a:r>
          </a:p>
        </p:txBody>
      </p:sp>
      <p:cxnSp>
        <p:nvCxnSpPr>
          <p:cNvPr id="136" name="Shape 136"/>
          <p:cNvCxnSpPr/>
          <p:nvPr/>
        </p:nvCxnSpPr>
        <p:spPr>
          <a:xfrm>
            <a:off x="194733" y="514295"/>
            <a:ext cx="5146281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888188" y="1019175"/>
            <a:ext cx="534016" cy="97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733" y="615460"/>
            <a:ext cx="3346531" cy="594726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3668264" y="852366"/>
            <a:ext cx="86507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동상은 숨김상태로 존재하며, 유저의 타운레벨 조건을 만족하면 잠금 상태로 변경됩니다.</a:t>
            </a:r>
          </a:p>
        </p:txBody>
      </p:sp>
      <p:sp>
        <p:nvSpPr>
          <p:cNvPr id="140" name="Shape 140"/>
          <p:cNvSpPr/>
          <p:nvPr/>
        </p:nvSpPr>
        <p:spPr>
          <a:xfrm>
            <a:off x="1409787" y="2901783"/>
            <a:ext cx="916424" cy="91642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7484207" y="0"/>
            <a:ext cx="470779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124522" y="111096"/>
            <a:ext cx="5216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 화면 에서의 국가 지도자 동상 ( 잠금 상태 )</a:t>
            </a:r>
          </a:p>
        </p:txBody>
      </p:sp>
      <p:cxnSp>
        <p:nvCxnSpPr>
          <p:cNvPr id="147" name="Shape 147"/>
          <p:cNvCxnSpPr/>
          <p:nvPr/>
        </p:nvCxnSpPr>
        <p:spPr>
          <a:xfrm>
            <a:off x="194733" y="514295"/>
            <a:ext cx="5146281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888188" y="1019175"/>
            <a:ext cx="534016" cy="97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733" y="615460"/>
            <a:ext cx="3346531" cy="594726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3668266" y="852366"/>
            <a:ext cx="81258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잠금 상태의 국가 지도자 동상은 유저 타운 레벨 조건을 만족하면 활성화 대기 상태로 변경됩니다.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잠금 상태의 국가 지도자 동상을 터치하면, 오픈 조건 알림 팝업을 호출합니다.</a:t>
            </a:r>
          </a:p>
        </p:txBody>
      </p:sp>
      <p:grpSp>
        <p:nvGrpSpPr>
          <p:cNvPr id="151" name="Shape 151"/>
          <p:cNvGrpSpPr/>
          <p:nvPr/>
        </p:nvGrpSpPr>
        <p:grpSpPr>
          <a:xfrm>
            <a:off x="1626041" y="3081865"/>
            <a:ext cx="456556" cy="456556"/>
            <a:chOff x="4544889" y="3191030"/>
            <a:chExt cx="796126" cy="796126"/>
          </a:xfrm>
        </p:grpSpPr>
        <p:pic>
          <p:nvPicPr>
            <p:cNvPr id="152" name="Shape 1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44889" y="3191030"/>
              <a:ext cx="796126" cy="7961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Shape 15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36610" y="3310464"/>
              <a:ext cx="432842" cy="541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" name="Shape 154"/>
          <p:cNvSpPr txBox="1"/>
          <p:nvPr/>
        </p:nvSpPr>
        <p:spPr>
          <a:xfrm>
            <a:off x="7484207" y="0"/>
            <a:ext cx="4707792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데이터는 String_NationnalLeaderStatue 를 참고합니다.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