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1" name="Shape 4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8" name="Shape 47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9" name="Shape 5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4" name="Shape 6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1" name="Shape 6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Shape 7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4" name="Shape 7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Shape 8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5" name="Shape 8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Shape 9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5" name="Shape 92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Shape 10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8" name="Shape 10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Shape 10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4" name="Shape 107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Shape 107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9" name="Shape 10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</a:t>
            </a:r>
          </a:p>
        </p:txBody>
      </p:sp>
      <p:sp>
        <p:nvSpPr>
          <p:cNvPr id="1080" name="Shape 108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Shape 12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3" name="Shape 12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10,000 목재</a:t>
            </a:r>
          </a:p>
        </p:txBody>
      </p:sp>
      <p:sp>
        <p:nvSpPr>
          <p:cNvPr id="1214" name="Shape 121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Shape 13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3" name="Shape 13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일반 : 힌색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마법 : 파란색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희귀 : 노란색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세트 : 초록색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전설 : 주황색</a:t>
            </a:r>
          </a:p>
        </p:txBody>
      </p:sp>
      <p:sp>
        <p:nvSpPr>
          <p:cNvPr id="1374" name="Shape 137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Shape 146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5" name="Shape 14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6" name="Shape 146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9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Shape 165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51" name="Shape 16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2" name="Shape 165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4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Shape 185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56" name="Shape 18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7" name="Shape 185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png"/><Relationship Id="rId4" Type="http://schemas.openxmlformats.org/officeDocument/2006/relationships/image" Target="../media/image07.png"/><Relationship Id="rId5" Type="http://schemas.openxmlformats.org/officeDocument/2006/relationships/image" Target="../media/image09.png"/><Relationship Id="rId6" Type="http://schemas.openxmlformats.org/officeDocument/2006/relationships/image" Target="../media/image08.png"/><Relationship Id="rId7" Type="http://schemas.openxmlformats.org/officeDocument/2006/relationships/image" Target="../media/image06.png"/><Relationship Id="rId8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0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0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0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0.png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0.png"/><Relationship Id="rId4" Type="http://schemas.openxmlformats.org/officeDocument/2006/relationships/image" Target="../media/image10.png"/><Relationship Id="rId5" Type="http://schemas.openxmlformats.org/officeDocument/2006/relationships/image" Target="../media/image1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0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0.png"/><Relationship Id="rId4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4.png"/><Relationship Id="rId4" Type="http://schemas.openxmlformats.org/officeDocument/2006/relationships/image" Target="../media/image0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1" Type="http://schemas.openxmlformats.org/officeDocument/2006/relationships/image" Target="../media/image22.png"/><Relationship Id="rId10" Type="http://schemas.openxmlformats.org/officeDocument/2006/relationships/image" Target="../media/image25.png"/><Relationship Id="rId13" Type="http://schemas.openxmlformats.org/officeDocument/2006/relationships/image" Target="../media/image24.png"/><Relationship Id="rId1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Relationship Id="rId4" Type="http://schemas.openxmlformats.org/officeDocument/2006/relationships/image" Target="../media/image13.png"/><Relationship Id="rId9" Type="http://schemas.openxmlformats.org/officeDocument/2006/relationships/image" Target="../media/image21.png"/><Relationship Id="rId15" Type="http://schemas.openxmlformats.org/officeDocument/2006/relationships/image" Target="../media/image17.png"/><Relationship Id="rId14" Type="http://schemas.openxmlformats.org/officeDocument/2006/relationships/image" Target="../media/image23.png"/><Relationship Id="rId17" Type="http://schemas.openxmlformats.org/officeDocument/2006/relationships/image" Target="../media/image28.png"/><Relationship Id="rId16" Type="http://schemas.openxmlformats.org/officeDocument/2006/relationships/image" Target="../media/image30.png"/><Relationship Id="rId5" Type="http://schemas.openxmlformats.org/officeDocument/2006/relationships/image" Target="../media/image15.png"/><Relationship Id="rId19" Type="http://schemas.openxmlformats.org/officeDocument/2006/relationships/image" Target="../media/image33.png"/><Relationship Id="rId6" Type="http://schemas.openxmlformats.org/officeDocument/2006/relationships/image" Target="../media/image19.png"/><Relationship Id="rId18" Type="http://schemas.openxmlformats.org/officeDocument/2006/relationships/image" Target="../media/image26.png"/><Relationship Id="rId7" Type="http://schemas.openxmlformats.org/officeDocument/2006/relationships/image" Target="../media/image16.png"/><Relationship Id="rId8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20" Type="http://schemas.openxmlformats.org/officeDocument/2006/relationships/image" Target="../media/image29.png"/><Relationship Id="rId11" Type="http://schemas.openxmlformats.org/officeDocument/2006/relationships/image" Target="../media/image25.png"/><Relationship Id="rId10" Type="http://schemas.openxmlformats.org/officeDocument/2006/relationships/image" Target="../media/image21.png"/><Relationship Id="rId21" Type="http://schemas.openxmlformats.org/officeDocument/2006/relationships/image" Target="../media/image31.png"/><Relationship Id="rId13" Type="http://schemas.openxmlformats.org/officeDocument/2006/relationships/image" Target="../media/image27.png"/><Relationship Id="rId1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2.png"/><Relationship Id="rId4" Type="http://schemas.openxmlformats.org/officeDocument/2006/relationships/image" Target="../media/image20.png"/><Relationship Id="rId9" Type="http://schemas.openxmlformats.org/officeDocument/2006/relationships/image" Target="../media/image18.png"/><Relationship Id="rId15" Type="http://schemas.openxmlformats.org/officeDocument/2006/relationships/image" Target="../media/image23.png"/><Relationship Id="rId14" Type="http://schemas.openxmlformats.org/officeDocument/2006/relationships/image" Target="../media/image24.png"/><Relationship Id="rId17" Type="http://schemas.openxmlformats.org/officeDocument/2006/relationships/image" Target="../media/image30.png"/><Relationship Id="rId16" Type="http://schemas.openxmlformats.org/officeDocument/2006/relationships/image" Target="../media/image17.png"/><Relationship Id="rId5" Type="http://schemas.openxmlformats.org/officeDocument/2006/relationships/image" Target="../media/image13.png"/><Relationship Id="rId19" Type="http://schemas.openxmlformats.org/officeDocument/2006/relationships/image" Target="../media/image26.png"/><Relationship Id="rId6" Type="http://schemas.openxmlformats.org/officeDocument/2006/relationships/image" Target="../media/image15.png"/><Relationship Id="rId18" Type="http://schemas.openxmlformats.org/officeDocument/2006/relationships/image" Target="../media/image28.png"/><Relationship Id="rId7" Type="http://schemas.openxmlformats.org/officeDocument/2006/relationships/image" Target="../media/image19.png"/><Relationship Id="rId8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1" Type="http://schemas.openxmlformats.org/officeDocument/2006/relationships/image" Target="../media/image22.png"/><Relationship Id="rId10" Type="http://schemas.openxmlformats.org/officeDocument/2006/relationships/image" Target="../media/image25.png"/><Relationship Id="rId13" Type="http://schemas.openxmlformats.org/officeDocument/2006/relationships/image" Target="../media/image24.png"/><Relationship Id="rId1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Relationship Id="rId4" Type="http://schemas.openxmlformats.org/officeDocument/2006/relationships/image" Target="../media/image13.png"/><Relationship Id="rId9" Type="http://schemas.openxmlformats.org/officeDocument/2006/relationships/image" Target="../media/image21.png"/><Relationship Id="rId15" Type="http://schemas.openxmlformats.org/officeDocument/2006/relationships/image" Target="../media/image17.png"/><Relationship Id="rId14" Type="http://schemas.openxmlformats.org/officeDocument/2006/relationships/image" Target="../media/image23.png"/><Relationship Id="rId17" Type="http://schemas.openxmlformats.org/officeDocument/2006/relationships/image" Target="../media/image28.png"/><Relationship Id="rId16" Type="http://schemas.openxmlformats.org/officeDocument/2006/relationships/image" Target="../media/image30.png"/><Relationship Id="rId5" Type="http://schemas.openxmlformats.org/officeDocument/2006/relationships/image" Target="../media/image15.png"/><Relationship Id="rId19" Type="http://schemas.openxmlformats.org/officeDocument/2006/relationships/image" Target="../media/image29.png"/><Relationship Id="rId6" Type="http://schemas.openxmlformats.org/officeDocument/2006/relationships/image" Target="../media/image19.png"/><Relationship Id="rId18" Type="http://schemas.openxmlformats.org/officeDocument/2006/relationships/image" Target="../media/image26.png"/><Relationship Id="rId7" Type="http://schemas.openxmlformats.org/officeDocument/2006/relationships/image" Target="../media/image16.png"/><Relationship Id="rId8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9" Type="http://schemas.openxmlformats.org/officeDocument/2006/relationships/image" Target="../media/image13.png"/><Relationship Id="rId5" Type="http://schemas.openxmlformats.org/officeDocument/2006/relationships/image" Target="../media/image34.png"/><Relationship Id="rId6" Type="http://schemas.openxmlformats.org/officeDocument/2006/relationships/image" Target="../media/image37.png"/><Relationship Id="rId7" Type="http://schemas.openxmlformats.org/officeDocument/2006/relationships/image" Target="../media/image20.png"/><Relationship Id="rId8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1" Type="http://schemas.openxmlformats.org/officeDocument/2006/relationships/image" Target="../media/image38.png"/><Relationship Id="rId10" Type="http://schemas.openxmlformats.org/officeDocument/2006/relationships/image" Target="../media/image15.png"/><Relationship Id="rId1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9" Type="http://schemas.openxmlformats.org/officeDocument/2006/relationships/image" Target="../media/image13.png"/><Relationship Id="rId5" Type="http://schemas.openxmlformats.org/officeDocument/2006/relationships/image" Target="../media/image34.png"/><Relationship Id="rId6" Type="http://schemas.openxmlformats.org/officeDocument/2006/relationships/image" Target="../media/image37.png"/><Relationship Id="rId7" Type="http://schemas.openxmlformats.org/officeDocument/2006/relationships/image" Target="../media/image20.png"/><Relationship Id="rId8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1" Type="http://schemas.openxmlformats.org/officeDocument/2006/relationships/image" Target="../media/image38.png"/><Relationship Id="rId10" Type="http://schemas.openxmlformats.org/officeDocument/2006/relationships/image" Target="../media/image15.png"/><Relationship Id="rId1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9" Type="http://schemas.openxmlformats.org/officeDocument/2006/relationships/image" Target="../media/image13.png"/><Relationship Id="rId5" Type="http://schemas.openxmlformats.org/officeDocument/2006/relationships/image" Target="../media/image34.png"/><Relationship Id="rId6" Type="http://schemas.openxmlformats.org/officeDocument/2006/relationships/image" Target="../media/image37.png"/><Relationship Id="rId7" Type="http://schemas.openxmlformats.org/officeDocument/2006/relationships/image" Target="../media/image20.png"/><Relationship Id="rId8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rive.google.com/open?id=1JPcA4Wj4TRmn678WsKnrz3JPdBnkBDijrCJ71HwoOYc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4.png"/><Relationship Id="rId4" Type="http://schemas.openxmlformats.org/officeDocument/2006/relationships/image" Target="../media/image0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1143000" y="1122362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S2 상점</a:t>
            </a:r>
            <a:b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(Shop)</a:t>
            </a:r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1143000" y="3602037"/>
            <a:ext cx="6858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2016.03.28.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Peter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/>
        </p:nvSpPr>
        <p:spPr>
          <a:xfrm>
            <a:off x="477079" y="365760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611558" y="735091"/>
            <a:ext cx="3600401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상점 – 아이템 구매 플로우</a:t>
            </a:r>
          </a:p>
        </p:txBody>
      </p:sp>
      <p:pic>
        <p:nvPicPr>
          <p:cNvPr id="225" name="Shape 2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1" y="1664002"/>
            <a:ext cx="8748463" cy="2540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" name="Shape 230"/>
          <p:cNvCxnSpPr/>
          <p:nvPr/>
        </p:nvCxnSpPr>
        <p:spPr>
          <a:xfrm flipH="1">
            <a:off x="4319792" y="5211858"/>
            <a:ext cx="1786" cy="59094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" name="Shape 231"/>
          <p:cNvSpPr txBox="1"/>
          <p:nvPr/>
        </p:nvSpPr>
        <p:spPr>
          <a:xfrm>
            <a:off x="477079" y="365760"/>
            <a:ext cx="9525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상점 UI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611558" y="735091"/>
            <a:ext cx="36004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상단 탭 수정안</a:t>
            </a:r>
          </a:p>
        </p:txBody>
      </p:sp>
      <p:sp>
        <p:nvSpPr>
          <p:cNvPr id="233" name="Shape 233"/>
          <p:cNvSpPr/>
          <p:nvPr/>
        </p:nvSpPr>
        <p:spPr>
          <a:xfrm>
            <a:off x="2699791" y="729114"/>
            <a:ext cx="3240000" cy="5759999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Shape 234"/>
          <p:cNvSpPr/>
          <p:nvPr/>
        </p:nvSpPr>
        <p:spPr>
          <a:xfrm>
            <a:off x="2699791" y="729114"/>
            <a:ext cx="3240000" cy="33381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상점</a:t>
            </a:r>
          </a:p>
        </p:txBody>
      </p:sp>
      <p:sp>
        <p:nvSpPr>
          <p:cNvPr id="235" name="Shape 235"/>
          <p:cNvSpPr/>
          <p:nvPr/>
        </p:nvSpPr>
        <p:spPr>
          <a:xfrm>
            <a:off x="4751183" y="753725"/>
            <a:ext cx="1151420" cy="262682"/>
          </a:xfrm>
          <a:prstGeom prst="wedgeRectCallout">
            <a:avLst>
              <a:gd fmla="val -37679" name="adj1"/>
              <a:gd fmla="val -26435" name="adj2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999,999,999</a:t>
            </a:r>
          </a:p>
        </p:txBody>
      </p:sp>
      <p:pic>
        <p:nvPicPr>
          <p:cNvPr descr="C:\Users\Peter\AppData\Local\Microsoft\Windows\INetCache\IE\A11O6ZJD\Crown_of_Saint_Edward_Heraldry.svg[1].png" id="236" name="Shape 2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0021" y="769066"/>
            <a:ext cx="228375" cy="21441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/>
          <p:nvPr/>
        </p:nvSpPr>
        <p:spPr>
          <a:xfrm>
            <a:off x="2699791" y="5949280"/>
            <a:ext cx="3240000" cy="53983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8" name="Shape 238"/>
          <p:cNvGrpSpPr/>
          <p:nvPr/>
        </p:nvGrpSpPr>
        <p:grpSpPr>
          <a:xfrm>
            <a:off x="2753117" y="6011132"/>
            <a:ext cx="576481" cy="416130"/>
            <a:chOff x="2729057" y="6045675"/>
            <a:chExt cx="576481" cy="416130"/>
          </a:xfrm>
        </p:grpSpPr>
        <p:sp>
          <p:nvSpPr>
            <p:cNvPr id="239" name="Shape 239"/>
            <p:cNvSpPr/>
            <p:nvPr/>
          </p:nvSpPr>
          <p:spPr>
            <a:xfrm>
              <a:off x="2729057" y="6045675"/>
              <a:ext cx="576481" cy="41613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Shape 240"/>
            <p:cNvSpPr/>
            <p:nvPr/>
          </p:nvSpPr>
          <p:spPr>
            <a:xfrm rot="10800000">
              <a:off x="2815218" y="6093538"/>
              <a:ext cx="389333" cy="347442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1" name="Shape 241"/>
          <p:cNvSpPr/>
          <p:nvPr/>
        </p:nvSpPr>
        <p:spPr>
          <a:xfrm>
            <a:off x="4524919" y="5998187"/>
            <a:ext cx="1355023" cy="44201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가방</a:t>
            </a:r>
          </a:p>
        </p:txBody>
      </p:sp>
      <p:sp>
        <p:nvSpPr>
          <p:cNvPr id="242" name="Shape 242"/>
          <p:cNvSpPr/>
          <p:nvPr/>
        </p:nvSpPr>
        <p:spPr>
          <a:xfrm>
            <a:off x="2703364" y="1059670"/>
            <a:ext cx="3236428" cy="474169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5419366" y="1082305"/>
            <a:ext cx="503334" cy="428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4" name="Shape 244"/>
          <p:cNvGrpSpPr/>
          <p:nvPr/>
        </p:nvGrpSpPr>
        <p:grpSpPr>
          <a:xfrm>
            <a:off x="2699791" y="1513193"/>
            <a:ext cx="3239999" cy="1080000"/>
            <a:chOff x="2699791" y="1516319"/>
            <a:chExt cx="3239999" cy="1080000"/>
          </a:xfrm>
        </p:grpSpPr>
        <p:sp>
          <p:nvSpPr>
            <p:cNvPr id="245" name="Shape 245"/>
            <p:cNvSpPr/>
            <p:nvPr/>
          </p:nvSpPr>
          <p:spPr>
            <a:xfrm>
              <a:off x="2699791" y="1516319"/>
              <a:ext cx="1620000" cy="10800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4319791" y="1516319"/>
              <a:ext cx="1620000" cy="10800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7" name="Shape 247"/>
          <p:cNvGrpSpPr/>
          <p:nvPr/>
        </p:nvGrpSpPr>
        <p:grpSpPr>
          <a:xfrm>
            <a:off x="2699791" y="2593193"/>
            <a:ext cx="3239999" cy="1080000"/>
            <a:chOff x="2699791" y="1516319"/>
            <a:chExt cx="3239999" cy="1080000"/>
          </a:xfrm>
        </p:grpSpPr>
        <p:sp>
          <p:nvSpPr>
            <p:cNvPr id="248" name="Shape 248"/>
            <p:cNvSpPr/>
            <p:nvPr/>
          </p:nvSpPr>
          <p:spPr>
            <a:xfrm>
              <a:off x="2699791" y="1516319"/>
              <a:ext cx="1620000" cy="10800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Shape 249"/>
            <p:cNvSpPr/>
            <p:nvPr/>
          </p:nvSpPr>
          <p:spPr>
            <a:xfrm>
              <a:off x="4319791" y="1516319"/>
              <a:ext cx="1620000" cy="10800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0" name="Shape 250"/>
          <p:cNvGrpSpPr/>
          <p:nvPr/>
        </p:nvGrpSpPr>
        <p:grpSpPr>
          <a:xfrm>
            <a:off x="2699791" y="3673193"/>
            <a:ext cx="3239999" cy="1080000"/>
            <a:chOff x="2699791" y="1516319"/>
            <a:chExt cx="3239999" cy="1080000"/>
          </a:xfrm>
        </p:grpSpPr>
        <p:sp>
          <p:nvSpPr>
            <p:cNvPr id="251" name="Shape 251"/>
            <p:cNvSpPr/>
            <p:nvPr/>
          </p:nvSpPr>
          <p:spPr>
            <a:xfrm>
              <a:off x="2699791" y="1516319"/>
              <a:ext cx="1620000" cy="10800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Shape 252"/>
            <p:cNvSpPr/>
            <p:nvPr/>
          </p:nvSpPr>
          <p:spPr>
            <a:xfrm>
              <a:off x="4319791" y="1516319"/>
              <a:ext cx="1620000" cy="10800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3" name="Shape 253"/>
          <p:cNvGrpSpPr/>
          <p:nvPr/>
        </p:nvGrpSpPr>
        <p:grpSpPr>
          <a:xfrm>
            <a:off x="2699791" y="4753193"/>
            <a:ext cx="3239999" cy="1080000"/>
            <a:chOff x="2699791" y="1516319"/>
            <a:chExt cx="3239999" cy="1080000"/>
          </a:xfrm>
        </p:grpSpPr>
        <p:sp>
          <p:nvSpPr>
            <p:cNvPr id="254" name="Shape 254"/>
            <p:cNvSpPr/>
            <p:nvPr/>
          </p:nvSpPr>
          <p:spPr>
            <a:xfrm>
              <a:off x="2699791" y="1516319"/>
              <a:ext cx="1620000" cy="10800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4319791" y="1516319"/>
              <a:ext cx="1620000" cy="10800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6" name="Shape 256"/>
          <p:cNvSpPr/>
          <p:nvPr/>
        </p:nvSpPr>
        <p:spPr>
          <a:xfrm>
            <a:off x="2753716" y="1709913"/>
            <a:ext cx="686559" cy="6865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Item01 IMG</a:t>
            </a:r>
          </a:p>
        </p:txBody>
      </p:sp>
      <p:sp>
        <p:nvSpPr>
          <p:cNvPr id="257" name="Shape 257"/>
          <p:cNvSpPr/>
          <p:nvPr/>
        </p:nvSpPr>
        <p:spPr>
          <a:xfrm>
            <a:off x="4381260" y="1709913"/>
            <a:ext cx="686559" cy="6865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Item02 IMG</a:t>
            </a:r>
          </a:p>
        </p:txBody>
      </p:sp>
      <p:sp>
        <p:nvSpPr>
          <p:cNvPr id="258" name="Shape 258"/>
          <p:cNvSpPr/>
          <p:nvPr/>
        </p:nvSpPr>
        <p:spPr>
          <a:xfrm>
            <a:off x="2753716" y="2789913"/>
            <a:ext cx="686559" cy="6865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Item03 IMG</a:t>
            </a:r>
          </a:p>
        </p:txBody>
      </p:sp>
      <p:sp>
        <p:nvSpPr>
          <p:cNvPr id="259" name="Shape 259"/>
          <p:cNvSpPr/>
          <p:nvPr/>
        </p:nvSpPr>
        <p:spPr>
          <a:xfrm>
            <a:off x="2753716" y="3869912"/>
            <a:ext cx="686559" cy="6865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Item05 IMG</a:t>
            </a:r>
          </a:p>
        </p:txBody>
      </p:sp>
      <p:sp>
        <p:nvSpPr>
          <p:cNvPr id="260" name="Shape 260"/>
          <p:cNvSpPr/>
          <p:nvPr/>
        </p:nvSpPr>
        <p:spPr>
          <a:xfrm>
            <a:off x="2753716" y="4949912"/>
            <a:ext cx="686559" cy="6865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Item07 IMG</a:t>
            </a:r>
          </a:p>
        </p:txBody>
      </p:sp>
      <p:sp>
        <p:nvSpPr>
          <p:cNvPr id="261" name="Shape 261"/>
          <p:cNvSpPr/>
          <p:nvPr/>
        </p:nvSpPr>
        <p:spPr>
          <a:xfrm>
            <a:off x="4381260" y="2789913"/>
            <a:ext cx="686559" cy="6865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Item04 IMG</a:t>
            </a:r>
          </a:p>
        </p:txBody>
      </p:sp>
      <p:sp>
        <p:nvSpPr>
          <p:cNvPr id="262" name="Shape 262"/>
          <p:cNvSpPr/>
          <p:nvPr/>
        </p:nvSpPr>
        <p:spPr>
          <a:xfrm>
            <a:off x="4381260" y="3869912"/>
            <a:ext cx="686559" cy="6865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Item06 IMG</a:t>
            </a:r>
          </a:p>
        </p:txBody>
      </p:sp>
      <p:sp>
        <p:nvSpPr>
          <p:cNvPr id="263" name="Shape 263"/>
          <p:cNvSpPr/>
          <p:nvPr/>
        </p:nvSpPr>
        <p:spPr>
          <a:xfrm>
            <a:off x="4381260" y="4949912"/>
            <a:ext cx="686559" cy="6865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Item08 IMG</a:t>
            </a:r>
          </a:p>
        </p:txBody>
      </p:sp>
      <p:sp>
        <p:nvSpPr>
          <p:cNvPr id="264" name="Shape 264"/>
          <p:cNvSpPr/>
          <p:nvPr/>
        </p:nvSpPr>
        <p:spPr>
          <a:xfrm>
            <a:off x="3509792" y="2248672"/>
            <a:ext cx="766038" cy="29493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99,999</a:t>
            </a:r>
          </a:p>
        </p:txBody>
      </p:sp>
      <p:sp>
        <p:nvSpPr>
          <p:cNvPr id="265" name="Shape 265"/>
          <p:cNvSpPr/>
          <p:nvPr/>
        </p:nvSpPr>
        <p:spPr>
          <a:xfrm>
            <a:off x="5136564" y="2248672"/>
            <a:ext cx="766038" cy="29493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99,999</a:t>
            </a:r>
          </a:p>
        </p:txBody>
      </p:sp>
      <p:sp>
        <p:nvSpPr>
          <p:cNvPr id="266" name="Shape 266"/>
          <p:cNvSpPr/>
          <p:nvPr/>
        </p:nvSpPr>
        <p:spPr>
          <a:xfrm>
            <a:off x="3509792" y="3329001"/>
            <a:ext cx="766038" cy="29493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99,999</a:t>
            </a:r>
          </a:p>
        </p:txBody>
      </p:sp>
      <p:sp>
        <p:nvSpPr>
          <p:cNvPr id="267" name="Shape 267"/>
          <p:cNvSpPr/>
          <p:nvPr/>
        </p:nvSpPr>
        <p:spPr>
          <a:xfrm>
            <a:off x="5136564" y="3329001"/>
            <a:ext cx="766038" cy="29493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99,999</a:t>
            </a:r>
          </a:p>
        </p:txBody>
      </p:sp>
      <p:sp>
        <p:nvSpPr>
          <p:cNvPr id="268" name="Shape 268"/>
          <p:cNvSpPr/>
          <p:nvPr/>
        </p:nvSpPr>
        <p:spPr>
          <a:xfrm>
            <a:off x="3509792" y="4409001"/>
            <a:ext cx="766038" cy="29493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99,999</a:t>
            </a:r>
          </a:p>
        </p:txBody>
      </p:sp>
      <p:sp>
        <p:nvSpPr>
          <p:cNvPr id="269" name="Shape 269"/>
          <p:cNvSpPr/>
          <p:nvPr/>
        </p:nvSpPr>
        <p:spPr>
          <a:xfrm>
            <a:off x="5136564" y="4409001"/>
            <a:ext cx="766038" cy="29493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99,999</a:t>
            </a:r>
          </a:p>
        </p:txBody>
      </p:sp>
      <p:sp>
        <p:nvSpPr>
          <p:cNvPr id="270" name="Shape 270"/>
          <p:cNvSpPr/>
          <p:nvPr/>
        </p:nvSpPr>
        <p:spPr>
          <a:xfrm>
            <a:off x="3509792" y="5489001"/>
            <a:ext cx="766038" cy="29493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99,999</a:t>
            </a:r>
          </a:p>
        </p:txBody>
      </p:sp>
      <p:sp>
        <p:nvSpPr>
          <p:cNvPr id="271" name="Shape 271"/>
          <p:cNvSpPr/>
          <p:nvPr/>
        </p:nvSpPr>
        <p:spPr>
          <a:xfrm>
            <a:off x="5136564" y="5489001"/>
            <a:ext cx="766038" cy="29493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99,999</a:t>
            </a:r>
          </a:p>
        </p:txBody>
      </p:sp>
      <p:pic>
        <p:nvPicPr>
          <p:cNvPr descr="C:\Users\Peter\AppData\Local\Microsoft\Windows\INetCache\IE\A11O6ZJD\Crown_of_Saint_Edward_Heraldry.svg[1].png" id="272" name="Shape 2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4308" y="2289264"/>
            <a:ext cx="228375" cy="2144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Peter\AppData\Local\Microsoft\Windows\INetCache\IE\A11O6ZJD\Crown_of_Saint_Edward_Heraldry.svg[1].png" id="273" name="Shape 2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0989" y="2289264"/>
            <a:ext cx="228375" cy="2144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Peter\AppData\Local\Microsoft\Windows\INetCache\IE\A11O6ZJD\Crown_of_Saint_Edward_Heraldry.svg[1].png" id="274" name="Shape 2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4308" y="3369264"/>
            <a:ext cx="228375" cy="2144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Peter\AppData\Local\Microsoft\Windows\INetCache\IE\A11O6ZJD\Crown_of_Saint_Edward_Heraldry.svg[1].png" id="275" name="Shape 2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0989" y="3369264"/>
            <a:ext cx="228375" cy="2144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Peter\AppData\Local\Microsoft\Windows\INetCache\IE\A11O6ZJD\Crown_of_Saint_Edward_Heraldry.svg[1].png" id="276" name="Shape 2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4308" y="4449264"/>
            <a:ext cx="228375" cy="2144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Peter\AppData\Local\Microsoft\Windows\INetCache\IE\A11O6ZJD\Crown_of_Saint_Edward_Heraldry.svg[1].png" id="277" name="Shape 2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0989" y="4449264"/>
            <a:ext cx="228375" cy="2144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Peter\AppData\Local\Microsoft\Windows\INetCache\IE\A11O6ZJD\Crown_of_Saint_Edward_Heraldry.svg[1].png" id="278" name="Shape 2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4308" y="5529264"/>
            <a:ext cx="228375" cy="2144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Peter\AppData\Local\Microsoft\Windows\INetCache\IE\A11O6ZJD\Crown_of_Saint_Edward_Heraldry.svg[1].png" id="279" name="Shape 2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0989" y="5529264"/>
            <a:ext cx="228375" cy="21441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Shape 280"/>
          <p:cNvSpPr txBox="1"/>
          <p:nvPr/>
        </p:nvSpPr>
        <p:spPr>
          <a:xfrm>
            <a:off x="5033525" y="1706763"/>
            <a:ext cx="978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Item02Name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3403492" y="1709913"/>
            <a:ext cx="978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Item01Name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5033525" y="2786763"/>
            <a:ext cx="978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Item04Name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3403492" y="2789913"/>
            <a:ext cx="978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Item03Name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5033525" y="3866762"/>
            <a:ext cx="978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Item06Name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3403492" y="3869912"/>
            <a:ext cx="978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Item05Name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5033525" y="4946762"/>
            <a:ext cx="978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Item08Name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3403492" y="4949912"/>
            <a:ext cx="978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Item07Name</a:t>
            </a:r>
          </a:p>
        </p:txBody>
      </p:sp>
      <p:sp>
        <p:nvSpPr>
          <p:cNvPr id="288" name="Shape 288"/>
          <p:cNvSpPr/>
          <p:nvPr/>
        </p:nvSpPr>
        <p:spPr>
          <a:xfrm rot="-1932947">
            <a:off x="2643261" y="1772775"/>
            <a:ext cx="703983" cy="120932"/>
          </a:xfrm>
          <a:prstGeom prst="trapezoid">
            <a:avLst>
              <a:gd fmla="val 63851" name="adj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HOT</a:t>
            </a:r>
          </a:p>
        </p:txBody>
      </p:sp>
      <p:sp>
        <p:nvSpPr>
          <p:cNvPr id="289" name="Shape 289"/>
          <p:cNvSpPr/>
          <p:nvPr/>
        </p:nvSpPr>
        <p:spPr>
          <a:xfrm rot="-1932947">
            <a:off x="2647570" y="2852557"/>
            <a:ext cx="703983" cy="120932"/>
          </a:xfrm>
          <a:prstGeom prst="trapezoid">
            <a:avLst>
              <a:gd fmla="val 63851" name="adj"/>
            </a:avLst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-50%</a:t>
            </a:r>
          </a:p>
        </p:txBody>
      </p:sp>
      <p:sp>
        <p:nvSpPr>
          <p:cNvPr id="290" name="Shape 290"/>
          <p:cNvSpPr/>
          <p:nvPr/>
        </p:nvSpPr>
        <p:spPr>
          <a:xfrm>
            <a:off x="3057483" y="1553954"/>
            <a:ext cx="288032" cy="1440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Shape 291"/>
          <p:cNvSpPr/>
          <p:nvPr/>
        </p:nvSpPr>
        <p:spPr>
          <a:xfrm>
            <a:off x="3086680" y="2633785"/>
            <a:ext cx="288032" cy="1440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/>
          <p:nvPr/>
        </p:nvSpPr>
        <p:spPr>
          <a:xfrm>
            <a:off x="3776926" y="1082305"/>
            <a:ext cx="1080119" cy="428900"/>
          </a:xfrm>
          <a:prstGeom prst="roundRect">
            <a:avLst>
              <a:gd fmla="val 16667" name="adj"/>
            </a:avLst>
          </a:prstGeom>
          <a:solidFill>
            <a:srgbClr val="93B3D7"/>
          </a:solidFill>
          <a:ln cap="flat" cmpd="sng" w="1905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Shape 293"/>
          <p:cNvSpPr/>
          <p:nvPr/>
        </p:nvSpPr>
        <p:spPr>
          <a:xfrm>
            <a:off x="4884896" y="1082305"/>
            <a:ext cx="503334" cy="428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Shape 294"/>
          <p:cNvSpPr/>
          <p:nvPr/>
        </p:nvSpPr>
        <p:spPr>
          <a:xfrm>
            <a:off x="2714190" y="1082305"/>
            <a:ext cx="503334" cy="428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Shape 295"/>
          <p:cNvSpPr/>
          <p:nvPr/>
        </p:nvSpPr>
        <p:spPr>
          <a:xfrm>
            <a:off x="3247246" y="1082305"/>
            <a:ext cx="503334" cy="428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Shape 296"/>
          <p:cNvSpPr/>
          <p:nvPr/>
        </p:nvSpPr>
        <p:spPr>
          <a:xfrm rot="5400000">
            <a:off x="4718959" y="1261875"/>
            <a:ext cx="80923" cy="6976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Shape 297"/>
          <p:cNvSpPr/>
          <p:nvPr/>
        </p:nvSpPr>
        <p:spPr>
          <a:xfrm flipH="1" rot="-5400000">
            <a:off x="3817467" y="1261875"/>
            <a:ext cx="80923" cy="6976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8" name="Shape 2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176343">
            <a:off x="4080462" y="1017692"/>
            <a:ext cx="454663" cy="454663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Shape 299"/>
          <p:cNvSpPr txBox="1"/>
          <p:nvPr/>
        </p:nvSpPr>
        <p:spPr>
          <a:xfrm>
            <a:off x="4031273" y="1328819"/>
            <a:ext cx="603049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Hot Sale</a:t>
            </a:r>
          </a:p>
        </p:txBody>
      </p:sp>
      <p:pic>
        <p:nvPicPr>
          <p:cNvPr id="300" name="Shape 30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71618" y="1069955"/>
            <a:ext cx="437496" cy="45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Shape 30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32746" y="1059033"/>
            <a:ext cx="474805" cy="474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Shape 30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24853" y="1097566"/>
            <a:ext cx="397877" cy="397877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Shape 303"/>
          <p:cNvSpPr/>
          <p:nvPr/>
        </p:nvSpPr>
        <p:spPr>
          <a:xfrm>
            <a:off x="6372200" y="4175808"/>
            <a:ext cx="2160240" cy="1128004"/>
          </a:xfrm>
          <a:prstGeom prst="rect">
            <a:avLst/>
          </a:prstGeom>
          <a:solidFill>
            <a:srgbClr val="FF0000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좌우 슬라이드 기능 확정되지 않았기 때문에 작업 STOP</a:t>
            </a:r>
          </a:p>
        </p:txBody>
      </p:sp>
      <p:pic>
        <p:nvPicPr>
          <p:cNvPr id="304" name="Shape 30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754125" y="1084704"/>
            <a:ext cx="423463" cy="423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/>
        </p:nvSpPr>
        <p:spPr>
          <a:xfrm>
            <a:off x="477079" y="365760"/>
            <a:ext cx="9525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상점 UI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611558" y="735091"/>
            <a:ext cx="36004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구매(1)</a:t>
            </a:r>
          </a:p>
        </p:txBody>
      </p:sp>
      <p:sp>
        <p:nvSpPr>
          <p:cNvPr id="311" name="Shape 311"/>
          <p:cNvSpPr/>
          <p:nvPr/>
        </p:nvSpPr>
        <p:spPr>
          <a:xfrm>
            <a:off x="2699791" y="729114"/>
            <a:ext cx="3240000" cy="5759999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Shape 312"/>
          <p:cNvSpPr/>
          <p:nvPr/>
        </p:nvSpPr>
        <p:spPr>
          <a:xfrm>
            <a:off x="2699791" y="729114"/>
            <a:ext cx="3240000" cy="33381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상점</a:t>
            </a:r>
          </a:p>
        </p:txBody>
      </p:sp>
      <p:sp>
        <p:nvSpPr>
          <p:cNvPr id="313" name="Shape 313"/>
          <p:cNvSpPr/>
          <p:nvPr/>
        </p:nvSpPr>
        <p:spPr>
          <a:xfrm>
            <a:off x="4751183" y="753725"/>
            <a:ext cx="1151420" cy="262682"/>
          </a:xfrm>
          <a:prstGeom prst="wedgeRectCallout">
            <a:avLst>
              <a:gd fmla="val -37679" name="adj1"/>
              <a:gd fmla="val -26435" name="adj2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999,999,999</a:t>
            </a:r>
          </a:p>
        </p:txBody>
      </p:sp>
      <p:pic>
        <p:nvPicPr>
          <p:cNvPr descr="C:\Users\Peter\AppData\Local\Microsoft\Windows\INetCache\IE\A11O6ZJD\Crown_of_Saint_Edward_Heraldry.svg[1].png" id="314" name="Shape 3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0021" y="769066"/>
            <a:ext cx="228375" cy="21441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Shape 315"/>
          <p:cNvSpPr/>
          <p:nvPr/>
        </p:nvSpPr>
        <p:spPr>
          <a:xfrm>
            <a:off x="2699791" y="5949280"/>
            <a:ext cx="3240000" cy="53983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6" name="Shape 316"/>
          <p:cNvGrpSpPr/>
          <p:nvPr/>
        </p:nvGrpSpPr>
        <p:grpSpPr>
          <a:xfrm>
            <a:off x="2753117" y="6011132"/>
            <a:ext cx="576481" cy="416130"/>
            <a:chOff x="2729057" y="6045675"/>
            <a:chExt cx="576481" cy="416130"/>
          </a:xfrm>
        </p:grpSpPr>
        <p:sp>
          <p:nvSpPr>
            <p:cNvPr id="317" name="Shape 317"/>
            <p:cNvSpPr/>
            <p:nvPr/>
          </p:nvSpPr>
          <p:spPr>
            <a:xfrm>
              <a:off x="2729057" y="6045675"/>
              <a:ext cx="576481" cy="41613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 rot="10800000">
              <a:off x="2815218" y="6093538"/>
              <a:ext cx="389333" cy="347442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9" name="Shape 319"/>
          <p:cNvSpPr/>
          <p:nvPr/>
        </p:nvSpPr>
        <p:spPr>
          <a:xfrm>
            <a:off x="4524919" y="5998187"/>
            <a:ext cx="1355023" cy="44201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가방</a:t>
            </a:r>
          </a:p>
        </p:txBody>
      </p:sp>
      <p:sp>
        <p:nvSpPr>
          <p:cNvPr id="320" name="Shape 320"/>
          <p:cNvSpPr/>
          <p:nvPr/>
        </p:nvSpPr>
        <p:spPr>
          <a:xfrm>
            <a:off x="2703364" y="1042150"/>
            <a:ext cx="3236428" cy="474169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Shape 321"/>
          <p:cNvSpPr/>
          <p:nvPr/>
        </p:nvSpPr>
        <p:spPr>
          <a:xfrm>
            <a:off x="2717883" y="1055883"/>
            <a:ext cx="611715" cy="428900"/>
          </a:xfrm>
          <a:prstGeom prst="roundRect">
            <a:avLst>
              <a:gd fmla="val 16667" name="adj"/>
            </a:avLst>
          </a:prstGeom>
          <a:solidFill>
            <a:srgbClr val="93B3D7"/>
          </a:solidFill>
          <a:ln cap="flat" cmpd="sng" w="1905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Hot Sale</a:t>
            </a:r>
          </a:p>
        </p:txBody>
      </p:sp>
      <p:sp>
        <p:nvSpPr>
          <p:cNvPr id="322" name="Shape 322"/>
          <p:cNvSpPr/>
          <p:nvPr/>
        </p:nvSpPr>
        <p:spPr>
          <a:xfrm>
            <a:off x="3362639" y="1055883"/>
            <a:ext cx="611715" cy="428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</a:t>
            </a:r>
          </a:p>
        </p:txBody>
      </p:sp>
      <p:sp>
        <p:nvSpPr>
          <p:cNvPr id="323" name="Shape 323"/>
          <p:cNvSpPr/>
          <p:nvPr/>
        </p:nvSpPr>
        <p:spPr>
          <a:xfrm>
            <a:off x="4013933" y="1055883"/>
            <a:ext cx="611715" cy="428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전쟁</a:t>
            </a:r>
          </a:p>
        </p:txBody>
      </p:sp>
      <p:sp>
        <p:nvSpPr>
          <p:cNvPr id="324" name="Shape 324"/>
          <p:cNvSpPr/>
          <p:nvPr/>
        </p:nvSpPr>
        <p:spPr>
          <a:xfrm>
            <a:off x="4658296" y="1055883"/>
            <a:ext cx="611715" cy="428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버프</a:t>
            </a:r>
          </a:p>
        </p:txBody>
      </p:sp>
      <p:sp>
        <p:nvSpPr>
          <p:cNvPr id="325" name="Shape 325"/>
          <p:cNvSpPr/>
          <p:nvPr/>
        </p:nvSpPr>
        <p:spPr>
          <a:xfrm>
            <a:off x="5305178" y="1055883"/>
            <a:ext cx="611715" cy="428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기타</a:t>
            </a:r>
          </a:p>
        </p:txBody>
      </p:sp>
      <p:grpSp>
        <p:nvGrpSpPr>
          <p:cNvPr id="326" name="Shape 326"/>
          <p:cNvGrpSpPr/>
          <p:nvPr/>
        </p:nvGrpSpPr>
        <p:grpSpPr>
          <a:xfrm>
            <a:off x="2699791" y="1516319"/>
            <a:ext cx="3239999" cy="1080000"/>
            <a:chOff x="2699791" y="1516319"/>
            <a:chExt cx="3239999" cy="1080000"/>
          </a:xfrm>
        </p:grpSpPr>
        <p:sp>
          <p:nvSpPr>
            <p:cNvPr id="327" name="Shape 327"/>
            <p:cNvSpPr/>
            <p:nvPr/>
          </p:nvSpPr>
          <p:spPr>
            <a:xfrm>
              <a:off x="2699791" y="1516319"/>
              <a:ext cx="1620000" cy="10800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Shape 328"/>
            <p:cNvSpPr/>
            <p:nvPr/>
          </p:nvSpPr>
          <p:spPr>
            <a:xfrm>
              <a:off x="4319791" y="1516319"/>
              <a:ext cx="1620000" cy="10800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9" name="Shape 329"/>
          <p:cNvGrpSpPr/>
          <p:nvPr/>
        </p:nvGrpSpPr>
        <p:grpSpPr>
          <a:xfrm>
            <a:off x="2699791" y="2596319"/>
            <a:ext cx="3239999" cy="1080000"/>
            <a:chOff x="2699791" y="1516319"/>
            <a:chExt cx="3239999" cy="1080000"/>
          </a:xfrm>
        </p:grpSpPr>
        <p:sp>
          <p:nvSpPr>
            <p:cNvPr id="330" name="Shape 330"/>
            <p:cNvSpPr/>
            <p:nvPr/>
          </p:nvSpPr>
          <p:spPr>
            <a:xfrm>
              <a:off x="2699791" y="1516319"/>
              <a:ext cx="1620000" cy="10800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Shape 331"/>
            <p:cNvSpPr/>
            <p:nvPr/>
          </p:nvSpPr>
          <p:spPr>
            <a:xfrm>
              <a:off x="4319791" y="1516319"/>
              <a:ext cx="1620000" cy="10800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2" name="Shape 332"/>
          <p:cNvGrpSpPr/>
          <p:nvPr/>
        </p:nvGrpSpPr>
        <p:grpSpPr>
          <a:xfrm>
            <a:off x="2699791" y="3676319"/>
            <a:ext cx="3239999" cy="1080000"/>
            <a:chOff x="2699791" y="1516319"/>
            <a:chExt cx="3239999" cy="1080000"/>
          </a:xfrm>
        </p:grpSpPr>
        <p:sp>
          <p:nvSpPr>
            <p:cNvPr id="333" name="Shape 333"/>
            <p:cNvSpPr/>
            <p:nvPr/>
          </p:nvSpPr>
          <p:spPr>
            <a:xfrm>
              <a:off x="2699791" y="1516319"/>
              <a:ext cx="1620000" cy="10800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Shape 334"/>
            <p:cNvSpPr/>
            <p:nvPr/>
          </p:nvSpPr>
          <p:spPr>
            <a:xfrm>
              <a:off x="4319791" y="1516319"/>
              <a:ext cx="1620000" cy="10800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5" name="Shape 335"/>
          <p:cNvGrpSpPr/>
          <p:nvPr/>
        </p:nvGrpSpPr>
        <p:grpSpPr>
          <a:xfrm>
            <a:off x="2699791" y="4756319"/>
            <a:ext cx="3239999" cy="1080000"/>
            <a:chOff x="2699791" y="1516319"/>
            <a:chExt cx="3239999" cy="1080000"/>
          </a:xfrm>
        </p:grpSpPr>
        <p:sp>
          <p:nvSpPr>
            <p:cNvPr id="336" name="Shape 336"/>
            <p:cNvSpPr/>
            <p:nvPr/>
          </p:nvSpPr>
          <p:spPr>
            <a:xfrm>
              <a:off x="2699791" y="1516319"/>
              <a:ext cx="1620000" cy="10800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Shape 337"/>
            <p:cNvSpPr/>
            <p:nvPr/>
          </p:nvSpPr>
          <p:spPr>
            <a:xfrm>
              <a:off x="4319791" y="1516319"/>
              <a:ext cx="1620000" cy="10800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38" name="Shape 338"/>
          <p:cNvCxnSpPr>
            <a:endCxn id="311" idx="2"/>
          </p:cNvCxnSpPr>
          <p:nvPr/>
        </p:nvCxnSpPr>
        <p:spPr>
          <a:xfrm flipH="1">
            <a:off x="4319792" y="5836313"/>
            <a:ext cx="1800" cy="652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9" name="Shape 339"/>
          <p:cNvSpPr/>
          <p:nvPr/>
        </p:nvSpPr>
        <p:spPr>
          <a:xfrm>
            <a:off x="6598114" y="1650674"/>
            <a:ext cx="1800199" cy="36004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 1개의 영역</a:t>
            </a:r>
          </a:p>
        </p:txBody>
      </p:sp>
      <p:sp>
        <p:nvSpPr>
          <p:cNvPr id="340" name="Shape 340"/>
          <p:cNvSpPr/>
          <p:nvPr/>
        </p:nvSpPr>
        <p:spPr>
          <a:xfrm>
            <a:off x="2753716" y="1713039"/>
            <a:ext cx="686559" cy="6865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Item01 IMG</a:t>
            </a:r>
          </a:p>
        </p:txBody>
      </p:sp>
      <p:sp>
        <p:nvSpPr>
          <p:cNvPr id="341" name="Shape 341"/>
          <p:cNvSpPr/>
          <p:nvPr/>
        </p:nvSpPr>
        <p:spPr>
          <a:xfrm>
            <a:off x="4381260" y="1713039"/>
            <a:ext cx="686559" cy="6865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Item02 IMG</a:t>
            </a:r>
          </a:p>
        </p:txBody>
      </p:sp>
      <p:sp>
        <p:nvSpPr>
          <p:cNvPr id="342" name="Shape 342"/>
          <p:cNvSpPr/>
          <p:nvPr/>
        </p:nvSpPr>
        <p:spPr>
          <a:xfrm>
            <a:off x="2753716" y="2793039"/>
            <a:ext cx="686559" cy="6865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Item03 IMG</a:t>
            </a:r>
          </a:p>
        </p:txBody>
      </p:sp>
      <p:sp>
        <p:nvSpPr>
          <p:cNvPr id="343" name="Shape 343"/>
          <p:cNvSpPr/>
          <p:nvPr/>
        </p:nvSpPr>
        <p:spPr>
          <a:xfrm>
            <a:off x="2753716" y="3873039"/>
            <a:ext cx="686559" cy="6865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Item05 IMG</a:t>
            </a:r>
          </a:p>
        </p:txBody>
      </p:sp>
      <p:sp>
        <p:nvSpPr>
          <p:cNvPr id="344" name="Shape 344"/>
          <p:cNvSpPr/>
          <p:nvPr/>
        </p:nvSpPr>
        <p:spPr>
          <a:xfrm>
            <a:off x="2753716" y="4953039"/>
            <a:ext cx="686559" cy="6865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Item07 IMG</a:t>
            </a:r>
          </a:p>
        </p:txBody>
      </p:sp>
      <p:sp>
        <p:nvSpPr>
          <p:cNvPr id="345" name="Shape 345"/>
          <p:cNvSpPr/>
          <p:nvPr/>
        </p:nvSpPr>
        <p:spPr>
          <a:xfrm>
            <a:off x="4381260" y="2793039"/>
            <a:ext cx="686559" cy="6865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Item04 IMG</a:t>
            </a:r>
          </a:p>
        </p:txBody>
      </p:sp>
      <p:sp>
        <p:nvSpPr>
          <p:cNvPr id="346" name="Shape 346"/>
          <p:cNvSpPr/>
          <p:nvPr/>
        </p:nvSpPr>
        <p:spPr>
          <a:xfrm>
            <a:off x="4381260" y="3873037"/>
            <a:ext cx="686559" cy="6865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Item06 IMG</a:t>
            </a:r>
          </a:p>
        </p:txBody>
      </p:sp>
      <p:sp>
        <p:nvSpPr>
          <p:cNvPr id="347" name="Shape 347"/>
          <p:cNvSpPr/>
          <p:nvPr/>
        </p:nvSpPr>
        <p:spPr>
          <a:xfrm>
            <a:off x="4381260" y="4953039"/>
            <a:ext cx="686559" cy="6865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Item08 IMG</a:t>
            </a:r>
          </a:p>
        </p:txBody>
      </p:sp>
      <p:sp>
        <p:nvSpPr>
          <p:cNvPr id="348" name="Shape 348"/>
          <p:cNvSpPr/>
          <p:nvPr/>
        </p:nvSpPr>
        <p:spPr>
          <a:xfrm>
            <a:off x="3509792" y="2251798"/>
            <a:ext cx="766038" cy="29493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99,999</a:t>
            </a:r>
          </a:p>
        </p:txBody>
      </p:sp>
      <p:sp>
        <p:nvSpPr>
          <p:cNvPr id="349" name="Shape 349"/>
          <p:cNvSpPr/>
          <p:nvPr/>
        </p:nvSpPr>
        <p:spPr>
          <a:xfrm>
            <a:off x="5136564" y="2251798"/>
            <a:ext cx="766038" cy="29493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99,999</a:t>
            </a:r>
          </a:p>
        </p:txBody>
      </p:sp>
      <p:sp>
        <p:nvSpPr>
          <p:cNvPr id="350" name="Shape 350"/>
          <p:cNvSpPr/>
          <p:nvPr/>
        </p:nvSpPr>
        <p:spPr>
          <a:xfrm>
            <a:off x="3509792" y="3332128"/>
            <a:ext cx="766038" cy="29493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99,999</a:t>
            </a:r>
          </a:p>
        </p:txBody>
      </p:sp>
      <p:sp>
        <p:nvSpPr>
          <p:cNvPr id="351" name="Shape 351"/>
          <p:cNvSpPr/>
          <p:nvPr/>
        </p:nvSpPr>
        <p:spPr>
          <a:xfrm>
            <a:off x="5136564" y="3332128"/>
            <a:ext cx="766038" cy="29493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99,999</a:t>
            </a:r>
          </a:p>
        </p:txBody>
      </p:sp>
      <p:sp>
        <p:nvSpPr>
          <p:cNvPr id="352" name="Shape 352"/>
          <p:cNvSpPr/>
          <p:nvPr/>
        </p:nvSpPr>
        <p:spPr>
          <a:xfrm>
            <a:off x="3509792" y="4412128"/>
            <a:ext cx="766038" cy="29493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99,999</a:t>
            </a:r>
          </a:p>
        </p:txBody>
      </p:sp>
      <p:sp>
        <p:nvSpPr>
          <p:cNvPr id="353" name="Shape 353"/>
          <p:cNvSpPr/>
          <p:nvPr/>
        </p:nvSpPr>
        <p:spPr>
          <a:xfrm>
            <a:off x="5136564" y="4412128"/>
            <a:ext cx="766038" cy="29493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99,999</a:t>
            </a:r>
          </a:p>
        </p:txBody>
      </p:sp>
      <p:sp>
        <p:nvSpPr>
          <p:cNvPr id="354" name="Shape 354"/>
          <p:cNvSpPr/>
          <p:nvPr/>
        </p:nvSpPr>
        <p:spPr>
          <a:xfrm>
            <a:off x="3509792" y="5492128"/>
            <a:ext cx="766038" cy="29493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99,999</a:t>
            </a:r>
          </a:p>
        </p:txBody>
      </p:sp>
      <p:sp>
        <p:nvSpPr>
          <p:cNvPr id="355" name="Shape 355"/>
          <p:cNvSpPr/>
          <p:nvPr/>
        </p:nvSpPr>
        <p:spPr>
          <a:xfrm>
            <a:off x="5136564" y="5492128"/>
            <a:ext cx="766038" cy="29493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99,999</a:t>
            </a:r>
          </a:p>
        </p:txBody>
      </p:sp>
      <p:pic>
        <p:nvPicPr>
          <p:cNvPr descr="C:\Users\Peter\AppData\Local\Microsoft\Windows\INetCache\IE\A11O6ZJD\Crown_of_Saint_Edward_Heraldry.svg[1].png" id="356" name="Shape 3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4308" y="2292390"/>
            <a:ext cx="228375" cy="2144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Peter\AppData\Local\Microsoft\Windows\INetCache\IE\A11O6ZJD\Crown_of_Saint_Edward_Heraldry.svg[1].png" id="357" name="Shape 3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0989" y="2292390"/>
            <a:ext cx="228375" cy="2144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Peter\AppData\Local\Microsoft\Windows\INetCache\IE\A11O6ZJD\Crown_of_Saint_Edward_Heraldry.svg[1].png" id="358" name="Shape 3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4308" y="3372389"/>
            <a:ext cx="228375" cy="2144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Peter\AppData\Local\Microsoft\Windows\INetCache\IE\A11O6ZJD\Crown_of_Saint_Edward_Heraldry.svg[1].png" id="359" name="Shape 3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0989" y="3372389"/>
            <a:ext cx="228375" cy="2144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Peter\AppData\Local\Microsoft\Windows\INetCache\IE\A11O6ZJD\Crown_of_Saint_Edward_Heraldry.svg[1].png" id="360" name="Shape 3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4308" y="4452389"/>
            <a:ext cx="228375" cy="2144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Peter\AppData\Local\Microsoft\Windows\INetCache\IE\A11O6ZJD\Crown_of_Saint_Edward_Heraldry.svg[1].png" id="361" name="Shape 3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0989" y="4452389"/>
            <a:ext cx="228375" cy="2144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Peter\AppData\Local\Microsoft\Windows\INetCache\IE\A11O6ZJD\Crown_of_Saint_Edward_Heraldry.svg[1].png" id="362" name="Shape 3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4308" y="5532389"/>
            <a:ext cx="228375" cy="2144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Peter\AppData\Local\Microsoft\Windows\INetCache\IE\A11O6ZJD\Crown_of_Saint_Edward_Heraldry.svg[1].png" id="363" name="Shape 3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0989" y="5532389"/>
            <a:ext cx="228375" cy="21441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Shape 364"/>
          <p:cNvSpPr txBox="1"/>
          <p:nvPr/>
        </p:nvSpPr>
        <p:spPr>
          <a:xfrm>
            <a:off x="5033525" y="1709889"/>
            <a:ext cx="978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Item02Name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3403492" y="1713039"/>
            <a:ext cx="978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Item01Name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5033525" y="2789889"/>
            <a:ext cx="978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Item04Name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3403492" y="2793039"/>
            <a:ext cx="978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Item03Name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5033525" y="3869887"/>
            <a:ext cx="978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Item06Name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3403492" y="3873037"/>
            <a:ext cx="978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Item05Name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5033525" y="4949889"/>
            <a:ext cx="978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Item08Name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3403492" y="4953039"/>
            <a:ext cx="978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Item07Name</a:t>
            </a:r>
          </a:p>
        </p:txBody>
      </p:sp>
      <p:sp>
        <p:nvSpPr>
          <p:cNvPr id="372" name="Shape 372"/>
          <p:cNvSpPr/>
          <p:nvPr/>
        </p:nvSpPr>
        <p:spPr>
          <a:xfrm>
            <a:off x="6579975" y="312082"/>
            <a:ext cx="2168488" cy="45698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95454"/>
              <a:buFont typeface="Arial"/>
              <a:buChar char="•"/>
            </a:pPr>
            <a:r>
              <a:rPr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현재 보유중인 크라운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95454"/>
              <a:buFont typeface="Arial"/>
              <a:buChar char="•"/>
            </a:pPr>
            <a:r>
              <a:rPr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터치 시 크라운 상점으로 이동 </a:t>
            </a:r>
          </a:p>
        </p:txBody>
      </p:sp>
      <p:cxnSp>
        <p:nvCxnSpPr>
          <p:cNvPr id="373" name="Shape 373"/>
          <p:cNvCxnSpPr/>
          <p:nvPr/>
        </p:nvCxnSpPr>
        <p:spPr>
          <a:xfrm>
            <a:off x="3440275" y="2708919"/>
            <a:ext cx="1689515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lg" w="lg" type="stealth"/>
            <a:tailEnd len="lg" w="lg" type="stealth"/>
          </a:ln>
        </p:spPr>
      </p:cxnSp>
      <p:sp>
        <p:nvSpPr>
          <p:cNvPr id="374" name="Shape 374"/>
          <p:cNvSpPr/>
          <p:nvPr/>
        </p:nvSpPr>
        <p:spPr>
          <a:xfrm>
            <a:off x="107504" y="1168492"/>
            <a:ext cx="2232246" cy="96436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총 5개의 탭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디폴트는 Hot Sale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선택된 탭은 하이라이트 및</a:t>
            </a:r>
            <a:b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버튼이 들어간 이미지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좌우 슬라이드로 탭 이동 가능</a:t>
            </a:r>
          </a:p>
        </p:txBody>
      </p:sp>
      <p:cxnSp>
        <p:nvCxnSpPr>
          <p:cNvPr id="375" name="Shape 375"/>
          <p:cNvCxnSpPr>
            <a:stCxn id="374" idx="3"/>
          </p:cNvCxnSpPr>
          <p:nvPr/>
        </p:nvCxnSpPr>
        <p:spPr>
          <a:xfrm flipH="1" rot="10800000">
            <a:off x="2339751" y="1270274"/>
            <a:ext cx="684000" cy="380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376" name="Shape 376"/>
          <p:cNvSpPr/>
          <p:nvPr/>
        </p:nvSpPr>
        <p:spPr>
          <a:xfrm>
            <a:off x="549618" y="4359867"/>
            <a:ext cx="1800198" cy="29201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 이미지</a:t>
            </a:r>
          </a:p>
        </p:txBody>
      </p:sp>
      <p:cxnSp>
        <p:nvCxnSpPr>
          <p:cNvPr id="377" name="Shape 377"/>
          <p:cNvCxnSpPr>
            <a:stCxn id="376" idx="3"/>
          </p:cNvCxnSpPr>
          <p:nvPr/>
        </p:nvCxnSpPr>
        <p:spPr>
          <a:xfrm flipH="1" rot="10800000">
            <a:off x="2349817" y="4359774"/>
            <a:ext cx="747300" cy="146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378" name="Shape 378"/>
          <p:cNvSpPr/>
          <p:nvPr/>
        </p:nvSpPr>
        <p:spPr>
          <a:xfrm>
            <a:off x="117571" y="4803355"/>
            <a:ext cx="2222179" cy="84951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구매버튼1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 1개의 가격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터치 시 해당 아이템 상세정보 팝업 출력</a:t>
            </a:r>
          </a:p>
        </p:txBody>
      </p:sp>
      <p:cxnSp>
        <p:nvCxnSpPr>
          <p:cNvPr id="379" name="Shape 379"/>
          <p:cNvCxnSpPr>
            <a:stCxn id="378" idx="3"/>
            <a:endCxn id="360" idx="2"/>
          </p:cNvCxnSpPr>
          <p:nvPr/>
        </p:nvCxnSpPr>
        <p:spPr>
          <a:xfrm flipH="1" rot="10800000">
            <a:off x="2339751" y="4666813"/>
            <a:ext cx="1328700" cy="561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380" name="Shape 380"/>
          <p:cNvSpPr/>
          <p:nvPr/>
        </p:nvSpPr>
        <p:spPr>
          <a:xfrm>
            <a:off x="539552" y="3924303"/>
            <a:ext cx="1800198" cy="29201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 이름</a:t>
            </a:r>
          </a:p>
        </p:txBody>
      </p:sp>
      <p:cxnSp>
        <p:nvCxnSpPr>
          <p:cNvPr id="381" name="Shape 381"/>
          <p:cNvCxnSpPr/>
          <p:nvPr/>
        </p:nvCxnSpPr>
        <p:spPr>
          <a:xfrm flipH="1" rot="10800000">
            <a:off x="2329683" y="3996148"/>
            <a:ext cx="1453001" cy="74162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382" name="Shape 382"/>
          <p:cNvSpPr/>
          <p:nvPr/>
        </p:nvSpPr>
        <p:spPr>
          <a:xfrm>
            <a:off x="117571" y="6058996"/>
            <a:ext cx="2208741" cy="61036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95454"/>
              <a:buFont typeface="Arial"/>
              <a:buChar char="•"/>
            </a:pPr>
            <a:r>
              <a:rPr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뒤로 가기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95454"/>
              <a:buFont typeface="Arial"/>
              <a:buChar char="•"/>
            </a:pPr>
            <a:r>
              <a:rPr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터치 시 가방&amp;상점으로 진입하기 이전의 화면으로 돌아간다.</a:t>
            </a:r>
          </a:p>
        </p:txBody>
      </p:sp>
      <p:cxnSp>
        <p:nvCxnSpPr>
          <p:cNvPr id="383" name="Shape 383"/>
          <p:cNvCxnSpPr>
            <a:stCxn id="382" idx="3"/>
          </p:cNvCxnSpPr>
          <p:nvPr/>
        </p:nvCxnSpPr>
        <p:spPr>
          <a:xfrm flipH="1" rot="10800000">
            <a:off x="2326313" y="6232778"/>
            <a:ext cx="677700" cy="131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384" name="Shape 384"/>
          <p:cNvCxnSpPr/>
          <p:nvPr/>
        </p:nvCxnSpPr>
        <p:spPr>
          <a:xfrm rot="5400000">
            <a:off x="5192697" y="3607631"/>
            <a:ext cx="1689515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lg" w="lg" type="stealth"/>
            <a:tailEnd len="lg" w="lg" type="stealth"/>
          </a:ln>
        </p:spPr>
      </p:cxnSp>
      <p:sp>
        <p:nvSpPr>
          <p:cNvPr id="385" name="Shape 385"/>
          <p:cNvSpPr/>
          <p:nvPr/>
        </p:nvSpPr>
        <p:spPr>
          <a:xfrm>
            <a:off x="6131471" y="3477116"/>
            <a:ext cx="1305153" cy="26103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상하 스크롤</a:t>
            </a:r>
          </a:p>
        </p:txBody>
      </p:sp>
      <p:sp>
        <p:nvSpPr>
          <p:cNvPr id="386" name="Shape 386"/>
          <p:cNvSpPr/>
          <p:nvPr/>
        </p:nvSpPr>
        <p:spPr>
          <a:xfrm>
            <a:off x="5945671" y="4546771"/>
            <a:ext cx="498537" cy="1403741"/>
          </a:xfrm>
          <a:prstGeom prst="rect">
            <a:avLst/>
          </a:prstGeom>
          <a:solidFill>
            <a:schemeClr val="accent6">
              <a:alpha val="49803"/>
            </a:schemeClr>
          </a:solidFill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 : 9</a:t>
            </a:r>
          </a:p>
        </p:txBody>
      </p:sp>
      <p:sp>
        <p:nvSpPr>
          <p:cNvPr id="387" name="Shape 387"/>
          <p:cNvSpPr/>
          <p:nvPr/>
        </p:nvSpPr>
        <p:spPr>
          <a:xfrm>
            <a:off x="4307796" y="1524966"/>
            <a:ext cx="1631995" cy="1071351"/>
          </a:xfrm>
          <a:prstGeom prst="rect">
            <a:avLst/>
          </a:prstGeom>
          <a:solidFill>
            <a:srgbClr val="FF0000">
              <a:alpha val="49803"/>
            </a:srgbClr>
          </a:solidFill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Shape 388"/>
          <p:cNvSpPr/>
          <p:nvPr/>
        </p:nvSpPr>
        <p:spPr>
          <a:xfrm>
            <a:off x="5950825" y="5950514"/>
            <a:ext cx="493383" cy="543781"/>
          </a:xfrm>
          <a:prstGeom prst="rect">
            <a:avLst/>
          </a:prstGeom>
          <a:solidFill>
            <a:schemeClr val="accent3">
              <a:alpha val="49803"/>
            </a:schemeClr>
          </a:solidFill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9" name="Shape 389"/>
          <p:cNvCxnSpPr/>
          <p:nvPr/>
        </p:nvCxnSpPr>
        <p:spPr>
          <a:xfrm flipH="1">
            <a:off x="5202430" y="1816583"/>
            <a:ext cx="1395683" cy="252827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390" name="Shape 390"/>
          <p:cNvCxnSpPr/>
          <p:nvPr/>
        </p:nvCxnSpPr>
        <p:spPr>
          <a:xfrm flipH="1">
            <a:off x="5931542" y="492102"/>
            <a:ext cx="648433" cy="252827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391" name="Shape 391"/>
          <p:cNvSpPr/>
          <p:nvPr/>
        </p:nvSpPr>
        <p:spPr>
          <a:xfrm>
            <a:off x="5939791" y="736381"/>
            <a:ext cx="493383" cy="788585"/>
          </a:xfrm>
          <a:prstGeom prst="rect">
            <a:avLst/>
          </a:prstGeom>
          <a:solidFill>
            <a:schemeClr val="accent3">
              <a:alpha val="49803"/>
            </a:schemeClr>
          </a:solidFill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Shape 392"/>
          <p:cNvSpPr/>
          <p:nvPr/>
        </p:nvSpPr>
        <p:spPr>
          <a:xfrm>
            <a:off x="6433173" y="1168492"/>
            <a:ext cx="2228918" cy="26103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상하 스크롤 시 고정되는 영역</a:t>
            </a:r>
          </a:p>
        </p:txBody>
      </p:sp>
      <p:sp>
        <p:nvSpPr>
          <p:cNvPr id="393" name="Shape 393"/>
          <p:cNvSpPr/>
          <p:nvPr/>
        </p:nvSpPr>
        <p:spPr>
          <a:xfrm>
            <a:off x="6598114" y="5840537"/>
            <a:ext cx="2063977" cy="36004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터치 시 인벤토리로 이동</a:t>
            </a:r>
          </a:p>
        </p:txBody>
      </p:sp>
      <p:cxnSp>
        <p:nvCxnSpPr>
          <p:cNvPr id="394" name="Shape 394"/>
          <p:cNvCxnSpPr/>
          <p:nvPr/>
        </p:nvCxnSpPr>
        <p:spPr>
          <a:xfrm flipH="1">
            <a:off x="5419365" y="6006446"/>
            <a:ext cx="1178750" cy="226272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395" name="Shape 395"/>
          <p:cNvSpPr/>
          <p:nvPr/>
        </p:nvSpPr>
        <p:spPr>
          <a:xfrm rot="-1932947">
            <a:off x="2643261" y="1775901"/>
            <a:ext cx="703983" cy="120932"/>
          </a:xfrm>
          <a:prstGeom prst="trapezoid">
            <a:avLst>
              <a:gd fmla="val 63851" name="adj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HOT</a:t>
            </a:r>
          </a:p>
        </p:txBody>
      </p:sp>
      <p:sp>
        <p:nvSpPr>
          <p:cNvPr id="396" name="Shape 396"/>
          <p:cNvSpPr/>
          <p:nvPr/>
        </p:nvSpPr>
        <p:spPr>
          <a:xfrm rot="-1932947">
            <a:off x="2647570" y="2855683"/>
            <a:ext cx="703983" cy="120932"/>
          </a:xfrm>
          <a:prstGeom prst="trapezoid">
            <a:avLst>
              <a:gd fmla="val 63851" name="adj"/>
            </a:avLst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-50%</a:t>
            </a:r>
          </a:p>
        </p:txBody>
      </p:sp>
      <p:sp>
        <p:nvSpPr>
          <p:cNvPr id="397" name="Shape 397"/>
          <p:cNvSpPr/>
          <p:nvPr/>
        </p:nvSpPr>
        <p:spPr>
          <a:xfrm>
            <a:off x="3057483" y="1557080"/>
            <a:ext cx="288032" cy="1440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Shape 398"/>
          <p:cNvSpPr/>
          <p:nvPr/>
        </p:nvSpPr>
        <p:spPr>
          <a:xfrm>
            <a:off x="3086680" y="2636911"/>
            <a:ext cx="288032" cy="1440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/>
        </p:nvSpPr>
        <p:spPr>
          <a:xfrm>
            <a:off x="477079" y="365760"/>
            <a:ext cx="9525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상점 UI</a:t>
            </a:r>
          </a:p>
        </p:txBody>
      </p:sp>
      <p:sp>
        <p:nvSpPr>
          <p:cNvPr id="404" name="Shape 404"/>
          <p:cNvSpPr txBox="1"/>
          <p:nvPr/>
        </p:nvSpPr>
        <p:spPr>
          <a:xfrm>
            <a:off x="611558" y="735091"/>
            <a:ext cx="36004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구매(1)</a:t>
            </a:r>
          </a:p>
        </p:txBody>
      </p:sp>
      <p:sp>
        <p:nvSpPr>
          <p:cNvPr id="405" name="Shape 405"/>
          <p:cNvSpPr/>
          <p:nvPr/>
        </p:nvSpPr>
        <p:spPr>
          <a:xfrm>
            <a:off x="2699791" y="729114"/>
            <a:ext cx="3240000" cy="5759999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Shape 406"/>
          <p:cNvSpPr/>
          <p:nvPr/>
        </p:nvSpPr>
        <p:spPr>
          <a:xfrm>
            <a:off x="2699791" y="729114"/>
            <a:ext cx="3240000" cy="33381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상점</a:t>
            </a:r>
          </a:p>
        </p:txBody>
      </p:sp>
      <p:sp>
        <p:nvSpPr>
          <p:cNvPr id="407" name="Shape 407"/>
          <p:cNvSpPr/>
          <p:nvPr/>
        </p:nvSpPr>
        <p:spPr>
          <a:xfrm>
            <a:off x="4751183" y="753725"/>
            <a:ext cx="1151420" cy="262682"/>
          </a:xfrm>
          <a:prstGeom prst="wedgeRectCallout">
            <a:avLst>
              <a:gd fmla="val -37679" name="adj1"/>
              <a:gd fmla="val -26435" name="adj2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999,999,999</a:t>
            </a:r>
          </a:p>
        </p:txBody>
      </p:sp>
      <p:pic>
        <p:nvPicPr>
          <p:cNvPr descr="C:\Users\Peter\AppData\Local\Microsoft\Windows\INetCache\IE\A11O6ZJD\Crown_of_Saint_Edward_Heraldry.svg[1].png" id="408" name="Shape 4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0021" y="769066"/>
            <a:ext cx="228375" cy="214415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Shape 409"/>
          <p:cNvSpPr/>
          <p:nvPr/>
        </p:nvSpPr>
        <p:spPr>
          <a:xfrm>
            <a:off x="2699791" y="5949280"/>
            <a:ext cx="3240000" cy="53983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0" name="Shape 410"/>
          <p:cNvGrpSpPr/>
          <p:nvPr/>
        </p:nvGrpSpPr>
        <p:grpSpPr>
          <a:xfrm>
            <a:off x="2753117" y="6011132"/>
            <a:ext cx="576481" cy="416130"/>
            <a:chOff x="2729057" y="6045675"/>
            <a:chExt cx="576481" cy="416130"/>
          </a:xfrm>
        </p:grpSpPr>
        <p:sp>
          <p:nvSpPr>
            <p:cNvPr id="411" name="Shape 411"/>
            <p:cNvSpPr/>
            <p:nvPr/>
          </p:nvSpPr>
          <p:spPr>
            <a:xfrm>
              <a:off x="2729057" y="6045675"/>
              <a:ext cx="576481" cy="41613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Shape 412"/>
            <p:cNvSpPr/>
            <p:nvPr/>
          </p:nvSpPr>
          <p:spPr>
            <a:xfrm rot="10800000">
              <a:off x="2815218" y="6093538"/>
              <a:ext cx="389333" cy="347442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3" name="Shape 413"/>
          <p:cNvSpPr/>
          <p:nvPr/>
        </p:nvSpPr>
        <p:spPr>
          <a:xfrm>
            <a:off x="4524919" y="5998187"/>
            <a:ext cx="1355023" cy="44201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가방</a:t>
            </a:r>
          </a:p>
        </p:txBody>
      </p:sp>
      <p:sp>
        <p:nvSpPr>
          <p:cNvPr id="414" name="Shape 414"/>
          <p:cNvSpPr/>
          <p:nvPr/>
        </p:nvSpPr>
        <p:spPr>
          <a:xfrm>
            <a:off x="2703364" y="1042150"/>
            <a:ext cx="3236428" cy="474169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Shape 415"/>
          <p:cNvSpPr/>
          <p:nvPr/>
        </p:nvSpPr>
        <p:spPr>
          <a:xfrm>
            <a:off x="2717883" y="1055883"/>
            <a:ext cx="611715" cy="428900"/>
          </a:xfrm>
          <a:prstGeom prst="roundRect">
            <a:avLst>
              <a:gd fmla="val 16667" name="adj"/>
            </a:avLst>
          </a:prstGeom>
          <a:solidFill>
            <a:srgbClr val="93B3D7"/>
          </a:solidFill>
          <a:ln cap="flat" cmpd="sng" w="1905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Hot Sale</a:t>
            </a:r>
          </a:p>
        </p:txBody>
      </p:sp>
      <p:sp>
        <p:nvSpPr>
          <p:cNvPr id="416" name="Shape 416"/>
          <p:cNvSpPr/>
          <p:nvPr/>
        </p:nvSpPr>
        <p:spPr>
          <a:xfrm>
            <a:off x="3362639" y="1055883"/>
            <a:ext cx="611715" cy="428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</a:t>
            </a:r>
          </a:p>
        </p:txBody>
      </p:sp>
      <p:sp>
        <p:nvSpPr>
          <p:cNvPr id="417" name="Shape 417"/>
          <p:cNvSpPr/>
          <p:nvPr/>
        </p:nvSpPr>
        <p:spPr>
          <a:xfrm>
            <a:off x="4013933" y="1055883"/>
            <a:ext cx="611715" cy="428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전쟁</a:t>
            </a:r>
          </a:p>
        </p:txBody>
      </p:sp>
      <p:sp>
        <p:nvSpPr>
          <p:cNvPr id="418" name="Shape 418"/>
          <p:cNvSpPr/>
          <p:nvPr/>
        </p:nvSpPr>
        <p:spPr>
          <a:xfrm>
            <a:off x="4658296" y="1055883"/>
            <a:ext cx="611715" cy="428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버프</a:t>
            </a:r>
          </a:p>
        </p:txBody>
      </p:sp>
      <p:sp>
        <p:nvSpPr>
          <p:cNvPr id="419" name="Shape 419"/>
          <p:cNvSpPr/>
          <p:nvPr/>
        </p:nvSpPr>
        <p:spPr>
          <a:xfrm>
            <a:off x="5305178" y="1055883"/>
            <a:ext cx="611715" cy="428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기타</a:t>
            </a:r>
          </a:p>
        </p:txBody>
      </p:sp>
      <p:grpSp>
        <p:nvGrpSpPr>
          <p:cNvPr id="420" name="Shape 420"/>
          <p:cNvGrpSpPr/>
          <p:nvPr/>
        </p:nvGrpSpPr>
        <p:grpSpPr>
          <a:xfrm>
            <a:off x="2699791" y="1516319"/>
            <a:ext cx="3239999" cy="1080000"/>
            <a:chOff x="2699791" y="1516319"/>
            <a:chExt cx="3239999" cy="1080000"/>
          </a:xfrm>
        </p:grpSpPr>
        <p:sp>
          <p:nvSpPr>
            <p:cNvPr id="421" name="Shape 421"/>
            <p:cNvSpPr/>
            <p:nvPr/>
          </p:nvSpPr>
          <p:spPr>
            <a:xfrm>
              <a:off x="2699791" y="1516319"/>
              <a:ext cx="1620000" cy="10800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Shape 422"/>
            <p:cNvSpPr/>
            <p:nvPr/>
          </p:nvSpPr>
          <p:spPr>
            <a:xfrm>
              <a:off x="4319791" y="1516319"/>
              <a:ext cx="1620000" cy="10800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3" name="Shape 423"/>
          <p:cNvGrpSpPr/>
          <p:nvPr/>
        </p:nvGrpSpPr>
        <p:grpSpPr>
          <a:xfrm>
            <a:off x="2699791" y="2596319"/>
            <a:ext cx="3239999" cy="1080000"/>
            <a:chOff x="2699791" y="1516319"/>
            <a:chExt cx="3239999" cy="1080000"/>
          </a:xfrm>
        </p:grpSpPr>
        <p:sp>
          <p:nvSpPr>
            <p:cNvPr id="424" name="Shape 424"/>
            <p:cNvSpPr/>
            <p:nvPr/>
          </p:nvSpPr>
          <p:spPr>
            <a:xfrm>
              <a:off x="2699791" y="1516319"/>
              <a:ext cx="1620000" cy="10800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Shape 425"/>
            <p:cNvSpPr/>
            <p:nvPr/>
          </p:nvSpPr>
          <p:spPr>
            <a:xfrm>
              <a:off x="4319791" y="1516319"/>
              <a:ext cx="1620000" cy="10800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6" name="Shape 426"/>
          <p:cNvGrpSpPr/>
          <p:nvPr/>
        </p:nvGrpSpPr>
        <p:grpSpPr>
          <a:xfrm>
            <a:off x="2699791" y="3676319"/>
            <a:ext cx="3239999" cy="1080000"/>
            <a:chOff x="2699791" y="1516319"/>
            <a:chExt cx="3239999" cy="1080000"/>
          </a:xfrm>
        </p:grpSpPr>
        <p:sp>
          <p:nvSpPr>
            <p:cNvPr id="427" name="Shape 427"/>
            <p:cNvSpPr/>
            <p:nvPr/>
          </p:nvSpPr>
          <p:spPr>
            <a:xfrm>
              <a:off x="2699791" y="1516319"/>
              <a:ext cx="1620000" cy="10800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Shape 428"/>
            <p:cNvSpPr/>
            <p:nvPr/>
          </p:nvSpPr>
          <p:spPr>
            <a:xfrm>
              <a:off x="4319791" y="1516319"/>
              <a:ext cx="1620000" cy="10800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9" name="Shape 429"/>
          <p:cNvGrpSpPr/>
          <p:nvPr/>
        </p:nvGrpSpPr>
        <p:grpSpPr>
          <a:xfrm>
            <a:off x="2699791" y="4756319"/>
            <a:ext cx="3239999" cy="1080000"/>
            <a:chOff x="2699791" y="1516319"/>
            <a:chExt cx="3239999" cy="1080000"/>
          </a:xfrm>
        </p:grpSpPr>
        <p:sp>
          <p:nvSpPr>
            <p:cNvPr id="430" name="Shape 430"/>
            <p:cNvSpPr/>
            <p:nvPr/>
          </p:nvSpPr>
          <p:spPr>
            <a:xfrm>
              <a:off x="2699791" y="1516319"/>
              <a:ext cx="1620000" cy="10800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Shape 431"/>
            <p:cNvSpPr/>
            <p:nvPr/>
          </p:nvSpPr>
          <p:spPr>
            <a:xfrm>
              <a:off x="4319791" y="1516319"/>
              <a:ext cx="1620000" cy="10800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32" name="Shape 432"/>
          <p:cNvCxnSpPr>
            <a:endCxn id="405" idx="2"/>
          </p:cNvCxnSpPr>
          <p:nvPr/>
        </p:nvCxnSpPr>
        <p:spPr>
          <a:xfrm flipH="1">
            <a:off x="4319792" y="5836313"/>
            <a:ext cx="1800" cy="652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3" name="Shape 433"/>
          <p:cNvSpPr/>
          <p:nvPr/>
        </p:nvSpPr>
        <p:spPr>
          <a:xfrm>
            <a:off x="2753716" y="1713039"/>
            <a:ext cx="686559" cy="6865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Item01 IMG</a:t>
            </a:r>
          </a:p>
        </p:txBody>
      </p:sp>
      <p:sp>
        <p:nvSpPr>
          <p:cNvPr id="434" name="Shape 434"/>
          <p:cNvSpPr/>
          <p:nvPr/>
        </p:nvSpPr>
        <p:spPr>
          <a:xfrm>
            <a:off x="4381260" y="1713039"/>
            <a:ext cx="686559" cy="6865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Item02 IMG</a:t>
            </a:r>
          </a:p>
        </p:txBody>
      </p:sp>
      <p:sp>
        <p:nvSpPr>
          <p:cNvPr id="435" name="Shape 435"/>
          <p:cNvSpPr/>
          <p:nvPr/>
        </p:nvSpPr>
        <p:spPr>
          <a:xfrm>
            <a:off x="2753716" y="2793039"/>
            <a:ext cx="686559" cy="6865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Item03 IMG</a:t>
            </a:r>
          </a:p>
        </p:txBody>
      </p:sp>
      <p:sp>
        <p:nvSpPr>
          <p:cNvPr id="436" name="Shape 436"/>
          <p:cNvSpPr/>
          <p:nvPr/>
        </p:nvSpPr>
        <p:spPr>
          <a:xfrm>
            <a:off x="2753716" y="3873039"/>
            <a:ext cx="686559" cy="6865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Item05 IMG</a:t>
            </a:r>
          </a:p>
        </p:txBody>
      </p:sp>
      <p:sp>
        <p:nvSpPr>
          <p:cNvPr id="437" name="Shape 437"/>
          <p:cNvSpPr/>
          <p:nvPr/>
        </p:nvSpPr>
        <p:spPr>
          <a:xfrm>
            <a:off x="2753716" y="4953039"/>
            <a:ext cx="686559" cy="6865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Item07 IMG</a:t>
            </a:r>
          </a:p>
        </p:txBody>
      </p:sp>
      <p:sp>
        <p:nvSpPr>
          <p:cNvPr id="438" name="Shape 438"/>
          <p:cNvSpPr/>
          <p:nvPr/>
        </p:nvSpPr>
        <p:spPr>
          <a:xfrm>
            <a:off x="4381260" y="2793039"/>
            <a:ext cx="686559" cy="6865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Item04 IMG</a:t>
            </a:r>
          </a:p>
        </p:txBody>
      </p:sp>
      <p:sp>
        <p:nvSpPr>
          <p:cNvPr id="439" name="Shape 439"/>
          <p:cNvSpPr/>
          <p:nvPr/>
        </p:nvSpPr>
        <p:spPr>
          <a:xfrm>
            <a:off x="4381260" y="3873037"/>
            <a:ext cx="686559" cy="6865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Item06 IMG</a:t>
            </a:r>
          </a:p>
        </p:txBody>
      </p:sp>
      <p:sp>
        <p:nvSpPr>
          <p:cNvPr id="440" name="Shape 440"/>
          <p:cNvSpPr/>
          <p:nvPr/>
        </p:nvSpPr>
        <p:spPr>
          <a:xfrm>
            <a:off x="4381260" y="4953039"/>
            <a:ext cx="686559" cy="6865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Item08 IMG</a:t>
            </a:r>
          </a:p>
        </p:txBody>
      </p:sp>
      <p:sp>
        <p:nvSpPr>
          <p:cNvPr id="441" name="Shape 441"/>
          <p:cNvSpPr/>
          <p:nvPr/>
        </p:nvSpPr>
        <p:spPr>
          <a:xfrm>
            <a:off x="3509792" y="2251798"/>
            <a:ext cx="766038" cy="29493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99,999</a:t>
            </a:r>
          </a:p>
        </p:txBody>
      </p:sp>
      <p:sp>
        <p:nvSpPr>
          <p:cNvPr id="442" name="Shape 442"/>
          <p:cNvSpPr/>
          <p:nvPr/>
        </p:nvSpPr>
        <p:spPr>
          <a:xfrm>
            <a:off x="5136564" y="2251798"/>
            <a:ext cx="766038" cy="29493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99,999</a:t>
            </a:r>
          </a:p>
        </p:txBody>
      </p:sp>
      <p:sp>
        <p:nvSpPr>
          <p:cNvPr id="443" name="Shape 443"/>
          <p:cNvSpPr/>
          <p:nvPr/>
        </p:nvSpPr>
        <p:spPr>
          <a:xfrm>
            <a:off x="3509792" y="3332128"/>
            <a:ext cx="766038" cy="29493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99,999</a:t>
            </a:r>
          </a:p>
        </p:txBody>
      </p:sp>
      <p:sp>
        <p:nvSpPr>
          <p:cNvPr id="444" name="Shape 444"/>
          <p:cNvSpPr/>
          <p:nvPr/>
        </p:nvSpPr>
        <p:spPr>
          <a:xfrm>
            <a:off x="5136564" y="3332128"/>
            <a:ext cx="766038" cy="29493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99,999</a:t>
            </a:r>
          </a:p>
        </p:txBody>
      </p:sp>
      <p:sp>
        <p:nvSpPr>
          <p:cNvPr id="445" name="Shape 445"/>
          <p:cNvSpPr/>
          <p:nvPr/>
        </p:nvSpPr>
        <p:spPr>
          <a:xfrm>
            <a:off x="3509792" y="4412128"/>
            <a:ext cx="766038" cy="29493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99,999</a:t>
            </a:r>
          </a:p>
        </p:txBody>
      </p:sp>
      <p:sp>
        <p:nvSpPr>
          <p:cNvPr id="446" name="Shape 446"/>
          <p:cNvSpPr/>
          <p:nvPr/>
        </p:nvSpPr>
        <p:spPr>
          <a:xfrm>
            <a:off x="5136564" y="4412128"/>
            <a:ext cx="766038" cy="29493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99,999</a:t>
            </a:r>
          </a:p>
        </p:txBody>
      </p:sp>
      <p:sp>
        <p:nvSpPr>
          <p:cNvPr id="447" name="Shape 447"/>
          <p:cNvSpPr/>
          <p:nvPr/>
        </p:nvSpPr>
        <p:spPr>
          <a:xfrm>
            <a:off x="3509792" y="5492128"/>
            <a:ext cx="766038" cy="29493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99,999</a:t>
            </a:r>
          </a:p>
        </p:txBody>
      </p:sp>
      <p:sp>
        <p:nvSpPr>
          <p:cNvPr id="448" name="Shape 448"/>
          <p:cNvSpPr/>
          <p:nvPr/>
        </p:nvSpPr>
        <p:spPr>
          <a:xfrm>
            <a:off x="5136564" y="5492128"/>
            <a:ext cx="766038" cy="29493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99,999</a:t>
            </a:r>
          </a:p>
        </p:txBody>
      </p:sp>
      <p:pic>
        <p:nvPicPr>
          <p:cNvPr descr="C:\Users\Peter\AppData\Local\Microsoft\Windows\INetCache\IE\A11O6ZJD\Crown_of_Saint_Edward_Heraldry.svg[1].png" id="449" name="Shape 4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4308" y="2292390"/>
            <a:ext cx="228375" cy="2144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Peter\AppData\Local\Microsoft\Windows\INetCache\IE\A11O6ZJD\Crown_of_Saint_Edward_Heraldry.svg[1].png" id="450" name="Shape 4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0989" y="2292390"/>
            <a:ext cx="228375" cy="2144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Peter\AppData\Local\Microsoft\Windows\INetCache\IE\A11O6ZJD\Crown_of_Saint_Edward_Heraldry.svg[1].png" id="451" name="Shape 4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4308" y="3372389"/>
            <a:ext cx="228375" cy="2144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Peter\AppData\Local\Microsoft\Windows\INetCache\IE\A11O6ZJD\Crown_of_Saint_Edward_Heraldry.svg[1].png" id="452" name="Shape 4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0989" y="3372389"/>
            <a:ext cx="228375" cy="2144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Peter\AppData\Local\Microsoft\Windows\INetCache\IE\A11O6ZJD\Crown_of_Saint_Edward_Heraldry.svg[1].png" id="453" name="Shape 4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4308" y="4452389"/>
            <a:ext cx="228375" cy="2144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Peter\AppData\Local\Microsoft\Windows\INetCache\IE\A11O6ZJD\Crown_of_Saint_Edward_Heraldry.svg[1].png" id="454" name="Shape 4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0989" y="4452389"/>
            <a:ext cx="228375" cy="2144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Peter\AppData\Local\Microsoft\Windows\INetCache\IE\A11O6ZJD\Crown_of_Saint_Edward_Heraldry.svg[1].png" id="455" name="Shape 4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4308" y="5532389"/>
            <a:ext cx="228375" cy="2144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Peter\AppData\Local\Microsoft\Windows\INetCache\IE\A11O6ZJD\Crown_of_Saint_Edward_Heraldry.svg[1].png" id="456" name="Shape 4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0989" y="5532389"/>
            <a:ext cx="228375" cy="214415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Shape 457"/>
          <p:cNvSpPr txBox="1"/>
          <p:nvPr/>
        </p:nvSpPr>
        <p:spPr>
          <a:xfrm>
            <a:off x="5033525" y="1709889"/>
            <a:ext cx="978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Item02Name</a:t>
            </a:r>
          </a:p>
        </p:txBody>
      </p:sp>
      <p:sp>
        <p:nvSpPr>
          <p:cNvPr id="458" name="Shape 458"/>
          <p:cNvSpPr txBox="1"/>
          <p:nvPr/>
        </p:nvSpPr>
        <p:spPr>
          <a:xfrm>
            <a:off x="3403492" y="1713039"/>
            <a:ext cx="978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Item01Name</a:t>
            </a:r>
          </a:p>
        </p:txBody>
      </p:sp>
      <p:sp>
        <p:nvSpPr>
          <p:cNvPr id="459" name="Shape 459"/>
          <p:cNvSpPr txBox="1"/>
          <p:nvPr/>
        </p:nvSpPr>
        <p:spPr>
          <a:xfrm>
            <a:off x="5033525" y="2789889"/>
            <a:ext cx="978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Item04Name</a:t>
            </a:r>
          </a:p>
        </p:txBody>
      </p:sp>
      <p:sp>
        <p:nvSpPr>
          <p:cNvPr id="460" name="Shape 460"/>
          <p:cNvSpPr txBox="1"/>
          <p:nvPr/>
        </p:nvSpPr>
        <p:spPr>
          <a:xfrm>
            <a:off x="3403492" y="2793039"/>
            <a:ext cx="978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Item03Name</a:t>
            </a:r>
          </a:p>
        </p:txBody>
      </p:sp>
      <p:sp>
        <p:nvSpPr>
          <p:cNvPr id="461" name="Shape 461"/>
          <p:cNvSpPr txBox="1"/>
          <p:nvPr/>
        </p:nvSpPr>
        <p:spPr>
          <a:xfrm>
            <a:off x="5033525" y="3869887"/>
            <a:ext cx="978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Item06Name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x="3403492" y="3873037"/>
            <a:ext cx="978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Item05Name</a:t>
            </a:r>
          </a:p>
        </p:txBody>
      </p:sp>
      <p:sp>
        <p:nvSpPr>
          <p:cNvPr id="463" name="Shape 463"/>
          <p:cNvSpPr txBox="1"/>
          <p:nvPr/>
        </p:nvSpPr>
        <p:spPr>
          <a:xfrm>
            <a:off x="5033525" y="4949889"/>
            <a:ext cx="978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Item08Name</a:t>
            </a:r>
          </a:p>
        </p:txBody>
      </p:sp>
      <p:sp>
        <p:nvSpPr>
          <p:cNvPr id="464" name="Shape 464"/>
          <p:cNvSpPr txBox="1"/>
          <p:nvPr/>
        </p:nvSpPr>
        <p:spPr>
          <a:xfrm>
            <a:off x="3403492" y="4953039"/>
            <a:ext cx="978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Item07Name</a:t>
            </a:r>
          </a:p>
        </p:txBody>
      </p:sp>
      <p:sp>
        <p:nvSpPr>
          <p:cNvPr id="465" name="Shape 465"/>
          <p:cNvSpPr/>
          <p:nvPr/>
        </p:nvSpPr>
        <p:spPr>
          <a:xfrm>
            <a:off x="3491878" y="1765336"/>
            <a:ext cx="1637910" cy="830981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12700">
            <a:solidFill>
              <a:srgbClr val="FFC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6" name="Shape 466"/>
          <p:cNvCxnSpPr/>
          <p:nvPr/>
        </p:nvCxnSpPr>
        <p:spPr>
          <a:xfrm>
            <a:off x="3491878" y="1959259"/>
            <a:ext cx="1644686" cy="0"/>
          </a:xfrm>
          <a:prstGeom prst="straightConnector1">
            <a:avLst/>
          </a:prstGeom>
          <a:noFill/>
          <a:ln cap="flat" cmpd="sng" w="12700">
            <a:solidFill>
              <a:srgbClr val="FFC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7" name="Shape 467"/>
          <p:cNvSpPr txBox="1"/>
          <p:nvPr/>
        </p:nvSpPr>
        <p:spPr>
          <a:xfrm>
            <a:off x="3491878" y="1745835"/>
            <a:ext cx="163791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Item01Name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3509792" y="1992057"/>
            <a:ext cx="1558027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Item Description</a:t>
            </a:r>
            <a:br>
              <a:rPr lang="en-US" sz="105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5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Item Description</a:t>
            </a:r>
          </a:p>
        </p:txBody>
      </p:sp>
      <p:grpSp>
        <p:nvGrpSpPr>
          <p:cNvPr id="469" name="Shape 469"/>
          <p:cNvGrpSpPr/>
          <p:nvPr/>
        </p:nvGrpSpPr>
        <p:grpSpPr>
          <a:xfrm>
            <a:off x="2710670" y="3885862"/>
            <a:ext cx="1626772" cy="850482"/>
            <a:chOff x="413449" y="3076616"/>
            <a:chExt cx="1626772" cy="850482"/>
          </a:xfrm>
        </p:grpSpPr>
        <p:sp>
          <p:nvSpPr>
            <p:cNvPr id="470" name="Shape 470"/>
            <p:cNvSpPr/>
            <p:nvPr/>
          </p:nvSpPr>
          <p:spPr>
            <a:xfrm>
              <a:off x="456495" y="3096117"/>
              <a:ext cx="1576952" cy="830981"/>
            </a:xfrm>
            <a:prstGeom prst="rect">
              <a:avLst/>
            </a:prstGeom>
            <a:solidFill>
              <a:schemeClr val="dk1">
                <a:alpha val="89803"/>
              </a:schemeClr>
            </a:solidFill>
            <a:ln cap="flat" cmpd="sng" w="12700">
              <a:solidFill>
                <a:srgbClr val="FFC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71" name="Shape 471"/>
            <p:cNvCxnSpPr/>
            <p:nvPr/>
          </p:nvCxnSpPr>
          <p:spPr>
            <a:xfrm>
              <a:off x="452329" y="3289680"/>
              <a:ext cx="1587892" cy="360"/>
            </a:xfrm>
            <a:prstGeom prst="straightConnector1">
              <a:avLst/>
            </a:prstGeom>
            <a:noFill/>
            <a:ln cap="flat" cmpd="sng" w="12700">
              <a:solidFill>
                <a:srgbClr val="FFC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72" name="Shape 472"/>
            <p:cNvSpPr txBox="1"/>
            <p:nvPr/>
          </p:nvSpPr>
          <p:spPr>
            <a:xfrm>
              <a:off x="456495" y="3076616"/>
              <a:ext cx="1576952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Item06Name</a:t>
              </a:r>
            </a:p>
          </p:txBody>
        </p:sp>
        <p:sp>
          <p:nvSpPr>
            <p:cNvPr id="473" name="Shape 473"/>
            <p:cNvSpPr txBox="1"/>
            <p:nvPr/>
          </p:nvSpPr>
          <p:spPr>
            <a:xfrm>
              <a:off x="413449" y="3322837"/>
              <a:ext cx="1558027" cy="4154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05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Item Description</a:t>
              </a:r>
              <a:br>
                <a:rPr lang="en-US" sz="105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05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Item Description</a:t>
              </a:r>
            </a:p>
          </p:txBody>
        </p:sp>
      </p:grpSp>
      <p:sp>
        <p:nvSpPr>
          <p:cNvPr id="474" name="Shape 474"/>
          <p:cNvSpPr/>
          <p:nvPr/>
        </p:nvSpPr>
        <p:spPr>
          <a:xfrm>
            <a:off x="6092739" y="1348675"/>
            <a:ext cx="2808311" cy="144121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 상세 설명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아이템 이미지를 터치하면 노출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왼쪽 열의 아이템은 이미지 우측에 노출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오른쪽 열의 아이템은 이미지 왼쪽에 노출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다른 부분을 터치하면 사라진다.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다른 아이템 이미지를 터치하면 이전의 것이 사라지고 새로 노출된다.</a:t>
            </a:r>
          </a:p>
        </p:txBody>
      </p:sp>
      <p:cxnSp>
        <p:nvCxnSpPr>
          <p:cNvPr id="475" name="Shape 475"/>
          <p:cNvCxnSpPr/>
          <p:nvPr/>
        </p:nvCxnSpPr>
        <p:spPr>
          <a:xfrm flipH="1">
            <a:off x="3096994" y="1956109"/>
            <a:ext cx="2995744" cy="100209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lg" w="lg" type="stealth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/>
          <p:nvPr/>
        </p:nvSpPr>
        <p:spPr>
          <a:xfrm>
            <a:off x="477079" y="365760"/>
            <a:ext cx="9525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상점 UI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611558" y="735091"/>
            <a:ext cx="360040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구매(2)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구매버튼1 터치 시</a:t>
            </a:r>
          </a:p>
        </p:txBody>
      </p:sp>
      <p:sp>
        <p:nvSpPr>
          <p:cNvPr id="482" name="Shape 482"/>
          <p:cNvSpPr/>
          <p:nvPr/>
        </p:nvSpPr>
        <p:spPr>
          <a:xfrm>
            <a:off x="2699791" y="729114"/>
            <a:ext cx="3240000" cy="5759999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Shape 483"/>
          <p:cNvSpPr/>
          <p:nvPr/>
        </p:nvSpPr>
        <p:spPr>
          <a:xfrm>
            <a:off x="2699791" y="729114"/>
            <a:ext cx="3240000" cy="33381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상점</a:t>
            </a:r>
          </a:p>
        </p:txBody>
      </p:sp>
      <p:sp>
        <p:nvSpPr>
          <p:cNvPr id="484" name="Shape 484"/>
          <p:cNvSpPr/>
          <p:nvPr/>
        </p:nvSpPr>
        <p:spPr>
          <a:xfrm>
            <a:off x="4751183" y="753725"/>
            <a:ext cx="1151420" cy="262682"/>
          </a:xfrm>
          <a:prstGeom prst="wedgeRectCallout">
            <a:avLst>
              <a:gd fmla="val -37679" name="adj1"/>
              <a:gd fmla="val -26435" name="adj2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999,999,999</a:t>
            </a:r>
          </a:p>
        </p:txBody>
      </p:sp>
      <p:pic>
        <p:nvPicPr>
          <p:cNvPr descr="C:\Users\Peter\AppData\Local\Microsoft\Windows\INetCache\IE\A11O6ZJD\Crown_of_Saint_Edward_Heraldry.svg[1].png" id="485" name="Shape 4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0021" y="769066"/>
            <a:ext cx="228375" cy="214415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Shape 486"/>
          <p:cNvSpPr/>
          <p:nvPr/>
        </p:nvSpPr>
        <p:spPr>
          <a:xfrm>
            <a:off x="2699791" y="5949280"/>
            <a:ext cx="3240000" cy="53983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7" name="Shape 487"/>
          <p:cNvGrpSpPr/>
          <p:nvPr/>
        </p:nvGrpSpPr>
        <p:grpSpPr>
          <a:xfrm>
            <a:off x="2753117" y="6011132"/>
            <a:ext cx="576481" cy="416130"/>
            <a:chOff x="2729057" y="6045675"/>
            <a:chExt cx="576481" cy="416130"/>
          </a:xfrm>
        </p:grpSpPr>
        <p:sp>
          <p:nvSpPr>
            <p:cNvPr id="488" name="Shape 488"/>
            <p:cNvSpPr/>
            <p:nvPr/>
          </p:nvSpPr>
          <p:spPr>
            <a:xfrm>
              <a:off x="2729057" y="6045675"/>
              <a:ext cx="576481" cy="41613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Shape 489"/>
            <p:cNvSpPr/>
            <p:nvPr/>
          </p:nvSpPr>
          <p:spPr>
            <a:xfrm rot="10800000">
              <a:off x="2815218" y="6093538"/>
              <a:ext cx="389333" cy="347442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0" name="Shape 490"/>
          <p:cNvSpPr/>
          <p:nvPr/>
        </p:nvSpPr>
        <p:spPr>
          <a:xfrm>
            <a:off x="4524919" y="5998187"/>
            <a:ext cx="1355023" cy="44201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가방</a:t>
            </a:r>
          </a:p>
        </p:txBody>
      </p:sp>
      <p:sp>
        <p:nvSpPr>
          <p:cNvPr id="491" name="Shape 491"/>
          <p:cNvSpPr/>
          <p:nvPr/>
        </p:nvSpPr>
        <p:spPr>
          <a:xfrm>
            <a:off x="2703364" y="1042150"/>
            <a:ext cx="3236428" cy="474169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Shape 492"/>
          <p:cNvSpPr/>
          <p:nvPr/>
        </p:nvSpPr>
        <p:spPr>
          <a:xfrm>
            <a:off x="2717883" y="1055883"/>
            <a:ext cx="611715" cy="428900"/>
          </a:xfrm>
          <a:prstGeom prst="roundRect">
            <a:avLst>
              <a:gd fmla="val 16667" name="adj"/>
            </a:avLst>
          </a:prstGeom>
          <a:solidFill>
            <a:srgbClr val="93B3D7"/>
          </a:solidFill>
          <a:ln cap="flat" cmpd="sng" w="1905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Hot Sale</a:t>
            </a:r>
          </a:p>
        </p:txBody>
      </p:sp>
      <p:sp>
        <p:nvSpPr>
          <p:cNvPr id="493" name="Shape 493"/>
          <p:cNvSpPr/>
          <p:nvPr/>
        </p:nvSpPr>
        <p:spPr>
          <a:xfrm>
            <a:off x="3362639" y="1055883"/>
            <a:ext cx="611715" cy="428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</a:t>
            </a:r>
          </a:p>
        </p:txBody>
      </p:sp>
      <p:sp>
        <p:nvSpPr>
          <p:cNvPr id="494" name="Shape 494"/>
          <p:cNvSpPr/>
          <p:nvPr/>
        </p:nvSpPr>
        <p:spPr>
          <a:xfrm>
            <a:off x="4013933" y="1055883"/>
            <a:ext cx="611715" cy="428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전쟁</a:t>
            </a:r>
          </a:p>
        </p:txBody>
      </p:sp>
      <p:sp>
        <p:nvSpPr>
          <p:cNvPr id="495" name="Shape 495"/>
          <p:cNvSpPr/>
          <p:nvPr/>
        </p:nvSpPr>
        <p:spPr>
          <a:xfrm>
            <a:off x="4653533" y="1055883"/>
            <a:ext cx="611715" cy="428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버프</a:t>
            </a:r>
          </a:p>
        </p:txBody>
      </p:sp>
      <p:sp>
        <p:nvSpPr>
          <p:cNvPr id="496" name="Shape 496"/>
          <p:cNvSpPr/>
          <p:nvPr/>
        </p:nvSpPr>
        <p:spPr>
          <a:xfrm>
            <a:off x="5305178" y="1055883"/>
            <a:ext cx="611715" cy="428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기타</a:t>
            </a:r>
          </a:p>
        </p:txBody>
      </p:sp>
      <p:grpSp>
        <p:nvGrpSpPr>
          <p:cNvPr id="497" name="Shape 497"/>
          <p:cNvGrpSpPr/>
          <p:nvPr/>
        </p:nvGrpSpPr>
        <p:grpSpPr>
          <a:xfrm>
            <a:off x="2699791" y="1516319"/>
            <a:ext cx="3239999" cy="1080000"/>
            <a:chOff x="2699791" y="1516319"/>
            <a:chExt cx="3239999" cy="1080000"/>
          </a:xfrm>
        </p:grpSpPr>
        <p:sp>
          <p:nvSpPr>
            <p:cNvPr id="498" name="Shape 498"/>
            <p:cNvSpPr/>
            <p:nvPr/>
          </p:nvSpPr>
          <p:spPr>
            <a:xfrm>
              <a:off x="2699791" y="1516319"/>
              <a:ext cx="1620000" cy="10800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Shape 499"/>
            <p:cNvSpPr/>
            <p:nvPr/>
          </p:nvSpPr>
          <p:spPr>
            <a:xfrm>
              <a:off x="4319791" y="1516319"/>
              <a:ext cx="1620000" cy="10800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0" name="Shape 500"/>
          <p:cNvGrpSpPr/>
          <p:nvPr/>
        </p:nvGrpSpPr>
        <p:grpSpPr>
          <a:xfrm>
            <a:off x="2699791" y="4756319"/>
            <a:ext cx="3239999" cy="1080000"/>
            <a:chOff x="2699791" y="1516319"/>
            <a:chExt cx="3239999" cy="1080000"/>
          </a:xfrm>
        </p:grpSpPr>
        <p:sp>
          <p:nvSpPr>
            <p:cNvPr id="501" name="Shape 501"/>
            <p:cNvSpPr/>
            <p:nvPr/>
          </p:nvSpPr>
          <p:spPr>
            <a:xfrm>
              <a:off x="2699791" y="1516319"/>
              <a:ext cx="1620000" cy="10800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Shape 502"/>
            <p:cNvSpPr/>
            <p:nvPr/>
          </p:nvSpPr>
          <p:spPr>
            <a:xfrm>
              <a:off x="4319791" y="1516319"/>
              <a:ext cx="1620000" cy="10800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03" name="Shape 503"/>
          <p:cNvCxnSpPr>
            <a:endCxn id="482" idx="2"/>
          </p:cNvCxnSpPr>
          <p:nvPr/>
        </p:nvCxnSpPr>
        <p:spPr>
          <a:xfrm flipH="1">
            <a:off x="4319792" y="5836313"/>
            <a:ext cx="1800" cy="652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4" name="Shape 504"/>
          <p:cNvSpPr/>
          <p:nvPr/>
        </p:nvSpPr>
        <p:spPr>
          <a:xfrm>
            <a:off x="2753716" y="1713039"/>
            <a:ext cx="686559" cy="6865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Item01 IMG</a:t>
            </a:r>
          </a:p>
        </p:txBody>
      </p:sp>
      <p:sp>
        <p:nvSpPr>
          <p:cNvPr id="505" name="Shape 505"/>
          <p:cNvSpPr/>
          <p:nvPr/>
        </p:nvSpPr>
        <p:spPr>
          <a:xfrm>
            <a:off x="4381260" y="1713039"/>
            <a:ext cx="686559" cy="6865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Item02 IMG</a:t>
            </a:r>
          </a:p>
        </p:txBody>
      </p:sp>
      <p:sp>
        <p:nvSpPr>
          <p:cNvPr id="506" name="Shape 506"/>
          <p:cNvSpPr/>
          <p:nvPr/>
        </p:nvSpPr>
        <p:spPr>
          <a:xfrm>
            <a:off x="2753716" y="4953039"/>
            <a:ext cx="686559" cy="6865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Item07 IMG</a:t>
            </a:r>
          </a:p>
        </p:txBody>
      </p:sp>
      <p:sp>
        <p:nvSpPr>
          <p:cNvPr id="507" name="Shape 507"/>
          <p:cNvSpPr/>
          <p:nvPr/>
        </p:nvSpPr>
        <p:spPr>
          <a:xfrm>
            <a:off x="4381260" y="4953039"/>
            <a:ext cx="686559" cy="6865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Item08 IMG</a:t>
            </a:r>
          </a:p>
        </p:txBody>
      </p:sp>
      <p:sp>
        <p:nvSpPr>
          <p:cNvPr id="508" name="Shape 508"/>
          <p:cNvSpPr/>
          <p:nvPr/>
        </p:nvSpPr>
        <p:spPr>
          <a:xfrm>
            <a:off x="3509792" y="2251798"/>
            <a:ext cx="766038" cy="29493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9,999</a:t>
            </a:r>
          </a:p>
        </p:txBody>
      </p:sp>
      <p:sp>
        <p:nvSpPr>
          <p:cNvPr id="509" name="Shape 509"/>
          <p:cNvSpPr/>
          <p:nvPr/>
        </p:nvSpPr>
        <p:spPr>
          <a:xfrm>
            <a:off x="5136564" y="2251798"/>
            <a:ext cx="766038" cy="29493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9,999</a:t>
            </a:r>
          </a:p>
        </p:txBody>
      </p:sp>
      <p:sp>
        <p:nvSpPr>
          <p:cNvPr id="510" name="Shape 510"/>
          <p:cNvSpPr/>
          <p:nvPr/>
        </p:nvSpPr>
        <p:spPr>
          <a:xfrm>
            <a:off x="3509792" y="5492128"/>
            <a:ext cx="766038" cy="29493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9,999</a:t>
            </a:r>
          </a:p>
        </p:txBody>
      </p:sp>
      <p:sp>
        <p:nvSpPr>
          <p:cNvPr id="511" name="Shape 511"/>
          <p:cNvSpPr/>
          <p:nvPr/>
        </p:nvSpPr>
        <p:spPr>
          <a:xfrm>
            <a:off x="5136564" y="5492128"/>
            <a:ext cx="766038" cy="29493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9,999</a:t>
            </a:r>
          </a:p>
        </p:txBody>
      </p:sp>
      <p:pic>
        <p:nvPicPr>
          <p:cNvPr descr="C:\Users\Peter\AppData\Local\Microsoft\Windows\INetCache\IE\A11O6ZJD\Crown_of_Saint_Edward_Heraldry.svg[1].png" id="512" name="Shape 5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4308" y="2292390"/>
            <a:ext cx="228375" cy="2144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Peter\AppData\Local\Microsoft\Windows\INetCache\IE\A11O6ZJD\Crown_of_Saint_Edward_Heraldry.svg[1].png" id="513" name="Shape 5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0989" y="2292390"/>
            <a:ext cx="228375" cy="2144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Peter\AppData\Local\Microsoft\Windows\INetCache\IE\A11O6ZJD\Crown_of_Saint_Edward_Heraldry.svg[1].png" id="514" name="Shape 5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4308" y="5532389"/>
            <a:ext cx="228375" cy="2144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Peter\AppData\Local\Microsoft\Windows\INetCache\IE\A11O6ZJD\Crown_of_Saint_Edward_Heraldry.svg[1].png" id="515" name="Shape 5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0989" y="5532389"/>
            <a:ext cx="228375" cy="214415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Shape 516"/>
          <p:cNvSpPr txBox="1"/>
          <p:nvPr/>
        </p:nvSpPr>
        <p:spPr>
          <a:xfrm>
            <a:off x="5033525" y="1709889"/>
            <a:ext cx="978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Item02Name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3403492" y="1713039"/>
            <a:ext cx="978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Item01Name</a:t>
            </a:r>
          </a:p>
        </p:txBody>
      </p:sp>
      <p:sp>
        <p:nvSpPr>
          <p:cNvPr id="518" name="Shape 518"/>
          <p:cNvSpPr txBox="1"/>
          <p:nvPr/>
        </p:nvSpPr>
        <p:spPr>
          <a:xfrm>
            <a:off x="5033525" y="4949889"/>
            <a:ext cx="978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Item08Name</a:t>
            </a:r>
          </a:p>
        </p:txBody>
      </p:sp>
      <p:sp>
        <p:nvSpPr>
          <p:cNvPr id="519" name="Shape 519"/>
          <p:cNvSpPr txBox="1"/>
          <p:nvPr/>
        </p:nvSpPr>
        <p:spPr>
          <a:xfrm>
            <a:off x="3403492" y="4953039"/>
            <a:ext cx="978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Item07Name</a:t>
            </a:r>
          </a:p>
        </p:txBody>
      </p:sp>
      <p:sp>
        <p:nvSpPr>
          <p:cNvPr id="520" name="Shape 520"/>
          <p:cNvSpPr/>
          <p:nvPr/>
        </p:nvSpPr>
        <p:spPr>
          <a:xfrm>
            <a:off x="2705671" y="729114"/>
            <a:ext cx="3240000" cy="5759999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1" name="Shape 521"/>
          <p:cNvGrpSpPr/>
          <p:nvPr/>
        </p:nvGrpSpPr>
        <p:grpSpPr>
          <a:xfrm>
            <a:off x="2699791" y="2722830"/>
            <a:ext cx="3312367" cy="2362353"/>
            <a:chOff x="2699791" y="2506806"/>
            <a:chExt cx="3312367" cy="2362353"/>
          </a:xfrm>
        </p:grpSpPr>
        <p:grpSp>
          <p:nvGrpSpPr>
            <p:cNvPr id="522" name="Shape 522"/>
            <p:cNvGrpSpPr/>
            <p:nvPr/>
          </p:nvGrpSpPr>
          <p:grpSpPr>
            <a:xfrm>
              <a:off x="2699791" y="2596319"/>
              <a:ext cx="3239999" cy="1080000"/>
              <a:chOff x="2699791" y="1516319"/>
              <a:chExt cx="3239999" cy="1080000"/>
            </a:xfrm>
          </p:grpSpPr>
          <p:sp>
            <p:nvSpPr>
              <p:cNvPr id="523" name="Shape 523"/>
              <p:cNvSpPr/>
              <p:nvPr/>
            </p:nvSpPr>
            <p:spPr>
              <a:xfrm>
                <a:off x="2699791" y="1516319"/>
                <a:ext cx="1620000" cy="10800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Shape 524"/>
              <p:cNvSpPr/>
              <p:nvPr/>
            </p:nvSpPr>
            <p:spPr>
              <a:xfrm>
                <a:off x="4319791" y="1516319"/>
                <a:ext cx="1620000" cy="10800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5" name="Shape 525"/>
            <p:cNvGrpSpPr/>
            <p:nvPr/>
          </p:nvGrpSpPr>
          <p:grpSpPr>
            <a:xfrm>
              <a:off x="2699791" y="3676319"/>
              <a:ext cx="3239999" cy="1080000"/>
              <a:chOff x="2699791" y="1516319"/>
              <a:chExt cx="3239999" cy="1080000"/>
            </a:xfrm>
          </p:grpSpPr>
          <p:sp>
            <p:nvSpPr>
              <p:cNvPr id="526" name="Shape 526"/>
              <p:cNvSpPr/>
              <p:nvPr/>
            </p:nvSpPr>
            <p:spPr>
              <a:xfrm>
                <a:off x="2699791" y="1516319"/>
                <a:ext cx="1620000" cy="10800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Shape 527"/>
              <p:cNvSpPr/>
              <p:nvPr/>
            </p:nvSpPr>
            <p:spPr>
              <a:xfrm>
                <a:off x="4319791" y="1516319"/>
                <a:ext cx="1620000" cy="10800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28" name="Shape 528"/>
            <p:cNvSpPr/>
            <p:nvPr/>
          </p:nvSpPr>
          <p:spPr>
            <a:xfrm>
              <a:off x="2753716" y="2793039"/>
              <a:ext cx="686559" cy="68655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Item03 IMG</a:t>
              </a:r>
            </a:p>
          </p:txBody>
        </p:sp>
        <p:sp>
          <p:nvSpPr>
            <p:cNvPr id="529" name="Shape 529"/>
            <p:cNvSpPr/>
            <p:nvPr/>
          </p:nvSpPr>
          <p:spPr>
            <a:xfrm>
              <a:off x="2753716" y="3873039"/>
              <a:ext cx="686559" cy="68655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Item05 IMG</a:t>
              </a:r>
            </a:p>
          </p:txBody>
        </p:sp>
        <p:sp>
          <p:nvSpPr>
            <p:cNvPr id="530" name="Shape 530"/>
            <p:cNvSpPr/>
            <p:nvPr/>
          </p:nvSpPr>
          <p:spPr>
            <a:xfrm>
              <a:off x="4381260" y="2793039"/>
              <a:ext cx="686559" cy="68655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Item04 IMG</a:t>
              </a:r>
            </a:p>
          </p:txBody>
        </p:sp>
        <p:sp>
          <p:nvSpPr>
            <p:cNvPr id="531" name="Shape 531"/>
            <p:cNvSpPr/>
            <p:nvPr/>
          </p:nvSpPr>
          <p:spPr>
            <a:xfrm>
              <a:off x="4381260" y="3873037"/>
              <a:ext cx="686559" cy="68655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Item06 IMG</a:t>
              </a:r>
            </a:p>
          </p:txBody>
        </p:sp>
        <p:sp>
          <p:nvSpPr>
            <p:cNvPr id="532" name="Shape 532"/>
            <p:cNvSpPr/>
            <p:nvPr/>
          </p:nvSpPr>
          <p:spPr>
            <a:xfrm>
              <a:off x="3509792" y="3332128"/>
              <a:ext cx="766038" cy="294939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533" name="Shape 533"/>
            <p:cNvSpPr/>
            <p:nvPr/>
          </p:nvSpPr>
          <p:spPr>
            <a:xfrm>
              <a:off x="5136564" y="3332128"/>
              <a:ext cx="766038" cy="294939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534" name="Shape 534"/>
            <p:cNvSpPr/>
            <p:nvPr/>
          </p:nvSpPr>
          <p:spPr>
            <a:xfrm>
              <a:off x="3509792" y="4412128"/>
              <a:ext cx="766038" cy="294939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535" name="Shape 535"/>
            <p:cNvSpPr/>
            <p:nvPr/>
          </p:nvSpPr>
          <p:spPr>
            <a:xfrm>
              <a:off x="5136564" y="4412128"/>
              <a:ext cx="766038" cy="294939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pic>
          <p:nvPicPr>
            <p:cNvPr descr="C:\Users\Peter\AppData\Local\Microsoft\Windows\INetCache\IE\A11O6ZJD\Crown_of_Saint_Edward_Heraldry.svg[1].png" id="536" name="Shape 53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54308" y="3372389"/>
              <a:ext cx="228375" cy="2144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Users\Peter\AppData\Local\Microsoft\Windows\INetCache\IE\A11O6ZJD\Crown_of_Saint_Edward_Heraldry.svg[1].png" id="537" name="Shape 53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90989" y="3372389"/>
              <a:ext cx="228375" cy="2144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Users\Peter\AppData\Local\Microsoft\Windows\INetCache\IE\A11O6ZJD\Crown_of_Saint_Edward_Heraldry.svg[1].png" id="538" name="Shape 53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54308" y="4452389"/>
              <a:ext cx="228375" cy="2144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Users\Peter\AppData\Local\Microsoft\Windows\INetCache\IE\A11O6ZJD\Crown_of_Saint_Edward_Heraldry.svg[1].png" id="539" name="Shape 53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90989" y="4452389"/>
              <a:ext cx="228375" cy="2144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0" name="Shape 540"/>
            <p:cNvSpPr txBox="1"/>
            <p:nvPr/>
          </p:nvSpPr>
          <p:spPr>
            <a:xfrm>
              <a:off x="5033525" y="2789889"/>
              <a:ext cx="978634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Item04Name</a:t>
              </a:r>
            </a:p>
          </p:txBody>
        </p:sp>
        <p:sp>
          <p:nvSpPr>
            <p:cNvPr id="541" name="Shape 541"/>
            <p:cNvSpPr txBox="1"/>
            <p:nvPr/>
          </p:nvSpPr>
          <p:spPr>
            <a:xfrm>
              <a:off x="3403492" y="2793039"/>
              <a:ext cx="978634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Item03Name</a:t>
              </a:r>
            </a:p>
          </p:txBody>
        </p:sp>
        <p:sp>
          <p:nvSpPr>
            <p:cNvPr id="542" name="Shape 542"/>
            <p:cNvSpPr txBox="1"/>
            <p:nvPr/>
          </p:nvSpPr>
          <p:spPr>
            <a:xfrm>
              <a:off x="5033525" y="3869887"/>
              <a:ext cx="978634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Item06Name</a:t>
              </a:r>
            </a:p>
          </p:txBody>
        </p:sp>
        <p:sp>
          <p:nvSpPr>
            <p:cNvPr id="543" name="Shape 543"/>
            <p:cNvSpPr txBox="1"/>
            <p:nvPr/>
          </p:nvSpPr>
          <p:spPr>
            <a:xfrm>
              <a:off x="3403492" y="3873037"/>
              <a:ext cx="978634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Item05Name</a:t>
              </a:r>
            </a:p>
          </p:txBody>
        </p:sp>
        <p:sp>
          <p:nvSpPr>
            <p:cNvPr id="544" name="Shape 544"/>
            <p:cNvSpPr/>
            <p:nvPr/>
          </p:nvSpPr>
          <p:spPr>
            <a:xfrm>
              <a:off x="2753716" y="2506806"/>
              <a:ext cx="3126226" cy="2362353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45" name="Shape 545"/>
            <p:cNvCxnSpPr/>
            <p:nvPr/>
          </p:nvCxnSpPr>
          <p:spPr>
            <a:xfrm>
              <a:off x="2753716" y="2916149"/>
              <a:ext cx="3126225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46" name="Shape 546"/>
            <p:cNvSpPr txBox="1"/>
            <p:nvPr/>
          </p:nvSpPr>
          <p:spPr>
            <a:xfrm>
              <a:off x="2753715" y="2514460"/>
              <a:ext cx="312622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Item01Name</a:t>
              </a:r>
            </a:p>
          </p:txBody>
        </p:sp>
        <p:sp>
          <p:nvSpPr>
            <p:cNvPr id="547" name="Shape 547"/>
            <p:cNvSpPr/>
            <p:nvPr/>
          </p:nvSpPr>
          <p:spPr>
            <a:xfrm>
              <a:off x="2816903" y="2967883"/>
              <a:ext cx="821155" cy="821155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Item01</a:t>
              </a:r>
              <a:b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IMG</a:t>
              </a:r>
            </a:p>
          </p:txBody>
        </p:sp>
        <p:sp>
          <p:nvSpPr>
            <p:cNvPr id="548" name="Shape 548"/>
            <p:cNvSpPr txBox="1"/>
            <p:nvPr/>
          </p:nvSpPr>
          <p:spPr>
            <a:xfrm>
              <a:off x="3687892" y="2967883"/>
              <a:ext cx="2127639" cy="830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Item01 Description</a:t>
              </a:r>
              <a:b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Item01 Description</a:t>
              </a:r>
              <a:b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Item01 Description</a:t>
              </a:r>
              <a:b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Item01 Description</a:t>
              </a:r>
            </a:p>
          </p:txBody>
        </p:sp>
        <p:grpSp>
          <p:nvGrpSpPr>
            <p:cNvPr id="549" name="Shape 549"/>
            <p:cNvGrpSpPr/>
            <p:nvPr/>
          </p:nvGrpSpPr>
          <p:grpSpPr>
            <a:xfrm>
              <a:off x="3403493" y="4427946"/>
              <a:ext cx="1726297" cy="381770"/>
              <a:chOff x="3942651" y="4421448"/>
              <a:chExt cx="766038" cy="294939"/>
            </a:xfrm>
          </p:grpSpPr>
          <p:sp>
            <p:nvSpPr>
              <p:cNvPr id="550" name="Shape 550"/>
              <p:cNvSpPr/>
              <p:nvPr/>
            </p:nvSpPr>
            <p:spPr>
              <a:xfrm>
                <a:off x="3942651" y="4421448"/>
                <a:ext cx="766038" cy="294939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25400">
                <a:solidFill>
                  <a:srgbClr val="395E89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en-US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99,999</a:t>
                </a:r>
              </a:p>
            </p:txBody>
          </p:sp>
          <p:pic>
            <p:nvPicPr>
              <p:cNvPr descr="C:\Users\Peter\AppData\Local\Microsoft\Windows\INetCache\IE\A11O6ZJD\Crown_of_Saint_Edward_Heraldry.svg[1].png" id="551" name="Shape 55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134464" y="4453926"/>
                <a:ext cx="123006" cy="21441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52" name="Shape 552"/>
            <p:cNvSpPr txBox="1"/>
            <p:nvPr/>
          </p:nvSpPr>
          <p:spPr>
            <a:xfrm>
              <a:off x="2753116" y="3805551"/>
              <a:ext cx="3126825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영주님 이 물품을 구매하시겠습니까?</a:t>
              </a:r>
            </a:p>
          </p:txBody>
        </p:sp>
        <p:sp>
          <p:nvSpPr>
            <p:cNvPr id="553" name="Shape 553"/>
            <p:cNvSpPr/>
            <p:nvPr/>
          </p:nvSpPr>
          <p:spPr>
            <a:xfrm>
              <a:off x="2839278" y="4124060"/>
              <a:ext cx="215999" cy="215999"/>
            </a:xfrm>
            <a:prstGeom prst="mathMinus">
              <a:avLst>
                <a:gd fmla="val 23520" name="adj1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Shape 554"/>
            <p:cNvSpPr/>
            <p:nvPr/>
          </p:nvSpPr>
          <p:spPr>
            <a:xfrm>
              <a:off x="4873526" y="4124060"/>
              <a:ext cx="216023" cy="216023"/>
            </a:xfrm>
            <a:prstGeom prst="mathPlus">
              <a:avLst>
                <a:gd fmla="val 23520" name="adj1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Shape 555"/>
            <p:cNvSpPr/>
            <p:nvPr/>
          </p:nvSpPr>
          <p:spPr>
            <a:xfrm>
              <a:off x="5129791" y="4119258"/>
              <a:ext cx="685741" cy="2159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556" name="Shape 556"/>
            <p:cNvSpPr/>
            <p:nvPr/>
          </p:nvSpPr>
          <p:spPr>
            <a:xfrm>
              <a:off x="3131839" y="4211257"/>
              <a:ext cx="1619872" cy="55320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rgbClr val="7F7F7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C:\Users\Peter\AppData\Local\Microsoft\Windows\INetCache\IE\1ZWXS3X1\120px-ButtonWhite.svg[1].png" id="557" name="Shape 55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096994" y="4080935"/>
              <a:ext cx="302275" cy="302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58" name="Shape 558"/>
          <p:cNvSpPr/>
          <p:nvPr/>
        </p:nvSpPr>
        <p:spPr>
          <a:xfrm>
            <a:off x="5950571" y="5409446"/>
            <a:ext cx="498537" cy="539833"/>
          </a:xfrm>
          <a:prstGeom prst="rect">
            <a:avLst/>
          </a:prstGeom>
          <a:solidFill>
            <a:schemeClr val="accent6">
              <a:alpha val="49803"/>
            </a:schemeClr>
          </a:solidFill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 : 9</a:t>
            </a:r>
          </a:p>
        </p:txBody>
      </p:sp>
      <p:sp>
        <p:nvSpPr>
          <p:cNvPr id="559" name="Shape 559"/>
          <p:cNvSpPr/>
          <p:nvPr/>
        </p:nvSpPr>
        <p:spPr>
          <a:xfrm>
            <a:off x="5945671" y="1516319"/>
            <a:ext cx="498537" cy="787864"/>
          </a:xfrm>
          <a:prstGeom prst="rect">
            <a:avLst/>
          </a:prstGeom>
          <a:solidFill>
            <a:schemeClr val="accent6">
              <a:alpha val="49803"/>
            </a:schemeClr>
          </a:solidFill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 : 9</a:t>
            </a:r>
          </a:p>
        </p:txBody>
      </p:sp>
      <p:sp>
        <p:nvSpPr>
          <p:cNvPr id="560" name="Shape 560"/>
          <p:cNvSpPr/>
          <p:nvPr/>
        </p:nvSpPr>
        <p:spPr>
          <a:xfrm>
            <a:off x="549618" y="3552096"/>
            <a:ext cx="1862140" cy="29201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 이미지</a:t>
            </a:r>
          </a:p>
        </p:txBody>
      </p:sp>
      <p:cxnSp>
        <p:nvCxnSpPr>
          <p:cNvPr id="561" name="Shape 561"/>
          <p:cNvCxnSpPr>
            <a:stCxn id="560" idx="3"/>
          </p:cNvCxnSpPr>
          <p:nvPr/>
        </p:nvCxnSpPr>
        <p:spPr>
          <a:xfrm flipH="1" rot="10800000">
            <a:off x="2411759" y="3552003"/>
            <a:ext cx="685200" cy="146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562" name="Shape 562"/>
          <p:cNvSpPr/>
          <p:nvPr/>
        </p:nvSpPr>
        <p:spPr>
          <a:xfrm>
            <a:off x="117571" y="4803355"/>
            <a:ext cx="2294187" cy="83624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구매버튼2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최종 구매가격(단가x선택수량)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수량이 바뀔 때마다 갱신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터치 시 구매 완료</a:t>
            </a:r>
          </a:p>
        </p:txBody>
      </p:sp>
      <p:cxnSp>
        <p:nvCxnSpPr>
          <p:cNvPr id="563" name="Shape 563"/>
          <p:cNvCxnSpPr>
            <a:stCxn id="562" idx="3"/>
          </p:cNvCxnSpPr>
          <p:nvPr/>
        </p:nvCxnSpPr>
        <p:spPr>
          <a:xfrm flipH="1" rot="10800000">
            <a:off x="2411759" y="4803276"/>
            <a:ext cx="1226400" cy="418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564" name="Shape 564"/>
          <p:cNvCxnSpPr/>
          <p:nvPr/>
        </p:nvCxnSpPr>
        <p:spPr>
          <a:xfrm>
            <a:off x="2329683" y="2915150"/>
            <a:ext cx="1224626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565" name="Shape 565"/>
          <p:cNvSpPr/>
          <p:nvPr/>
        </p:nvSpPr>
        <p:spPr>
          <a:xfrm>
            <a:off x="6598114" y="2881136"/>
            <a:ext cx="1800199" cy="36004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 세부 설명</a:t>
            </a:r>
          </a:p>
        </p:txBody>
      </p:sp>
      <p:cxnSp>
        <p:nvCxnSpPr>
          <p:cNvPr id="566" name="Shape 566"/>
          <p:cNvCxnSpPr/>
          <p:nvPr/>
        </p:nvCxnSpPr>
        <p:spPr>
          <a:xfrm flipH="1">
            <a:off x="5202430" y="3047047"/>
            <a:ext cx="1395683" cy="252827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567" name="Shape 567"/>
          <p:cNvSpPr/>
          <p:nvPr/>
        </p:nvSpPr>
        <p:spPr>
          <a:xfrm>
            <a:off x="6598114" y="4047760"/>
            <a:ext cx="2006334" cy="36004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수량 표시 (디폴트 = 1)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터치 시 숫자 키패드 출력</a:t>
            </a:r>
          </a:p>
        </p:txBody>
      </p:sp>
      <p:cxnSp>
        <p:nvCxnSpPr>
          <p:cNvPr id="568" name="Shape 568"/>
          <p:cNvCxnSpPr>
            <a:endCxn id="555" idx="3"/>
          </p:cNvCxnSpPr>
          <p:nvPr/>
        </p:nvCxnSpPr>
        <p:spPr>
          <a:xfrm flipH="1">
            <a:off x="5815532" y="4213782"/>
            <a:ext cx="782700" cy="229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569" name="Shape 569"/>
          <p:cNvSpPr/>
          <p:nvPr/>
        </p:nvSpPr>
        <p:spPr>
          <a:xfrm>
            <a:off x="549618" y="4144685"/>
            <a:ext cx="1862140" cy="48261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 - 버튼 / 스크롤바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디폴트 : 좌측 끝</a:t>
            </a:r>
          </a:p>
        </p:txBody>
      </p:sp>
      <p:cxnSp>
        <p:nvCxnSpPr>
          <p:cNvPr id="570" name="Shape 570"/>
          <p:cNvCxnSpPr>
            <a:stCxn id="569" idx="3"/>
          </p:cNvCxnSpPr>
          <p:nvPr/>
        </p:nvCxnSpPr>
        <p:spPr>
          <a:xfrm>
            <a:off x="2411759" y="4385990"/>
            <a:ext cx="427500" cy="57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571" name="Shape 571"/>
          <p:cNvSpPr/>
          <p:nvPr/>
        </p:nvSpPr>
        <p:spPr>
          <a:xfrm>
            <a:off x="2750458" y="1713039"/>
            <a:ext cx="686559" cy="6865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Item01 IMG</a:t>
            </a:r>
          </a:p>
        </p:txBody>
      </p:sp>
      <p:cxnSp>
        <p:nvCxnSpPr>
          <p:cNvPr id="572" name="Shape 572"/>
          <p:cNvCxnSpPr/>
          <p:nvPr/>
        </p:nvCxnSpPr>
        <p:spPr>
          <a:xfrm>
            <a:off x="3437017" y="1713039"/>
            <a:ext cx="201042" cy="1542244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73" name="Shape 573"/>
          <p:cNvCxnSpPr/>
          <p:nvPr/>
        </p:nvCxnSpPr>
        <p:spPr>
          <a:xfrm>
            <a:off x="2754376" y="1735683"/>
            <a:ext cx="62527" cy="1564192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74" name="Shape 574"/>
          <p:cNvCxnSpPr/>
          <p:nvPr/>
        </p:nvCxnSpPr>
        <p:spPr>
          <a:xfrm>
            <a:off x="2307233" y="2170971"/>
            <a:ext cx="443226" cy="313189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575" name="Shape 575"/>
          <p:cNvSpPr/>
          <p:nvPr/>
        </p:nvSpPr>
        <p:spPr>
          <a:xfrm>
            <a:off x="539552" y="2769143"/>
            <a:ext cx="1872206" cy="29201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 이름</a:t>
            </a:r>
          </a:p>
        </p:txBody>
      </p:sp>
      <p:sp>
        <p:nvSpPr>
          <p:cNvPr id="576" name="Shape 576"/>
          <p:cNvSpPr/>
          <p:nvPr/>
        </p:nvSpPr>
        <p:spPr>
          <a:xfrm>
            <a:off x="517102" y="2024965"/>
            <a:ext cx="1872206" cy="29201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 이미지 확대/이동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/>
          <p:nvPr/>
        </p:nvSpPr>
        <p:spPr>
          <a:xfrm>
            <a:off x="477079" y="365760"/>
            <a:ext cx="9525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상점 UI</a:t>
            </a:r>
          </a:p>
        </p:txBody>
      </p:sp>
      <p:sp>
        <p:nvSpPr>
          <p:cNvPr id="582" name="Shape 582"/>
          <p:cNvSpPr txBox="1"/>
          <p:nvPr/>
        </p:nvSpPr>
        <p:spPr>
          <a:xfrm>
            <a:off x="611558" y="735091"/>
            <a:ext cx="8424937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구매(2-1)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구매버튼1 터치 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예외사항 1 : 보유 중인 크라운으로 해당 아이템을 1개만 구매할 수 있을 경우</a:t>
            </a:r>
          </a:p>
        </p:txBody>
      </p:sp>
      <p:grpSp>
        <p:nvGrpSpPr>
          <p:cNvPr id="583" name="Shape 583"/>
          <p:cNvGrpSpPr/>
          <p:nvPr/>
        </p:nvGrpSpPr>
        <p:grpSpPr>
          <a:xfrm>
            <a:off x="2990662" y="2181316"/>
            <a:ext cx="3126826" cy="2362353"/>
            <a:chOff x="7532767" y="727437"/>
            <a:chExt cx="3126826" cy="2362353"/>
          </a:xfrm>
        </p:grpSpPr>
        <p:sp>
          <p:nvSpPr>
            <p:cNvPr id="584" name="Shape 584"/>
            <p:cNvSpPr/>
            <p:nvPr/>
          </p:nvSpPr>
          <p:spPr>
            <a:xfrm>
              <a:off x="7533367" y="727437"/>
              <a:ext cx="3126226" cy="2362353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85" name="Shape 585"/>
            <p:cNvCxnSpPr/>
            <p:nvPr/>
          </p:nvCxnSpPr>
          <p:spPr>
            <a:xfrm>
              <a:off x="7533367" y="1136779"/>
              <a:ext cx="3126225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86" name="Shape 586"/>
            <p:cNvSpPr txBox="1"/>
            <p:nvPr/>
          </p:nvSpPr>
          <p:spPr>
            <a:xfrm>
              <a:off x="7533365" y="735091"/>
              <a:ext cx="312622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Item01Name</a:t>
              </a:r>
            </a:p>
          </p:txBody>
        </p:sp>
        <p:sp>
          <p:nvSpPr>
            <p:cNvPr id="587" name="Shape 587"/>
            <p:cNvSpPr/>
            <p:nvPr/>
          </p:nvSpPr>
          <p:spPr>
            <a:xfrm>
              <a:off x="7596554" y="1188515"/>
              <a:ext cx="821155" cy="821155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Item01</a:t>
              </a:r>
              <a:b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IMG</a:t>
              </a:r>
            </a:p>
          </p:txBody>
        </p:sp>
        <p:sp>
          <p:nvSpPr>
            <p:cNvPr id="588" name="Shape 588"/>
            <p:cNvSpPr txBox="1"/>
            <p:nvPr/>
          </p:nvSpPr>
          <p:spPr>
            <a:xfrm>
              <a:off x="8467543" y="1188515"/>
              <a:ext cx="2127639" cy="830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Item01 Description</a:t>
              </a:r>
              <a:b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Item01 Description</a:t>
              </a:r>
              <a:b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Item01 Description</a:t>
              </a:r>
              <a:b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Item01 Description</a:t>
              </a:r>
            </a:p>
          </p:txBody>
        </p:sp>
        <p:grpSp>
          <p:nvGrpSpPr>
            <p:cNvPr id="589" name="Shape 589"/>
            <p:cNvGrpSpPr/>
            <p:nvPr/>
          </p:nvGrpSpPr>
          <p:grpSpPr>
            <a:xfrm>
              <a:off x="8233031" y="2647387"/>
              <a:ext cx="1726297" cy="381770"/>
              <a:chOff x="3942651" y="4439087"/>
              <a:chExt cx="766038" cy="294939"/>
            </a:xfrm>
          </p:grpSpPr>
          <p:sp>
            <p:nvSpPr>
              <p:cNvPr id="590" name="Shape 590"/>
              <p:cNvSpPr/>
              <p:nvPr/>
            </p:nvSpPr>
            <p:spPr>
              <a:xfrm>
                <a:off x="3942651" y="4439087"/>
                <a:ext cx="766038" cy="294939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25400">
                <a:solidFill>
                  <a:srgbClr val="395E89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en-US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99,999</a:t>
                </a:r>
              </a:p>
            </p:txBody>
          </p:sp>
          <p:pic>
            <p:nvPicPr>
              <p:cNvPr descr="C:\Users\Peter\AppData\Local\Microsoft\Windows\INetCache\IE\A11O6ZJD\Crown_of_Saint_Edward_Heraldry.svg[1].png" id="591" name="Shape 59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134464" y="4453926"/>
                <a:ext cx="123006" cy="21441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92" name="Shape 592"/>
            <p:cNvSpPr txBox="1"/>
            <p:nvPr/>
          </p:nvSpPr>
          <p:spPr>
            <a:xfrm>
              <a:off x="7532767" y="2026182"/>
              <a:ext cx="3126825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영주님 이 물품을 구매하시겠습니까?</a:t>
              </a:r>
            </a:p>
          </p:txBody>
        </p:sp>
        <p:sp>
          <p:nvSpPr>
            <p:cNvPr id="593" name="Shape 593"/>
            <p:cNvSpPr/>
            <p:nvPr/>
          </p:nvSpPr>
          <p:spPr>
            <a:xfrm>
              <a:off x="7618929" y="2344691"/>
              <a:ext cx="215999" cy="215999"/>
            </a:xfrm>
            <a:prstGeom prst="mathMinus">
              <a:avLst>
                <a:gd fmla="val 23520" name="adj1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Shape 594"/>
            <p:cNvSpPr/>
            <p:nvPr/>
          </p:nvSpPr>
          <p:spPr>
            <a:xfrm>
              <a:off x="9653177" y="2344691"/>
              <a:ext cx="216023" cy="216023"/>
            </a:xfrm>
            <a:prstGeom prst="mathPlus">
              <a:avLst>
                <a:gd fmla="val 23520" name="adj1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Shape 595"/>
            <p:cNvSpPr/>
            <p:nvPr/>
          </p:nvSpPr>
          <p:spPr>
            <a:xfrm>
              <a:off x="9909442" y="2339890"/>
              <a:ext cx="685741" cy="2159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596" name="Shape 596"/>
            <p:cNvSpPr/>
            <p:nvPr/>
          </p:nvSpPr>
          <p:spPr>
            <a:xfrm>
              <a:off x="7911489" y="2431888"/>
              <a:ext cx="1619872" cy="55320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rgbClr val="7F7F7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C:\Users\Peter\AppData\Local\Microsoft\Windows\INetCache\IE\1ZWXS3X1\120px-ButtonWhite.svg[1].png" id="597" name="Shape 59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350900" y="2301566"/>
              <a:ext cx="302275" cy="302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8" name="Shape 598"/>
          <p:cNvSpPr/>
          <p:nvPr/>
        </p:nvSpPr>
        <p:spPr>
          <a:xfrm>
            <a:off x="5580112" y="4655628"/>
            <a:ext cx="2038786" cy="29201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스크롤이 우측 끝에 고정</a:t>
            </a:r>
          </a:p>
        </p:txBody>
      </p:sp>
      <p:cxnSp>
        <p:nvCxnSpPr>
          <p:cNvPr id="599" name="Shape 599"/>
          <p:cNvCxnSpPr/>
          <p:nvPr/>
        </p:nvCxnSpPr>
        <p:spPr>
          <a:xfrm rot="10800000">
            <a:off x="4947423" y="3914106"/>
            <a:ext cx="1352768" cy="741521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600" name="Shape 600"/>
          <p:cNvSpPr/>
          <p:nvPr/>
        </p:nvSpPr>
        <p:spPr>
          <a:xfrm>
            <a:off x="6589270" y="3716126"/>
            <a:ext cx="2231202" cy="29201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어떤 숫자를 넣어도 1로 고정</a:t>
            </a:r>
          </a:p>
        </p:txBody>
      </p:sp>
      <p:cxnSp>
        <p:nvCxnSpPr>
          <p:cNvPr id="601" name="Shape 601"/>
          <p:cNvCxnSpPr>
            <a:stCxn id="600" idx="1"/>
            <a:endCxn id="595" idx="3"/>
          </p:cNvCxnSpPr>
          <p:nvPr/>
        </p:nvCxnSpPr>
        <p:spPr>
          <a:xfrm flipH="1">
            <a:off x="6053170" y="3862132"/>
            <a:ext cx="536100" cy="39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lg" w="lg" type="stealth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/>
          <p:nvPr/>
        </p:nvSpPr>
        <p:spPr>
          <a:xfrm>
            <a:off x="477079" y="365760"/>
            <a:ext cx="9525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상점 UI</a:t>
            </a:r>
          </a:p>
        </p:txBody>
      </p:sp>
      <p:sp>
        <p:nvSpPr>
          <p:cNvPr id="607" name="Shape 607"/>
          <p:cNvSpPr txBox="1"/>
          <p:nvPr/>
        </p:nvSpPr>
        <p:spPr>
          <a:xfrm>
            <a:off x="611558" y="735091"/>
            <a:ext cx="8424937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구매(2-2)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구매버튼1 터치 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예외사항 2 : 보유 중인 크라운으로 해당 아이템을 1개도 구매할 수 없을 경우</a:t>
            </a:r>
          </a:p>
        </p:txBody>
      </p:sp>
      <p:grpSp>
        <p:nvGrpSpPr>
          <p:cNvPr id="608" name="Shape 608"/>
          <p:cNvGrpSpPr/>
          <p:nvPr/>
        </p:nvGrpSpPr>
        <p:grpSpPr>
          <a:xfrm>
            <a:off x="2990662" y="2181316"/>
            <a:ext cx="3126826" cy="2362353"/>
            <a:chOff x="7532767" y="727437"/>
            <a:chExt cx="3126826" cy="2362353"/>
          </a:xfrm>
        </p:grpSpPr>
        <p:sp>
          <p:nvSpPr>
            <p:cNvPr id="609" name="Shape 609"/>
            <p:cNvSpPr/>
            <p:nvPr/>
          </p:nvSpPr>
          <p:spPr>
            <a:xfrm>
              <a:off x="7533367" y="727437"/>
              <a:ext cx="3126226" cy="2362353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10" name="Shape 610"/>
            <p:cNvCxnSpPr/>
            <p:nvPr/>
          </p:nvCxnSpPr>
          <p:spPr>
            <a:xfrm>
              <a:off x="7533367" y="1136779"/>
              <a:ext cx="3126225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11" name="Shape 611"/>
            <p:cNvSpPr txBox="1"/>
            <p:nvPr/>
          </p:nvSpPr>
          <p:spPr>
            <a:xfrm>
              <a:off x="7533365" y="735091"/>
              <a:ext cx="312622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Item01Name</a:t>
              </a:r>
            </a:p>
          </p:txBody>
        </p:sp>
        <p:sp>
          <p:nvSpPr>
            <p:cNvPr id="612" name="Shape 612"/>
            <p:cNvSpPr/>
            <p:nvPr/>
          </p:nvSpPr>
          <p:spPr>
            <a:xfrm>
              <a:off x="7596554" y="1188515"/>
              <a:ext cx="821155" cy="821155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Item01</a:t>
              </a:r>
              <a:b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IMG</a:t>
              </a:r>
            </a:p>
          </p:txBody>
        </p:sp>
        <p:sp>
          <p:nvSpPr>
            <p:cNvPr id="613" name="Shape 613"/>
            <p:cNvSpPr txBox="1"/>
            <p:nvPr/>
          </p:nvSpPr>
          <p:spPr>
            <a:xfrm>
              <a:off x="8467543" y="1188515"/>
              <a:ext cx="2127639" cy="830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Item01 Description</a:t>
              </a:r>
              <a:b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Item01 Description</a:t>
              </a:r>
              <a:b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Item01 Description</a:t>
              </a:r>
              <a:b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Item01 Description</a:t>
              </a:r>
            </a:p>
          </p:txBody>
        </p:sp>
        <p:grpSp>
          <p:nvGrpSpPr>
            <p:cNvPr id="614" name="Shape 614"/>
            <p:cNvGrpSpPr/>
            <p:nvPr/>
          </p:nvGrpSpPr>
          <p:grpSpPr>
            <a:xfrm>
              <a:off x="8233031" y="2647387"/>
              <a:ext cx="1726297" cy="381770"/>
              <a:chOff x="3942651" y="4439087"/>
              <a:chExt cx="766038" cy="294939"/>
            </a:xfrm>
          </p:grpSpPr>
          <p:sp>
            <p:nvSpPr>
              <p:cNvPr id="615" name="Shape 615"/>
              <p:cNvSpPr/>
              <p:nvPr/>
            </p:nvSpPr>
            <p:spPr>
              <a:xfrm>
                <a:off x="3942651" y="4439087"/>
                <a:ext cx="766038" cy="294939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25400">
                <a:solidFill>
                  <a:srgbClr val="395E89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en-US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</a:t>
                </a:r>
                <a:r>
                  <a:rPr b="1" lang="en-US" sz="12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99,999</a:t>
                </a:r>
              </a:p>
            </p:txBody>
          </p:sp>
          <p:pic>
            <p:nvPicPr>
              <p:cNvPr descr="C:\Users\Peter\AppData\Local\Microsoft\Windows\INetCache\IE\A11O6ZJD\Crown_of_Saint_Edward_Heraldry.svg[1].png" id="616" name="Shape 61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134464" y="4453926"/>
                <a:ext cx="123006" cy="21441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17" name="Shape 617"/>
            <p:cNvSpPr txBox="1"/>
            <p:nvPr/>
          </p:nvSpPr>
          <p:spPr>
            <a:xfrm>
              <a:off x="7532767" y="2026182"/>
              <a:ext cx="3126825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영주님 이 물품을 구매하시겠습니까?</a:t>
              </a:r>
            </a:p>
          </p:txBody>
        </p:sp>
        <p:sp>
          <p:nvSpPr>
            <p:cNvPr id="618" name="Shape 618"/>
            <p:cNvSpPr/>
            <p:nvPr/>
          </p:nvSpPr>
          <p:spPr>
            <a:xfrm>
              <a:off x="7618929" y="2344691"/>
              <a:ext cx="215999" cy="215999"/>
            </a:xfrm>
            <a:prstGeom prst="mathMinus">
              <a:avLst>
                <a:gd fmla="val 23520" name="adj1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Shape 619"/>
            <p:cNvSpPr/>
            <p:nvPr/>
          </p:nvSpPr>
          <p:spPr>
            <a:xfrm>
              <a:off x="9653177" y="2344691"/>
              <a:ext cx="216023" cy="216023"/>
            </a:xfrm>
            <a:prstGeom prst="mathPlus">
              <a:avLst>
                <a:gd fmla="val 23520" name="adj1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Shape 620"/>
            <p:cNvSpPr/>
            <p:nvPr/>
          </p:nvSpPr>
          <p:spPr>
            <a:xfrm>
              <a:off x="9909442" y="2339890"/>
              <a:ext cx="685741" cy="2159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621" name="Shape 621"/>
            <p:cNvSpPr/>
            <p:nvPr/>
          </p:nvSpPr>
          <p:spPr>
            <a:xfrm>
              <a:off x="7911489" y="2431888"/>
              <a:ext cx="1619872" cy="55320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rgbClr val="7F7F7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C:\Users\Peter\AppData\Local\Microsoft\Windows\INetCache\IE\1ZWXS3X1\120px-ButtonWhite.svg[1].png" id="622" name="Shape 6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350900" y="2301566"/>
              <a:ext cx="302275" cy="302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23" name="Shape 623"/>
          <p:cNvSpPr/>
          <p:nvPr/>
        </p:nvSpPr>
        <p:spPr>
          <a:xfrm>
            <a:off x="3469316" y="4869160"/>
            <a:ext cx="2038786" cy="29201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구매가격을 붉은색으로 출력</a:t>
            </a:r>
          </a:p>
        </p:txBody>
      </p:sp>
      <p:cxnSp>
        <p:nvCxnSpPr>
          <p:cNvPr id="624" name="Shape 624"/>
          <p:cNvCxnSpPr>
            <a:endCxn id="615" idx="2"/>
          </p:cNvCxnSpPr>
          <p:nvPr/>
        </p:nvCxnSpPr>
        <p:spPr>
          <a:xfrm flipH="1" rot="10800000">
            <a:off x="4400475" y="4483037"/>
            <a:ext cx="153600" cy="378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625" name="Shape 625"/>
          <p:cNvSpPr/>
          <p:nvPr/>
        </p:nvSpPr>
        <p:spPr>
          <a:xfrm>
            <a:off x="5580112" y="4655628"/>
            <a:ext cx="2038786" cy="29201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스크롤이 우측 끝에 고정</a:t>
            </a:r>
          </a:p>
        </p:txBody>
      </p:sp>
      <p:cxnSp>
        <p:nvCxnSpPr>
          <p:cNvPr id="626" name="Shape 626"/>
          <p:cNvCxnSpPr/>
          <p:nvPr/>
        </p:nvCxnSpPr>
        <p:spPr>
          <a:xfrm rot="10800000">
            <a:off x="4947423" y="3914106"/>
            <a:ext cx="1352768" cy="741521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627" name="Shape 627"/>
          <p:cNvSpPr/>
          <p:nvPr/>
        </p:nvSpPr>
        <p:spPr>
          <a:xfrm>
            <a:off x="6589270" y="3716126"/>
            <a:ext cx="2231202" cy="29201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어떤 숫자를 넣어도 1로 고정</a:t>
            </a:r>
          </a:p>
        </p:txBody>
      </p:sp>
      <p:cxnSp>
        <p:nvCxnSpPr>
          <p:cNvPr id="628" name="Shape 628"/>
          <p:cNvCxnSpPr>
            <a:stCxn id="627" idx="1"/>
            <a:endCxn id="620" idx="3"/>
          </p:cNvCxnSpPr>
          <p:nvPr/>
        </p:nvCxnSpPr>
        <p:spPr>
          <a:xfrm flipH="1">
            <a:off x="6053170" y="3862132"/>
            <a:ext cx="536100" cy="39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lg" w="lg" type="stealth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 txBox="1"/>
          <p:nvPr/>
        </p:nvSpPr>
        <p:spPr>
          <a:xfrm>
            <a:off x="477079" y="365760"/>
            <a:ext cx="9525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상점 UI</a:t>
            </a:r>
          </a:p>
        </p:txBody>
      </p:sp>
      <p:sp>
        <p:nvSpPr>
          <p:cNvPr id="634" name="Shape 634"/>
          <p:cNvSpPr txBox="1"/>
          <p:nvPr/>
        </p:nvSpPr>
        <p:spPr>
          <a:xfrm>
            <a:off x="611558" y="735091"/>
            <a:ext cx="842493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구매(2-2-1)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구매버튼2 터치 시</a:t>
            </a:r>
          </a:p>
        </p:txBody>
      </p:sp>
      <p:grpSp>
        <p:nvGrpSpPr>
          <p:cNvPr id="635" name="Shape 635"/>
          <p:cNvGrpSpPr/>
          <p:nvPr/>
        </p:nvGrpSpPr>
        <p:grpSpPr>
          <a:xfrm>
            <a:off x="2699791" y="729114"/>
            <a:ext cx="3312367" cy="5760000"/>
            <a:chOff x="2699791" y="729114"/>
            <a:chExt cx="3312367" cy="5760000"/>
          </a:xfrm>
        </p:grpSpPr>
        <p:sp>
          <p:nvSpPr>
            <p:cNvPr id="636" name="Shape 636"/>
            <p:cNvSpPr/>
            <p:nvPr/>
          </p:nvSpPr>
          <p:spPr>
            <a:xfrm>
              <a:off x="2699791" y="729114"/>
              <a:ext cx="3240000" cy="5759999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Shape 637"/>
            <p:cNvSpPr/>
            <p:nvPr/>
          </p:nvSpPr>
          <p:spPr>
            <a:xfrm>
              <a:off x="2699791" y="729114"/>
              <a:ext cx="3240000" cy="33381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상점</a:t>
              </a:r>
            </a:p>
          </p:txBody>
        </p:sp>
        <p:sp>
          <p:nvSpPr>
            <p:cNvPr id="638" name="Shape 638"/>
            <p:cNvSpPr/>
            <p:nvPr/>
          </p:nvSpPr>
          <p:spPr>
            <a:xfrm>
              <a:off x="4751183" y="753725"/>
              <a:ext cx="1151420" cy="262682"/>
            </a:xfrm>
            <a:prstGeom prst="wedgeRectCallout">
              <a:avLst>
                <a:gd fmla="val -37679" name="adj1"/>
                <a:gd fmla="val -26435" name="adj2"/>
              </a:avLst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999,999,999</a:t>
              </a:r>
            </a:p>
          </p:txBody>
        </p:sp>
        <p:pic>
          <p:nvPicPr>
            <p:cNvPr descr="C:\Users\Peter\AppData\Local\Microsoft\Windows\INetCache\IE\A11O6ZJD\Crown_of_Saint_Edward_Heraldry.svg[1].png" id="639" name="Shape 63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820021" y="769066"/>
              <a:ext cx="228375" cy="2144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0" name="Shape 640"/>
            <p:cNvSpPr/>
            <p:nvPr/>
          </p:nvSpPr>
          <p:spPr>
            <a:xfrm>
              <a:off x="2699791" y="5949280"/>
              <a:ext cx="3240000" cy="53983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41" name="Shape 641"/>
            <p:cNvGrpSpPr/>
            <p:nvPr/>
          </p:nvGrpSpPr>
          <p:grpSpPr>
            <a:xfrm>
              <a:off x="2753117" y="6011132"/>
              <a:ext cx="576481" cy="416130"/>
              <a:chOff x="2729057" y="6045675"/>
              <a:chExt cx="576481" cy="416130"/>
            </a:xfrm>
          </p:grpSpPr>
          <p:sp>
            <p:nvSpPr>
              <p:cNvPr id="642" name="Shape 642"/>
              <p:cNvSpPr/>
              <p:nvPr/>
            </p:nvSpPr>
            <p:spPr>
              <a:xfrm>
                <a:off x="2729057" y="6045675"/>
                <a:ext cx="576481" cy="41613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Clr>
                    <a:schemeClr val="dk1"/>
                  </a:buClr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Shape 643"/>
              <p:cNvSpPr/>
              <p:nvPr/>
            </p:nvSpPr>
            <p:spPr>
              <a:xfrm rot="10800000">
                <a:off x="2815218" y="6093538"/>
                <a:ext cx="389333" cy="34744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gradFill>
                <a:gsLst>
                  <a:gs pos="0">
                    <a:srgbClr val="B0CAE9"/>
                  </a:gs>
                  <a:gs pos="50000">
                    <a:srgbClr val="A1C1E4"/>
                  </a:gs>
                  <a:gs pos="100000">
                    <a:srgbClr val="90B8E4"/>
                  </a:gs>
                </a:gsLst>
                <a:lin ang="5400000" scaled="0"/>
              </a:gradFill>
              <a:ln cap="flat" cmpd="sng" w="9525">
                <a:solidFill>
                  <a:schemeClr val="accen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Clr>
                    <a:schemeClr val="dk1"/>
                  </a:buClr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44" name="Shape 644"/>
            <p:cNvSpPr/>
            <p:nvPr/>
          </p:nvSpPr>
          <p:spPr>
            <a:xfrm>
              <a:off x="4524919" y="5998187"/>
              <a:ext cx="1355023" cy="442017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가방</a:t>
              </a:r>
            </a:p>
          </p:txBody>
        </p:sp>
        <p:sp>
          <p:nvSpPr>
            <p:cNvPr id="645" name="Shape 645"/>
            <p:cNvSpPr/>
            <p:nvPr/>
          </p:nvSpPr>
          <p:spPr>
            <a:xfrm>
              <a:off x="2703364" y="1042150"/>
              <a:ext cx="3236428" cy="474169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Shape 646"/>
            <p:cNvSpPr/>
            <p:nvPr/>
          </p:nvSpPr>
          <p:spPr>
            <a:xfrm>
              <a:off x="2717883" y="1055883"/>
              <a:ext cx="611715" cy="428900"/>
            </a:xfrm>
            <a:prstGeom prst="roundRect">
              <a:avLst>
                <a:gd fmla="val 16667" name="adj"/>
              </a:avLst>
            </a:prstGeom>
            <a:solidFill>
              <a:srgbClr val="93B3D7"/>
            </a:solidFill>
            <a:ln cap="flat" cmpd="sng" w="1905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Hot Sale</a:t>
              </a:r>
            </a:p>
          </p:txBody>
        </p:sp>
        <p:sp>
          <p:nvSpPr>
            <p:cNvPr id="647" name="Shape 647"/>
            <p:cNvSpPr/>
            <p:nvPr/>
          </p:nvSpPr>
          <p:spPr>
            <a:xfrm>
              <a:off x="3362639" y="1055883"/>
              <a:ext cx="611715" cy="4289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자원</a:t>
              </a:r>
            </a:p>
          </p:txBody>
        </p:sp>
        <p:sp>
          <p:nvSpPr>
            <p:cNvPr id="648" name="Shape 648"/>
            <p:cNvSpPr/>
            <p:nvPr/>
          </p:nvSpPr>
          <p:spPr>
            <a:xfrm>
              <a:off x="4013933" y="1055883"/>
              <a:ext cx="611715" cy="4289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전쟁</a:t>
              </a:r>
            </a:p>
          </p:txBody>
        </p:sp>
        <p:sp>
          <p:nvSpPr>
            <p:cNvPr id="649" name="Shape 649"/>
            <p:cNvSpPr/>
            <p:nvPr/>
          </p:nvSpPr>
          <p:spPr>
            <a:xfrm>
              <a:off x="4658296" y="1055883"/>
              <a:ext cx="611715" cy="4289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버프</a:t>
              </a:r>
            </a:p>
          </p:txBody>
        </p:sp>
        <p:sp>
          <p:nvSpPr>
            <p:cNvPr id="650" name="Shape 650"/>
            <p:cNvSpPr/>
            <p:nvPr/>
          </p:nvSpPr>
          <p:spPr>
            <a:xfrm>
              <a:off x="5305178" y="1055883"/>
              <a:ext cx="611715" cy="4289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기타</a:t>
              </a:r>
            </a:p>
          </p:txBody>
        </p:sp>
        <p:grpSp>
          <p:nvGrpSpPr>
            <p:cNvPr id="651" name="Shape 651"/>
            <p:cNvGrpSpPr/>
            <p:nvPr/>
          </p:nvGrpSpPr>
          <p:grpSpPr>
            <a:xfrm>
              <a:off x="2699791" y="1516319"/>
              <a:ext cx="3239999" cy="1080000"/>
              <a:chOff x="2699791" y="1516319"/>
              <a:chExt cx="3239999" cy="1080000"/>
            </a:xfrm>
          </p:grpSpPr>
          <p:sp>
            <p:nvSpPr>
              <p:cNvPr id="652" name="Shape 652"/>
              <p:cNvSpPr/>
              <p:nvPr/>
            </p:nvSpPr>
            <p:spPr>
              <a:xfrm>
                <a:off x="2699791" y="1516319"/>
                <a:ext cx="1620000" cy="10800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" name="Shape 653"/>
              <p:cNvSpPr/>
              <p:nvPr/>
            </p:nvSpPr>
            <p:spPr>
              <a:xfrm>
                <a:off x="4319791" y="1516319"/>
                <a:ext cx="1620000" cy="10800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4" name="Shape 654"/>
            <p:cNvGrpSpPr/>
            <p:nvPr/>
          </p:nvGrpSpPr>
          <p:grpSpPr>
            <a:xfrm>
              <a:off x="2699791" y="2596319"/>
              <a:ext cx="3239999" cy="1080000"/>
              <a:chOff x="2699791" y="1516319"/>
              <a:chExt cx="3239999" cy="1080000"/>
            </a:xfrm>
          </p:grpSpPr>
          <p:sp>
            <p:nvSpPr>
              <p:cNvPr id="655" name="Shape 655"/>
              <p:cNvSpPr/>
              <p:nvPr/>
            </p:nvSpPr>
            <p:spPr>
              <a:xfrm>
                <a:off x="2699791" y="1516319"/>
                <a:ext cx="1620000" cy="10800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6" name="Shape 656"/>
              <p:cNvSpPr/>
              <p:nvPr/>
            </p:nvSpPr>
            <p:spPr>
              <a:xfrm>
                <a:off x="4319791" y="1516319"/>
                <a:ext cx="1620000" cy="10800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7" name="Shape 657"/>
            <p:cNvGrpSpPr/>
            <p:nvPr/>
          </p:nvGrpSpPr>
          <p:grpSpPr>
            <a:xfrm>
              <a:off x="2699791" y="3676319"/>
              <a:ext cx="3239999" cy="1080000"/>
              <a:chOff x="2699791" y="1516319"/>
              <a:chExt cx="3239999" cy="1080000"/>
            </a:xfrm>
          </p:grpSpPr>
          <p:sp>
            <p:nvSpPr>
              <p:cNvPr id="658" name="Shape 658"/>
              <p:cNvSpPr/>
              <p:nvPr/>
            </p:nvSpPr>
            <p:spPr>
              <a:xfrm>
                <a:off x="2699791" y="1516319"/>
                <a:ext cx="1620000" cy="10800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Shape 659"/>
              <p:cNvSpPr/>
              <p:nvPr/>
            </p:nvSpPr>
            <p:spPr>
              <a:xfrm>
                <a:off x="4319791" y="1516319"/>
                <a:ext cx="1620000" cy="10800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60" name="Shape 660"/>
            <p:cNvGrpSpPr/>
            <p:nvPr/>
          </p:nvGrpSpPr>
          <p:grpSpPr>
            <a:xfrm>
              <a:off x="2699791" y="4756319"/>
              <a:ext cx="3239999" cy="1080000"/>
              <a:chOff x="2699791" y="1516319"/>
              <a:chExt cx="3239999" cy="1080000"/>
            </a:xfrm>
          </p:grpSpPr>
          <p:sp>
            <p:nvSpPr>
              <p:cNvPr id="661" name="Shape 661"/>
              <p:cNvSpPr/>
              <p:nvPr/>
            </p:nvSpPr>
            <p:spPr>
              <a:xfrm>
                <a:off x="2699791" y="1516319"/>
                <a:ext cx="1620000" cy="10800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Shape 662"/>
              <p:cNvSpPr/>
              <p:nvPr/>
            </p:nvSpPr>
            <p:spPr>
              <a:xfrm>
                <a:off x="4319791" y="1516319"/>
                <a:ext cx="1620000" cy="10800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663" name="Shape 663"/>
            <p:cNvCxnSpPr>
              <a:endCxn id="636" idx="2"/>
            </p:cNvCxnSpPr>
            <p:nvPr/>
          </p:nvCxnSpPr>
          <p:spPr>
            <a:xfrm flipH="1">
              <a:off x="4319792" y="5836313"/>
              <a:ext cx="1800" cy="652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64" name="Shape 664"/>
            <p:cNvSpPr/>
            <p:nvPr/>
          </p:nvSpPr>
          <p:spPr>
            <a:xfrm>
              <a:off x="2753716" y="1713039"/>
              <a:ext cx="686559" cy="68655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Item01 IMG</a:t>
              </a:r>
            </a:p>
          </p:txBody>
        </p:sp>
        <p:sp>
          <p:nvSpPr>
            <p:cNvPr id="665" name="Shape 665"/>
            <p:cNvSpPr/>
            <p:nvPr/>
          </p:nvSpPr>
          <p:spPr>
            <a:xfrm>
              <a:off x="4381260" y="1713039"/>
              <a:ext cx="686559" cy="68655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Item02 IMG</a:t>
              </a:r>
            </a:p>
          </p:txBody>
        </p:sp>
        <p:sp>
          <p:nvSpPr>
            <p:cNvPr id="666" name="Shape 666"/>
            <p:cNvSpPr/>
            <p:nvPr/>
          </p:nvSpPr>
          <p:spPr>
            <a:xfrm>
              <a:off x="2753716" y="2793039"/>
              <a:ext cx="686559" cy="68655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Item03 IMG</a:t>
              </a:r>
            </a:p>
          </p:txBody>
        </p:sp>
        <p:sp>
          <p:nvSpPr>
            <p:cNvPr id="667" name="Shape 667"/>
            <p:cNvSpPr/>
            <p:nvPr/>
          </p:nvSpPr>
          <p:spPr>
            <a:xfrm>
              <a:off x="2753716" y="3873039"/>
              <a:ext cx="686559" cy="68655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Item05 IMG</a:t>
              </a:r>
            </a:p>
          </p:txBody>
        </p:sp>
        <p:sp>
          <p:nvSpPr>
            <p:cNvPr id="668" name="Shape 668"/>
            <p:cNvSpPr/>
            <p:nvPr/>
          </p:nvSpPr>
          <p:spPr>
            <a:xfrm>
              <a:off x="2753716" y="4953039"/>
              <a:ext cx="686559" cy="68655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Item07 IMG</a:t>
              </a:r>
            </a:p>
          </p:txBody>
        </p:sp>
        <p:sp>
          <p:nvSpPr>
            <p:cNvPr id="669" name="Shape 669"/>
            <p:cNvSpPr/>
            <p:nvPr/>
          </p:nvSpPr>
          <p:spPr>
            <a:xfrm>
              <a:off x="4381260" y="2793039"/>
              <a:ext cx="686559" cy="68655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Item04 IMG</a:t>
              </a:r>
            </a:p>
          </p:txBody>
        </p:sp>
        <p:sp>
          <p:nvSpPr>
            <p:cNvPr id="670" name="Shape 670"/>
            <p:cNvSpPr/>
            <p:nvPr/>
          </p:nvSpPr>
          <p:spPr>
            <a:xfrm>
              <a:off x="4381260" y="3873037"/>
              <a:ext cx="686559" cy="68655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Item06 IMG</a:t>
              </a:r>
            </a:p>
          </p:txBody>
        </p:sp>
        <p:sp>
          <p:nvSpPr>
            <p:cNvPr id="671" name="Shape 671"/>
            <p:cNvSpPr/>
            <p:nvPr/>
          </p:nvSpPr>
          <p:spPr>
            <a:xfrm>
              <a:off x="4381260" y="4953039"/>
              <a:ext cx="686559" cy="68655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Item08 IMG</a:t>
              </a:r>
            </a:p>
          </p:txBody>
        </p:sp>
        <p:sp>
          <p:nvSpPr>
            <p:cNvPr id="672" name="Shape 672"/>
            <p:cNvSpPr/>
            <p:nvPr/>
          </p:nvSpPr>
          <p:spPr>
            <a:xfrm>
              <a:off x="3509792" y="2251798"/>
              <a:ext cx="766038" cy="294939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lang="en-US"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99,999</a:t>
              </a:r>
            </a:p>
          </p:txBody>
        </p:sp>
        <p:sp>
          <p:nvSpPr>
            <p:cNvPr id="673" name="Shape 673"/>
            <p:cNvSpPr/>
            <p:nvPr/>
          </p:nvSpPr>
          <p:spPr>
            <a:xfrm>
              <a:off x="5136564" y="2251798"/>
              <a:ext cx="766038" cy="294939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lang="en-US"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99,999</a:t>
              </a:r>
            </a:p>
          </p:txBody>
        </p:sp>
        <p:sp>
          <p:nvSpPr>
            <p:cNvPr id="674" name="Shape 674"/>
            <p:cNvSpPr/>
            <p:nvPr/>
          </p:nvSpPr>
          <p:spPr>
            <a:xfrm>
              <a:off x="3509792" y="3332128"/>
              <a:ext cx="766038" cy="294939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lang="en-US"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99,999</a:t>
              </a:r>
            </a:p>
          </p:txBody>
        </p:sp>
        <p:sp>
          <p:nvSpPr>
            <p:cNvPr id="675" name="Shape 675"/>
            <p:cNvSpPr/>
            <p:nvPr/>
          </p:nvSpPr>
          <p:spPr>
            <a:xfrm>
              <a:off x="5136564" y="3332128"/>
              <a:ext cx="766038" cy="294939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lang="en-US"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99,999</a:t>
              </a:r>
            </a:p>
          </p:txBody>
        </p:sp>
        <p:sp>
          <p:nvSpPr>
            <p:cNvPr id="676" name="Shape 676"/>
            <p:cNvSpPr/>
            <p:nvPr/>
          </p:nvSpPr>
          <p:spPr>
            <a:xfrm>
              <a:off x="3509792" y="4412128"/>
              <a:ext cx="766038" cy="294939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lang="en-US"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99,999</a:t>
              </a:r>
            </a:p>
          </p:txBody>
        </p:sp>
        <p:sp>
          <p:nvSpPr>
            <p:cNvPr id="677" name="Shape 677"/>
            <p:cNvSpPr/>
            <p:nvPr/>
          </p:nvSpPr>
          <p:spPr>
            <a:xfrm>
              <a:off x="5136564" y="4412128"/>
              <a:ext cx="766038" cy="294939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lang="en-US"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99,999</a:t>
              </a:r>
            </a:p>
          </p:txBody>
        </p:sp>
        <p:sp>
          <p:nvSpPr>
            <p:cNvPr id="678" name="Shape 678"/>
            <p:cNvSpPr/>
            <p:nvPr/>
          </p:nvSpPr>
          <p:spPr>
            <a:xfrm>
              <a:off x="3509792" y="5492128"/>
              <a:ext cx="766038" cy="294939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lang="en-US"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99,999</a:t>
              </a:r>
            </a:p>
          </p:txBody>
        </p:sp>
        <p:sp>
          <p:nvSpPr>
            <p:cNvPr id="679" name="Shape 679"/>
            <p:cNvSpPr/>
            <p:nvPr/>
          </p:nvSpPr>
          <p:spPr>
            <a:xfrm>
              <a:off x="5136564" y="5492128"/>
              <a:ext cx="766038" cy="294939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lang="en-US"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99,999</a:t>
              </a:r>
            </a:p>
          </p:txBody>
        </p:sp>
        <p:pic>
          <p:nvPicPr>
            <p:cNvPr descr="C:\Users\Peter\AppData\Local\Microsoft\Windows\INetCache\IE\A11O6ZJD\Crown_of_Saint_Edward_Heraldry.svg[1].png" id="680" name="Shape 68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54308" y="2292390"/>
              <a:ext cx="228375" cy="2144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Users\Peter\AppData\Local\Microsoft\Windows\INetCache\IE\A11O6ZJD\Crown_of_Saint_Edward_Heraldry.svg[1].png" id="681" name="Shape 68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90989" y="2292390"/>
              <a:ext cx="228375" cy="2144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Users\Peter\AppData\Local\Microsoft\Windows\INetCache\IE\A11O6ZJD\Crown_of_Saint_Edward_Heraldry.svg[1].png" id="682" name="Shape 68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54308" y="3372389"/>
              <a:ext cx="228375" cy="2144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Users\Peter\AppData\Local\Microsoft\Windows\INetCache\IE\A11O6ZJD\Crown_of_Saint_Edward_Heraldry.svg[1].png" id="683" name="Shape 68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90989" y="3372389"/>
              <a:ext cx="228375" cy="2144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Users\Peter\AppData\Local\Microsoft\Windows\INetCache\IE\A11O6ZJD\Crown_of_Saint_Edward_Heraldry.svg[1].png" id="684" name="Shape 68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54308" y="4452389"/>
              <a:ext cx="228375" cy="2144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Users\Peter\AppData\Local\Microsoft\Windows\INetCache\IE\A11O6ZJD\Crown_of_Saint_Edward_Heraldry.svg[1].png" id="685" name="Shape 68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90989" y="4452389"/>
              <a:ext cx="228375" cy="2144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Users\Peter\AppData\Local\Microsoft\Windows\INetCache\IE\A11O6ZJD\Crown_of_Saint_Edward_Heraldry.svg[1].png" id="686" name="Shape 68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54308" y="5532389"/>
              <a:ext cx="228375" cy="2144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Users\Peter\AppData\Local\Microsoft\Windows\INetCache\IE\A11O6ZJD\Crown_of_Saint_Edward_Heraldry.svg[1].png" id="687" name="Shape 68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90989" y="5532389"/>
              <a:ext cx="228375" cy="2144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8" name="Shape 688"/>
            <p:cNvSpPr txBox="1"/>
            <p:nvPr/>
          </p:nvSpPr>
          <p:spPr>
            <a:xfrm>
              <a:off x="5033525" y="1709889"/>
              <a:ext cx="978634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Item02Name</a:t>
              </a:r>
            </a:p>
          </p:txBody>
        </p:sp>
        <p:sp>
          <p:nvSpPr>
            <p:cNvPr id="689" name="Shape 689"/>
            <p:cNvSpPr txBox="1"/>
            <p:nvPr/>
          </p:nvSpPr>
          <p:spPr>
            <a:xfrm>
              <a:off x="3403492" y="1713039"/>
              <a:ext cx="978634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Item01Name</a:t>
              </a:r>
            </a:p>
          </p:txBody>
        </p:sp>
        <p:sp>
          <p:nvSpPr>
            <p:cNvPr id="690" name="Shape 690"/>
            <p:cNvSpPr txBox="1"/>
            <p:nvPr/>
          </p:nvSpPr>
          <p:spPr>
            <a:xfrm>
              <a:off x="5033525" y="2789889"/>
              <a:ext cx="978634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Item04Name</a:t>
              </a:r>
            </a:p>
          </p:txBody>
        </p:sp>
        <p:sp>
          <p:nvSpPr>
            <p:cNvPr id="691" name="Shape 691"/>
            <p:cNvSpPr txBox="1"/>
            <p:nvPr/>
          </p:nvSpPr>
          <p:spPr>
            <a:xfrm>
              <a:off x="3403492" y="2793039"/>
              <a:ext cx="978634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Item03Name</a:t>
              </a:r>
            </a:p>
          </p:txBody>
        </p:sp>
        <p:sp>
          <p:nvSpPr>
            <p:cNvPr id="692" name="Shape 692"/>
            <p:cNvSpPr txBox="1"/>
            <p:nvPr/>
          </p:nvSpPr>
          <p:spPr>
            <a:xfrm>
              <a:off x="5033525" y="3869887"/>
              <a:ext cx="978634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Item06Name</a:t>
              </a:r>
            </a:p>
          </p:txBody>
        </p:sp>
        <p:sp>
          <p:nvSpPr>
            <p:cNvPr id="693" name="Shape 693"/>
            <p:cNvSpPr txBox="1"/>
            <p:nvPr/>
          </p:nvSpPr>
          <p:spPr>
            <a:xfrm>
              <a:off x="3403492" y="3873037"/>
              <a:ext cx="978634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Item05Name</a:t>
              </a:r>
            </a:p>
          </p:txBody>
        </p:sp>
        <p:sp>
          <p:nvSpPr>
            <p:cNvPr id="694" name="Shape 694"/>
            <p:cNvSpPr txBox="1"/>
            <p:nvPr/>
          </p:nvSpPr>
          <p:spPr>
            <a:xfrm>
              <a:off x="5033525" y="4949889"/>
              <a:ext cx="978634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Item08Name</a:t>
              </a:r>
            </a:p>
          </p:txBody>
        </p:sp>
        <p:sp>
          <p:nvSpPr>
            <p:cNvPr id="695" name="Shape 695"/>
            <p:cNvSpPr txBox="1"/>
            <p:nvPr/>
          </p:nvSpPr>
          <p:spPr>
            <a:xfrm>
              <a:off x="3403492" y="4953039"/>
              <a:ext cx="978634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Item07Name</a:t>
              </a:r>
            </a:p>
          </p:txBody>
        </p:sp>
      </p:grpSp>
      <p:sp>
        <p:nvSpPr>
          <p:cNvPr id="696" name="Shape 696"/>
          <p:cNvSpPr/>
          <p:nvPr/>
        </p:nvSpPr>
        <p:spPr>
          <a:xfrm>
            <a:off x="2705671" y="729114"/>
            <a:ext cx="3240000" cy="5759999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7" name="Shape 697"/>
          <p:cNvGrpSpPr/>
          <p:nvPr/>
        </p:nvGrpSpPr>
        <p:grpSpPr>
          <a:xfrm>
            <a:off x="2747648" y="2141232"/>
            <a:ext cx="3126826" cy="2891682"/>
            <a:chOff x="7532767" y="727437"/>
            <a:chExt cx="3126826" cy="2362353"/>
          </a:xfrm>
        </p:grpSpPr>
        <p:sp>
          <p:nvSpPr>
            <p:cNvPr id="698" name="Shape 698"/>
            <p:cNvSpPr/>
            <p:nvPr/>
          </p:nvSpPr>
          <p:spPr>
            <a:xfrm>
              <a:off x="7533367" y="727437"/>
              <a:ext cx="3126226" cy="2362353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99" name="Shape 699"/>
            <p:cNvCxnSpPr/>
            <p:nvPr/>
          </p:nvCxnSpPr>
          <p:spPr>
            <a:xfrm>
              <a:off x="7533367" y="942270"/>
              <a:ext cx="3126225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00" name="Shape 700"/>
            <p:cNvSpPr txBox="1"/>
            <p:nvPr/>
          </p:nvSpPr>
          <p:spPr>
            <a:xfrm>
              <a:off x="8339428" y="735091"/>
              <a:ext cx="1575483" cy="21372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100">
                  <a:solidFill>
                    <a:srgbClr val="FABF8E"/>
                  </a:solidFill>
                  <a:latin typeface="Arial"/>
                  <a:ea typeface="Arial"/>
                  <a:cs typeface="Arial"/>
                  <a:sym typeface="Arial"/>
                </a:rPr>
                <a:t>Promotion01 Name</a:t>
              </a:r>
            </a:p>
          </p:txBody>
        </p:sp>
        <p:sp>
          <p:nvSpPr>
            <p:cNvPr id="701" name="Shape 701"/>
            <p:cNvSpPr/>
            <p:nvPr/>
          </p:nvSpPr>
          <p:spPr>
            <a:xfrm>
              <a:off x="8390018" y="2703116"/>
              <a:ext cx="1341861" cy="296752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크라운 충전</a:t>
              </a:r>
            </a:p>
          </p:txBody>
        </p:sp>
        <p:sp>
          <p:nvSpPr>
            <p:cNvPr id="702" name="Shape 702"/>
            <p:cNvSpPr txBox="1"/>
            <p:nvPr/>
          </p:nvSpPr>
          <p:spPr>
            <a:xfrm>
              <a:off x="7532767" y="2299561"/>
              <a:ext cx="3126825" cy="3268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영주님, 크라운이 부족합니다.</a:t>
              </a:r>
              <a:b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크라운을 충전하세요!</a:t>
              </a:r>
            </a:p>
          </p:txBody>
        </p:sp>
      </p:grpSp>
      <p:sp>
        <p:nvSpPr>
          <p:cNvPr id="703" name="Shape 703"/>
          <p:cNvSpPr/>
          <p:nvPr/>
        </p:nvSpPr>
        <p:spPr>
          <a:xfrm>
            <a:off x="2821541" y="2446613"/>
            <a:ext cx="2983384" cy="1423276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Promotion01 IMG</a:t>
            </a:r>
          </a:p>
        </p:txBody>
      </p:sp>
      <p:sp>
        <p:nvSpPr>
          <p:cNvPr id="704" name="Shape 704"/>
          <p:cNvSpPr/>
          <p:nvPr/>
        </p:nvSpPr>
        <p:spPr>
          <a:xfrm>
            <a:off x="2831658" y="3429000"/>
            <a:ext cx="2973268" cy="432047"/>
          </a:xfrm>
          <a:prstGeom prst="rect">
            <a:avLst/>
          </a:prstGeom>
          <a:solidFill>
            <a:srgbClr val="974806">
              <a:alpha val="49803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Shape 705"/>
          <p:cNvSpPr/>
          <p:nvPr/>
        </p:nvSpPr>
        <p:spPr>
          <a:xfrm>
            <a:off x="4902905" y="3467787"/>
            <a:ext cx="804541" cy="29105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25400">
            <a:solidFill>
              <a:srgbClr val="9748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\99,999</a:t>
            </a:r>
          </a:p>
        </p:txBody>
      </p:sp>
      <p:grpSp>
        <p:nvGrpSpPr>
          <p:cNvPr id="706" name="Shape 706"/>
          <p:cNvGrpSpPr/>
          <p:nvPr/>
        </p:nvGrpSpPr>
        <p:grpSpPr>
          <a:xfrm>
            <a:off x="2813501" y="3429579"/>
            <a:ext cx="1512169" cy="215444"/>
            <a:chOff x="827583" y="2708919"/>
            <a:chExt cx="1512169" cy="215444"/>
          </a:xfrm>
        </p:grpSpPr>
        <p:pic>
          <p:nvPicPr>
            <p:cNvPr descr="C:\Users\Peter\AppData\Local\Microsoft\Windows\INetCache\IE\H06DTPWW\Hourglass-4651-large[1].png" id="707" name="Shape 70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547663" y="2734641"/>
              <a:ext cx="142827" cy="18972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8" name="Shape 708"/>
            <p:cNvSpPr txBox="1"/>
            <p:nvPr/>
          </p:nvSpPr>
          <p:spPr>
            <a:xfrm>
              <a:off x="827583" y="2708919"/>
              <a:ext cx="1512169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구매제한 1회     HH:MM:SS</a:t>
              </a:r>
            </a:p>
          </p:txBody>
        </p:sp>
      </p:grpSp>
      <p:sp>
        <p:nvSpPr>
          <p:cNvPr id="709" name="Shape 709"/>
          <p:cNvSpPr/>
          <p:nvPr/>
        </p:nvSpPr>
        <p:spPr>
          <a:xfrm>
            <a:off x="3216643" y="2900376"/>
            <a:ext cx="633878" cy="480626"/>
          </a:xfrm>
          <a:prstGeom prst="irregularSeal1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Shape 710"/>
          <p:cNvSpPr/>
          <p:nvPr/>
        </p:nvSpPr>
        <p:spPr>
          <a:xfrm>
            <a:off x="2894513" y="2697556"/>
            <a:ext cx="131959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600">
                <a:solidFill>
                  <a:srgbClr val="A04400"/>
                </a:solidFill>
                <a:latin typeface="Arial"/>
                <a:ea typeface="Arial"/>
                <a:cs typeface="Arial"/>
                <a:sym typeface="Arial"/>
              </a:rPr>
              <a:t>Gold+9,999</a:t>
            </a:r>
          </a:p>
        </p:txBody>
      </p:sp>
      <p:sp>
        <p:nvSpPr>
          <p:cNvPr id="711" name="Shape 711"/>
          <p:cNvSpPr txBox="1"/>
          <p:nvPr/>
        </p:nvSpPr>
        <p:spPr>
          <a:xfrm>
            <a:off x="3258392" y="3035140"/>
            <a:ext cx="591829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9999%</a:t>
            </a:r>
          </a:p>
        </p:txBody>
      </p:sp>
      <p:sp>
        <p:nvSpPr>
          <p:cNvPr id="712" name="Shape 712"/>
          <p:cNvSpPr/>
          <p:nvPr/>
        </p:nvSpPr>
        <p:spPr>
          <a:xfrm>
            <a:off x="6598114" y="3229030"/>
            <a:ext cx="2366374" cy="45199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터치 시 해당 프로모션 결제 진행</a:t>
            </a:r>
            <a:b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9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구매한 상품은 다시 노출되지 않는다.</a:t>
            </a:r>
          </a:p>
        </p:txBody>
      </p:sp>
      <p:cxnSp>
        <p:nvCxnSpPr>
          <p:cNvPr id="713" name="Shape 713"/>
          <p:cNvCxnSpPr>
            <a:endCxn id="705" idx="3"/>
          </p:cNvCxnSpPr>
          <p:nvPr/>
        </p:nvCxnSpPr>
        <p:spPr>
          <a:xfrm flipH="1">
            <a:off x="5707446" y="3394912"/>
            <a:ext cx="890700" cy="218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714" name="Shape 714"/>
          <p:cNvSpPr/>
          <p:nvPr/>
        </p:nvSpPr>
        <p:spPr>
          <a:xfrm>
            <a:off x="6598114" y="4216319"/>
            <a:ext cx="2222358" cy="34327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터치 시 크라운 상점으로 이동</a:t>
            </a:r>
          </a:p>
        </p:txBody>
      </p:sp>
      <p:cxnSp>
        <p:nvCxnSpPr>
          <p:cNvPr id="715" name="Shape 715"/>
          <p:cNvCxnSpPr/>
          <p:nvPr/>
        </p:nvCxnSpPr>
        <p:spPr>
          <a:xfrm flipH="1">
            <a:off x="4964153" y="4382228"/>
            <a:ext cx="1633960" cy="35899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716" name="Shape 716"/>
          <p:cNvSpPr/>
          <p:nvPr/>
        </p:nvSpPr>
        <p:spPr>
          <a:xfrm>
            <a:off x="539552" y="2157326"/>
            <a:ext cx="1790130" cy="29201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프로모션 이름</a:t>
            </a:r>
          </a:p>
        </p:txBody>
      </p:sp>
      <p:cxnSp>
        <p:nvCxnSpPr>
          <p:cNvPr id="717" name="Shape 717"/>
          <p:cNvCxnSpPr/>
          <p:nvPr/>
        </p:nvCxnSpPr>
        <p:spPr>
          <a:xfrm>
            <a:off x="2329683" y="2303333"/>
            <a:ext cx="1224626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718" name="Shape 718"/>
          <p:cNvSpPr/>
          <p:nvPr/>
        </p:nvSpPr>
        <p:spPr>
          <a:xfrm>
            <a:off x="330309" y="3681028"/>
            <a:ext cx="2222358" cy="36004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프로모션 남은 시간</a:t>
            </a:r>
            <a:br>
              <a:rPr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실시간으로 표시</a:t>
            </a:r>
          </a:p>
        </p:txBody>
      </p:sp>
      <p:cxnSp>
        <p:nvCxnSpPr>
          <p:cNvPr id="719" name="Shape 719"/>
          <p:cNvCxnSpPr>
            <a:stCxn id="718" idx="3"/>
          </p:cNvCxnSpPr>
          <p:nvPr/>
        </p:nvCxnSpPr>
        <p:spPr>
          <a:xfrm flipH="1" rot="10800000">
            <a:off x="2552667" y="3676248"/>
            <a:ext cx="1115699" cy="184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720" name="Shape 720"/>
          <p:cNvSpPr/>
          <p:nvPr/>
        </p:nvSpPr>
        <p:spPr>
          <a:xfrm>
            <a:off x="6598114" y="2451593"/>
            <a:ext cx="2222358" cy="36004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터치 시 해당 패키지 구성품 팝업</a:t>
            </a:r>
          </a:p>
        </p:txBody>
      </p:sp>
      <p:cxnSp>
        <p:nvCxnSpPr>
          <p:cNvPr id="721" name="Shape 721"/>
          <p:cNvCxnSpPr/>
          <p:nvPr/>
        </p:nvCxnSpPr>
        <p:spPr>
          <a:xfrm flipH="1">
            <a:off x="4824026" y="2617503"/>
            <a:ext cx="1774087" cy="417635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lg" w="lg" type="stealth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Shape 726"/>
          <p:cNvSpPr txBox="1"/>
          <p:nvPr/>
        </p:nvSpPr>
        <p:spPr>
          <a:xfrm>
            <a:off x="477079" y="365760"/>
            <a:ext cx="9525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상점 UI</a:t>
            </a:r>
          </a:p>
        </p:txBody>
      </p:sp>
      <p:sp>
        <p:nvSpPr>
          <p:cNvPr id="727" name="Shape 727"/>
          <p:cNvSpPr txBox="1"/>
          <p:nvPr/>
        </p:nvSpPr>
        <p:spPr>
          <a:xfrm>
            <a:off x="611558" y="735091"/>
            <a:ext cx="360040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구매(3)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키패드 터치 시</a:t>
            </a:r>
          </a:p>
        </p:txBody>
      </p:sp>
      <p:sp>
        <p:nvSpPr>
          <p:cNvPr id="728" name="Shape 728"/>
          <p:cNvSpPr/>
          <p:nvPr/>
        </p:nvSpPr>
        <p:spPr>
          <a:xfrm>
            <a:off x="2699791" y="729114"/>
            <a:ext cx="3240000" cy="5759999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Shape 729"/>
          <p:cNvSpPr/>
          <p:nvPr/>
        </p:nvSpPr>
        <p:spPr>
          <a:xfrm>
            <a:off x="2699791" y="729114"/>
            <a:ext cx="3240000" cy="33381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상점</a:t>
            </a:r>
          </a:p>
        </p:txBody>
      </p:sp>
      <p:sp>
        <p:nvSpPr>
          <p:cNvPr id="730" name="Shape 730"/>
          <p:cNvSpPr/>
          <p:nvPr/>
        </p:nvSpPr>
        <p:spPr>
          <a:xfrm>
            <a:off x="4751183" y="753725"/>
            <a:ext cx="1151420" cy="262682"/>
          </a:xfrm>
          <a:prstGeom prst="wedgeRectCallout">
            <a:avLst>
              <a:gd fmla="val -37679" name="adj1"/>
              <a:gd fmla="val -26435" name="adj2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999,999,999</a:t>
            </a:r>
          </a:p>
        </p:txBody>
      </p:sp>
      <p:pic>
        <p:nvPicPr>
          <p:cNvPr descr="C:\Users\Peter\AppData\Local\Microsoft\Windows\INetCache\IE\A11O6ZJD\Crown_of_Saint_Edward_Heraldry.svg[1].png" id="731" name="Shape 7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0021" y="769066"/>
            <a:ext cx="228375" cy="214415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Shape 732"/>
          <p:cNvSpPr/>
          <p:nvPr/>
        </p:nvSpPr>
        <p:spPr>
          <a:xfrm>
            <a:off x="2699791" y="5949280"/>
            <a:ext cx="3240000" cy="53983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3" name="Shape 733"/>
          <p:cNvGrpSpPr/>
          <p:nvPr/>
        </p:nvGrpSpPr>
        <p:grpSpPr>
          <a:xfrm>
            <a:off x="2753117" y="6011132"/>
            <a:ext cx="576481" cy="416130"/>
            <a:chOff x="2729057" y="6045675"/>
            <a:chExt cx="576481" cy="416130"/>
          </a:xfrm>
        </p:grpSpPr>
        <p:sp>
          <p:nvSpPr>
            <p:cNvPr id="734" name="Shape 734"/>
            <p:cNvSpPr/>
            <p:nvPr/>
          </p:nvSpPr>
          <p:spPr>
            <a:xfrm>
              <a:off x="2729057" y="6045675"/>
              <a:ext cx="576481" cy="41613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Shape 735"/>
            <p:cNvSpPr/>
            <p:nvPr/>
          </p:nvSpPr>
          <p:spPr>
            <a:xfrm rot="10800000">
              <a:off x="2815218" y="6093538"/>
              <a:ext cx="389333" cy="347442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6" name="Shape 736"/>
          <p:cNvSpPr/>
          <p:nvPr/>
        </p:nvSpPr>
        <p:spPr>
          <a:xfrm>
            <a:off x="4524919" y="5998187"/>
            <a:ext cx="1355023" cy="44201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가방</a:t>
            </a:r>
          </a:p>
        </p:txBody>
      </p:sp>
      <p:sp>
        <p:nvSpPr>
          <p:cNvPr id="737" name="Shape 737"/>
          <p:cNvSpPr/>
          <p:nvPr/>
        </p:nvSpPr>
        <p:spPr>
          <a:xfrm>
            <a:off x="2703364" y="1042150"/>
            <a:ext cx="3236428" cy="474169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Shape 738"/>
          <p:cNvSpPr/>
          <p:nvPr/>
        </p:nvSpPr>
        <p:spPr>
          <a:xfrm>
            <a:off x="2717883" y="1055883"/>
            <a:ext cx="611715" cy="428900"/>
          </a:xfrm>
          <a:prstGeom prst="roundRect">
            <a:avLst>
              <a:gd fmla="val 16667" name="adj"/>
            </a:avLst>
          </a:prstGeom>
          <a:solidFill>
            <a:srgbClr val="93B3D7"/>
          </a:solidFill>
          <a:ln cap="flat" cmpd="sng" w="1905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Hot Sale</a:t>
            </a:r>
          </a:p>
        </p:txBody>
      </p:sp>
      <p:sp>
        <p:nvSpPr>
          <p:cNvPr id="739" name="Shape 739"/>
          <p:cNvSpPr/>
          <p:nvPr/>
        </p:nvSpPr>
        <p:spPr>
          <a:xfrm>
            <a:off x="3362639" y="1055883"/>
            <a:ext cx="611715" cy="428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</a:t>
            </a:r>
          </a:p>
        </p:txBody>
      </p:sp>
      <p:sp>
        <p:nvSpPr>
          <p:cNvPr id="740" name="Shape 740"/>
          <p:cNvSpPr/>
          <p:nvPr/>
        </p:nvSpPr>
        <p:spPr>
          <a:xfrm>
            <a:off x="4013933" y="1055883"/>
            <a:ext cx="611715" cy="428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전쟁</a:t>
            </a:r>
          </a:p>
        </p:txBody>
      </p:sp>
      <p:sp>
        <p:nvSpPr>
          <p:cNvPr id="741" name="Shape 741"/>
          <p:cNvSpPr/>
          <p:nvPr/>
        </p:nvSpPr>
        <p:spPr>
          <a:xfrm>
            <a:off x="4653533" y="1055883"/>
            <a:ext cx="611715" cy="428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버프</a:t>
            </a:r>
          </a:p>
        </p:txBody>
      </p:sp>
      <p:sp>
        <p:nvSpPr>
          <p:cNvPr id="742" name="Shape 742"/>
          <p:cNvSpPr/>
          <p:nvPr/>
        </p:nvSpPr>
        <p:spPr>
          <a:xfrm>
            <a:off x="5305178" y="1055883"/>
            <a:ext cx="611715" cy="428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기타</a:t>
            </a:r>
          </a:p>
        </p:txBody>
      </p:sp>
      <p:grpSp>
        <p:nvGrpSpPr>
          <p:cNvPr id="743" name="Shape 743"/>
          <p:cNvGrpSpPr/>
          <p:nvPr/>
        </p:nvGrpSpPr>
        <p:grpSpPr>
          <a:xfrm>
            <a:off x="2699791" y="1516319"/>
            <a:ext cx="3239999" cy="1080000"/>
            <a:chOff x="2699791" y="1516319"/>
            <a:chExt cx="3239999" cy="1080000"/>
          </a:xfrm>
        </p:grpSpPr>
        <p:sp>
          <p:nvSpPr>
            <p:cNvPr id="744" name="Shape 744"/>
            <p:cNvSpPr/>
            <p:nvPr/>
          </p:nvSpPr>
          <p:spPr>
            <a:xfrm>
              <a:off x="2699791" y="1516319"/>
              <a:ext cx="1620000" cy="10800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Shape 745"/>
            <p:cNvSpPr/>
            <p:nvPr/>
          </p:nvSpPr>
          <p:spPr>
            <a:xfrm>
              <a:off x="4319791" y="1516319"/>
              <a:ext cx="1620000" cy="10800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6" name="Shape 746"/>
          <p:cNvGrpSpPr/>
          <p:nvPr/>
        </p:nvGrpSpPr>
        <p:grpSpPr>
          <a:xfrm>
            <a:off x="2699791" y="2596319"/>
            <a:ext cx="3239999" cy="1080000"/>
            <a:chOff x="2699791" y="1516319"/>
            <a:chExt cx="3239999" cy="1080000"/>
          </a:xfrm>
        </p:grpSpPr>
        <p:sp>
          <p:nvSpPr>
            <p:cNvPr id="747" name="Shape 747"/>
            <p:cNvSpPr/>
            <p:nvPr/>
          </p:nvSpPr>
          <p:spPr>
            <a:xfrm>
              <a:off x="2699791" y="1516319"/>
              <a:ext cx="1620000" cy="10800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Shape 748"/>
            <p:cNvSpPr/>
            <p:nvPr/>
          </p:nvSpPr>
          <p:spPr>
            <a:xfrm>
              <a:off x="4319791" y="1516319"/>
              <a:ext cx="1620000" cy="10800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9" name="Shape 749"/>
          <p:cNvGrpSpPr/>
          <p:nvPr/>
        </p:nvGrpSpPr>
        <p:grpSpPr>
          <a:xfrm>
            <a:off x="2699791" y="3676319"/>
            <a:ext cx="3239999" cy="1080000"/>
            <a:chOff x="2699791" y="1516319"/>
            <a:chExt cx="3239999" cy="1080000"/>
          </a:xfrm>
        </p:grpSpPr>
        <p:sp>
          <p:nvSpPr>
            <p:cNvPr id="750" name="Shape 750"/>
            <p:cNvSpPr/>
            <p:nvPr/>
          </p:nvSpPr>
          <p:spPr>
            <a:xfrm>
              <a:off x="2699791" y="1516319"/>
              <a:ext cx="1620000" cy="10800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Shape 751"/>
            <p:cNvSpPr/>
            <p:nvPr/>
          </p:nvSpPr>
          <p:spPr>
            <a:xfrm>
              <a:off x="4319791" y="1516319"/>
              <a:ext cx="1620000" cy="10800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2" name="Shape 752"/>
          <p:cNvGrpSpPr/>
          <p:nvPr/>
        </p:nvGrpSpPr>
        <p:grpSpPr>
          <a:xfrm>
            <a:off x="2699791" y="4756319"/>
            <a:ext cx="3239999" cy="1080000"/>
            <a:chOff x="2699791" y="1516319"/>
            <a:chExt cx="3239999" cy="1080000"/>
          </a:xfrm>
        </p:grpSpPr>
        <p:sp>
          <p:nvSpPr>
            <p:cNvPr id="753" name="Shape 753"/>
            <p:cNvSpPr/>
            <p:nvPr/>
          </p:nvSpPr>
          <p:spPr>
            <a:xfrm>
              <a:off x="2699791" y="1516319"/>
              <a:ext cx="1620000" cy="10800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Shape 754"/>
            <p:cNvSpPr/>
            <p:nvPr/>
          </p:nvSpPr>
          <p:spPr>
            <a:xfrm>
              <a:off x="4319791" y="1516319"/>
              <a:ext cx="1620000" cy="10800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55" name="Shape 755"/>
          <p:cNvCxnSpPr>
            <a:endCxn id="728" idx="2"/>
          </p:cNvCxnSpPr>
          <p:nvPr/>
        </p:nvCxnSpPr>
        <p:spPr>
          <a:xfrm flipH="1">
            <a:off x="4319792" y="5836313"/>
            <a:ext cx="1800" cy="652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6" name="Shape 756"/>
          <p:cNvSpPr/>
          <p:nvPr/>
        </p:nvSpPr>
        <p:spPr>
          <a:xfrm>
            <a:off x="2753716" y="1713039"/>
            <a:ext cx="686559" cy="6865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Item01 IMG</a:t>
            </a:r>
          </a:p>
        </p:txBody>
      </p:sp>
      <p:sp>
        <p:nvSpPr>
          <p:cNvPr id="757" name="Shape 757"/>
          <p:cNvSpPr/>
          <p:nvPr/>
        </p:nvSpPr>
        <p:spPr>
          <a:xfrm>
            <a:off x="4381260" y="1713039"/>
            <a:ext cx="686559" cy="6865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Item02 IMG</a:t>
            </a:r>
          </a:p>
        </p:txBody>
      </p:sp>
      <p:sp>
        <p:nvSpPr>
          <p:cNvPr id="758" name="Shape 758"/>
          <p:cNvSpPr/>
          <p:nvPr/>
        </p:nvSpPr>
        <p:spPr>
          <a:xfrm>
            <a:off x="2753716" y="2793039"/>
            <a:ext cx="686559" cy="6865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Item03 IMG</a:t>
            </a:r>
          </a:p>
        </p:txBody>
      </p:sp>
      <p:sp>
        <p:nvSpPr>
          <p:cNvPr id="759" name="Shape 759"/>
          <p:cNvSpPr/>
          <p:nvPr/>
        </p:nvSpPr>
        <p:spPr>
          <a:xfrm>
            <a:off x="2753716" y="3873039"/>
            <a:ext cx="686559" cy="6865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Item05 IMG</a:t>
            </a:r>
          </a:p>
        </p:txBody>
      </p:sp>
      <p:sp>
        <p:nvSpPr>
          <p:cNvPr id="760" name="Shape 760"/>
          <p:cNvSpPr/>
          <p:nvPr/>
        </p:nvSpPr>
        <p:spPr>
          <a:xfrm>
            <a:off x="2753716" y="4953039"/>
            <a:ext cx="686559" cy="6865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Item07 IMG</a:t>
            </a:r>
          </a:p>
        </p:txBody>
      </p:sp>
      <p:sp>
        <p:nvSpPr>
          <p:cNvPr id="761" name="Shape 761"/>
          <p:cNvSpPr/>
          <p:nvPr/>
        </p:nvSpPr>
        <p:spPr>
          <a:xfrm>
            <a:off x="4381260" y="2793039"/>
            <a:ext cx="686559" cy="6865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Item04 IMG</a:t>
            </a:r>
          </a:p>
        </p:txBody>
      </p:sp>
      <p:sp>
        <p:nvSpPr>
          <p:cNvPr id="762" name="Shape 762"/>
          <p:cNvSpPr/>
          <p:nvPr/>
        </p:nvSpPr>
        <p:spPr>
          <a:xfrm>
            <a:off x="4381260" y="3873037"/>
            <a:ext cx="686559" cy="6865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Item06 IMG</a:t>
            </a:r>
          </a:p>
        </p:txBody>
      </p:sp>
      <p:sp>
        <p:nvSpPr>
          <p:cNvPr id="763" name="Shape 763"/>
          <p:cNvSpPr/>
          <p:nvPr/>
        </p:nvSpPr>
        <p:spPr>
          <a:xfrm>
            <a:off x="4381260" y="4953039"/>
            <a:ext cx="686559" cy="6865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Item08 IMG</a:t>
            </a:r>
          </a:p>
        </p:txBody>
      </p:sp>
      <p:sp>
        <p:nvSpPr>
          <p:cNvPr id="764" name="Shape 764"/>
          <p:cNvSpPr/>
          <p:nvPr/>
        </p:nvSpPr>
        <p:spPr>
          <a:xfrm>
            <a:off x="3509792" y="2251798"/>
            <a:ext cx="766038" cy="29493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9,999</a:t>
            </a:r>
          </a:p>
        </p:txBody>
      </p:sp>
      <p:sp>
        <p:nvSpPr>
          <p:cNvPr id="765" name="Shape 765"/>
          <p:cNvSpPr/>
          <p:nvPr/>
        </p:nvSpPr>
        <p:spPr>
          <a:xfrm>
            <a:off x="5136564" y="2251798"/>
            <a:ext cx="766038" cy="29493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9,999</a:t>
            </a:r>
          </a:p>
        </p:txBody>
      </p:sp>
      <p:sp>
        <p:nvSpPr>
          <p:cNvPr id="766" name="Shape 766"/>
          <p:cNvSpPr/>
          <p:nvPr/>
        </p:nvSpPr>
        <p:spPr>
          <a:xfrm>
            <a:off x="3509792" y="3332128"/>
            <a:ext cx="766038" cy="29493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9,999</a:t>
            </a:r>
          </a:p>
        </p:txBody>
      </p:sp>
      <p:sp>
        <p:nvSpPr>
          <p:cNvPr id="767" name="Shape 767"/>
          <p:cNvSpPr/>
          <p:nvPr/>
        </p:nvSpPr>
        <p:spPr>
          <a:xfrm>
            <a:off x="5136564" y="3332128"/>
            <a:ext cx="766038" cy="29493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9,999</a:t>
            </a:r>
          </a:p>
        </p:txBody>
      </p:sp>
      <p:sp>
        <p:nvSpPr>
          <p:cNvPr id="768" name="Shape 768"/>
          <p:cNvSpPr/>
          <p:nvPr/>
        </p:nvSpPr>
        <p:spPr>
          <a:xfrm>
            <a:off x="3509792" y="4412128"/>
            <a:ext cx="766038" cy="29493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9,999</a:t>
            </a:r>
          </a:p>
        </p:txBody>
      </p:sp>
      <p:sp>
        <p:nvSpPr>
          <p:cNvPr id="769" name="Shape 769"/>
          <p:cNvSpPr/>
          <p:nvPr/>
        </p:nvSpPr>
        <p:spPr>
          <a:xfrm>
            <a:off x="5136564" y="4412128"/>
            <a:ext cx="766038" cy="29493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9,999</a:t>
            </a:r>
          </a:p>
        </p:txBody>
      </p:sp>
      <p:sp>
        <p:nvSpPr>
          <p:cNvPr id="770" name="Shape 770"/>
          <p:cNvSpPr/>
          <p:nvPr/>
        </p:nvSpPr>
        <p:spPr>
          <a:xfrm>
            <a:off x="3509792" y="5492128"/>
            <a:ext cx="766038" cy="29493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9,999</a:t>
            </a:r>
          </a:p>
        </p:txBody>
      </p:sp>
      <p:sp>
        <p:nvSpPr>
          <p:cNvPr id="771" name="Shape 771"/>
          <p:cNvSpPr/>
          <p:nvPr/>
        </p:nvSpPr>
        <p:spPr>
          <a:xfrm>
            <a:off x="5136564" y="5492128"/>
            <a:ext cx="766038" cy="29493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9,999</a:t>
            </a:r>
          </a:p>
        </p:txBody>
      </p:sp>
      <p:pic>
        <p:nvPicPr>
          <p:cNvPr descr="C:\Users\Peter\AppData\Local\Microsoft\Windows\INetCache\IE\A11O6ZJD\Crown_of_Saint_Edward_Heraldry.svg[1].png" id="772" name="Shape 7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4308" y="2292390"/>
            <a:ext cx="228375" cy="2144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Peter\AppData\Local\Microsoft\Windows\INetCache\IE\A11O6ZJD\Crown_of_Saint_Edward_Heraldry.svg[1].png" id="773" name="Shape 7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0989" y="2292390"/>
            <a:ext cx="228375" cy="2144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Peter\AppData\Local\Microsoft\Windows\INetCache\IE\A11O6ZJD\Crown_of_Saint_Edward_Heraldry.svg[1].png" id="774" name="Shape 7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4308" y="3372389"/>
            <a:ext cx="228375" cy="2144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Peter\AppData\Local\Microsoft\Windows\INetCache\IE\A11O6ZJD\Crown_of_Saint_Edward_Heraldry.svg[1].png" id="775" name="Shape 7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0989" y="3372389"/>
            <a:ext cx="228375" cy="2144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Peter\AppData\Local\Microsoft\Windows\INetCache\IE\A11O6ZJD\Crown_of_Saint_Edward_Heraldry.svg[1].png" id="776" name="Shape 7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4308" y="4452389"/>
            <a:ext cx="228375" cy="2144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Peter\AppData\Local\Microsoft\Windows\INetCache\IE\A11O6ZJD\Crown_of_Saint_Edward_Heraldry.svg[1].png" id="777" name="Shape 7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0989" y="4452389"/>
            <a:ext cx="228375" cy="2144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Peter\AppData\Local\Microsoft\Windows\INetCache\IE\A11O6ZJD\Crown_of_Saint_Edward_Heraldry.svg[1].png" id="778" name="Shape 7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4308" y="5532389"/>
            <a:ext cx="228375" cy="2144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Peter\AppData\Local\Microsoft\Windows\INetCache\IE\A11O6ZJD\Crown_of_Saint_Edward_Heraldry.svg[1].png" id="779" name="Shape 7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0989" y="5532389"/>
            <a:ext cx="228375" cy="214415"/>
          </a:xfrm>
          <a:prstGeom prst="rect">
            <a:avLst/>
          </a:prstGeom>
          <a:noFill/>
          <a:ln>
            <a:noFill/>
          </a:ln>
        </p:spPr>
      </p:pic>
      <p:sp>
        <p:nvSpPr>
          <p:cNvPr id="780" name="Shape 780"/>
          <p:cNvSpPr txBox="1"/>
          <p:nvPr/>
        </p:nvSpPr>
        <p:spPr>
          <a:xfrm>
            <a:off x="5033525" y="1709889"/>
            <a:ext cx="978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Item02Name</a:t>
            </a:r>
          </a:p>
        </p:txBody>
      </p:sp>
      <p:sp>
        <p:nvSpPr>
          <p:cNvPr id="781" name="Shape 781"/>
          <p:cNvSpPr txBox="1"/>
          <p:nvPr/>
        </p:nvSpPr>
        <p:spPr>
          <a:xfrm>
            <a:off x="3403492" y="1713039"/>
            <a:ext cx="978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Item01Name</a:t>
            </a:r>
          </a:p>
        </p:txBody>
      </p:sp>
      <p:sp>
        <p:nvSpPr>
          <p:cNvPr id="782" name="Shape 782"/>
          <p:cNvSpPr txBox="1"/>
          <p:nvPr/>
        </p:nvSpPr>
        <p:spPr>
          <a:xfrm>
            <a:off x="5033525" y="2789889"/>
            <a:ext cx="978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Item04Name</a:t>
            </a:r>
          </a:p>
        </p:txBody>
      </p:sp>
      <p:sp>
        <p:nvSpPr>
          <p:cNvPr id="783" name="Shape 783"/>
          <p:cNvSpPr txBox="1"/>
          <p:nvPr/>
        </p:nvSpPr>
        <p:spPr>
          <a:xfrm>
            <a:off x="3403492" y="2793039"/>
            <a:ext cx="978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Item03Name</a:t>
            </a:r>
          </a:p>
        </p:txBody>
      </p:sp>
      <p:sp>
        <p:nvSpPr>
          <p:cNvPr id="784" name="Shape 784"/>
          <p:cNvSpPr txBox="1"/>
          <p:nvPr/>
        </p:nvSpPr>
        <p:spPr>
          <a:xfrm>
            <a:off x="5033525" y="3869887"/>
            <a:ext cx="978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Item06Name</a:t>
            </a:r>
          </a:p>
        </p:txBody>
      </p:sp>
      <p:sp>
        <p:nvSpPr>
          <p:cNvPr id="785" name="Shape 785"/>
          <p:cNvSpPr txBox="1"/>
          <p:nvPr/>
        </p:nvSpPr>
        <p:spPr>
          <a:xfrm>
            <a:off x="3403492" y="3873037"/>
            <a:ext cx="978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Item05Name</a:t>
            </a:r>
          </a:p>
        </p:txBody>
      </p:sp>
      <p:sp>
        <p:nvSpPr>
          <p:cNvPr id="786" name="Shape 786"/>
          <p:cNvSpPr txBox="1"/>
          <p:nvPr/>
        </p:nvSpPr>
        <p:spPr>
          <a:xfrm>
            <a:off x="5033525" y="4949889"/>
            <a:ext cx="978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Item08Name</a:t>
            </a:r>
          </a:p>
        </p:txBody>
      </p:sp>
      <p:sp>
        <p:nvSpPr>
          <p:cNvPr id="787" name="Shape 787"/>
          <p:cNvSpPr txBox="1"/>
          <p:nvPr/>
        </p:nvSpPr>
        <p:spPr>
          <a:xfrm>
            <a:off x="3403492" y="4953039"/>
            <a:ext cx="978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Item07Name</a:t>
            </a:r>
          </a:p>
        </p:txBody>
      </p:sp>
      <p:grpSp>
        <p:nvGrpSpPr>
          <p:cNvPr id="788" name="Shape 788"/>
          <p:cNvGrpSpPr/>
          <p:nvPr/>
        </p:nvGrpSpPr>
        <p:grpSpPr>
          <a:xfrm>
            <a:off x="2699791" y="2722830"/>
            <a:ext cx="3312367" cy="2362353"/>
            <a:chOff x="2699791" y="2506806"/>
            <a:chExt cx="3312367" cy="2362353"/>
          </a:xfrm>
        </p:grpSpPr>
        <p:grpSp>
          <p:nvGrpSpPr>
            <p:cNvPr id="789" name="Shape 789"/>
            <p:cNvGrpSpPr/>
            <p:nvPr/>
          </p:nvGrpSpPr>
          <p:grpSpPr>
            <a:xfrm>
              <a:off x="2699791" y="2596319"/>
              <a:ext cx="3239999" cy="1080000"/>
              <a:chOff x="2699791" y="1516319"/>
              <a:chExt cx="3239999" cy="1080000"/>
            </a:xfrm>
          </p:grpSpPr>
          <p:sp>
            <p:nvSpPr>
              <p:cNvPr id="790" name="Shape 790"/>
              <p:cNvSpPr/>
              <p:nvPr/>
            </p:nvSpPr>
            <p:spPr>
              <a:xfrm>
                <a:off x="2699791" y="1516319"/>
                <a:ext cx="1620000" cy="10800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Shape 791"/>
              <p:cNvSpPr/>
              <p:nvPr/>
            </p:nvSpPr>
            <p:spPr>
              <a:xfrm>
                <a:off x="4319791" y="1516319"/>
                <a:ext cx="1620000" cy="10800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2" name="Shape 792"/>
            <p:cNvGrpSpPr/>
            <p:nvPr/>
          </p:nvGrpSpPr>
          <p:grpSpPr>
            <a:xfrm>
              <a:off x="2699791" y="3676319"/>
              <a:ext cx="3239999" cy="1080000"/>
              <a:chOff x="2699791" y="1516319"/>
              <a:chExt cx="3239999" cy="1080000"/>
            </a:xfrm>
          </p:grpSpPr>
          <p:sp>
            <p:nvSpPr>
              <p:cNvPr id="793" name="Shape 793"/>
              <p:cNvSpPr/>
              <p:nvPr/>
            </p:nvSpPr>
            <p:spPr>
              <a:xfrm>
                <a:off x="2699791" y="1516319"/>
                <a:ext cx="1620000" cy="10800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4" name="Shape 794"/>
              <p:cNvSpPr/>
              <p:nvPr/>
            </p:nvSpPr>
            <p:spPr>
              <a:xfrm>
                <a:off x="4319791" y="1516319"/>
                <a:ext cx="1620000" cy="10800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95" name="Shape 795"/>
            <p:cNvSpPr/>
            <p:nvPr/>
          </p:nvSpPr>
          <p:spPr>
            <a:xfrm>
              <a:off x="2753716" y="2793039"/>
              <a:ext cx="686559" cy="68655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Item03 IMG</a:t>
              </a:r>
            </a:p>
          </p:txBody>
        </p:sp>
        <p:sp>
          <p:nvSpPr>
            <p:cNvPr id="796" name="Shape 796"/>
            <p:cNvSpPr/>
            <p:nvPr/>
          </p:nvSpPr>
          <p:spPr>
            <a:xfrm>
              <a:off x="2753716" y="3873039"/>
              <a:ext cx="686559" cy="68655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Item05 IMG</a:t>
              </a:r>
            </a:p>
          </p:txBody>
        </p:sp>
        <p:sp>
          <p:nvSpPr>
            <p:cNvPr id="797" name="Shape 797"/>
            <p:cNvSpPr/>
            <p:nvPr/>
          </p:nvSpPr>
          <p:spPr>
            <a:xfrm>
              <a:off x="4381260" y="2793039"/>
              <a:ext cx="686559" cy="68655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Item04 IMG</a:t>
              </a:r>
            </a:p>
          </p:txBody>
        </p:sp>
        <p:sp>
          <p:nvSpPr>
            <p:cNvPr id="798" name="Shape 798"/>
            <p:cNvSpPr/>
            <p:nvPr/>
          </p:nvSpPr>
          <p:spPr>
            <a:xfrm>
              <a:off x="4381260" y="3873037"/>
              <a:ext cx="686559" cy="68655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Item06 IMG</a:t>
              </a:r>
            </a:p>
          </p:txBody>
        </p:sp>
        <p:sp>
          <p:nvSpPr>
            <p:cNvPr id="799" name="Shape 799"/>
            <p:cNvSpPr/>
            <p:nvPr/>
          </p:nvSpPr>
          <p:spPr>
            <a:xfrm>
              <a:off x="3509792" y="3332128"/>
              <a:ext cx="766038" cy="294939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800" name="Shape 800"/>
            <p:cNvSpPr/>
            <p:nvPr/>
          </p:nvSpPr>
          <p:spPr>
            <a:xfrm>
              <a:off x="5136564" y="3332128"/>
              <a:ext cx="766038" cy="294939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801" name="Shape 801"/>
            <p:cNvSpPr/>
            <p:nvPr/>
          </p:nvSpPr>
          <p:spPr>
            <a:xfrm>
              <a:off x="3509792" y="4412128"/>
              <a:ext cx="766038" cy="294939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802" name="Shape 802"/>
            <p:cNvSpPr/>
            <p:nvPr/>
          </p:nvSpPr>
          <p:spPr>
            <a:xfrm>
              <a:off x="5136564" y="4412128"/>
              <a:ext cx="766038" cy="294939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pic>
          <p:nvPicPr>
            <p:cNvPr descr="C:\Users\Peter\AppData\Local\Microsoft\Windows\INetCache\IE\A11O6ZJD\Crown_of_Saint_Edward_Heraldry.svg[1].png" id="803" name="Shape 80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54308" y="3372389"/>
              <a:ext cx="228375" cy="2144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Users\Peter\AppData\Local\Microsoft\Windows\INetCache\IE\A11O6ZJD\Crown_of_Saint_Edward_Heraldry.svg[1].png" id="804" name="Shape 80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90989" y="3372389"/>
              <a:ext cx="228375" cy="2144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Users\Peter\AppData\Local\Microsoft\Windows\INetCache\IE\A11O6ZJD\Crown_of_Saint_Edward_Heraldry.svg[1].png" id="805" name="Shape 80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54308" y="4452389"/>
              <a:ext cx="228375" cy="2144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Users\Peter\AppData\Local\Microsoft\Windows\INetCache\IE\A11O6ZJD\Crown_of_Saint_Edward_Heraldry.svg[1].png" id="806" name="Shape 80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90989" y="4452389"/>
              <a:ext cx="228375" cy="2144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7" name="Shape 807"/>
            <p:cNvSpPr txBox="1"/>
            <p:nvPr/>
          </p:nvSpPr>
          <p:spPr>
            <a:xfrm>
              <a:off x="5033525" y="2789889"/>
              <a:ext cx="978634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Item04Name</a:t>
              </a:r>
            </a:p>
          </p:txBody>
        </p:sp>
        <p:sp>
          <p:nvSpPr>
            <p:cNvPr id="808" name="Shape 808"/>
            <p:cNvSpPr txBox="1"/>
            <p:nvPr/>
          </p:nvSpPr>
          <p:spPr>
            <a:xfrm>
              <a:off x="3403492" y="2793039"/>
              <a:ext cx="978634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Item03Name</a:t>
              </a:r>
            </a:p>
          </p:txBody>
        </p:sp>
        <p:sp>
          <p:nvSpPr>
            <p:cNvPr id="809" name="Shape 809"/>
            <p:cNvSpPr txBox="1"/>
            <p:nvPr/>
          </p:nvSpPr>
          <p:spPr>
            <a:xfrm>
              <a:off x="5033525" y="3869887"/>
              <a:ext cx="978634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Item06Name</a:t>
              </a:r>
            </a:p>
          </p:txBody>
        </p:sp>
        <p:sp>
          <p:nvSpPr>
            <p:cNvPr id="810" name="Shape 810"/>
            <p:cNvSpPr txBox="1"/>
            <p:nvPr/>
          </p:nvSpPr>
          <p:spPr>
            <a:xfrm>
              <a:off x="3403492" y="3873037"/>
              <a:ext cx="978634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Item05Name</a:t>
              </a:r>
            </a:p>
          </p:txBody>
        </p:sp>
        <p:sp>
          <p:nvSpPr>
            <p:cNvPr id="811" name="Shape 811"/>
            <p:cNvSpPr/>
            <p:nvPr/>
          </p:nvSpPr>
          <p:spPr>
            <a:xfrm>
              <a:off x="2753716" y="2506806"/>
              <a:ext cx="3126226" cy="2362353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12" name="Shape 812"/>
            <p:cNvCxnSpPr/>
            <p:nvPr/>
          </p:nvCxnSpPr>
          <p:spPr>
            <a:xfrm>
              <a:off x="2753716" y="2916149"/>
              <a:ext cx="3126225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13" name="Shape 813"/>
            <p:cNvSpPr txBox="1"/>
            <p:nvPr/>
          </p:nvSpPr>
          <p:spPr>
            <a:xfrm>
              <a:off x="2753715" y="2514460"/>
              <a:ext cx="312622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Item01Name</a:t>
              </a:r>
            </a:p>
          </p:txBody>
        </p:sp>
        <p:sp>
          <p:nvSpPr>
            <p:cNvPr id="814" name="Shape 814"/>
            <p:cNvSpPr/>
            <p:nvPr/>
          </p:nvSpPr>
          <p:spPr>
            <a:xfrm>
              <a:off x="2816903" y="2967883"/>
              <a:ext cx="821155" cy="821155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Item01</a:t>
              </a:r>
              <a:b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IMG</a:t>
              </a:r>
            </a:p>
          </p:txBody>
        </p:sp>
        <p:sp>
          <p:nvSpPr>
            <p:cNvPr id="815" name="Shape 815"/>
            <p:cNvSpPr txBox="1"/>
            <p:nvPr/>
          </p:nvSpPr>
          <p:spPr>
            <a:xfrm>
              <a:off x="3687892" y="2967883"/>
              <a:ext cx="2127639" cy="830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Item01 Description</a:t>
              </a:r>
              <a:b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Item01 Description</a:t>
              </a:r>
              <a:b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Item01 Description</a:t>
              </a:r>
              <a:b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Item01 Description</a:t>
              </a:r>
            </a:p>
          </p:txBody>
        </p:sp>
        <p:grpSp>
          <p:nvGrpSpPr>
            <p:cNvPr id="816" name="Shape 816"/>
            <p:cNvGrpSpPr/>
            <p:nvPr/>
          </p:nvGrpSpPr>
          <p:grpSpPr>
            <a:xfrm>
              <a:off x="3403493" y="4427946"/>
              <a:ext cx="1726297" cy="381770"/>
              <a:chOff x="3942651" y="4421448"/>
              <a:chExt cx="766038" cy="294939"/>
            </a:xfrm>
          </p:grpSpPr>
          <p:sp>
            <p:nvSpPr>
              <p:cNvPr id="817" name="Shape 817"/>
              <p:cNvSpPr/>
              <p:nvPr/>
            </p:nvSpPr>
            <p:spPr>
              <a:xfrm>
                <a:off x="3942651" y="4421448"/>
                <a:ext cx="766038" cy="294939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25400">
                <a:solidFill>
                  <a:srgbClr val="395E89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en-US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99,999</a:t>
                </a:r>
              </a:p>
            </p:txBody>
          </p:sp>
          <p:pic>
            <p:nvPicPr>
              <p:cNvPr descr="C:\Users\Peter\AppData\Local\Microsoft\Windows\INetCache\IE\A11O6ZJD\Crown_of_Saint_Edward_Heraldry.svg[1].png" id="818" name="Shape 81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134464" y="4453926"/>
                <a:ext cx="123006" cy="21441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819" name="Shape 819"/>
            <p:cNvSpPr txBox="1"/>
            <p:nvPr/>
          </p:nvSpPr>
          <p:spPr>
            <a:xfrm>
              <a:off x="2753116" y="3805551"/>
              <a:ext cx="3126825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영주님 이 물품을 구매하시겠습니까?</a:t>
              </a:r>
            </a:p>
          </p:txBody>
        </p:sp>
        <p:sp>
          <p:nvSpPr>
            <p:cNvPr id="820" name="Shape 820"/>
            <p:cNvSpPr/>
            <p:nvPr/>
          </p:nvSpPr>
          <p:spPr>
            <a:xfrm>
              <a:off x="2839278" y="4124060"/>
              <a:ext cx="215999" cy="215999"/>
            </a:xfrm>
            <a:prstGeom prst="mathMinus">
              <a:avLst>
                <a:gd fmla="val 23520" name="adj1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Shape 821"/>
            <p:cNvSpPr/>
            <p:nvPr/>
          </p:nvSpPr>
          <p:spPr>
            <a:xfrm>
              <a:off x="4873526" y="4124060"/>
              <a:ext cx="216023" cy="216023"/>
            </a:xfrm>
            <a:prstGeom prst="mathPlus">
              <a:avLst>
                <a:gd fmla="val 23520" name="adj1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Shape 822"/>
            <p:cNvSpPr/>
            <p:nvPr/>
          </p:nvSpPr>
          <p:spPr>
            <a:xfrm>
              <a:off x="5129791" y="4119258"/>
              <a:ext cx="685741" cy="2159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823" name="Shape 823"/>
            <p:cNvSpPr/>
            <p:nvPr/>
          </p:nvSpPr>
          <p:spPr>
            <a:xfrm>
              <a:off x="3131839" y="4211257"/>
              <a:ext cx="1619872" cy="55320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rgbClr val="7F7F7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C:\Users\Peter\AppData\Local\Microsoft\Windows\INetCache\IE\1ZWXS3X1\120px-ButtonWhite.svg[1].png" id="824" name="Shape 8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096994" y="4080935"/>
              <a:ext cx="302275" cy="302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25" name="Shape 825"/>
          <p:cNvSpPr/>
          <p:nvPr/>
        </p:nvSpPr>
        <p:spPr>
          <a:xfrm>
            <a:off x="2694182" y="719406"/>
            <a:ext cx="3240000" cy="5759999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6" name="Shape 826"/>
          <p:cNvPicPr preferRelativeResize="0"/>
          <p:nvPr/>
        </p:nvPicPr>
        <p:blipFill rotWithShape="1">
          <a:blip r:embed="rId5">
            <a:alphaModFix/>
          </a:blip>
          <a:srcRect b="0" l="0" r="0" t="63439"/>
          <a:stretch/>
        </p:blipFill>
        <p:spPr>
          <a:xfrm>
            <a:off x="2696828" y="4379896"/>
            <a:ext cx="3240000" cy="2105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27" name="Shape 827"/>
          <p:cNvPicPr preferRelativeResize="0"/>
          <p:nvPr/>
        </p:nvPicPr>
        <p:blipFill rotWithShape="1">
          <a:blip r:embed="rId5">
            <a:alphaModFix/>
          </a:blip>
          <a:srcRect b="89615" l="0" r="0" t="3309"/>
          <a:stretch/>
        </p:blipFill>
        <p:spPr>
          <a:xfrm>
            <a:off x="2693283" y="929548"/>
            <a:ext cx="3240000" cy="407511"/>
          </a:xfrm>
          <a:prstGeom prst="rect">
            <a:avLst/>
          </a:prstGeom>
          <a:noFill/>
          <a:ln>
            <a:noFill/>
          </a:ln>
        </p:spPr>
      </p:pic>
      <p:sp>
        <p:nvSpPr>
          <p:cNvPr id="828" name="Shape 828"/>
          <p:cNvSpPr/>
          <p:nvPr/>
        </p:nvSpPr>
        <p:spPr>
          <a:xfrm>
            <a:off x="6598114" y="769066"/>
            <a:ext cx="2222358" cy="38428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입력한 값 출력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디폴트 : 현재 선택된 수량</a:t>
            </a:r>
          </a:p>
        </p:txBody>
      </p:sp>
      <p:cxnSp>
        <p:nvCxnSpPr>
          <p:cNvPr id="829" name="Shape 829"/>
          <p:cNvCxnSpPr/>
          <p:nvPr/>
        </p:nvCxnSpPr>
        <p:spPr>
          <a:xfrm flipH="1">
            <a:off x="5707446" y="934976"/>
            <a:ext cx="890668" cy="218372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830" name="Shape 830"/>
          <p:cNvSpPr/>
          <p:nvPr/>
        </p:nvSpPr>
        <p:spPr>
          <a:xfrm>
            <a:off x="6444207" y="2812342"/>
            <a:ext cx="2448271" cy="174725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구매할 수 있는 최대 수량보다 큰 값을 입력했을 경우</a:t>
            </a: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: 최대값 적용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0이하의 수를 입력했을 경우</a:t>
            </a: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: 1로 적용</a:t>
            </a:r>
          </a:p>
        </p:txBody>
      </p:sp>
      <p:sp>
        <p:nvSpPr>
          <p:cNvPr id="831" name="Shape 831"/>
          <p:cNvSpPr/>
          <p:nvPr/>
        </p:nvSpPr>
        <p:spPr>
          <a:xfrm>
            <a:off x="6598114" y="5143996"/>
            <a:ext cx="2222358" cy="28885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터치 시 입력값 적용</a:t>
            </a:r>
          </a:p>
        </p:txBody>
      </p:sp>
      <p:cxnSp>
        <p:nvCxnSpPr>
          <p:cNvPr id="832" name="Shape 832"/>
          <p:cNvCxnSpPr>
            <a:stCxn id="831" idx="1"/>
          </p:cNvCxnSpPr>
          <p:nvPr/>
        </p:nvCxnSpPr>
        <p:spPr>
          <a:xfrm rot="10800000">
            <a:off x="5707414" y="5199322"/>
            <a:ext cx="890700" cy="89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lg" w="lg" type="stealth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Shape 837"/>
          <p:cNvSpPr txBox="1"/>
          <p:nvPr/>
        </p:nvSpPr>
        <p:spPr>
          <a:xfrm>
            <a:off x="477079" y="365760"/>
            <a:ext cx="9525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상점 UI</a:t>
            </a:r>
          </a:p>
        </p:txBody>
      </p:sp>
      <p:sp>
        <p:nvSpPr>
          <p:cNvPr id="838" name="Shape 838"/>
          <p:cNvSpPr txBox="1"/>
          <p:nvPr/>
        </p:nvSpPr>
        <p:spPr>
          <a:xfrm>
            <a:off x="611558" y="735091"/>
            <a:ext cx="360040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구매(4)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구매버튼2 터치 시</a:t>
            </a:r>
          </a:p>
        </p:txBody>
      </p:sp>
      <p:sp>
        <p:nvSpPr>
          <p:cNvPr id="839" name="Shape 839"/>
          <p:cNvSpPr/>
          <p:nvPr/>
        </p:nvSpPr>
        <p:spPr>
          <a:xfrm>
            <a:off x="2699791" y="729114"/>
            <a:ext cx="3240000" cy="5759999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Shape 840"/>
          <p:cNvSpPr/>
          <p:nvPr/>
        </p:nvSpPr>
        <p:spPr>
          <a:xfrm>
            <a:off x="2699791" y="729114"/>
            <a:ext cx="3240000" cy="33381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상점</a:t>
            </a:r>
          </a:p>
        </p:txBody>
      </p:sp>
      <p:sp>
        <p:nvSpPr>
          <p:cNvPr id="841" name="Shape 841"/>
          <p:cNvSpPr/>
          <p:nvPr/>
        </p:nvSpPr>
        <p:spPr>
          <a:xfrm>
            <a:off x="4751183" y="753725"/>
            <a:ext cx="1151420" cy="262682"/>
          </a:xfrm>
          <a:prstGeom prst="wedgeRectCallout">
            <a:avLst>
              <a:gd fmla="val -37679" name="adj1"/>
              <a:gd fmla="val -26435" name="adj2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999,999,999</a:t>
            </a:r>
          </a:p>
        </p:txBody>
      </p:sp>
      <p:pic>
        <p:nvPicPr>
          <p:cNvPr descr="C:\Users\Peter\AppData\Local\Microsoft\Windows\INetCache\IE\A11O6ZJD\Crown_of_Saint_Edward_Heraldry.svg[1].png" id="842" name="Shape 8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0021" y="769066"/>
            <a:ext cx="228375" cy="214415"/>
          </a:xfrm>
          <a:prstGeom prst="rect">
            <a:avLst/>
          </a:prstGeom>
          <a:noFill/>
          <a:ln>
            <a:noFill/>
          </a:ln>
        </p:spPr>
      </p:pic>
      <p:sp>
        <p:nvSpPr>
          <p:cNvPr id="843" name="Shape 843"/>
          <p:cNvSpPr/>
          <p:nvPr/>
        </p:nvSpPr>
        <p:spPr>
          <a:xfrm>
            <a:off x="2699791" y="5949280"/>
            <a:ext cx="3240000" cy="53983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4" name="Shape 844"/>
          <p:cNvGrpSpPr/>
          <p:nvPr/>
        </p:nvGrpSpPr>
        <p:grpSpPr>
          <a:xfrm>
            <a:off x="2753117" y="6011132"/>
            <a:ext cx="576481" cy="416130"/>
            <a:chOff x="2729057" y="6045675"/>
            <a:chExt cx="576481" cy="416130"/>
          </a:xfrm>
        </p:grpSpPr>
        <p:sp>
          <p:nvSpPr>
            <p:cNvPr id="845" name="Shape 845"/>
            <p:cNvSpPr/>
            <p:nvPr/>
          </p:nvSpPr>
          <p:spPr>
            <a:xfrm>
              <a:off x="2729057" y="6045675"/>
              <a:ext cx="576481" cy="41613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Shape 846"/>
            <p:cNvSpPr/>
            <p:nvPr/>
          </p:nvSpPr>
          <p:spPr>
            <a:xfrm rot="10800000">
              <a:off x="2815218" y="6093538"/>
              <a:ext cx="389333" cy="347442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7" name="Shape 847"/>
          <p:cNvSpPr/>
          <p:nvPr/>
        </p:nvSpPr>
        <p:spPr>
          <a:xfrm>
            <a:off x="4524919" y="5998187"/>
            <a:ext cx="1355023" cy="44201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가방</a:t>
            </a:r>
          </a:p>
        </p:txBody>
      </p:sp>
      <p:sp>
        <p:nvSpPr>
          <p:cNvPr id="848" name="Shape 848"/>
          <p:cNvSpPr/>
          <p:nvPr/>
        </p:nvSpPr>
        <p:spPr>
          <a:xfrm>
            <a:off x="2703364" y="1042150"/>
            <a:ext cx="3236428" cy="474169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Shape 849"/>
          <p:cNvSpPr/>
          <p:nvPr/>
        </p:nvSpPr>
        <p:spPr>
          <a:xfrm>
            <a:off x="2717883" y="1055883"/>
            <a:ext cx="611715" cy="428900"/>
          </a:xfrm>
          <a:prstGeom prst="roundRect">
            <a:avLst>
              <a:gd fmla="val 16667" name="adj"/>
            </a:avLst>
          </a:prstGeom>
          <a:solidFill>
            <a:srgbClr val="93B3D7"/>
          </a:solidFill>
          <a:ln cap="flat" cmpd="sng" w="1905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Hot Sale</a:t>
            </a:r>
          </a:p>
        </p:txBody>
      </p:sp>
      <p:sp>
        <p:nvSpPr>
          <p:cNvPr id="850" name="Shape 850"/>
          <p:cNvSpPr/>
          <p:nvPr/>
        </p:nvSpPr>
        <p:spPr>
          <a:xfrm>
            <a:off x="3362639" y="1055883"/>
            <a:ext cx="611715" cy="428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</a:t>
            </a:r>
          </a:p>
        </p:txBody>
      </p:sp>
      <p:sp>
        <p:nvSpPr>
          <p:cNvPr id="851" name="Shape 851"/>
          <p:cNvSpPr/>
          <p:nvPr/>
        </p:nvSpPr>
        <p:spPr>
          <a:xfrm>
            <a:off x="4013933" y="1055883"/>
            <a:ext cx="611715" cy="428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전쟁</a:t>
            </a:r>
          </a:p>
        </p:txBody>
      </p:sp>
      <p:sp>
        <p:nvSpPr>
          <p:cNvPr id="852" name="Shape 852"/>
          <p:cNvSpPr/>
          <p:nvPr/>
        </p:nvSpPr>
        <p:spPr>
          <a:xfrm>
            <a:off x="4653533" y="1055883"/>
            <a:ext cx="611715" cy="428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버프</a:t>
            </a:r>
          </a:p>
        </p:txBody>
      </p:sp>
      <p:sp>
        <p:nvSpPr>
          <p:cNvPr id="853" name="Shape 853"/>
          <p:cNvSpPr/>
          <p:nvPr/>
        </p:nvSpPr>
        <p:spPr>
          <a:xfrm>
            <a:off x="5305178" y="1055883"/>
            <a:ext cx="611715" cy="428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기타</a:t>
            </a:r>
          </a:p>
        </p:txBody>
      </p:sp>
      <p:grpSp>
        <p:nvGrpSpPr>
          <p:cNvPr id="854" name="Shape 854"/>
          <p:cNvGrpSpPr/>
          <p:nvPr/>
        </p:nvGrpSpPr>
        <p:grpSpPr>
          <a:xfrm>
            <a:off x="2699791" y="1516319"/>
            <a:ext cx="3239999" cy="1080000"/>
            <a:chOff x="2699791" y="1516319"/>
            <a:chExt cx="3239999" cy="1080000"/>
          </a:xfrm>
        </p:grpSpPr>
        <p:sp>
          <p:nvSpPr>
            <p:cNvPr id="855" name="Shape 855"/>
            <p:cNvSpPr/>
            <p:nvPr/>
          </p:nvSpPr>
          <p:spPr>
            <a:xfrm>
              <a:off x="2699791" y="1516319"/>
              <a:ext cx="1620000" cy="10800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Shape 856"/>
            <p:cNvSpPr/>
            <p:nvPr/>
          </p:nvSpPr>
          <p:spPr>
            <a:xfrm>
              <a:off x="4319791" y="1516319"/>
              <a:ext cx="1620000" cy="10800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7" name="Shape 857"/>
          <p:cNvGrpSpPr/>
          <p:nvPr/>
        </p:nvGrpSpPr>
        <p:grpSpPr>
          <a:xfrm>
            <a:off x="2699791" y="4756319"/>
            <a:ext cx="3239999" cy="1080000"/>
            <a:chOff x="2699791" y="1516319"/>
            <a:chExt cx="3239999" cy="1080000"/>
          </a:xfrm>
        </p:grpSpPr>
        <p:sp>
          <p:nvSpPr>
            <p:cNvPr id="858" name="Shape 858"/>
            <p:cNvSpPr/>
            <p:nvPr/>
          </p:nvSpPr>
          <p:spPr>
            <a:xfrm>
              <a:off x="2699791" y="1516319"/>
              <a:ext cx="1620000" cy="10800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Shape 859"/>
            <p:cNvSpPr/>
            <p:nvPr/>
          </p:nvSpPr>
          <p:spPr>
            <a:xfrm>
              <a:off x="4319791" y="1516319"/>
              <a:ext cx="1620000" cy="10800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60" name="Shape 860"/>
          <p:cNvCxnSpPr>
            <a:endCxn id="839" idx="2"/>
          </p:cNvCxnSpPr>
          <p:nvPr/>
        </p:nvCxnSpPr>
        <p:spPr>
          <a:xfrm flipH="1">
            <a:off x="4319792" y="5836313"/>
            <a:ext cx="1800" cy="652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1" name="Shape 861"/>
          <p:cNvSpPr/>
          <p:nvPr/>
        </p:nvSpPr>
        <p:spPr>
          <a:xfrm>
            <a:off x="2753716" y="1713039"/>
            <a:ext cx="686559" cy="6865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Item01 IMG</a:t>
            </a:r>
          </a:p>
        </p:txBody>
      </p:sp>
      <p:sp>
        <p:nvSpPr>
          <p:cNvPr id="862" name="Shape 862"/>
          <p:cNvSpPr/>
          <p:nvPr/>
        </p:nvSpPr>
        <p:spPr>
          <a:xfrm>
            <a:off x="4381260" y="1713039"/>
            <a:ext cx="686559" cy="6865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Item02 IMG</a:t>
            </a:r>
          </a:p>
        </p:txBody>
      </p:sp>
      <p:sp>
        <p:nvSpPr>
          <p:cNvPr id="863" name="Shape 863"/>
          <p:cNvSpPr/>
          <p:nvPr/>
        </p:nvSpPr>
        <p:spPr>
          <a:xfrm>
            <a:off x="2753716" y="4953039"/>
            <a:ext cx="686559" cy="6865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Item07 IMG</a:t>
            </a:r>
          </a:p>
        </p:txBody>
      </p:sp>
      <p:sp>
        <p:nvSpPr>
          <p:cNvPr id="864" name="Shape 864"/>
          <p:cNvSpPr/>
          <p:nvPr/>
        </p:nvSpPr>
        <p:spPr>
          <a:xfrm>
            <a:off x="4381260" y="4953039"/>
            <a:ext cx="686559" cy="68655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Item08 IMG</a:t>
            </a:r>
          </a:p>
        </p:txBody>
      </p:sp>
      <p:sp>
        <p:nvSpPr>
          <p:cNvPr id="865" name="Shape 865"/>
          <p:cNvSpPr/>
          <p:nvPr/>
        </p:nvSpPr>
        <p:spPr>
          <a:xfrm>
            <a:off x="3509792" y="2251798"/>
            <a:ext cx="766038" cy="29493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9,999</a:t>
            </a:r>
          </a:p>
        </p:txBody>
      </p:sp>
      <p:sp>
        <p:nvSpPr>
          <p:cNvPr id="866" name="Shape 866"/>
          <p:cNvSpPr/>
          <p:nvPr/>
        </p:nvSpPr>
        <p:spPr>
          <a:xfrm>
            <a:off x="5136564" y="2251798"/>
            <a:ext cx="766038" cy="29493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9,999</a:t>
            </a:r>
          </a:p>
        </p:txBody>
      </p:sp>
      <p:sp>
        <p:nvSpPr>
          <p:cNvPr id="867" name="Shape 867"/>
          <p:cNvSpPr/>
          <p:nvPr/>
        </p:nvSpPr>
        <p:spPr>
          <a:xfrm>
            <a:off x="3509792" y="5492128"/>
            <a:ext cx="766038" cy="29493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9,999</a:t>
            </a:r>
          </a:p>
        </p:txBody>
      </p:sp>
      <p:sp>
        <p:nvSpPr>
          <p:cNvPr id="868" name="Shape 868"/>
          <p:cNvSpPr/>
          <p:nvPr/>
        </p:nvSpPr>
        <p:spPr>
          <a:xfrm>
            <a:off x="5136564" y="5492128"/>
            <a:ext cx="766038" cy="29493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9,999</a:t>
            </a:r>
          </a:p>
        </p:txBody>
      </p:sp>
      <p:pic>
        <p:nvPicPr>
          <p:cNvPr descr="C:\Users\Peter\AppData\Local\Microsoft\Windows\INetCache\IE\A11O6ZJD\Crown_of_Saint_Edward_Heraldry.svg[1].png" id="869" name="Shape 8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4308" y="2292390"/>
            <a:ext cx="228375" cy="2144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Peter\AppData\Local\Microsoft\Windows\INetCache\IE\A11O6ZJD\Crown_of_Saint_Edward_Heraldry.svg[1].png" id="870" name="Shape 8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0989" y="2292390"/>
            <a:ext cx="228375" cy="2144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Peter\AppData\Local\Microsoft\Windows\INetCache\IE\A11O6ZJD\Crown_of_Saint_Edward_Heraldry.svg[1].png" id="871" name="Shape 8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4308" y="5532389"/>
            <a:ext cx="228375" cy="2144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Peter\AppData\Local\Microsoft\Windows\INetCache\IE\A11O6ZJD\Crown_of_Saint_Edward_Heraldry.svg[1].png" id="872" name="Shape 8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0989" y="5532389"/>
            <a:ext cx="228375" cy="214415"/>
          </a:xfrm>
          <a:prstGeom prst="rect">
            <a:avLst/>
          </a:prstGeom>
          <a:noFill/>
          <a:ln>
            <a:noFill/>
          </a:ln>
        </p:spPr>
      </p:pic>
      <p:sp>
        <p:nvSpPr>
          <p:cNvPr id="873" name="Shape 873"/>
          <p:cNvSpPr txBox="1"/>
          <p:nvPr/>
        </p:nvSpPr>
        <p:spPr>
          <a:xfrm>
            <a:off x="5033525" y="1709889"/>
            <a:ext cx="978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Item02Name</a:t>
            </a:r>
          </a:p>
        </p:txBody>
      </p:sp>
      <p:sp>
        <p:nvSpPr>
          <p:cNvPr id="874" name="Shape 874"/>
          <p:cNvSpPr txBox="1"/>
          <p:nvPr/>
        </p:nvSpPr>
        <p:spPr>
          <a:xfrm>
            <a:off x="3403492" y="1713039"/>
            <a:ext cx="978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Item01Name</a:t>
            </a:r>
          </a:p>
        </p:txBody>
      </p:sp>
      <p:sp>
        <p:nvSpPr>
          <p:cNvPr id="875" name="Shape 875"/>
          <p:cNvSpPr txBox="1"/>
          <p:nvPr/>
        </p:nvSpPr>
        <p:spPr>
          <a:xfrm>
            <a:off x="5033525" y="4949889"/>
            <a:ext cx="978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Item08Name</a:t>
            </a:r>
          </a:p>
        </p:txBody>
      </p:sp>
      <p:sp>
        <p:nvSpPr>
          <p:cNvPr id="876" name="Shape 876"/>
          <p:cNvSpPr txBox="1"/>
          <p:nvPr/>
        </p:nvSpPr>
        <p:spPr>
          <a:xfrm>
            <a:off x="3403492" y="4953039"/>
            <a:ext cx="978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Item07Name</a:t>
            </a:r>
          </a:p>
        </p:txBody>
      </p:sp>
      <p:sp>
        <p:nvSpPr>
          <p:cNvPr id="877" name="Shape 877"/>
          <p:cNvSpPr/>
          <p:nvPr/>
        </p:nvSpPr>
        <p:spPr>
          <a:xfrm>
            <a:off x="2705671" y="729114"/>
            <a:ext cx="3240000" cy="5759999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8" name="Shape 878"/>
          <p:cNvGrpSpPr/>
          <p:nvPr/>
        </p:nvGrpSpPr>
        <p:grpSpPr>
          <a:xfrm>
            <a:off x="2699791" y="2722830"/>
            <a:ext cx="3312367" cy="2362353"/>
            <a:chOff x="2699791" y="2506806"/>
            <a:chExt cx="3312367" cy="2362353"/>
          </a:xfrm>
        </p:grpSpPr>
        <p:grpSp>
          <p:nvGrpSpPr>
            <p:cNvPr id="879" name="Shape 879"/>
            <p:cNvGrpSpPr/>
            <p:nvPr/>
          </p:nvGrpSpPr>
          <p:grpSpPr>
            <a:xfrm>
              <a:off x="2699791" y="2596319"/>
              <a:ext cx="3239999" cy="1080000"/>
              <a:chOff x="2699791" y="1516319"/>
              <a:chExt cx="3239999" cy="1080000"/>
            </a:xfrm>
          </p:grpSpPr>
          <p:sp>
            <p:nvSpPr>
              <p:cNvPr id="880" name="Shape 880"/>
              <p:cNvSpPr/>
              <p:nvPr/>
            </p:nvSpPr>
            <p:spPr>
              <a:xfrm>
                <a:off x="2699791" y="1516319"/>
                <a:ext cx="1620000" cy="10800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1" name="Shape 881"/>
              <p:cNvSpPr/>
              <p:nvPr/>
            </p:nvSpPr>
            <p:spPr>
              <a:xfrm>
                <a:off x="4319791" y="1516319"/>
                <a:ext cx="1620000" cy="10800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82" name="Shape 882"/>
            <p:cNvGrpSpPr/>
            <p:nvPr/>
          </p:nvGrpSpPr>
          <p:grpSpPr>
            <a:xfrm>
              <a:off x="2699791" y="3676319"/>
              <a:ext cx="3239999" cy="1080000"/>
              <a:chOff x="2699791" y="1516319"/>
              <a:chExt cx="3239999" cy="1080000"/>
            </a:xfrm>
          </p:grpSpPr>
          <p:sp>
            <p:nvSpPr>
              <p:cNvPr id="883" name="Shape 883"/>
              <p:cNvSpPr/>
              <p:nvPr/>
            </p:nvSpPr>
            <p:spPr>
              <a:xfrm>
                <a:off x="2699791" y="1516319"/>
                <a:ext cx="1620000" cy="10800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4" name="Shape 884"/>
              <p:cNvSpPr/>
              <p:nvPr/>
            </p:nvSpPr>
            <p:spPr>
              <a:xfrm>
                <a:off x="4319791" y="1516319"/>
                <a:ext cx="1620000" cy="10800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85" name="Shape 885"/>
            <p:cNvSpPr/>
            <p:nvPr/>
          </p:nvSpPr>
          <p:spPr>
            <a:xfrm>
              <a:off x="2753716" y="2793039"/>
              <a:ext cx="686559" cy="68655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Item03 IMG</a:t>
              </a:r>
            </a:p>
          </p:txBody>
        </p:sp>
        <p:sp>
          <p:nvSpPr>
            <p:cNvPr id="886" name="Shape 886"/>
            <p:cNvSpPr/>
            <p:nvPr/>
          </p:nvSpPr>
          <p:spPr>
            <a:xfrm>
              <a:off x="2753716" y="3873039"/>
              <a:ext cx="686559" cy="68655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Item05 IMG</a:t>
              </a:r>
            </a:p>
          </p:txBody>
        </p:sp>
        <p:sp>
          <p:nvSpPr>
            <p:cNvPr id="887" name="Shape 887"/>
            <p:cNvSpPr/>
            <p:nvPr/>
          </p:nvSpPr>
          <p:spPr>
            <a:xfrm>
              <a:off x="4381260" y="2793039"/>
              <a:ext cx="686559" cy="68655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Item04 IMG</a:t>
              </a:r>
            </a:p>
          </p:txBody>
        </p:sp>
        <p:sp>
          <p:nvSpPr>
            <p:cNvPr id="888" name="Shape 888"/>
            <p:cNvSpPr/>
            <p:nvPr/>
          </p:nvSpPr>
          <p:spPr>
            <a:xfrm>
              <a:off x="4381260" y="3873037"/>
              <a:ext cx="686559" cy="68655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Item06 IMG</a:t>
              </a:r>
            </a:p>
          </p:txBody>
        </p:sp>
        <p:sp>
          <p:nvSpPr>
            <p:cNvPr id="889" name="Shape 889"/>
            <p:cNvSpPr/>
            <p:nvPr/>
          </p:nvSpPr>
          <p:spPr>
            <a:xfrm>
              <a:off x="3509792" y="3332128"/>
              <a:ext cx="766038" cy="294939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890" name="Shape 890"/>
            <p:cNvSpPr/>
            <p:nvPr/>
          </p:nvSpPr>
          <p:spPr>
            <a:xfrm>
              <a:off x="5136564" y="3332128"/>
              <a:ext cx="766038" cy="294939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891" name="Shape 891"/>
            <p:cNvSpPr/>
            <p:nvPr/>
          </p:nvSpPr>
          <p:spPr>
            <a:xfrm>
              <a:off x="3509792" y="4412128"/>
              <a:ext cx="766038" cy="294939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892" name="Shape 892"/>
            <p:cNvSpPr/>
            <p:nvPr/>
          </p:nvSpPr>
          <p:spPr>
            <a:xfrm>
              <a:off x="5136564" y="4412128"/>
              <a:ext cx="766038" cy="294939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pic>
          <p:nvPicPr>
            <p:cNvPr descr="C:\Users\Peter\AppData\Local\Microsoft\Windows\INetCache\IE\A11O6ZJD\Crown_of_Saint_Edward_Heraldry.svg[1].png" id="893" name="Shape 89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54308" y="3372389"/>
              <a:ext cx="228375" cy="2144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Users\Peter\AppData\Local\Microsoft\Windows\INetCache\IE\A11O6ZJD\Crown_of_Saint_Edward_Heraldry.svg[1].png" id="894" name="Shape 89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90989" y="3372389"/>
              <a:ext cx="228375" cy="2144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Users\Peter\AppData\Local\Microsoft\Windows\INetCache\IE\A11O6ZJD\Crown_of_Saint_Edward_Heraldry.svg[1].png" id="895" name="Shape 89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54308" y="4452389"/>
              <a:ext cx="228375" cy="2144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Users\Peter\AppData\Local\Microsoft\Windows\INetCache\IE\A11O6ZJD\Crown_of_Saint_Edward_Heraldry.svg[1].png" id="896" name="Shape 89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90989" y="4452389"/>
              <a:ext cx="228375" cy="2144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7" name="Shape 897"/>
            <p:cNvSpPr txBox="1"/>
            <p:nvPr/>
          </p:nvSpPr>
          <p:spPr>
            <a:xfrm>
              <a:off x="5033525" y="2789889"/>
              <a:ext cx="978634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Item04Name</a:t>
              </a:r>
            </a:p>
          </p:txBody>
        </p:sp>
        <p:sp>
          <p:nvSpPr>
            <p:cNvPr id="898" name="Shape 898"/>
            <p:cNvSpPr txBox="1"/>
            <p:nvPr/>
          </p:nvSpPr>
          <p:spPr>
            <a:xfrm>
              <a:off x="3403492" y="2793039"/>
              <a:ext cx="978634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Item03Name</a:t>
              </a:r>
            </a:p>
          </p:txBody>
        </p:sp>
        <p:sp>
          <p:nvSpPr>
            <p:cNvPr id="899" name="Shape 899"/>
            <p:cNvSpPr txBox="1"/>
            <p:nvPr/>
          </p:nvSpPr>
          <p:spPr>
            <a:xfrm>
              <a:off x="5033525" y="3869887"/>
              <a:ext cx="978634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Item06Name</a:t>
              </a:r>
            </a:p>
          </p:txBody>
        </p:sp>
        <p:sp>
          <p:nvSpPr>
            <p:cNvPr id="900" name="Shape 900"/>
            <p:cNvSpPr txBox="1"/>
            <p:nvPr/>
          </p:nvSpPr>
          <p:spPr>
            <a:xfrm>
              <a:off x="3403492" y="3873037"/>
              <a:ext cx="978634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Item05Name</a:t>
              </a:r>
            </a:p>
          </p:txBody>
        </p:sp>
        <p:sp>
          <p:nvSpPr>
            <p:cNvPr id="901" name="Shape 901"/>
            <p:cNvSpPr/>
            <p:nvPr/>
          </p:nvSpPr>
          <p:spPr>
            <a:xfrm>
              <a:off x="2753716" y="2506806"/>
              <a:ext cx="3126226" cy="2362353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02" name="Shape 902"/>
            <p:cNvCxnSpPr/>
            <p:nvPr/>
          </p:nvCxnSpPr>
          <p:spPr>
            <a:xfrm>
              <a:off x="2753716" y="2916149"/>
              <a:ext cx="3126225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03" name="Shape 903"/>
            <p:cNvSpPr txBox="1"/>
            <p:nvPr/>
          </p:nvSpPr>
          <p:spPr>
            <a:xfrm>
              <a:off x="2753715" y="2514460"/>
              <a:ext cx="312622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Item01Name</a:t>
              </a:r>
            </a:p>
          </p:txBody>
        </p:sp>
        <p:sp>
          <p:nvSpPr>
            <p:cNvPr id="904" name="Shape 904"/>
            <p:cNvSpPr/>
            <p:nvPr/>
          </p:nvSpPr>
          <p:spPr>
            <a:xfrm>
              <a:off x="2816903" y="2967883"/>
              <a:ext cx="821155" cy="821155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Item01</a:t>
              </a:r>
              <a:b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IMG</a:t>
              </a:r>
            </a:p>
          </p:txBody>
        </p:sp>
        <p:sp>
          <p:nvSpPr>
            <p:cNvPr id="905" name="Shape 905"/>
            <p:cNvSpPr txBox="1"/>
            <p:nvPr/>
          </p:nvSpPr>
          <p:spPr>
            <a:xfrm>
              <a:off x="3687892" y="2967883"/>
              <a:ext cx="2127639" cy="830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Item01 Description</a:t>
              </a:r>
              <a:b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Item01 Description</a:t>
              </a:r>
              <a:b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Item01 Description</a:t>
              </a:r>
              <a:b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Item01 Description</a:t>
              </a:r>
            </a:p>
          </p:txBody>
        </p:sp>
        <p:grpSp>
          <p:nvGrpSpPr>
            <p:cNvPr id="906" name="Shape 906"/>
            <p:cNvGrpSpPr/>
            <p:nvPr/>
          </p:nvGrpSpPr>
          <p:grpSpPr>
            <a:xfrm>
              <a:off x="3403493" y="4427946"/>
              <a:ext cx="1726297" cy="381770"/>
              <a:chOff x="3942651" y="4421448"/>
              <a:chExt cx="766038" cy="294939"/>
            </a:xfrm>
          </p:grpSpPr>
          <p:sp>
            <p:nvSpPr>
              <p:cNvPr id="907" name="Shape 907"/>
              <p:cNvSpPr/>
              <p:nvPr/>
            </p:nvSpPr>
            <p:spPr>
              <a:xfrm>
                <a:off x="3942651" y="4421448"/>
                <a:ext cx="766038" cy="294939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25400">
                <a:solidFill>
                  <a:srgbClr val="395E89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en-US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99,999</a:t>
                </a:r>
              </a:p>
            </p:txBody>
          </p:sp>
          <p:pic>
            <p:nvPicPr>
              <p:cNvPr descr="C:\Users\Peter\AppData\Local\Microsoft\Windows\INetCache\IE\A11O6ZJD\Crown_of_Saint_Edward_Heraldry.svg[1].png" id="908" name="Shape 90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134464" y="4453926"/>
                <a:ext cx="123006" cy="21441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909" name="Shape 909"/>
            <p:cNvSpPr txBox="1"/>
            <p:nvPr/>
          </p:nvSpPr>
          <p:spPr>
            <a:xfrm>
              <a:off x="2753116" y="3805551"/>
              <a:ext cx="3126825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영주님 이 물품을 구매하시겠습니까?</a:t>
              </a:r>
            </a:p>
          </p:txBody>
        </p:sp>
        <p:sp>
          <p:nvSpPr>
            <p:cNvPr id="910" name="Shape 910"/>
            <p:cNvSpPr/>
            <p:nvPr/>
          </p:nvSpPr>
          <p:spPr>
            <a:xfrm>
              <a:off x="2839278" y="4124060"/>
              <a:ext cx="215999" cy="215999"/>
            </a:xfrm>
            <a:prstGeom prst="mathMinus">
              <a:avLst>
                <a:gd fmla="val 23520" name="adj1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Shape 911"/>
            <p:cNvSpPr/>
            <p:nvPr/>
          </p:nvSpPr>
          <p:spPr>
            <a:xfrm>
              <a:off x="4873526" y="4124060"/>
              <a:ext cx="216023" cy="216023"/>
            </a:xfrm>
            <a:prstGeom prst="mathPlus">
              <a:avLst>
                <a:gd fmla="val 23520" name="adj1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Shape 912"/>
            <p:cNvSpPr/>
            <p:nvPr/>
          </p:nvSpPr>
          <p:spPr>
            <a:xfrm>
              <a:off x="5129791" y="4119258"/>
              <a:ext cx="685741" cy="2159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913" name="Shape 913"/>
            <p:cNvSpPr/>
            <p:nvPr/>
          </p:nvSpPr>
          <p:spPr>
            <a:xfrm>
              <a:off x="3131839" y="4211257"/>
              <a:ext cx="1619872" cy="55320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rgbClr val="7F7F7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C:\Users\Peter\AppData\Local\Microsoft\Windows\INetCache\IE\1ZWXS3X1\120px-ButtonWhite.svg[1].png" id="914" name="Shape 9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096994" y="4080935"/>
              <a:ext cx="302275" cy="302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15" name="Shape 915"/>
          <p:cNvSpPr/>
          <p:nvPr/>
        </p:nvSpPr>
        <p:spPr>
          <a:xfrm>
            <a:off x="2696530" y="729114"/>
            <a:ext cx="3240000" cy="5759999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Shape 916"/>
          <p:cNvSpPr/>
          <p:nvPr/>
        </p:nvSpPr>
        <p:spPr>
          <a:xfrm>
            <a:off x="2753716" y="2506806"/>
            <a:ext cx="3126226" cy="215838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Shape 917"/>
          <p:cNvSpPr/>
          <p:nvPr/>
        </p:nvSpPr>
        <p:spPr>
          <a:xfrm>
            <a:off x="3705451" y="4100830"/>
            <a:ext cx="1222154" cy="38176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</a:p>
        </p:txBody>
      </p:sp>
      <p:sp>
        <p:nvSpPr>
          <p:cNvPr id="918" name="Shape 918"/>
          <p:cNvSpPr txBox="1"/>
          <p:nvPr/>
        </p:nvSpPr>
        <p:spPr>
          <a:xfrm>
            <a:off x="3131839" y="2994860"/>
            <a:ext cx="2748103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영주님, Item01Name x n 을(를)</a:t>
            </a:r>
            <a:b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구매하시겠습니까?</a:t>
            </a:r>
          </a:p>
        </p:txBody>
      </p:sp>
      <p:sp>
        <p:nvSpPr>
          <p:cNvPr id="919" name="Shape 919"/>
          <p:cNvSpPr/>
          <p:nvPr/>
        </p:nvSpPr>
        <p:spPr>
          <a:xfrm>
            <a:off x="6122642" y="2741278"/>
            <a:ext cx="2222358" cy="38428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아이템명 x 수량 표시</a:t>
            </a:r>
          </a:p>
        </p:txBody>
      </p:sp>
      <p:cxnSp>
        <p:nvCxnSpPr>
          <p:cNvPr id="920" name="Shape 920"/>
          <p:cNvCxnSpPr/>
          <p:nvPr/>
        </p:nvCxnSpPr>
        <p:spPr>
          <a:xfrm flipH="1">
            <a:off x="5231976" y="2907189"/>
            <a:ext cx="890668" cy="218372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921" name="Shape 921"/>
          <p:cNvSpPr/>
          <p:nvPr/>
        </p:nvSpPr>
        <p:spPr>
          <a:xfrm>
            <a:off x="6122644" y="3912676"/>
            <a:ext cx="2222358" cy="38428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터치 시 구매 완료</a:t>
            </a:r>
          </a:p>
        </p:txBody>
      </p:sp>
      <p:cxnSp>
        <p:nvCxnSpPr>
          <p:cNvPr id="922" name="Shape 922"/>
          <p:cNvCxnSpPr/>
          <p:nvPr/>
        </p:nvCxnSpPr>
        <p:spPr>
          <a:xfrm flipH="1">
            <a:off x="4959390" y="4078587"/>
            <a:ext cx="1163254" cy="256696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lg" w="lg" type="stealth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252406" y="379836"/>
            <a:ext cx="313739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V1.0 – 2016.03.30. 초안작성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V1.1 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2016.03.31. 1차 수정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Shape 927"/>
          <p:cNvSpPr txBox="1"/>
          <p:nvPr/>
        </p:nvSpPr>
        <p:spPr>
          <a:xfrm>
            <a:off x="477079" y="365760"/>
            <a:ext cx="9525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상점 UI</a:t>
            </a:r>
          </a:p>
        </p:txBody>
      </p:sp>
      <p:sp>
        <p:nvSpPr>
          <p:cNvPr id="928" name="Shape 928"/>
          <p:cNvSpPr txBox="1"/>
          <p:nvPr/>
        </p:nvSpPr>
        <p:spPr>
          <a:xfrm>
            <a:off x="611558" y="735091"/>
            <a:ext cx="201622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구매(5)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구매완료 UI</a:t>
            </a:r>
          </a:p>
        </p:txBody>
      </p:sp>
      <p:grpSp>
        <p:nvGrpSpPr>
          <p:cNvPr id="929" name="Shape 929"/>
          <p:cNvGrpSpPr/>
          <p:nvPr/>
        </p:nvGrpSpPr>
        <p:grpSpPr>
          <a:xfrm>
            <a:off x="2699791" y="729114"/>
            <a:ext cx="3312367" cy="5760000"/>
            <a:chOff x="2699791" y="729114"/>
            <a:chExt cx="3312367" cy="5760000"/>
          </a:xfrm>
        </p:grpSpPr>
        <p:sp>
          <p:nvSpPr>
            <p:cNvPr id="930" name="Shape 930"/>
            <p:cNvSpPr/>
            <p:nvPr/>
          </p:nvSpPr>
          <p:spPr>
            <a:xfrm>
              <a:off x="2699791" y="729114"/>
              <a:ext cx="3240000" cy="5759999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Shape 931"/>
            <p:cNvSpPr/>
            <p:nvPr/>
          </p:nvSpPr>
          <p:spPr>
            <a:xfrm>
              <a:off x="2699791" y="729114"/>
              <a:ext cx="3240000" cy="33381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상점</a:t>
              </a:r>
            </a:p>
          </p:txBody>
        </p:sp>
        <p:sp>
          <p:nvSpPr>
            <p:cNvPr id="932" name="Shape 932"/>
            <p:cNvSpPr/>
            <p:nvPr/>
          </p:nvSpPr>
          <p:spPr>
            <a:xfrm>
              <a:off x="4751183" y="753725"/>
              <a:ext cx="1151420" cy="262682"/>
            </a:xfrm>
            <a:prstGeom prst="wedgeRectCallout">
              <a:avLst>
                <a:gd fmla="val -37679" name="adj1"/>
                <a:gd fmla="val -26435" name="adj2"/>
              </a:avLst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999,999,999</a:t>
              </a:r>
            </a:p>
          </p:txBody>
        </p:sp>
        <p:pic>
          <p:nvPicPr>
            <p:cNvPr descr="C:\Users\Peter\AppData\Local\Microsoft\Windows\INetCache\IE\A11O6ZJD\Crown_of_Saint_Edward_Heraldry.svg[1].png" id="933" name="Shape 93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820021" y="769066"/>
              <a:ext cx="228375" cy="2144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4" name="Shape 934"/>
            <p:cNvSpPr/>
            <p:nvPr/>
          </p:nvSpPr>
          <p:spPr>
            <a:xfrm>
              <a:off x="2699791" y="5949280"/>
              <a:ext cx="3240000" cy="53983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35" name="Shape 935"/>
            <p:cNvGrpSpPr/>
            <p:nvPr/>
          </p:nvGrpSpPr>
          <p:grpSpPr>
            <a:xfrm>
              <a:off x="2753117" y="6011132"/>
              <a:ext cx="576481" cy="416130"/>
              <a:chOff x="2729057" y="6045675"/>
              <a:chExt cx="576481" cy="416130"/>
            </a:xfrm>
          </p:grpSpPr>
          <p:sp>
            <p:nvSpPr>
              <p:cNvPr id="936" name="Shape 936"/>
              <p:cNvSpPr/>
              <p:nvPr/>
            </p:nvSpPr>
            <p:spPr>
              <a:xfrm>
                <a:off x="2729057" y="6045675"/>
                <a:ext cx="576481" cy="41613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Clr>
                    <a:schemeClr val="dk1"/>
                  </a:buClr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7" name="Shape 937"/>
              <p:cNvSpPr/>
              <p:nvPr/>
            </p:nvSpPr>
            <p:spPr>
              <a:xfrm rot="10800000">
                <a:off x="2815218" y="6093538"/>
                <a:ext cx="389333" cy="34744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gradFill>
                <a:gsLst>
                  <a:gs pos="0">
                    <a:srgbClr val="B0CAE9"/>
                  </a:gs>
                  <a:gs pos="50000">
                    <a:srgbClr val="A1C1E4"/>
                  </a:gs>
                  <a:gs pos="100000">
                    <a:srgbClr val="90B8E4"/>
                  </a:gs>
                </a:gsLst>
                <a:lin ang="5400000" scaled="0"/>
              </a:gradFill>
              <a:ln cap="flat" cmpd="sng" w="9525">
                <a:solidFill>
                  <a:schemeClr val="accen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Clr>
                    <a:schemeClr val="dk1"/>
                  </a:buClr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38" name="Shape 938"/>
            <p:cNvSpPr/>
            <p:nvPr/>
          </p:nvSpPr>
          <p:spPr>
            <a:xfrm>
              <a:off x="4524919" y="5998187"/>
              <a:ext cx="1355023" cy="442017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가방</a:t>
              </a:r>
            </a:p>
          </p:txBody>
        </p:sp>
        <p:sp>
          <p:nvSpPr>
            <p:cNvPr id="939" name="Shape 939"/>
            <p:cNvSpPr/>
            <p:nvPr/>
          </p:nvSpPr>
          <p:spPr>
            <a:xfrm>
              <a:off x="2703364" y="1042150"/>
              <a:ext cx="3236428" cy="474169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Shape 940"/>
            <p:cNvSpPr/>
            <p:nvPr/>
          </p:nvSpPr>
          <p:spPr>
            <a:xfrm>
              <a:off x="2717883" y="1055883"/>
              <a:ext cx="611715" cy="4289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Hot Sale</a:t>
              </a:r>
            </a:p>
          </p:txBody>
        </p:sp>
        <p:sp>
          <p:nvSpPr>
            <p:cNvPr id="941" name="Shape 941"/>
            <p:cNvSpPr/>
            <p:nvPr/>
          </p:nvSpPr>
          <p:spPr>
            <a:xfrm>
              <a:off x="3362639" y="1055883"/>
              <a:ext cx="611715" cy="428900"/>
            </a:xfrm>
            <a:prstGeom prst="roundRect">
              <a:avLst>
                <a:gd fmla="val 16667" name="adj"/>
              </a:avLst>
            </a:prstGeom>
            <a:solidFill>
              <a:srgbClr val="93B3D7"/>
            </a:solidFill>
            <a:ln cap="flat" cmpd="sng" w="1905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자원</a:t>
              </a:r>
            </a:p>
          </p:txBody>
        </p:sp>
        <p:sp>
          <p:nvSpPr>
            <p:cNvPr id="942" name="Shape 942"/>
            <p:cNvSpPr/>
            <p:nvPr/>
          </p:nvSpPr>
          <p:spPr>
            <a:xfrm>
              <a:off x="4013933" y="1055883"/>
              <a:ext cx="611715" cy="4289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전쟁</a:t>
              </a:r>
            </a:p>
          </p:txBody>
        </p:sp>
        <p:sp>
          <p:nvSpPr>
            <p:cNvPr id="943" name="Shape 943"/>
            <p:cNvSpPr/>
            <p:nvPr/>
          </p:nvSpPr>
          <p:spPr>
            <a:xfrm>
              <a:off x="4658296" y="1055883"/>
              <a:ext cx="611715" cy="4289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버프</a:t>
              </a:r>
            </a:p>
          </p:txBody>
        </p:sp>
        <p:sp>
          <p:nvSpPr>
            <p:cNvPr id="944" name="Shape 944"/>
            <p:cNvSpPr/>
            <p:nvPr/>
          </p:nvSpPr>
          <p:spPr>
            <a:xfrm>
              <a:off x="5305178" y="1055883"/>
              <a:ext cx="611715" cy="4289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기타</a:t>
              </a:r>
            </a:p>
          </p:txBody>
        </p:sp>
        <p:grpSp>
          <p:nvGrpSpPr>
            <p:cNvPr id="945" name="Shape 945"/>
            <p:cNvGrpSpPr/>
            <p:nvPr/>
          </p:nvGrpSpPr>
          <p:grpSpPr>
            <a:xfrm>
              <a:off x="2699791" y="1516319"/>
              <a:ext cx="3239999" cy="1080000"/>
              <a:chOff x="2699791" y="1516319"/>
              <a:chExt cx="3239999" cy="1080000"/>
            </a:xfrm>
          </p:grpSpPr>
          <p:sp>
            <p:nvSpPr>
              <p:cNvPr id="946" name="Shape 946"/>
              <p:cNvSpPr/>
              <p:nvPr/>
            </p:nvSpPr>
            <p:spPr>
              <a:xfrm>
                <a:off x="2699791" y="1516319"/>
                <a:ext cx="1620000" cy="10800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7" name="Shape 947"/>
              <p:cNvSpPr/>
              <p:nvPr/>
            </p:nvSpPr>
            <p:spPr>
              <a:xfrm>
                <a:off x="4319791" y="1516319"/>
                <a:ext cx="1620000" cy="10800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48" name="Shape 948"/>
            <p:cNvGrpSpPr/>
            <p:nvPr/>
          </p:nvGrpSpPr>
          <p:grpSpPr>
            <a:xfrm>
              <a:off x="2699791" y="2596319"/>
              <a:ext cx="3239999" cy="1080000"/>
              <a:chOff x="2699791" y="1516319"/>
              <a:chExt cx="3239999" cy="1080000"/>
            </a:xfrm>
          </p:grpSpPr>
          <p:sp>
            <p:nvSpPr>
              <p:cNvPr id="949" name="Shape 949"/>
              <p:cNvSpPr/>
              <p:nvPr/>
            </p:nvSpPr>
            <p:spPr>
              <a:xfrm>
                <a:off x="2699791" y="1516319"/>
                <a:ext cx="1620000" cy="10800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0" name="Shape 950"/>
              <p:cNvSpPr/>
              <p:nvPr/>
            </p:nvSpPr>
            <p:spPr>
              <a:xfrm>
                <a:off x="4319791" y="1516319"/>
                <a:ext cx="1620000" cy="10800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51" name="Shape 951"/>
            <p:cNvGrpSpPr/>
            <p:nvPr/>
          </p:nvGrpSpPr>
          <p:grpSpPr>
            <a:xfrm>
              <a:off x="2699791" y="3676319"/>
              <a:ext cx="3239999" cy="1080000"/>
              <a:chOff x="2699791" y="1516319"/>
              <a:chExt cx="3239999" cy="1080000"/>
            </a:xfrm>
          </p:grpSpPr>
          <p:sp>
            <p:nvSpPr>
              <p:cNvPr id="952" name="Shape 952"/>
              <p:cNvSpPr/>
              <p:nvPr/>
            </p:nvSpPr>
            <p:spPr>
              <a:xfrm>
                <a:off x="2699791" y="1516319"/>
                <a:ext cx="1620000" cy="10800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3" name="Shape 953"/>
              <p:cNvSpPr/>
              <p:nvPr/>
            </p:nvSpPr>
            <p:spPr>
              <a:xfrm>
                <a:off x="4319791" y="1516319"/>
                <a:ext cx="1620000" cy="10800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54" name="Shape 954"/>
            <p:cNvGrpSpPr/>
            <p:nvPr/>
          </p:nvGrpSpPr>
          <p:grpSpPr>
            <a:xfrm>
              <a:off x="2699791" y="4756319"/>
              <a:ext cx="3239999" cy="1080000"/>
              <a:chOff x="2699791" y="1516319"/>
              <a:chExt cx="3239999" cy="1080000"/>
            </a:xfrm>
          </p:grpSpPr>
          <p:sp>
            <p:nvSpPr>
              <p:cNvPr id="955" name="Shape 955"/>
              <p:cNvSpPr/>
              <p:nvPr/>
            </p:nvSpPr>
            <p:spPr>
              <a:xfrm>
                <a:off x="2699791" y="1516319"/>
                <a:ext cx="1620000" cy="10800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6" name="Shape 956"/>
              <p:cNvSpPr/>
              <p:nvPr/>
            </p:nvSpPr>
            <p:spPr>
              <a:xfrm>
                <a:off x="4319791" y="1516319"/>
                <a:ext cx="1620000" cy="10800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957" name="Shape 957"/>
            <p:cNvCxnSpPr>
              <a:endCxn id="930" idx="2"/>
            </p:cNvCxnSpPr>
            <p:nvPr/>
          </p:nvCxnSpPr>
          <p:spPr>
            <a:xfrm flipH="1">
              <a:off x="4319792" y="5836313"/>
              <a:ext cx="1800" cy="652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58" name="Shape 958"/>
            <p:cNvSpPr/>
            <p:nvPr/>
          </p:nvSpPr>
          <p:spPr>
            <a:xfrm>
              <a:off x="2753716" y="1713039"/>
              <a:ext cx="686559" cy="68655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Item01 IMG</a:t>
              </a:r>
            </a:p>
          </p:txBody>
        </p:sp>
        <p:sp>
          <p:nvSpPr>
            <p:cNvPr id="959" name="Shape 959"/>
            <p:cNvSpPr/>
            <p:nvPr/>
          </p:nvSpPr>
          <p:spPr>
            <a:xfrm>
              <a:off x="4381260" y="1713039"/>
              <a:ext cx="686559" cy="68655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Item02 IMG</a:t>
              </a:r>
            </a:p>
          </p:txBody>
        </p:sp>
        <p:sp>
          <p:nvSpPr>
            <p:cNvPr id="960" name="Shape 960"/>
            <p:cNvSpPr/>
            <p:nvPr/>
          </p:nvSpPr>
          <p:spPr>
            <a:xfrm>
              <a:off x="2753716" y="2793039"/>
              <a:ext cx="686559" cy="68655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Item03 IMG</a:t>
              </a:r>
            </a:p>
          </p:txBody>
        </p:sp>
        <p:sp>
          <p:nvSpPr>
            <p:cNvPr id="961" name="Shape 961"/>
            <p:cNvSpPr/>
            <p:nvPr/>
          </p:nvSpPr>
          <p:spPr>
            <a:xfrm>
              <a:off x="2753716" y="3873039"/>
              <a:ext cx="686559" cy="68655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Item05 IMG</a:t>
              </a:r>
            </a:p>
          </p:txBody>
        </p:sp>
        <p:sp>
          <p:nvSpPr>
            <p:cNvPr id="962" name="Shape 962"/>
            <p:cNvSpPr/>
            <p:nvPr/>
          </p:nvSpPr>
          <p:spPr>
            <a:xfrm>
              <a:off x="2753716" y="4953039"/>
              <a:ext cx="686559" cy="68655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Item07 IMG</a:t>
              </a:r>
            </a:p>
          </p:txBody>
        </p:sp>
        <p:sp>
          <p:nvSpPr>
            <p:cNvPr id="963" name="Shape 963"/>
            <p:cNvSpPr/>
            <p:nvPr/>
          </p:nvSpPr>
          <p:spPr>
            <a:xfrm>
              <a:off x="4381260" y="2793039"/>
              <a:ext cx="686559" cy="68655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Item04 IMG</a:t>
              </a:r>
            </a:p>
          </p:txBody>
        </p:sp>
        <p:sp>
          <p:nvSpPr>
            <p:cNvPr id="964" name="Shape 964"/>
            <p:cNvSpPr/>
            <p:nvPr/>
          </p:nvSpPr>
          <p:spPr>
            <a:xfrm>
              <a:off x="4381260" y="3873037"/>
              <a:ext cx="686559" cy="68655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Item06 IMG</a:t>
              </a:r>
            </a:p>
          </p:txBody>
        </p:sp>
        <p:sp>
          <p:nvSpPr>
            <p:cNvPr id="965" name="Shape 965"/>
            <p:cNvSpPr/>
            <p:nvPr/>
          </p:nvSpPr>
          <p:spPr>
            <a:xfrm>
              <a:off x="4381260" y="4953039"/>
              <a:ext cx="686559" cy="68655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Item08 IMG</a:t>
              </a:r>
            </a:p>
          </p:txBody>
        </p:sp>
        <p:sp>
          <p:nvSpPr>
            <p:cNvPr id="966" name="Shape 966"/>
            <p:cNvSpPr/>
            <p:nvPr/>
          </p:nvSpPr>
          <p:spPr>
            <a:xfrm>
              <a:off x="3509792" y="2251798"/>
              <a:ext cx="766038" cy="294939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lang="en-US"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99,999</a:t>
              </a:r>
            </a:p>
          </p:txBody>
        </p:sp>
        <p:sp>
          <p:nvSpPr>
            <p:cNvPr id="967" name="Shape 967"/>
            <p:cNvSpPr/>
            <p:nvPr/>
          </p:nvSpPr>
          <p:spPr>
            <a:xfrm>
              <a:off x="5136564" y="2251798"/>
              <a:ext cx="766038" cy="294939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lang="en-US"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99,999</a:t>
              </a:r>
            </a:p>
          </p:txBody>
        </p:sp>
        <p:sp>
          <p:nvSpPr>
            <p:cNvPr id="968" name="Shape 968"/>
            <p:cNvSpPr/>
            <p:nvPr/>
          </p:nvSpPr>
          <p:spPr>
            <a:xfrm>
              <a:off x="3509792" y="3332128"/>
              <a:ext cx="766038" cy="294939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lang="en-US"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99,999</a:t>
              </a:r>
            </a:p>
          </p:txBody>
        </p:sp>
        <p:sp>
          <p:nvSpPr>
            <p:cNvPr id="969" name="Shape 969"/>
            <p:cNvSpPr/>
            <p:nvPr/>
          </p:nvSpPr>
          <p:spPr>
            <a:xfrm>
              <a:off x="5136564" y="3332128"/>
              <a:ext cx="766038" cy="294939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lang="en-US"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99,999</a:t>
              </a:r>
            </a:p>
          </p:txBody>
        </p:sp>
        <p:sp>
          <p:nvSpPr>
            <p:cNvPr id="970" name="Shape 970"/>
            <p:cNvSpPr/>
            <p:nvPr/>
          </p:nvSpPr>
          <p:spPr>
            <a:xfrm>
              <a:off x="3509792" y="4412128"/>
              <a:ext cx="766038" cy="294939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lang="en-US"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99,999</a:t>
              </a:r>
            </a:p>
          </p:txBody>
        </p:sp>
        <p:sp>
          <p:nvSpPr>
            <p:cNvPr id="971" name="Shape 971"/>
            <p:cNvSpPr/>
            <p:nvPr/>
          </p:nvSpPr>
          <p:spPr>
            <a:xfrm>
              <a:off x="5136564" y="4412128"/>
              <a:ext cx="766038" cy="294939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lang="en-US"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99,999</a:t>
              </a:r>
            </a:p>
          </p:txBody>
        </p:sp>
        <p:sp>
          <p:nvSpPr>
            <p:cNvPr id="972" name="Shape 972"/>
            <p:cNvSpPr/>
            <p:nvPr/>
          </p:nvSpPr>
          <p:spPr>
            <a:xfrm>
              <a:off x="3509792" y="5492128"/>
              <a:ext cx="766038" cy="294939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lang="en-US"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99,999</a:t>
              </a:r>
            </a:p>
          </p:txBody>
        </p:sp>
        <p:sp>
          <p:nvSpPr>
            <p:cNvPr id="973" name="Shape 973"/>
            <p:cNvSpPr/>
            <p:nvPr/>
          </p:nvSpPr>
          <p:spPr>
            <a:xfrm>
              <a:off x="5136564" y="5492128"/>
              <a:ext cx="766038" cy="294939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lang="en-US"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99,999</a:t>
              </a:r>
            </a:p>
          </p:txBody>
        </p:sp>
        <p:pic>
          <p:nvPicPr>
            <p:cNvPr descr="C:\Users\Peter\AppData\Local\Microsoft\Windows\INetCache\IE\A11O6ZJD\Crown_of_Saint_Edward_Heraldry.svg[1].png" id="974" name="Shape 97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54308" y="2292390"/>
              <a:ext cx="228375" cy="2144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Users\Peter\AppData\Local\Microsoft\Windows\INetCache\IE\A11O6ZJD\Crown_of_Saint_Edward_Heraldry.svg[1].png" id="975" name="Shape 97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90989" y="2292390"/>
              <a:ext cx="228375" cy="2144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Users\Peter\AppData\Local\Microsoft\Windows\INetCache\IE\A11O6ZJD\Crown_of_Saint_Edward_Heraldry.svg[1].png" id="976" name="Shape 97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54308" y="3372389"/>
              <a:ext cx="228375" cy="2144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Users\Peter\AppData\Local\Microsoft\Windows\INetCache\IE\A11O6ZJD\Crown_of_Saint_Edward_Heraldry.svg[1].png" id="977" name="Shape 97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90989" y="3372389"/>
              <a:ext cx="228375" cy="2144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Users\Peter\AppData\Local\Microsoft\Windows\INetCache\IE\A11O6ZJD\Crown_of_Saint_Edward_Heraldry.svg[1].png" id="978" name="Shape 97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54308" y="4452389"/>
              <a:ext cx="228375" cy="2144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Users\Peter\AppData\Local\Microsoft\Windows\INetCache\IE\A11O6ZJD\Crown_of_Saint_Edward_Heraldry.svg[1].png" id="979" name="Shape 97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90989" y="4452389"/>
              <a:ext cx="228375" cy="2144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Users\Peter\AppData\Local\Microsoft\Windows\INetCache\IE\A11O6ZJD\Crown_of_Saint_Edward_Heraldry.svg[1].png" id="980" name="Shape 98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54308" y="5532389"/>
              <a:ext cx="228375" cy="2144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Users\Peter\AppData\Local\Microsoft\Windows\INetCache\IE\A11O6ZJD\Crown_of_Saint_Edward_Heraldry.svg[1].png" id="981" name="Shape 98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90989" y="5532389"/>
              <a:ext cx="228375" cy="2144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2" name="Shape 982"/>
            <p:cNvSpPr txBox="1"/>
            <p:nvPr/>
          </p:nvSpPr>
          <p:spPr>
            <a:xfrm>
              <a:off x="5033525" y="1709889"/>
              <a:ext cx="978634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Item02Name</a:t>
              </a:r>
            </a:p>
          </p:txBody>
        </p:sp>
        <p:sp>
          <p:nvSpPr>
            <p:cNvPr id="983" name="Shape 983"/>
            <p:cNvSpPr txBox="1"/>
            <p:nvPr/>
          </p:nvSpPr>
          <p:spPr>
            <a:xfrm>
              <a:off x="3403492" y="1713039"/>
              <a:ext cx="978634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Item01Name</a:t>
              </a:r>
            </a:p>
          </p:txBody>
        </p:sp>
        <p:sp>
          <p:nvSpPr>
            <p:cNvPr id="984" name="Shape 984"/>
            <p:cNvSpPr txBox="1"/>
            <p:nvPr/>
          </p:nvSpPr>
          <p:spPr>
            <a:xfrm>
              <a:off x="5033525" y="2789889"/>
              <a:ext cx="978634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Item04Name</a:t>
              </a:r>
            </a:p>
          </p:txBody>
        </p:sp>
        <p:sp>
          <p:nvSpPr>
            <p:cNvPr id="985" name="Shape 985"/>
            <p:cNvSpPr txBox="1"/>
            <p:nvPr/>
          </p:nvSpPr>
          <p:spPr>
            <a:xfrm>
              <a:off x="3403492" y="2793039"/>
              <a:ext cx="978634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Item03Name</a:t>
              </a:r>
            </a:p>
          </p:txBody>
        </p:sp>
        <p:sp>
          <p:nvSpPr>
            <p:cNvPr id="986" name="Shape 986"/>
            <p:cNvSpPr txBox="1"/>
            <p:nvPr/>
          </p:nvSpPr>
          <p:spPr>
            <a:xfrm>
              <a:off x="5033525" y="3869887"/>
              <a:ext cx="978634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Item06Name</a:t>
              </a:r>
            </a:p>
          </p:txBody>
        </p:sp>
        <p:sp>
          <p:nvSpPr>
            <p:cNvPr id="987" name="Shape 987"/>
            <p:cNvSpPr txBox="1"/>
            <p:nvPr/>
          </p:nvSpPr>
          <p:spPr>
            <a:xfrm>
              <a:off x="3403492" y="3873037"/>
              <a:ext cx="978634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Item05Name</a:t>
              </a:r>
            </a:p>
          </p:txBody>
        </p:sp>
        <p:sp>
          <p:nvSpPr>
            <p:cNvPr id="988" name="Shape 988"/>
            <p:cNvSpPr txBox="1"/>
            <p:nvPr/>
          </p:nvSpPr>
          <p:spPr>
            <a:xfrm>
              <a:off x="5033525" y="4949889"/>
              <a:ext cx="978634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Item08Name</a:t>
              </a:r>
            </a:p>
          </p:txBody>
        </p:sp>
        <p:sp>
          <p:nvSpPr>
            <p:cNvPr id="989" name="Shape 989"/>
            <p:cNvSpPr txBox="1"/>
            <p:nvPr/>
          </p:nvSpPr>
          <p:spPr>
            <a:xfrm>
              <a:off x="3403492" y="4953039"/>
              <a:ext cx="978634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Item07Name</a:t>
              </a:r>
            </a:p>
          </p:txBody>
        </p:sp>
      </p:grpSp>
      <p:pic>
        <p:nvPicPr>
          <p:cNvPr descr="C:\Users\Peter\AppData\Local\Microsoft\Windows\INetCache\IE\H06DTPWW\Hourglass-4651-large[1].png" id="990" name="Shape 9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33582" y="3455301"/>
            <a:ext cx="142827" cy="189722"/>
          </a:xfrm>
          <a:prstGeom prst="rect">
            <a:avLst/>
          </a:prstGeom>
          <a:noFill/>
          <a:ln>
            <a:noFill/>
          </a:ln>
        </p:spPr>
      </p:pic>
      <p:sp>
        <p:nvSpPr>
          <p:cNvPr id="991" name="Shape 991"/>
          <p:cNvSpPr/>
          <p:nvPr/>
        </p:nvSpPr>
        <p:spPr>
          <a:xfrm>
            <a:off x="3904494" y="3190611"/>
            <a:ext cx="850275" cy="850275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Item01 IMG</a:t>
            </a:r>
          </a:p>
        </p:txBody>
      </p:sp>
      <p:cxnSp>
        <p:nvCxnSpPr>
          <p:cNvPr id="992" name="Shape 992"/>
          <p:cNvCxnSpPr/>
          <p:nvPr/>
        </p:nvCxnSpPr>
        <p:spPr>
          <a:xfrm>
            <a:off x="4751183" y="3233852"/>
            <a:ext cx="553993" cy="2945454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med" w="med" type="none"/>
            <a:tailEnd len="lg" w="lg" type="stealth"/>
          </a:ln>
        </p:spPr>
      </p:cxnSp>
      <p:sp>
        <p:nvSpPr>
          <p:cNvPr id="993" name="Shape 993"/>
          <p:cNvSpPr/>
          <p:nvPr/>
        </p:nvSpPr>
        <p:spPr>
          <a:xfrm>
            <a:off x="2816903" y="3183908"/>
            <a:ext cx="821155" cy="82115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Item01</a:t>
            </a:r>
            <a:b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IMG</a:t>
            </a:r>
          </a:p>
        </p:txBody>
      </p:sp>
      <p:sp>
        <p:nvSpPr>
          <p:cNvPr id="994" name="Shape 994"/>
          <p:cNvSpPr/>
          <p:nvPr/>
        </p:nvSpPr>
        <p:spPr>
          <a:xfrm>
            <a:off x="2719474" y="3360364"/>
            <a:ext cx="3220318" cy="497498"/>
          </a:xfrm>
          <a:prstGeom prst="rect">
            <a:avLst/>
          </a:prstGeom>
          <a:solidFill>
            <a:schemeClr val="dk1">
              <a:alpha val="8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Item01Name 을(를) 구매하였습니다!</a:t>
            </a:r>
          </a:p>
        </p:txBody>
      </p:sp>
      <p:cxnSp>
        <p:nvCxnSpPr>
          <p:cNvPr id="995" name="Shape 995"/>
          <p:cNvCxnSpPr/>
          <p:nvPr/>
        </p:nvCxnSpPr>
        <p:spPr>
          <a:xfrm>
            <a:off x="2703364" y="3360364"/>
            <a:ext cx="3236428" cy="0"/>
          </a:xfrm>
          <a:prstGeom prst="straightConnector1">
            <a:avLst/>
          </a:prstGeom>
          <a:noFill/>
          <a:ln cap="flat" cmpd="sng" w="127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6" name="Shape 996"/>
          <p:cNvCxnSpPr/>
          <p:nvPr/>
        </p:nvCxnSpPr>
        <p:spPr>
          <a:xfrm>
            <a:off x="2703364" y="3857862"/>
            <a:ext cx="3236428" cy="0"/>
          </a:xfrm>
          <a:prstGeom prst="straightConnector1">
            <a:avLst/>
          </a:prstGeom>
          <a:noFill/>
          <a:ln cap="flat" cmpd="sng" w="127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7" name="Shape 997"/>
          <p:cNvSpPr/>
          <p:nvPr/>
        </p:nvSpPr>
        <p:spPr>
          <a:xfrm>
            <a:off x="6660232" y="491993"/>
            <a:ext cx="2222358" cy="49148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크라운 즉시 차감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숫자 감소하는 애니메이션</a:t>
            </a:r>
          </a:p>
        </p:txBody>
      </p:sp>
      <p:cxnSp>
        <p:nvCxnSpPr>
          <p:cNvPr id="998" name="Shape 998"/>
          <p:cNvCxnSpPr/>
          <p:nvPr/>
        </p:nvCxnSpPr>
        <p:spPr>
          <a:xfrm flipH="1">
            <a:off x="5769564" y="657902"/>
            <a:ext cx="890668" cy="218372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999" name="Shape 999"/>
          <p:cNvSpPr/>
          <p:nvPr/>
        </p:nvSpPr>
        <p:spPr>
          <a:xfrm>
            <a:off x="6660232" y="3233852"/>
            <a:ext cx="2222358" cy="49148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구매완료 노티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2초 후 사라짐</a:t>
            </a:r>
          </a:p>
        </p:txBody>
      </p:sp>
      <p:cxnSp>
        <p:nvCxnSpPr>
          <p:cNvPr id="1000" name="Shape 1000"/>
          <p:cNvCxnSpPr/>
          <p:nvPr/>
        </p:nvCxnSpPr>
        <p:spPr>
          <a:xfrm flipH="1">
            <a:off x="5769566" y="3399762"/>
            <a:ext cx="890668" cy="218372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001" name="Shape 1001"/>
          <p:cNvSpPr/>
          <p:nvPr/>
        </p:nvSpPr>
        <p:spPr>
          <a:xfrm>
            <a:off x="6372200" y="5255316"/>
            <a:ext cx="2664295" cy="96388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28600" lvl="0" marL="2286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 중앙으로 이동하는 애니메이션</a:t>
            </a:r>
          </a:p>
          <a:p>
            <a:pPr indent="-228600" lvl="0" marL="2286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 이미지와 가방 버튼 하이라이트</a:t>
            </a:r>
          </a:p>
          <a:p>
            <a:pPr indent="-228600" lvl="0" marL="2286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가방으로 들어가는 애니메이션</a:t>
            </a:r>
          </a:p>
          <a:p>
            <a:pPr indent="-228600" lvl="0" marL="2286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가방 하이라이트 꺼짐</a:t>
            </a:r>
          </a:p>
        </p:txBody>
      </p:sp>
      <p:cxnSp>
        <p:nvCxnSpPr>
          <p:cNvPr id="1002" name="Shape 1002"/>
          <p:cNvCxnSpPr>
            <a:stCxn id="1001" idx="1"/>
          </p:cNvCxnSpPr>
          <p:nvPr/>
        </p:nvCxnSpPr>
        <p:spPr>
          <a:xfrm rot="10800000">
            <a:off x="5136500" y="5492156"/>
            <a:ext cx="1235700" cy="245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003" name="Shape 1003"/>
          <p:cNvCxnSpPr/>
          <p:nvPr/>
        </p:nvCxnSpPr>
        <p:spPr>
          <a:xfrm>
            <a:off x="3904494" y="4019400"/>
            <a:ext cx="1400682" cy="2159907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med" w="med" type="none"/>
            <a:tailEnd len="lg" w="lg" type="stealth"/>
          </a:ln>
        </p:spPr>
      </p:cxnSp>
      <p:cxnSp>
        <p:nvCxnSpPr>
          <p:cNvPr id="1004" name="Shape 1004"/>
          <p:cNvCxnSpPr/>
          <p:nvPr/>
        </p:nvCxnSpPr>
        <p:spPr>
          <a:xfrm>
            <a:off x="2833241" y="3939119"/>
            <a:ext cx="1071253" cy="65944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med" w="med" type="none"/>
            <a:tailEnd len="lg" w="lg" type="stealth"/>
          </a:ln>
        </p:spPr>
      </p:cxnSp>
      <p:cxnSp>
        <p:nvCxnSpPr>
          <p:cNvPr id="1005" name="Shape 1005"/>
          <p:cNvCxnSpPr/>
          <p:nvPr/>
        </p:nvCxnSpPr>
        <p:spPr>
          <a:xfrm>
            <a:off x="2839278" y="3183908"/>
            <a:ext cx="1915490" cy="6703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med" w="med" type="none"/>
            <a:tailEnd len="lg" w="lg" type="stealth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Shape 1010"/>
          <p:cNvSpPr txBox="1"/>
          <p:nvPr/>
        </p:nvSpPr>
        <p:spPr>
          <a:xfrm>
            <a:off x="477079" y="365760"/>
            <a:ext cx="9525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상점 UI</a:t>
            </a:r>
          </a:p>
        </p:txBody>
      </p:sp>
      <p:sp>
        <p:nvSpPr>
          <p:cNvPr id="1011" name="Shape 1011"/>
          <p:cNvSpPr txBox="1"/>
          <p:nvPr/>
        </p:nvSpPr>
        <p:spPr>
          <a:xfrm>
            <a:off x="611558" y="735091"/>
            <a:ext cx="3600401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구매 확인</a:t>
            </a:r>
          </a:p>
        </p:txBody>
      </p:sp>
      <p:pic>
        <p:nvPicPr>
          <p:cNvPr id="1012" name="Shape 10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4741" y="365760"/>
            <a:ext cx="3527099" cy="627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3" name="Shape 1013"/>
          <p:cNvSpPr/>
          <p:nvPr/>
        </p:nvSpPr>
        <p:spPr>
          <a:xfrm>
            <a:off x="3074740" y="366698"/>
            <a:ext cx="3533660" cy="6277426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4" name="Shape 1014"/>
          <p:cNvSpPr/>
          <p:nvPr/>
        </p:nvSpPr>
        <p:spPr>
          <a:xfrm>
            <a:off x="3071548" y="5320839"/>
            <a:ext cx="3544336" cy="682460"/>
          </a:xfrm>
          <a:prstGeom prst="rect">
            <a:avLst/>
          </a:prstGeom>
          <a:solidFill>
            <a:srgbClr val="C55A11">
              <a:alpha val="28235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BFBFBF"/>
              </a:buClr>
              <a:buSzPct val="25000"/>
              <a:buFont typeface="Arial"/>
              <a:buNone/>
            </a:pPr>
            <a:r>
              <a:rPr b="1" lang="en-US" sz="105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  <p:grpSp>
        <p:nvGrpSpPr>
          <p:cNvPr id="1015" name="Shape 1015"/>
          <p:cNvGrpSpPr/>
          <p:nvPr/>
        </p:nvGrpSpPr>
        <p:grpSpPr>
          <a:xfrm>
            <a:off x="3157896" y="6003301"/>
            <a:ext cx="3398208" cy="579976"/>
            <a:chOff x="2429815" y="5939362"/>
            <a:chExt cx="3398208" cy="579976"/>
          </a:xfrm>
        </p:grpSpPr>
        <p:grpSp>
          <p:nvGrpSpPr>
            <p:cNvPr id="1016" name="Shape 1016"/>
            <p:cNvGrpSpPr/>
            <p:nvPr/>
          </p:nvGrpSpPr>
          <p:grpSpPr>
            <a:xfrm>
              <a:off x="3495717" y="5965156"/>
              <a:ext cx="2332305" cy="553824"/>
              <a:chOff x="3495717" y="5964319"/>
              <a:chExt cx="2332305" cy="553824"/>
            </a:xfrm>
          </p:grpSpPr>
          <p:sp>
            <p:nvSpPr>
              <p:cNvPr id="1017" name="Shape 1017"/>
              <p:cNvSpPr/>
              <p:nvPr/>
            </p:nvSpPr>
            <p:spPr>
              <a:xfrm>
                <a:off x="4778542" y="5998351"/>
                <a:ext cx="1049480" cy="516098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D1D1D1"/>
                  </a:gs>
                  <a:gs pos="50000">
                    <a:srgbClr val="C7C7C7"/>
                  </a:gs>
                  <a:gs pos="100000">
                    <a:srgbClr val="C0C0C0"/>
                  </a:gs>
                </a:gsLst>
                <a:lin ang="5400000" scaled="0"/>
              </a:gradFill>
              <a:ln cap="flat" cmpd="sng" w="9525">
                <a:solidFill>
                  <a:schemeClr val="accent3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Clr>
                    <a:schemeClr val="dk1"/>
                  </a:buClr>
                  <a:buFont typeface="Arial"/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8" name="Shape 1018"/>
              <p:cNvSpPr/>
              <p:nvPr/>
            </p:nvSpPr>
            <p:spPr>
              <a:xfrm>
                <a:off x="4841587" y="6052305"/>
                <a:ext cx="938077" cy="276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Clr>
                    <a:srgbClr val="595959"/>
                  </a:buClr>
                  <a:buSzPct val="25000"/>
                  <a:buFont typeface="Arial"/>
                  <a:buNone/>
                </a:pPr>
                <a:r>
                  <a:rPr b="1" lang="en-US" sz="1200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rPr>
                  <a:t>TRAINING</a:t>
                </a:r>
              </a:p>
            </p:txBody>
          </p:sp>
          <p:sp>
            <p:nvSpPr>
              <p:cNvPr id="1019" name="Shape 1019"/>
              <p:cNvSpPr/>
              <p:nvPr/>
            </p:nvSpPr>
            <p:spPr>
              <a:xfrm>
                <a:off x="4898782" y="6343935"/>
                <a:ext cx="820899" cy="121738"/>
              </a:xfrm>
              <a:prstGeom prst="rect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lang="en-US" sz="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99d 23:59:59</a:t>
                </a:r>
              </a:p>
            </p:txBody>
          </p:sp>
          <p:sp>
            <p:nvSpPr>
              <p:cNvPr id="1020" name="Shape 1020"/>
              <p:cNvSpPr/>
              <p:nvPr/>
            </p:nvSpPr>
            <p:spPr>
              <a:xfrm>
                <a:off x="3495717" y="6002046"/>
                <a:ext cx="1210974" cy="516098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 cap="flat" cmpd="sng" w="12700">
                <a:solidFill>
                  <a:srgbClr val="31538F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Clr>
                    <a:schemeClr val="dk1"/>
                  </a:buClr>
                  <a:buFont typeface="Arial"/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1" name="Shape 1021"/>
              <p:cNvSpPr/>
              <p:nvPr/>
            </p:nvSpPr>
            <p:spPr>
              <a:xfrm>
                <a:off x="3655623" y="5964319"/>
                <a:ext cx="949296" cy="430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lang="en-US" sz="105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Immediate </a:t>
                </a:r>
              </a:p>
              <a:p>
                <a:pPr indent="0" lvl="0" marL="0" marR="0" rtl="0" algn="ctr"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lang="en-US" sz="105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Training</a:t>
                </a:r>
              </a:p>
            </p:txBody>
          </p:sp>
          <p:sp>
            <p:nvSpPr>
              <p:cNvPr id="1022" name="Shape 1022"/>
              <p:cNvSpPr/>
              <p:nvPr/>
            </p:nvSpPr>
            <p:spPr>
              <a:xfrm>
                <a:off x="3710471" y="6344575"/>
                <a:ext cx="798990" cy="13389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Clr>
                    <a:srgbClr val="FFFF00"/>
                  </a:buClr>
                  <a:buSzPct val="25000"/>
                  <a:buFont typeface="Arial"/>
                  <a:buNone/>
                </a:pPr>
                <a:r>
                  <a:rPr b="1" lang="en-US" sz="800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99999999</a:t>
                </a:r>
              </a:p>
            </p:txBody>
          </p:sp>
          <p:pic>
            <p:nvPicPr>
              <p:cNvPr id="1023" name="Shape 102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553423" y="6311428"/>
                <a:ext cx="226311" cy="16926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24" name="Shape 1024"/>
            <p:cNvGrpSpPr/>
            <p:nvPr/>
          </p:nvGrpSpPr>
          <p:grpSpPr>
            <a:xfrm>
              <a:off x="2429815" y="5939362"/>
              <a:ext cx="803464" cy="579976"/>
              <a:chOff x="2429816" y="5901771"/>
              <a:chExt cx="803464" cy="579976"/>
            </a:xfrm>
          </p:grpSpPr>
          <p:sp>
            <p:nvSpPr>
              <p:cNvPr id="1025" name="Shape 1025"/>
              <p:cNvSpPr/>
              <p:nvPr/>
            </p:nvSpPr>
            <p:spPr>
              <a:xfrm>
                <a:off x="2429816" y="5901771"/>
                <a:ext cx="803464" cy="579976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Clr>
                    <a:schemeClr val="dk1"/>
                  </a:buClr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6" name="Shape 1026"/>
              <p:cNvSpPr/>
              <p:nvPr/>
            </p:nvSpPr>
            <p:spPr>
              <a:xfrm rot="10800000">
                <a:off x="2515980" y="5949637"/>
                <a:ext cx="542628" cy="484243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gradFill>
                <a:gsLst>
                  <a:gs pos="0">
                    <a:srgbClr val="B0CAE9"/>
                  </a:gs>
                  <a:gs pos="50000">
                    <a:srgbClr val="A1C1E4"/>
                  </a:gs>
                  <a:gs pos="100000">
                    <a:srgbClr val="90B8E4"/>
                  </a:gs>
                </a:gsLst>
                <a:lin ang="5400000" scaled="0"/>
              </a:gradFill>
              <a:ln cap="flat" cmpd="sng" w="9525">
                <a:solidFill>
                  <a:schemeClr val="accen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Clr>
                    <a:schemeClr val="dk1"/>
                  </a:buClr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1027" name="Shape 10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4741" y="365760"/>
            <a:ext cx="3527099" cy="627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8" name="Shape 1028"/>
          <p:cNvSpPr/>
          <p:nvPr/>
        </p:nvSpPr>
        <p:spPr>
          <a:xfrm>
            <a:off x="3074740" y="366698"/>
            <a:ext cx="3533660" cy="6277426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9" name="Shape 1029"/>
          <p:cNvGrpSpPr/>
          <p:nvPr/>
        </p:nvGrpSpPr>
        <p:grpSpPr>
          <a:xfrm>
            <a:off x="3186206" y="476448"/>
            <a:ext cx="3321538" cy="6081165"/>
            <a:chOff x="2458125" y="34382"/>
            <a:chExt cx="3770057" cy="6902326"/>
          </a:xfrm>
        </p:grpSpPr>
        <p:sp>
          <p:nvSpPr>
            <p:cNvPr id="1030" name="Shape 1030"/>
            <p:cNvSpPr/>
            <p:nvPr/>
          </p:nvSpPr>
          <p:spPr>
            <a:xfrm>
              <a:off x="2458125" y="34382"/>
              <a:ext cx="3770056" cy="6202450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Shape 1031"/>
            <p:cNvSpPr/>
            <p:nvPr/>
          </p:nvSpPr>
          <p:spPr>
            <a:xfrm>
              <a:off x="4501255" y="6373373"/>
              <a:ext cx="1726927" cy="56333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5F82CA"/>
                </a:gs>
                <a:gs pos="50000">
                  <a:srgbClr val="3C70CA"/>
                </a:gs>
                <a:gs pos="100000">
                  <a:srgbClr val="2E60B9"/>
                </a:gs>
              </a:gsLst>
              <a:lin ang="5400000" scaled="0"/>
            </a:gradFill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상점</a:t>
              </a:r>
            </a:p>
          </p:txBody>
        </p:sp>
        <p:sp>
          <p:nvSpPr>
            <p:cNvPr id="1032" name="Shape 1032"/>
            <p:cNvSpPr/>
            <p:nvPr/>
          </p:nvSpPr>
          <p:spPr>
            <a:xfrm>
              <a:off x="2543588" y="486539"/>
              <a:ext cx="3611324" cy="566171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Shape 1033"/>
            <p:cNvSpPr/>
            <p:nvPr/>
          </p:nvSpPr>
          <p:spPr>
            <a:xfrm>
              <a:off x="2627783" y="623854"/>
              <a:ext cx="779267" cy="779267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</a:t>
              </a:r>
            </a:p>
          </p:txBody>
        </p:sp>
        <p:sp>
          <p:nvSpPr>
            <p:cNvPr id="1034" name="Shape 1034"/>
            <p:cNvSpPr/>
            <p:nvPr/>
          </p:nvSpPr>
          <p:spPr>
            <a:xfrm>
              <a:off x="4403982" y="623854"/>
              <a:ext cx="779267" cy="779267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</a:t>
              </a:r>
            </a:p>
          </p:txBody>
        </p:sp>
        <p:sp>
          <p:nvSpPr>
            <p:cNvPr id="1035" name="Shape 1035"/>
            <p:cNvSpPr/>
            <p:nvPr/>
          </p:nvSpPr>
          <p:spPr>
            <a:xfrm>
              <a:off x="5292080" y="623854"/>
              <a:ext cx="779267" cy="779267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</a:t>
              </a:r>
            </a:p>
          </p:txBody>
        </p:sp>
        <p:sp>
          <p:nvSpPr>
            <p:cNvPr id="1036" name="Shape 1036"/>
            <p:cNvSpPr/>
            <p:nvPr/>
          </p:nvSpPr>
          <p:spPr>
            <a:xfrm>
              <a:off x="3515882" y="623854"/>
              <a:ext cx="779267" cy="779267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</a:t>
              </a:r>
            </a:p>
          </p:txBody>
        </p:sp>
        <p:sp>
          <p:nvSpPr>
            <p:cNvPr id="1037" name="Shape 1037"/>
            <p:cNvSpPr/>
            <p:nvPr/>
          </p:nvSpPr>
          <p:spPr>
            <a:xfrm>
              <a:off x="2627783" y="1487950"/>
              <a:ext cx="779267" cy="779267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</a:t>
              </a:r>
            </a:p>
          </p:txBody>
        </p:sp>
        <p:sp>
          <p:nvSpPr>
            <p:cNvPr id="1038" name="Shape 1038"/>
            <p:cNvSpPr/>
            <p:nvPr/>
          </p:nvSpPr>
          <p:spPr>
            <a:xfrm>
              <a:off x="4403982" y="1487950"/>
              <a:ext cx="779267" cy="779267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</a:t>
              </a:r>
            </a:p>
          </p:txBody>
        </p:sp>
        <p:sp>
          <p:nvSpPr>
            <p:cNvPr id="1039" name="Shape 1039"/>
            <p:cNvSpPr/>
            <p:nvPr/>
          </p:nvSpPr>
          <p:spPr>
            <a:xfrm>
              <a:off x="5292080" y="1487950"/>
              <a:ext cx="779267" cy="779267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</a:t>
              </a:r>
            </a:p>
          </p:txBody>
        </p:sp>
        <p:sp>
          <p:nvSpPr>
            <p:cNvPr id="1040" name="Shape 1040"/>
            <p:cNvSpPr/>
            <p:nvPr/>
          </p:nvSpPr>
          <p:spPr>
            <a:xfrm>
              <a:off x="3515882" y="1487950"/>
              <a:ext cx="779267" cy="779267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</a:t>
              </a:r>
            </a:p>
          </p:txBody>
        </p:sp>
        <p:sp>
          <p:nvSpPr>
            <p:cNvPr id="1041" name="Shape 1041"/>
            <p:cNvSpPr/>
            <p:nvPr/>
          </p:nvSpPr>
          <p:spPr>
            <a:xfrm>
              <a:off x="2627783" y="2340663"/>
              <a:ext cx="779267" cy="779267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</a:t>
              </a:r>
            </a:p>
          </p:txBody>
        </p:sp>
        <p:sp>
          <p:nvSpPr>
            <p:cNvPr id="1042" name="Shape 1042"/>
            <p:cNvSpPr/>
            <p:nvPr/>
          </p:nvSpPr>
          <p:spPr>
            <a:xfrm>
              <a:off x="4403982" y="2340663"/>
              <a:ext cx="779267" cy="779267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FFFF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</a:t>
              </a:r>
            </a:p>
          </p:txBody>
        </p:sp>
        <p:sp>
          <p:nvSpPr>
            <p:cNvPr id="1043" name="Shape 1043"/>
            <p:cNvSpPr/>
            <p:nvPr/>
          </p:nvSpPr>
          <p:spPr>
            <a:xfrm>
              <a:off x="5292080" y="2340663"/>
              <a:ext cx="779267" cy="779267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</a:t>
              </a:r>
            </a:p>
          </p:txBody>
        </p:sp>
        <p:sp>
          <p:nvSpPr>
            <p:cNvPr id="1044" name="Shape 1044"/>
            <p:cNvSpPr/>
            <p:nvPr/>
          </p:nvSpPr>
          <p:spPr>
            <a:xfrm>
              <a:off x="3515882" y="2340663"/>
              <a:ext cx="779267" cy="779267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</a:t>
              </a:r>
            </a:p>
          </p:txBody>
        </p:sp>
        <p:sp>
          <p:nvSpPr>
            <p:cNvPr id="1045" name="Shape 1045"/>
            <p:cNvSpPr/>
            <p:nvPr/>
          </p:nvSpPr>
          <p:spPr>
            <a:xfrm>
              <a:off x="2627783" y="3417617"/>
              <a:ext cx="779267" cy="779267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</a:t>
              </a:r>
            </a:p>
          </p:txBody>
        </p:sp>
        <p:sp>
          <p:nvSpPr>
            <p:cNvPr id="1046" name="Shape 1046"/>
            <p:cNvSpPr/>
            <p:nvPr/>
          </p:nvSpPr>
          <p:spPr>
            <a:xfrm>
              <a:off x="4403982" y="3417617"/>
              <a:ext cx="779267" cy="779267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</a:t>
              </a:r>
            </a:p>
          </p:txBody>
        </p:sp>
        <p:sp>
          <p:nvSpPr>
            <p:cNvPr id="1047" name="Shape 1047"/>
            <p:cNvSpPr/>
            <p:nvPr/>
          </p:nvSpPr>
          <p:spPr>
            <a:xfrm>
              <a:off x="5292080" y="3417617"/>
              <a:ext cx="779267" cy="779267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</a:t>
              </a:r>
            </a:p>
          </p:txBody>
        </p:sp>
        <p:sp>
          <p:nvSpPr>
            <p:cNvPr id="1048" name="Shape 1048"/>
            <p:cNvSpPr/>
            <p:nvPr/>
          </p:nvSpPr>
          <p:spPr>
            <a:xfrm>
              <a:off x="3515882" y="3417617"/>
              <a:ext cx="779267" cy="779267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</a:t>
              </a:r>
            </a:p>
          </p:txBody>
        </p:sp>
        <p:sp>
          <p:nvSpPr>
            <p:cNvPr id="1049" name="Shape 1049"/>
            <p:cNvSpPr/>
            <p:nvPr/>
          </p:nvSpPr>
          <p:spPr>
            <a:xfrm>
              <a:off x="2627783" y="4293096"/>
              <a:ext cx="779267" cy="779267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</a:t>
              </a:r>
            </a:p>
          </p:txBody>
        </p:sp>
        <p:sp>
          <p:nvSpPr>
            <p:cNvPr id="1050" name="Shape 1050"/>
            <p:cNvSpPr/>
            <p:nvPr/>
          </p:nvSpPr>
          <p:spPr>
            <a:xfrm>
              <a:off x="4403982" y="4293096"/>
              <a:ext cx="779267" cy="779267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</a:t>
              </a:r>
            </a:p>
          </p:txBody>
        </p:sp>
        <p:sp>
          <p:nvSpPr>
            <p:cNvPr id="1051" name="Shape 1051"/>
            <p:cNvSpPr/>
            <p:nvPr/>
          </p:nvSpPr>
          <p:spPr>
            <a:xfrm>
              <a:off x="5292080" y="4293096"/>
              <a:ext cx="779267" cy="779267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</a:t>
              </a:r>
            </a:p>
          </p:txBody>
        </p:sp>
        <p:sp>
          <p:nvSpPr>
            <p:cNvPr id="1052" name="Shape 1052"/>
            <p:cNvSpPr/>
            <p:nvPr/>
          </p:nvSpPr>
          <p:spPr>
            <a:xfrm>
              <a:off x="3515882" y="4293096"/>
              <a:ext cx="779267" cy="779267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</a:t>
              </a:r>
            </a:p>
          </p:txBody>
        </p:sp>
        <p:sp>
          <p:nvSpPr>
            <p:cNvPr id="1053" name="Shape 1053"/>
            <p:cNvSpPr/>
            <p:nvPr/>
          </p:nvSpPr>
          <p:spPr>
            <a:xfrm>
              <a:off x="2627783" y="5157192"/>
              <a:ext cx="779267" cy="779267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</a:t>
              </a:r>
            </a:p>
          </p:txBody>
        </p:sp>
        <p:sp>
          <p:nvSpPr>
            <p:cNvPr id="1054" name="Shape 1054"/>
            <p:cNvSpPr/>
            <p:nvPr/>
          </p:nvSpPr>
          <p:spPr>
            <a:xfrm>
              <a:off x="4403982" y="5157192"/>
              <a:ext cx="779267" cy="779267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</a:t>
              </a:r>
            </a:p>
          </p:txBody>
        </p:sp>
        <p:sp>
          <p:nvSpPr>
            <p:cNvPr id="1055" name="Shape 1055"/>
            <p:cNvSpPr/>
            <p:nvPr/>
          </p:nvSpPr>
          <p:spPr>
            <a:xfrm>
              <a:off x="5292080" y="5157192"/>
              <a:ext cx="779267" cy="779267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</a:t>
              </a:r>
            </a:p>
          </p:txBody>
        </p:sp>
        <p:sp>
          <p:nvSpPr>
            <p:cNvPr id="1056" name="Shape 1056"/>
            <p:cNvSpPr/>
            <p:nvPr/>
          </p:nvSpPr>
          <p:spPr>
            <a:xfrm>
              <a:off x="3515882" y="5157192"/>
              <a:ext cx="779267" cy="779267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</a:t>
              </a:r>
            </a:p>
          </p:txBody>
        </p:sp>
        <p:sp>
          <p:nvSpPr>
            <p:cNvPr id="1057" name="Shape 1057"/>
            <p:cNvSpPr/>
            <p:nvPr/>
          </p:nvSpPr>
          <p:spPr>
            <a:xfrm>
              <a:off x="2627783" y="3204758"/>
              <a:ext cx="3443564" cy="1654745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FFFF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Shape 1058"/>
            <p:cNvSpPr/>
            <p:nvPr/>
          </p:nvSpPr>
          <p:spPr>
            <a:xfrm>
              <a:off x="4716016" y="4152246"/>
              <a:ext cx="1218544" cy="576064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5F82CA"/>
                </a:gs>
                <a:gs pos="50000">
                  <a:srgbClr val="3C70CA"/>
                </a:gs>
                <a:gs pos="100000">
                  <a:srgbClr val="2E60B9"/>
                </a:gs>
              </a:gsLst>
              <a:lin ang="5400000" scaled="0"/>
            </a:gradFill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USE</a:t>
              </a:r>
            </a:p>
          </p:txBody>
        </p:sp>
        <p:sp>
          <p:nvSpPr>
            <p:cNvPr id="1059" name="Shape 1059"/>
            <p:cNvSpPr txBox="1"/>
            <p:nvPr/>
          </p:nvSpPr>
          <p:spPr>
            <a:xfrm>
              <a:off x="2742246" y="3248541"/>
              <a:ext cx="1103978" cy="3144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Item index</a:t>
              </a:r>
            </a:p>
          </p:txBody>
        </p:sp>
        <p:sp>
          <p:nvSpPr>
            <p:cNvPr id="1060" name="Shape 1060"/>
            <p:cNvSpPr txBox="1"/>
            <p:nvPr/>
          </p:nvSpPr>
          <p:spPr>
            <a:xfrm>
              <a:off x="2742246" y="3614694"/>
              <a:ext cx="1574197" cy="2969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 detail string…</a:t>
              </a:r>
            </a:p>
          </p:txBody>
        </p:sp>
        <p:sp>
          <p:nvSpPr>
            <p:cNvPr id="1061" name="Shape 1061"/>
            <p:cNvSpPr/>
            <p:nvPr/>
          </p:nvSpPr>
          <p:spPr>
            <a:xfrm>
              <a:off x="2627783" y="5999385"/>
              <a:ext cx="779267" cy="152345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Shape 1062"/>
            <p:cNvSpPr/>
            <p:nvPr/>
          </p:nvSpPr>
          <p:spPr>
            <a:xfrm>
              <a:off x="4403982" y="5999385"/>
              <a:ext cx="779267" cy="152345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Shape 1063"/>
            <p:cNvSpPr/>
            <p:nvPr/>
          </p:nvSpPr>
          <p:spPr>
            <a:xfrm>
              <a:off x="5292080" y="5999385"/>
              <a:ext cx="779267" cy="152345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Shape 1064"/>
            <p:cNvSpPr/>
            <p:nvPr/>
          </p:nvSpPr>
          <p:spPr>
            <a:xfrm>
              <a:off x="3515882" y="5999385"/>
              <a:ext cx="779267" cy="152345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5" name="Shape 1065"/>
          <p:cNvSpPr/>
          <p:nvPr/>
        </p:nvSpPr>
        <p:spPr>
          <a:xfrm>
            <a:off x="3066641" y="4439589"/>
            <a:ext cx="3535200" cy="1566000"/>
          </a:xfrm>
          <a:prstGeom prst="rect">
            <a:avLst/>
          </a:prstGeom>
          <a:solidFill>
            <a:srgbClr val="C55A11">
              <a:alpha val="28235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D8D8D8"/>
              </a:buClr>
              <a:buSzPct val="25000"/>
              <a:buFont typeface="Arial"/>
              <a:buNone/>
            </a:pPr>
            <a:r>
              <a:rPr b="1" lang="en-US" sz="105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  <p:sp>
        <p:nvSpPr>
          <p:cNvPr id="1066" name="Shape 1066"/>
          <p:cNvSpPr/>
          <p:nvPr/>
        </p:nvSpPr>
        <p:spPr>
          <a:xfrm>
            <a:off x="3118389" y="6026492"/>
            <a:ext cx="803464" cy="57997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7" name="Shape 1067"/>
          <p:cNvSpPr/>
          <p:nvPr/>
        </p:nvSpPr>
        <p:spPr>
          <a:xfrm rot="10800000">
            <a:off x="3204552" y="6074357"/>
            <a:ext cx="542628" cy="48424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Shape 1068"/>
          <p:cNvSpPr/>
          <p:nvPr/>
        </p:nvSpPr>
        <p:spPr>
          <a:xfrm>
            <a:off x="3261500" y="572718"/>
            <a:ext cx="3181692" cy="302091"/>
          </a:xfrm>
          <a:prstGeom prst="roundRect">
            <a:avLst>
              <a:gd fmla="val 0" name="adj"/>
            </a:avLst>
          </a:prstGeom>
          <a:solidFill>
            <a:srgbClr val="2E75B5"/>
          </a:solidFill>
          <a:ln cap="flat" cmpd="sng" w="9525">
            <a:solidFill>
              <a:srgbClr val="222A35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내 가방</a:t>
            </a:r>
          </a:p>
        </p:txBody>
      </p:sp>
      <p:sp>
        <p:nvSpPr>
          <p:cNvPr id="1069" name="Shape 1069"/>
          <p:cNvSpPr/>
          <p:nvPr/>
        </p:nvSpPr>
        <p:spPr>
          <a:xfrm>
            <a:off x="539552" y="2157326"/>
            <a:ext cx="2376263" cy="91163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구매한 아이템의 아이콘에는 New 티커가 처음 1회에 한해 노출된다. (인벤토리에서 나가면 해제된다.)</a:t>
            </a:r>
          </a:p>
        </p:txBody>
      </p:sp>
      <p:cxnSp>
        <p:nvCxnSpPr>
          <p:cNvPr id="1070" name="Shape 1070"/>
          <p:cNvCxnSpPr>
            <a:stCxn id="1069" idx="3"/>
            <a:endCxn id="1042" idx="1"/>
          </p:cNvCxnSpPr>
          <p:nvPr/>
        </p:nvCxnSpPr>
        <p:spPr>
          <a:xfrm>
            <a:off x="2915815" y="2613143"/>
            <a:ext cx="1984800" cy="238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071" name="Shape 1071"/>
          <p:cNvSpPr txBox="1"/>
          <p:nvPr/>
        </p:nvSpPr>
        <p:spPr>
          <a:xfrm>
            <a:off x="4797660" y="2369733"/>
            <a:ext cx="718326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FFF00"/>
              </a:buClr>
              <a:buSzPct val="25000"/>
              <a:buFont typeface="Arial"/>
              <a:buNone/>
            </a:pPr>
            <a:r>
              <a:rPr lang="en-US" sz="18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Shape 1076"/>
          <p:cNvSpPr txBox="1"/>
          <p:nvPr/>
        </p:nvSpPr>
        <p:spPr>
          <a:xfrm>
            <a:off x="1143000" y="1122362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 변경</a:t>
            </a:r>
            <a:br>
              <a:rPr lang="en-US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(Shop)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Shape 1082"/>
          <p:cNvSpPr/>
          <p:nvPr/>
        </p:nvSpPr>
        <p:spPr>
          <a:xfrm>
            <a:off x="165921" y="1231563"/>
            <a:ext cx="2595859" cy="4510478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Shape 1083"/>
          <p:cNvSpPr/>
          <p:nvPr/>
        </p:nvSpPr>
        <p:spPr>
          <a:xfrm>
            <a:off x="201727" y="5402126"/>
            <a:ext cx="311850" cy="31185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1084" name="Shape 1084"/>
          <p:cNvSpPr/>
          <p:nvPr/>
        </p:nvSpPr>
        <p:spPr>
          <a:xfrm>
            <a:off x="2012728" y="5376142"/>
            <a:ext cx="622285" cy="3348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78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Packing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78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</a:t>
            </a:r>
          </a:p>
        </p:txBody>
      </p:sp>
      <p:sp>
        <p:nvSpPr>
          <p:cNvPr id="1085" name="Shape 1085"/>
          <p:cNvSpPr/>
          <p:nvPr/>
        </p:nvSpPr>
        <p:spPr>
          <a:xfrm>
            <a:off x="206091" y="1269461"/>
            <a:ext cx="2535517" cy="25363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아이텝</a:t>
            </a:r>
          </a:p>
        </p:txBody>
      </p:sp>
      <p:sp>
        <p:nvSpPr>
          <p:cNvPr id="1086" name="Shape 1086"/>
          <p:cNvSpPr/>
          <p:nvPr/>
        </p:nvSpPr>
        <p:spPr>
          <a:xfrm>
            <a:off x="237381" y="1571038"/>
            <a:ext cx="593999" cy="593999"/>
          </a:xfrm>
          <a:prstGeom prst="roundRect">
            <a:avLst>
              <a:gd fmla="val 8420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7" name="Shape 10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769" y="1585629"/>
            <a:ext cx="458650" cy="45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8" name="Shape 1088"/>
          <p:cNvSpPr/>
          <p:nvPr/>
        </p:nvSpPr>
        <p:spPr>
          <a:xfrm>
            <a:off x="244380" y="2034580"/>
            <a:ext cx="587000" cy="135000"/>
          </a:xfrm>
          <a:prstGeom prst="roundRect">
            <a:avLst>
              <a:gd fmla="val 16667" name="adj"/>
            </a:avLst>
          </a:prstGeom>
          <a:solidFill>
            <a:schemeClr val="dk1">
              <a:alpha val="45882"/>
            </a:schemeClr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1089" name="Shape 1089"/>
          <p:cNvSpPr/>
          <p:nvPr/>
        </p:nvSpPr>
        <p:spPr>
          <a:xfrm>
            <a:off x="870016" y="1577762"/>
            <a:ext cx="593999" cy="593999"/>
          </a:xfrm>
          <a:prstGeom prst="roundRect">
            <a:avLst>
              <a:gd fmla="val 8420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0" name="Shape 1090"/>
          <p:cNvSpPr/>
          <p:nvPr/>
        </p:nvSpPr>
        <p:spPr>
          <a:xfrm>
            <a:off x="877016" y="2041303"/>
            <a:ext cx="587000" cy="135000"/>
          </a:xfrm>
          <a:prstGeom prst="roundRect">
            <a:avLst>
              <a:gd fmla="val 16667" name="adj"/>
            </a:avLst>
          </a:prstGeom>
          <a:solidFill>
            <a:schemeClr val="dk1">
              <a:alpha val="45882"/>
            </a:schemeClr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1091" name="Shape 1091"/>
          <p:cNvSpPr/>
          <p:nvPr/>
        </p:nvSpPr>
        <p:spPr>
          <a:xfrm>
            <a:off x="1495320" y="1578904"/>
            <a:ext cx="593999" cy="593999"/>
          </a:xfrm>
          <a:prstGeom prst="roundRect">
            <a:avLst>
              <a:gd fmla="val 8420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Shape 1092"/>
          <p:cNvSpPr/>
          <p:nvPr/>
        </p:nvSpPr>
        <p:spPr>
          <a:xfrm>
            <a:off x="1502320" y="2042446"/>
            <a:ext cx="587000" cy="135000"/>
          </a:xfrm>
          <a:prstGeom prst="roundRect">
            <a:avLst>
              <a:gd fmla="val 16667" name="adj"/>
            </a:avLst>
          </a:prstGeom>
          <a:solidFill>
            <a:schemeClr val="dk1">
              <a:alpha val="45882"/>
            </a:schemeClr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1093" name="Shape 1093"/>
          <p:cNvSpPr/>
          <p:nvPr/>
        </p:nvSpPr>
        <p:spPr>
          <a:xfrm>
            <a:off x="2120624" y="1585628"/>
            <a:ext cx="593999" cy="593999"/>
          </a:xfrm>
          <a:prstGeom prst="roundRect">
            <a:avLst>
              <a:gd fmla="val 8420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Shape 1094"/>
          <p:cNvSpPr/>
          <p:nvPr/>
        </p:nvSpPr>
        <p:spPr>
          <a:xfrm>
            <a:off x="2127623" y="2049169"/>
            <a:ext cx="587000" cy="135000"/>
          </a:xfrm>
          <a:prstGeom prst="roundRect">
            <a:avLst>
              <a:gd fmla="val 16667" name="adj"/>
            </a:avLst>
          </a:prstGeom>
          <a:solidFill>
            <a:schemeClr val="dk1">
              <a:alpha val="45882"/>
            </a:schemeClr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1095" name="Shape 1095"/>
          <p:cNvSpPr/>
          <p:nvPr/>
        </p:nvSpPr>
        <p:spPr>
          <a:xfrm>
            <a:off x="230933" y="2185483"/>
            <a:ext cx="2484000" cy="763608"/>
          </a:xfrm>
          <a:custGeom>
            <a:pathLst>
              <a:path extrusionOk="0" h="120000" w="120000">
                <a:moveTo>
                  <a:pt x="106842" y="0"/>
                </a:moveTo>
                <a:lnTo>
                  <a:pt x="108846" y="8928"/>
                </a:lnTo>
                <a:lnTo>
                  <a:pt x="117351" y="8928"/>
                </a:lnTo>
                <a:cubicBezTo>
                  <a:pt x="118814" y="8928"/>
                  <a:pt x="120000" y="12784"/>
                  <a:pt x="120000" y="17542"/>
                </a:cubicBezTo>
                <a:lnTo>
                  <a:pt x="120000" y="111385"/>
                </a:lnTo>
                <a:cubicBezTo>
                  <a:pt x="120000" y="116143"/>
                  <a:pt x="118814" y="120000"/>
                  <a:pt x="117351" y="120000"/>
                </a:cubicBezTo>
                <a:lnTo>
                  <a:pt x="2648" y="120000"/>
                </a:lnTo>
                <a:cubicBezTo>
                  <a:pt x="1185" y="120000"/>
                  <a:pt x="0" y="116143"/>
                  <a:pt x="0" y="111385"/>
                </a:cubicBezTo>
                <a:lnTo>
                  <a:pt x="0" y="17542"/>
                </a:lnTo>
                <a:cubicBezTo>
                  <a:pt x="0" y="12784"/>
                  <a:pt x="1185" y="8928"/>
                  <a:pt x="2648" y="8928"/>
                </a:cubicBezTo>
                <a:lnTo>
                  <a:pt x="104837" y="8928"/>
                </a:lnTo>
                <a:close/>
              </a:path>
            </a:pathLst>
          </a:custGeom>
          <a:solidFill>
            <a:srgbClr val="595959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Shape 1096"/>
          <p:cNvSpPr/>
          <p:nvPr/>
        </p:nvSpPr>
        <p:spPr>
          <a:xfrm>
            <a:off x="237381" y="2978910"/>
            <a:ext cx="593999" cy="593999"/>
          </a:xfrm>
          <a:prstGeom prst="roundRect">
            <a:avLst>
              <a:gd fmla="val 8420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7" name="Shape 1097"/>
          <p:cNvSpPr/>
          <p:nvPr/>
        </p:nvSpPr>
        <p:spPr>
          <a:xfrm>
            <a:off x="244380" y="3442451"/>
            <a:ext cx="587000" cy="135000"/>
          </a:xfrm>
          <a:prstGeom prst="roundRect">
            <a:avLst>
              <a:gd fmla="val 16667" name="adj"/>
            </a:avLst>
          </a:prstGeom>
          <a:solidFill>
            <a:schemeClr val="dk1">
              <a:alpha val="45882"/>
            </a:schemeClr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1098" name="Shape 1098"/>
          <p:cNvSpPr/>
          <p:nvPr/>
        </p:nvSpPr>
        <p:spPr>
          <a:xfrm>
            <a:off x="870016" y="2985634"/>
            <a:ext cx="593999" cy="593999"/>
          </a:xfrm>
          <a:prstGeom prst="roundRect">
            <a:avLst>
              <a:gd fmla="val 8420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9" name="Shape 1099"/>
          <p:cNvSpPr/>
          <p:nvPr/>
        </p:nvSpPr>
        <p:spPr>
          <a:xfrm>
            <a:off x="877016" y="3449176"/>
            <a:ext cx="587000" cy="135000"/>
          </a:xfrm>
          <a:prstGeom prst="roundRect">
            <a:avLst>
              <a:gd fmla="val 16667" name="adj"/>
            </a:avLst>
          </a:prstGeom>
          <a:solidFill>
            <a:schemeClr val="dk1">
              <a:alpha val="45882"/>
            </a:schemeClr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1100" name="Shape 1100"/>
          <p:cNvSpPr/>
          <p:nvPr/>
        </p:nvSpPr>
        <p:spPr>
          <a:xfrm>
            <a:off x="1495320" y="2986776"/>
            <a:ext cx="593999" cy="593999"/>
          </a:xfrm>
          <a:prstGeom prst="roundRect">
            <a:avLst>
              <a:gd fmla="val 8420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1" name="Shape 1101"/>
          <p:cNvSpPr/>
          <p:nvPr/>
        </p:nvSpPr>
        <p:spPr>
          <a:xfrm>
            <a:off x="1502320" y="3450317"/>
            <a:ext cx="587000" cy="135000"/>
          </a:xfrm>
          <a:prstGeom prst="roundRect">
            <a:avLst>
              <a:gd fmla="val 16667" name="adj"/>
            </a:avLst>
          </a:prstGeom>
          <a:solidFill>
            <a:schemeClr val="dk1">
              <a:alpha val="45882"/>
            </a:schemeClr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1102" name="Shape 1102"/>
          <p:cNvSpPr/>
          <p:nvPr/>
        </p:nvSpPr>
        <p:spPr>
          <a:xfrm>
            <a:off x="2120624" y="2993500"/>
            <a:ext cx="593999" cy="593999"/>
          </a:xfrm>
          <a:prstGeom prst="roundRect">
            <a:avLst>
              <a:gd fmla="val 8420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3" name="Shape 1103"/>
          <p:cNvSpPr/>
          <p:nvPr/>
        </p:nvSpPr>
        <p:spPr>
          <a:xfrm>
            <a:off x="2127623" y="3457042"/>
            <a:ext cx="587000" cy="135000"/>
          </a:xfrm>
          <a:prstGeom prst="roundRect">
            <a:avLst>
              <a:gd fmla="val 16667" name="adj"/>
            </a:avLst>
          </a:prstGeom>
          <a:solidFill>
            <a:schemeClr val="dk1">
              <a:alpha val="45882"/>
            </a:schemeClr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1104" name="Shape 1104"/>
          <p:cNvSpPr/>
          <p:nvPr/>
        </p:nvSpPr>
        <p:spPr>
          <a:xfrm>
            <a:off x="237481" y="3615641"/>
            <a:ext cx="593999" cy="593999"/>
          </a:xfrm>
          <a:prstGeom prst="roundRect">
            <a:avLst>
              <a:gd fmla="val 8420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5" name="Shape 1105"/>
          <p:cNvSpPr/>
          <p:nvPr/>
        </p:nvSpPr>
        <p:spPr>
          <a:xfrm>
            <a:off x="244480" y="4079182"/>
            <a:ext cx="587000" cy="135000"/>
          </a:xfrm>
          <a:prstGeom prst="roundRect">
            <a:avLst>
              <a:gd fmla="val 16667" name="adj"/>
            </a:avLst>
          </a:prstGeom>
          <a:solidFill>
            <a:schemeClr val="dk1">
              <a:alpha val="45882"/>
            </a:schemeClr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1106" name="Shape 1106"/>
          <p:cNvSpPr/>
          <p:nvPr/>
        </p:nvSpPr>
        <p:spPr>
          <a:xfrm>
            <a:off x="870116" y="3622364"/>
            <a:ext cx="593999" cy="593999"/>
          </a:xfrm>
          <a:prstGeom prst="roundRect">
            <a:avLst>
              <a:gd fmla="val 8420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Shape 1107"/>
          <p:cNvSpPr/>
          <p:nvPr/>
        </p:nvSpPr>
        <p:spPr>
          <a:xfrm>
            <a:off x="877116" y="4085905"/>
            <a:ext cx="587000" cy="135000"/>
          </a:xfrm>
          <a:prstGeom prst="roundRect">
            <a:avLst>
              <a:gd fmla="val 16667" name="adj"/>
            </a:avLst>
          </a:prstGeom>
          <a:solidFill>
            <a:schemeClr val="dk1">
              <a:alpha val="45882"/>
            </a:schemeClr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1108" name="Shape 1108"/>
          <p:cNvSpPr/>
          <p:nvPr/>
        </p:nvSpPr>
        <p:spPr>
          <a:xfrm>
            <a:off x="1495420" y="3623507"/>
            <a:ext cx="593999" cy="593999"/>
          </a:xfrm>
          <a:prstGeom prst="roundRect">
            <a:avLst>
              <a:gd fmla="val 8420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9" name="Shape 1109"/>
          <p:cNvSpPr/>
          <p:nvPr/>
        </p:nvSpPr>
        <p:spPr>
          <a:xfrm>
            <a:off x="1502420" y="4087048"/>
            <a:ext cx="587000" cy="135000"/>
          </a:xfrm>
          <a:prstGeom prst="roundRect">
            <a:avLst>
              <a:gd fmla="val 16667" name="adj"/>
            </a:avLst>
          </a:prstGeom>
          <a:solidFill>
            <a:schemeClr val="dk1">
              <a:alpha val="45882"/>
            </a:schemeClr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1110" name="Shape 1110"/>
          <p:cNvSpPr/>
          <p:nvPr/>
        </p:nvSpPr>
        <p:spPr>
          <a:xfrm>
            <a:off x="2120724" y="3630230"/>
            <a:ext cx="593999" cy="593999"/>
          </a:xfrm>
          <a:prstGeom prst="roundRect">
            <a:avLst>
              <a:gd fmla="val 8420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1" name="Shape 1111"/>
          <p:cNvSpPr/>
          <p:nvPr/>
        </p:nvSpPr>
        <p:spPr>
          <a:xfrm>
            <a:off x="2127723" y="4093771"/>
            <a:ext cx="587000" cy="135000"/>
          </a:xfrm>
          <a:prstGeom prst="roundRect">
            <a:avLst>
              <a:gd fmla="val 16667" name="adj"/>
            </a:avLst>
          </a:prstGeom>
          <a:solidFill>
            <a:schemeClr val="dk1">
              <a:alpha val="45882"/>
            </a:schemeClr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1112" name="Shape 1112"/>
          <p:cNvSpPr/>
          <p:nvPr/>
        </p:nvSpPr>
        <p:spPr>
          <a:xfrm>
            <a:off x="231228" y="4247828"/>
            <a:ext cx="593999" cy="593999"/>
          </a:xfrm>
          <a:prstGeom prst="roundRect">
            <a:avLst>
              <a:gd fmla="val 8420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3" name="Shape 1113"/>
          <p:cNvSpPr/>
          <p:nvPr/>
        </p:nvSpPr>
        <p:spPr>
          <a:xfrm>
            <a:off x="238227" y="4711369"/>
            <a:ext cx="587000" cy="135000"/>
          </a:xfrm>
          <a:prstGeom prst="roundRect">
            <a:avLst>
              <a:gd fmla="val 16667" name="adj"/>
            </a:avLst>
          </a:prstGeom>
          <a:solidFill>
            <a:schemeClr val="dk1">
              <a:alpha val="45882"/>
            </a:schemeClr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1114" name="Shape 1114"/>
          <p:cNvSpPr/>
          <p:nvPr/>
        </p:nvSpPr>
        <p:spPr>
          <a:xfrm>
            <a:off x="863863" y="4254553"/>
            <a:ext cx="593999" cy="593999"/>
          </a:xfrm>
          <a:prstGeom prst="roundRect">
            <a:avLst>
              <a:gd fmla="val 8420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5" name="Shape 1115"/>
          <p:cNvSpPr/>
          <p:nvPr/>
        </p:nvSpPr>
        <p:spPr>
          <a:xfrm>
            <a:off x="864140" y="4718094"/>
            <a:ext cx="587000" cy="135000"/>
          </a:xfrm>
          <a:prstGeom prst="roundRect">
            <a:avLst>
              <a:gd fmla="val 16667" name="adj"/>
            </a:avLst>
          </a:prstGeom>
          <a:solidFill>
            <a:schemeClr val="dk1">
              <a:alpha val="45882"/>
            </a:schemeClr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1116" name="Shape 1116"/>
          <p:cNvSpPr/>
          <p:nvPr/>
        </p:nvSpPr>
        <p:spPr>
          <a:xfrm>
            <a:off x="1489167" y="4255694"/>
            <a:ext cx="593999" cy="593999"/>
          </a:xfrm>
          <a:prstGeom prst="roundRect">
            <a:avLst>
              <a:gd fmla="val 8420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7" name="Shape 1117"/>
          <p:cNvSpPr/>
          <p:nvPr/>
        </p:nvSpPr>
        <p:spPr>
          <a:xfrm>
            <a:off x="1489442" y="4719235"/>
            <a:ext cx="587000" cy="135000"/>
          </a:xfrm>
          <a:prstGeom prst="roundRect">
            <a:avLst>
              <a:gd fmla="val 16667" name="adj"/>
            </a:avLst>
          </a:prstGeom>
          <a:solidFill>
            <a:schemeClr val="dk1">
              <a:alpha val="45882"/>
            </a:schemeClr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1118" name="Shape 1118"/>
          <p:cNvSpPr/>
          <p:nvPr/>
        </p:nvSpPr>
        <p:spPr>
          <a:xfrm>
            <a:off x="2114471" y="4262419"/>
            <a:ext cx="593999" cy="593999"/>
          </a:xfrm>
          <a:prstGeom prst="roundRect">
            <a:avLst>
              <a:gd fmla="val 8420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9" name="Shape 1119"/>
          <p:cNvSpPr/>
          <p:nvPr/>
        </p:nvSpPr>
        <p:spPr>
          <a:xfrm>
            <a:off x="2114747" y="4725960"/>
            <a:ext cx="587000" cy="135000"/>
          </a:xfrm>
          <a:prstGeom prst="roundRect">
            <a:avLst>
              <a:gd fmla="val 16667" name="adj"/>
            </a:avLst>
          </a:prstGeom>
          <a:solidFill>
            <a:schemeClr val="dk1">
              <a:alpha val="45882"/>
            </a:schemeClr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pic>
        <p:nvPicPr>
          <p:cNvPr id="1120" name="Shape 11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71804" y="1594490"/>
            <a:ext cx="458650" cy="45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1" name="Shape 11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95821" y="1586784"/>
            <a:ext cx="458650" cy="45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2" name="Shape 11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9855" y="1594491"/>
            <a:ext cx="458650" cy="45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3" name="Shape 11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38591" y="3616285"/>
            <a:ext cx="458650" cy="45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4" name="Shape 112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195821" y="3002248"/>
            <a:ext cx="458650" cy="45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5" name="Shape 112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579496" y="2993611"/>
            <a:ext cx="458650" cy="45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" name="Shape 112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13736" y="3623283"/>
            <a:ext cx="458650" cy="45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" name="Shape 112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949849" y="2995033"/>
            <a:ext cx="458650" cy="45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" name="Shape 112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28130" y="2962178"/>
            <a:ext cx="458650" cy="45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9" name="Shape 112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589662" y="3656137"/>
            <a:ext cx="416956" cy="416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0" name="Shape 1130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171211" y="3638237"/>
            <a:ext cx="458650" cy="45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1" name="Shape 113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316290" y="4263410"/>
            <a:ext cx="458650" cy="416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2" name="Shape 1132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950808" y="4249792"/>
            <a:ext cx="458650" cy="45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3" name="Shape 1133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590162" y="4274428"/>
            <a:ext cx="416956" cy="416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4" name="Shape 1134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2210733" y="4296555"/>
            <a:ext cx="416956" cy="416956"/>
          </a:xfrm>
          <a:prstGeom prst="rect">
            <a:avLst/>
          </a:prstGeom>
          <a:noFill/>
          <a:ln>
            <a:noFill/>
          </a:ln>
        </p:spPr>
      </p:pic>
      <p:sp>
        <p:nvSpPr>
          <p:cNvPr id="1135" name="Shape 1135"/>
          <p:cNvSpPr/>
          <p:nvPr/>
        </p:nvSpPr>
        <p:spPr>
          <a:xfrm>
            <a:off x="245583" y="2262477"/>
            <a:ext cx="2462888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rgbClr val="D99593"/>
                </a:solidFill>
                <a:latin typeface="Arial"/>
                <a:ea typeface="Arial"/>
                <a:cs typeface="Arial"/>
                <a:sym typeface="Arial"/>
              </a:rPr>
              <a:t>150 철광석 (안전자원)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사용 후 철광석을 획득 할 수 있습니다.</a:t>
            </a:r>
          </a:p>
        </p:txBody>
      </p:sp>
      <p:sp>
        <p:nvSpPr>
          <p:cNvPr id="1136" name="Shape 1136"/>
          <p:cNvSpPr/>
          <p:nvPr/>
        </p:nvSpPr>
        <p:spPr>
          <a:xfrm>
            <a:off x="2211552" y="2396939"/>
            <a:ext cx="464708" cy="410135"/>
          </a:xfrm>
          <a:prstGeom prst="roundRect">
            <a:avLst>
              <a:gd fmla="val 16667" name="adj"/>
            </a:avLst>
          </a:prstGeom>
          <a:solidFill>
            <a:srgbClr val="FABF8E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</a:t>
            </a:r>
          </a:p>
        </p:txBody>
      </p:sp>
      <p:sp>
        <p:nvSpPr>
          <p:cNvPr id="1137" name="Shape 1137"/>
          <p:cNvSpPr/>
          <p:nvPr/>
        </p:nvSpPr>
        <p:spPr>
          <a:xfrm>
            <a:off x="4598117" y="1231563"/>
            <a:ext cx="2595859" cy="4510478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8" name="Shape 1138"/>
          <p:cNvSpPr/>
          <p:nvPr/>
        </p:nvSpPr>
        <p:spPr>
          <a:xfrm>
            <a:off x="6444925" y="5369417"/>
            <a:ext cx="622285" cy="3348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78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Packing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78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</a:t>
            </a:r>
          </a:p>
        </p:txBody>
      </p:sp>
      <p:sp>
        <p:nvSpPr>
          <p:cNvPr id="1139" name="Shape 1139"/>
          <p:cNvSpPr/>
          <p:nvPr/>
        </p:nvSpPr>
        <p:spPr>
          <a:xfrm>
            <a:off x="4638287" y="1269461"/>
            <a:ext cx="2535517" cy="25363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아이텝</a:t>
            </a:r>
          </a:p>
        </p:txBody>
      </p:sp>
      <p:sp>
        <p:nvSpPr>
          <p:cNvPr id="1140" name="Shape 1140"/>
          <p:cNvSpPr/>
          <p:nvPr/>
        </p:nvSpPr>
        <p:spPr>
          <a:xfrm>
            <a:off x="4669576" y="1571038"/>
            <a:ext cx="593999" cy="593999"/>
          </a:xfrm>
          <a:prstGeom prst="roundRect">
            <a:avLst>
              <a:gd fmla="val 8420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1" name="Shape 1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4966" y="1585629"/>
            <a:ext cx="458650" cy="45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2" name="Shape 1142"/>
          <p:cNvSpPr/>
          <p:nvPr/>
        </p:nvSpPr>
        <p:spPr>
          <a:xfrm>
            <a:off x="4676576" y="2034580"/>
            <a:ext cx="587000" cy="135000"/>
          </a:xfrm>
          <a:prstGeom prst="roundRect">
            <a:avLst>
              <a:gd fmla="val 16667" name="adj"/>
            </a:avLst>
          </a:prstGeom>
          <a:solidFill>
            <a:schemeClr val="dk1">
              <a:alpha val="45882"/>
            </a:schemeClr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1143" name="Shape 1143"/>
          <p:cNvSpPr/>
          <p:nvPr/>
        </p:nvSpPr>
        <p:spPr>
          <a:xfrm>
            <a:off x="5302212" y="1577762"/>
            <a:ext cx="593999" cy="593999"/>
          </a:xfrm>
          <a:prstGeom prst="roundRect">
            <a:avLst>
              <a:gd fmla="val 8420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4" name="Shape 1144"/>
          <p:cNvSpPr/>
          <p:nvPr/>
        </p:nvSpPr>
        <p:spPr>
          <a:xfrm>
            <a:off x="5309212" y="2041303"/>
            <a:ext cx="587000" cy="135000"/>
          </a:xfrm>
          <a:prstGeom prst="roundRect">
            <a:avLst>
              <a:gd fmla="val 16667" name="adj"/>
            </a:avLst>
          </a:prstGeom>
          <a:solidFill>
            <a:schemeClr val="dk1">
              <a:alpha val="45882"/>
            </a:schemeClr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1145" name="Shape 1145"/>
          <p:cNvSpPr/>
          <p:nvPr/>
        </p:nvSpPr>
        <p:spPr>
          <a:xfrm>
            <a:off x="5927516" y="1578904"/>
            <a:ext cx="593999" cy="593999"/>
          </a:xfrm>
          <a:prstGeom prst="roundRect">
            <a:avLst>
              <a:gd fmla="val 8420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5934514" y="2042446"/>
            <a:ext cx="587000" cy="135000"/>
          </a:xfrm>
          <a:prstGeom prst="roundRect">
            <a:avLst>
              <a:gd fmla="val 16667" name="adj"/>
            </a:avLst>
          </a:prstGeom>
          <a:solidFill>
            <a:schemeClr val="dk1">
              <a:alpha val="45882"/>
            </a:schemeClr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1147" name="Shape 1147"/>
          <p:cNvSpPr/>
          <p:nvPr/>
        </p:nvSpPr>
        <p:spPr>
          <a:xfrm>
            <a:off x="6552819" y="1585628"/>
            <a:ext cx="593999" cy="593999"/>
          </a:xfrm>
          <a:prstGeom prst="roundRect">
            <a:avLst>
              <a:gd fmla="val 8420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8" name="Shape 1148"/>
          <p:cNvSpPr/>
          <p:nvPr/>
        </p:nvSpPr>
        <p:spPr>
          <a:xfrm>
            <a:off x="6559818" y="2049169"/>
            <a:ext cx="587000" cy="135000"/>
          </a:xfrm>
          <a:prstGeom prst="roundRect">
            <a:avLst>
              <a:gd fmla="val 16667" name="adj"/>
            </a:avLst>
          </a:prstGeom>
          <a:solidFill>
            <a:schemeClr val="dk1">
              <a:alpha val="45882"/>
            </a:schemeClr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1149" name="Shape 1149"/>
          <p:cNvSpPr/>
          <p:nvPr/>
        </p:nvSpPr>
        <p:spPr>
          <a:xfrm>
            <a:off x="4663128" y="2185483"/>
            <a:ext cx="2484000" cy="763608"/>
          </a:xfrm>
          <a:custGeom>
            <a:pathLst>
              <a:path extrusionOk="0" h="120000" w="120000">
                <a:moveTo>
                  <a:pt x="106842" y="0"/>
                </a:moveTo>
                <a:lnTo>
                  <a:pt x="108846" y="8928"/>
                </a:lnTo>
                <a:lnTo>
                  <a:pt x="117351" y="8928"/>
                </a:lnTo>
                <a:cubicBezTo>
                  <a:pt x="118814" y="8928"/>
                  <a:pt x="120000" y="12784"/>
                  <a:pt x="120000" y="17542"/>
                </a:cubicBezTo>
                <a:lnTo>
                  <a:pt x="120000" y="111385"/>
                </a:lnTo>
                <a:cubicBezTo>
                  <a:pt x="120000" y="116143"/>
                  <a:pt x="118814" y="120000"/>
                  <a:pt x="117351" y="120000"/>
                </a:cubicBezTo>
                <a:lnTo>
                  <a:pt x="2648" y="120000"/>
                </a:lnTo>
                <a:cubicBezTo>
                  <a:pt x="1185" y="120000"/>
                  <a:pt x="0" y="116143"/>
                  <a:pt x="0" y="111385"/>
                </a:cubicBezTo>
                <a:lnTo>
                  <a:pt x="0" y="17542"/>
                </a:lnTo>
                <a:cubicBezTo>
                  <a:pt x="0" y="12784"/>
                  <a:pt x="1185" y="8928"/>
                  <a:pt x="2648" y="8928"/>
                </a:cubicBezTo>
                <a:lnTo>
                  <a:pt x="104837" y="8928"/>
                </a:lnTo>
                <a:close/>
              </a:path>
            </a:pathLst>
          </a:custGeom>
          <a:solidFill>
            <a:srgbClr val="595959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0" name="Shape 1150"/>
          <p:cNvSpPr/>
          <p:nvPr/>
        </p:nvSpPr>
        <p:spPr>
          <a:xfrm>
            <a:off x="4669576" y="2978910"/>
            <a:ext cx="593999" cy="593999"/>
          </a:xfrm>
          <a:prstGeom prst="roundRect">
            <a:avLst>
              <a:gd fmla="val 8420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1" name="Shape 1151"/>
          <p:cNvSpPr/>
          <p:nvPr/>
        </p:nvSpPr>
        <p:spPr>
          <a:xfrm>
            <a:off x="4676576" y="3442451"/>
            <a:ext cx="587000" cy="135000"/>
          </a:xfrm>
          <a:prstGeom prst="roundRect">
            <a:avLst>
              <a:gd fmla="val 16667" name="adj"/>
            </a:avLst>
          </a:prstGeom>
          <a:solidFill>
            <a:schemeClr val="dk1">
              <a:alpha val="45882"/>
            </a:schemeClr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1152" name="Shape 1152"/>
          <p:cNvSpPr/>
          <p:nvPr/>
        </p:nvSpPr>
        <p:spPr>
          <a:xfrm>
            <a:off x="5302212" y="2985634"/>
            <a:ext cx="593999" cy="593999"/>
          </a:xfrm>
          <a:prstGeom prst="roundRect">
            <a:avLst>
              <a:gd fmla="val 8420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5309212" y="3449176"/>
            <a:ext cx="587000" cy="135000"/>
          </a:xfrm>
          <a:prstGeom prst="roundRect">
            <a:avLst>
              <a:gd fmla="val 16667" name="adj"/>
            </a:avLst>
          </a:prstGeom>
          <a:solidFill>
            <a:schemeClr val="dk1">
              <a:alpha val="45882"/>
            </a:schemeClr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1154" name="Shape 1154"/>
          <p:cNvSpPr/>
          <p:nvPr/>
        </p:nvSpPr>
        <p:spPr>
          <a:xfrm>
            <a:off x="5927516" y="2986776"/>
            <a:ext cx="593999" cy="593999"/>
          </a:xfrm>
          <a:prstGeom prst="roundRect">
            <a:avLst>
              <a:gd fmla="val 8420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5" name="Shape 1155"/>
          <p:cNvSpPr/>
          <p:nvPr/>
        </p:nvSpPr>
        <p:spPr>
          <a:xfrm>
            <a:off x="5934514" y="3450317"/>
            <a:ext cx="587000" cy="135000"/>
          </a:xfrm>
          <a:prstGeom prst="roundRect">
            <a:avLst>
              <a:gd fmla="val 16667" name="adj"/>
            </a:avLst>
          </a:prstGeom>
          <a:solidFill>
            <a:schemeClr val="dk1">
              <a:alpha val="45882"/>
            </a:schemeClr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1156" name="Shape 1156"/>
          <p:cNvSpPr/>
          <p:nvPr/>
        </p:nvSpPr>
        <p:spPr>
          <a:xfrm>
            <a:off x="6552819" y="2993500"/>
            <a:ext cx="593999" cy="593999"/>
          </a:xfrm>
          <a:prstGeom prst="roundRect">
            <a:avLst>
              <a:gd fmla="val 8420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7" name="Shape 1157"/>
          <p:cNvSpPr/>
          <p:nvPr/>
        </p:nvSpPr>
        <p:spPr>
          <a:xfrm>
            <a:off x="6559818" y="3457042"/>
            <a:ext cx="587000" cy="135000"/>
          </a:xfrm>
          <a:prstGeom prst="roundRect">
            <a:avLst>
              <a:gd fmla="val 16667" name="adj"/>
            </a:avLst>
          </a:prstGeom>
          <a:solidFill>
            <a:schemeClr val="dk1">
              <a:alpha val="45882"/>
            </a:schemeClr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1158" name="Shape 1158"/>
          <p:cNvSpPr/>
          <p:nvPr/>
        </p:nvSpPr>
        <p:spPr>
          <a:xfrm>
            <a:off x="4669676" y="3615641"/>
            <a:ext cx="593999" cy="593999"/>
          </a:xfrm>
          <a:prstGeom prst="roundRect">
            <a:avLst>
              <a:gd fmla="val 8420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9" name="Shape 1159"/>
          <p:cNvSpPr/>
          <p:nvPr/>
        </p:nvSpPr>
        <p:spPr>
          <a:xfrm>
            <a:off x="4676675" y="4079182"/>
            <a:ext cx="587000" cy="135000"/>
          </a:xfrm>
          <a:prstGeom prst="roundRect">
            <a:avLst>
              <a:gd fmla="val 16667" name="adj"/>
            </a:avLst>
          </a:prstGeom>
          <a:solidFill>
            <a:schemeClr val="dk1">
              <a:alpha val="45882"/>
            </a:schemeClr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1160" name="Shape 1160"/>
          <p:cNvSpPr/>
          <p:nvPr/>
        </p:nvSpPr>
        <p:spPr>
          <a:xfrm>
            <a:off x="5302312" y="3622364"/>
            <a:ext cx="593999" cy="593999"/>
          </a:xfrm>
          <a:prstGeom prst="roundRect">
            <a:avLst>
              <a:gd fmla="val 8420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1" name="Shape 1161"/>
          <p:cNvSpPr/>
          <p:nvPr/>
        </p:nvSpPr>
        <p:spPr>
          <a:xfrm>
            <a:off x="5309312" y="4085905"/>
            <a:ext cx="587000" cy="135000"/>
          </a:xfrm>
          <a:prstGeom prst="roundRect">
            <a:avLst>
              <a:gd fmla="val 16667" name="adj"/>
            </a:avLst>
          </a:prstGeom>
          <a:solidFill>
            <a:schemeClr val="dk1">
              <a:alpha val="45882"/>
            </a:schemeClr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1162" name="Shape 1162"/>
          <p:cNvSpPr/>
          <p:nvPr/>
        </p:nvSpPr>
        <p:spPr>
          <a:xfrm>
            <a:off x="5927616" y="3623507"/>
            <a:ext cx="593999" cy="593999"/>
          </a:xfrm>
          <a:prstGeom prst="roundRect">
            <a:avLst>
              <a:gd fmla="val 8420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3" name="Shape 1163"/>
          <p:cNvSpPr/>
          <p:nvPr/>
        </p:nvSpPr>
        <p:spPr>
          <a:xfrm>
            <a:off x="5934614" y="4087048"/>
            <a:ext cx="587000" cy="135000"/>
          </a:xfrm>
          <a:prstGeom prst="roundRect">
            <a:avLst>
              <a:gd fmla="val 16667" name="adj"/>
            </a:avLst>
          </a:prstGeom>
          <a:solidFill>
            <a:schemeClr val="dk1">
              <a:alpha val="45882"/>
            </a:schemeClr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1164" name="Shape 1164"/>
          <p:cNvSpPr/>
          <p:nvPr/>
        </p:nvSpPr>
        <p:spPr>
          <a:xfrm>
            <a:off x="6552919" y="3630230"/>
            <a:ext cx="593999" cy="593999"/>
          </a:xfrm>
          <a:prstGeom prst="roundRect">
            <a:avLst>
              <a:gd fmla="val 8420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5" name="Shape 1165"/>
          <p:cNvSpPr/>
          <p:nvPr/>
        </p:nvSpPr>
        <p:spPr>
          <a:xfrm>
            <a:off x="6559918" y="4093771"/>
            <a:ext cx="587000" cy="135000"/>
          </a:xfrm>
          <a:prstGeom prst="roundRect">
            <a:avLst>
              <a:gd fmla="val 16667" name="adj"/>
            </a:avLst>
          </a:prstGeom>
          <a:solidFill>
            <a:schemeClr val="dk1">
              <a:alpha val="45882"/>
            </a:schemeClr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1166" name="Shape 1166"/>
          <p:cNvSpPr/>
          <p:nvPr/>
        </p:nvSpPr>
        <p:spPr>
          <a:xfrm>
            <a:off x="4663423" y="4247828"/>
            <a:ext cx="593999" cy="593999"/>
          </a:xfrm>
          <a:prstGeom prst="roundRect">
            <a:avLst>
              <a:gd fmla="val 8420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7" name="Shape 1167"/>
          <p:cNvSpPr/>
          <p:nvPr/>
        </p:nvSpPr>
        <p:spPr>
          <a:xfrm>
            <a:off x="4670423" y="4711369"/>
            <a:ext cx="587000" cy="135000"/>
          </a:xfrm>
          <a:prstGeom prst="roundRect">
            <a:avLst>
              <a:gd fmla="val 16667" name="adj"/>
            </a:avLst>
          </a:prstGeom>
          <a:solidFill>
            <a:schemeClr val="dk1">
              <a:alpha val="45882"/>
            </a:schemeClr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1168" name="Shape 1168"/>
          <p:cNvSpPr/>
          <p:nvPr/>
        </p:nvSpPr>
        <p:spPr>
          <a:xfrm>
            <a:off x="5296060" y="4254553"/>
            <a:ext cx="593999" cy="593999"/>
          </a:xfrm>
          <a:prstGeom prst="roundRect">
            <a:avLst>
              <a:gd fmla="val 8420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9" name="Shape 1169"/>
          <p:cNvSpPr/>
          <p:nvPr/>
        </p:nvSpPr>
        <p:spPr>
          <a:xfrm>
            <a:off x="5303058" y="4718094"/>
            <a:ext cx="587000" cy="135000"/>
          </a:xfrm>
          <a:prstGeom prst="roundRect">
            <a:avLst>
              <a:gd fmla="val 16667" name="adj"/>
            </a:avLst>
          </a:prstGeom>
          <a:solidFill>
            <a:schemeClr val="dk1">
              <a:alpha val="45882"/>
            </a:schemeClr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1170" name="Shape 1170"/>
          <p:cNvSpPr/>
          <p:nvPr/>
        </p:nvSpPr>
        <p:spPr>
          <a:xfrm>
            <a:off x="5921362" y="4255694"/>
            <a:ext cx="593999" cy="593999"/>
          </a:xfrm>
          <a:prstGeom prst="roundRect">
            <a:avLst>
              <a:gd fmla="val 8420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1" name="Shape 1171"/>
          <p:cNvSpPr/>
          <p:nvPr/>
        </p:nvSpPr>
        <p:spPr>
          <a:xfrm>
            <a:off x="5928362" y="4719235"/>
            <a:ext cx="587000" cy="135000"/>
          </a:xfrm>
          <a:prstGeom prst="roundRect">
            <a:avLst>
              <a:gd fmla="val 16667" name="adj"/>
            </a:avLst>
          </a:prstGeom>
          <a:solidFill>
            <a:schemeClr val="dk1">
              <a:alpha val="45882"/>
            </a:schemeClr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1172" name="Shape 1172"/>
          <p:cNvSpPr/>
          <p:nvPr/>
        </p:nvSpPr>
        <p:spPr>
          <a:xfrm>
            <a:off x="6546667" y="4262419"/>
            <a:ext cx="593999" cy="593999"/>
          </a:xfrm>
          <a:prstGeom prst="roundRect">
            <a:avLst>
              <a:gd fmla="val 8420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3" name="Shape 1173"/>
          <p:cNvSpPr/>
          <p:nvPr/>
        </p:nvSpPr>
        <p:spPr>
          <a:xfrm>
            <a:off x="6553665" y="4725960"/>
            <a:ext cx="587000" cy="135000"/>
          </a:xfrm>
          <a:prstGeom prst="roundRect">
            <a:avLst>
              <a:gd fmla="val 16667" name="adj"/>
            </a:avLst>
          </a:prstGeom>
          <a:solidFill>
            <a:schemeClr val="dk1">
              <a:alpha val="45882"/>
            </a:schemeClr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pic>
        <p:nvPicPr>
          <p:cNvPr id="1174" name="Shape 11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04000" y="1594490"/>
            <a:ext cx="458650" cy="45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5" name="Shape 117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28017" y="1586784"/>
            <a:ext cx="458650" cy="45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6" name="Shape 117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52051" y="1594491"/>
            <a:ext cx="458650" cy="45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7" name="Shape 117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370787" y="3616285"/>
            <a:ext cx="458650" cy="45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8" name="Shape 117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628015" y="3002248"/>
            <a:ext cx="458650" cy="45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9" name="Shape 117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011692" y="2993611"/>
            <a:ext cx="458650" cy="45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0" name="Shape 118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745932" y="3623283"/>
            <a:ext cx="458650" cy="45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1" name="Shape 118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382044" y="2995033"/>
            <a:ext cx="458650" cy="45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2" name="Shape 118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760326" y="2962178"/>
            <a:ext cx="458650" cy="45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3" name="Shape 118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021857" y="3656137"/>
            <a:ext cx="416956" cy="416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4" name="Shape 118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603407" y="3638237"/>
            <a:ext cx="458650" cy="45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5" name="Shape 118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4748485" y="4263410"/>
            <a:ext cx="458650" cy="416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6" name="Shape 1186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5383003" y="4249792"/>
            <a:ext cx="458650" cy="45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7" name="Shape 1187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6022357" y="4274428"/>
            <a:ext cx="416956" cy="416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8" name="Shape 1188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6642928" y="4296555"/>
            <a:ext cx="416956" cy="416956"/>
          </a:xfrm>
          <a:prstGeom prst="rect">
            <a:avLst/>
          </a:prstGeom>
          <a:noFill/>
          <a:ln>
            <a:noFill/>
          </a:ln>
        </p:spPr>
      </p:pic>
      <p:sp>
        <p:nvSpPr>
          <p:cNvPr id="1189" name="Shape 1189"/>
          <p:cNvSpPr/>
          <p:nvPr/>
        </p:nvSpPr>
        <p:spPr>
          <a:xfrm>
            <a:off x="4677778" y="2262477"/>
            <a:ext cx="2462888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rgbClr val="D99593"/>
                </a:solidFill>
                <a:latin typeface="Arial"/>
                <a:ea typeface="Arial"/>
                <a:cs typeface="Arial"/>
                <a:sym typeface="Arial"/>
              </a:rPr>
              <a:t>150 철광석 (안전자원)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사용 후 철광석을 획득 할 수 있습니다.</a:t>
            </a:r>
          </a:p>
        </p:txBody>
      </p:sp>
      <p:sp>
        <p:nvSpPr>
          <p:cNvPr id="1190" name="Shape 1190"/>
          <p:cNvSpPr/>
          <p:nvPr/>
        </p:nvSpPr>
        <p:spPr>
          <a:xfrm flipH="1">
            <a:off x="2819806" y="2327823"/>
            <a:ext cx="335234" cy="19204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959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1" name="Shape 1191"/>
          <p:cNvSpPr/>
          <p:nvPr/>
        </p:nvSpPr>
        <p:spPr>
          <a:xfrm>
            <a:off x="2767575" y="2497180"/>
            <a:ext cx="1465481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인벤토리에서 사용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가능한 아이템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아이템 이름 / 아이템 설명</a:t>
            </a:r>
          </a:p>
        </p:txBody>
      </p:sp>
      <p:sp>
        <p:nvSpPr>
          <p:cNvPr id="1192" name="Shape 1192"/>
          <p:cNvSpPr/>
          <p:nvPr/>
        </p:nvSpPr>
        <p:spPr>
          <a:xfrm flipH="1">
            <a:off x="7260858" y="2294826"/>
            <a:ext cx="335234" cy="19204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959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3" name="Shape 1193"/>
          <p:cNvSpPr/>
          <p:nvPr/>
        </p:nvSpPr>
        <p:spPr>
          <a:xfrm>
            <a:off x="7208625" y="2464183"/>
            <a:ext cx="1456625" cy="553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인벤토리에서 사용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불가능한 아이템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아이템 이름 / 아이템 설명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4" name="Shape 1194"/>
          <p:cNvSpPr/>
          <p:nvPr/>
        </p:nvSpPr>
        <p:spPr>
          <a:xfrm>
            <a:off x="1648456" y="5404503"/>
            <a:ext cx="1065550" cy="29830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FABF8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SHOP</a:t>
            </a:r>
          </a:p>
        </p:txBody>
      </p:sp>
      <p:pic>
        <p:nvPicPr>
          <p:cNvPr id="1195" name="Shape 1195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476309" y="5360748"/>
            <a:ext cx="326262" cy="3445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6" name="Shape 1196"/>
          <p:cNvCxnSpPr/>
          <p:nvPr/>
        </p:nvCxnSpPr>
        <p:spPr>
          <a:xfrm>
            <a:off x="172920" y="5349223"/>
            <a:ext cx="2595859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7" name="Shape 1197"/>
          <p:cNvSpPr/>
          <p:nvPr/>
        </p:nvSpPr>
        <p:spPr>
          <a:xfrm>
            <a:off x="4619362" y="5407564"/>
            <a:ext cx="311850" cy="31185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1198" name="Shape 1198"/>
          <p:cNvSpPr/>
          <p:nvPr/>
        </p:nvSpPr>
        <p:spPr>
          <a:xfrm>
            <a:off x="6430366" y="5381578"/>
            <a:ext cx="622285" cy="3348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78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Packing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78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</a:t>
            </a:r>
          </a:p>
        </p:txBody>
      </p:sp>
      <p:sp>
        <p:nvSpPr>
          <p:cNvPr id="1199" name="Shape 1199"/>
          <p:cNvSpPr/>
          <p:nvPr/>
        </p:nvSpPr>
        <p:spPr>
          <a:xfrm>
            <a:off x="6066092" y="5409942"/>
            <a:ext cx="1065550" cy="29830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FABF8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SHOP</a:t>
            </a:r>
          </a:p>
        </p:txBody>
      </p:sp>
      <p:cxnSp>
        <p:nvCxnSpPr>
          <p:cNvPr id="1200" name="Shape 1200"/>
          <p:cNvCxnSpPr/>
          <p:nvPr/>
        </p:nvCxnSpPr>
        <p:spPr>
          <a:xfrm>
            <a:off x="4590557" y="5354660"/>
            <a:ext cx="2595859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01" name="Shape 1201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5888855" y="5373507"/>
            <a:ext cx="326262" cy="344591"/>
          </a:xfrm>
          <a:prstGeom prst="rect">
            <a:avLst/>
          </a:prstGeom>
          <a:noFill/>
          <a:ln>
            <a:noFill/>
          </a:ln>
        </p:spPr>
      </p:pic>
      <p:sp>
        <p:nvSpPr>
          <p:cNvPr id="1202" name="Shape 1202"/>
          <p:cNvSpPr/>
          <p:nvPr/>
        </p:nvSpPr>
        <p:spPr>
          <a:xfrm flipH="1">
            <a:off x="2809413" y="5378957"/>
            <a:ext cx="335234" cy="19204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959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3" name="Shape 1203"/>
          <p:cNvSpPr/>
          <p:nvPr/>
        </p:nvSpPr>
        <p:spPr>
          <a:xfrm flipH="1">
            <a:off x="7250465" y="5379580"/>
            <a:ext cx="335234" cy="19204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959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4" name="Shape 1204"/>
          <p:cNvSpPr/>
          <p:nvPr/>
        </p:nvSpPr>
        <p:spPr>
          <a:xfrm>
            <a:off x="2767575" y="5557551"/>
            <a:ext cx="1306883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상점으로 이동</a:t>
            </a:r>
          </a:p>
        </p:txBody>
      </p:sp>
      <p:sp>
        <p:nvSpPr>
          <p:cNvPr id="1205" name="Shape 1205"/>
          <p:cNvSpPr/>
          <p:nvPr/>
        </p:nvSpPr>
        <p:spPr>
          <a:xfrm>
            <a:off x="7208627" y="5543423"/>
            <a:ext cx="1306883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상점으로 이동</a:t>
            </a:r>
          </a:p>
        </p:txBody>
      </p:sp>
      <p:sp>
        <p:nvSpPr>
          <p:cNvPr id="1206" name="Shape 1206"/>
          <p:cNvSpPr/>
          <p:nvPr/>
        </p:nvSpPr>
        <p:spPr>
          <a:xfrm flipH="1">
            <a:off x="7221567" y="3459223"/>
            <a:ext cx="335234" cy="19204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959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7" name="Shape 1207"/>
          <p:cNvSpPr/>
          <p:nvPr/>
        </p:nvSpPr>
        <p:spPr>
          <a:xfrm>
            <a:off x="7169335" y="3628580"/>
            <a:ext cx="1306883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보유 수량</a:t>
            </a:r>
          </a:p>
        </p:txBody>
      </p:sp>
      <p:sp>
        <p:nvSpPr>
          <p:cNvPr id="1208" name="Shape 1208"/>
          <p:cNvSpPr/>
          <p:nvPr/>
        </p:nvSpPr>
        <p:spPr>
          <a:xfrm flipH="1">
            <a:off x="2791607" y="4093062"/>
            <a:ext cx="335234" cy="19204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959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9" name="Shape 1209"/>
          <p:cNvSpPr/>
          <p:nvPr/>
        </p:nvSpPr>
        <p:spPr>
          <a:xfrm>
            <a:off x="2739375" y="4262419"/>
            <a:ext cx="1306883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보유 수량</a:t>
            </a:r>
          </a:p>
        </p:txBody>
      </p:sp>
      <p:sp>
        <p:nvSpPr>
          <p:cNvPr id="1210" name="Shape 1210"/>
          <p:cNvSpPr/>
          <p:nvPr/>
        </p:nvSpPr>
        <p:spPr>
          <a:xfrm>
            <a:off x="157829" y="910261"/>
            <a:ext cx="853439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14313" lvl="0" marL="214313" marR="0" rtl="0" algn="l">
              <a:spcBef>
                <a:spcPts val="0"/>
              </a:spcBef>
              <a:buClr>
                <a:schemeClr val="dk1"/>
              </a:buClr>
              <a:buSzPct val="95454"/>
              <a:buFont typeface="Noto Sans Symbols"/>
              <a:buChar char="◆"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6" name="Shape 12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1039" y="1218041"/>
            <a:ext cx="694064" cy="649997"/>
          </a:xfrm>
          <a:prstGeom prst="rect">
            <a:avLst/>
          </a:prstGeom>
          <a:noFill/>
          <a:ln>
            <a:noFill/>
          </a:ln>
        </p:spPr>
      </p:pic>
      <p:sp>
        <p:nvSpPr>
          <p:cNvPr id="1217" name="Shape 1217"/>
          <p:cNvSpPr/>
          <p:nvPr/>
        </p:nvSpPr>
        <p:spPr>
          <a:xfrm>
            <a:off x="165921" y="1231563"/>
            <a:ext cx="2595859" cy="4510478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8" name="Shape 1218"/>
          <p:cNvSpPr/>
          <p:nvPr/>
        </p:nvSpPr>
        <p:spPr>
          <a:xfrm>
            <a:off x="201727" y="5402126"/>
            <a:ext cx="311850" cy="31185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1219" name="Shape 1219"/>
          <p:cNvSpPr/>
          <p:nvPr/>
        </p:nvSpPr>
        <p:spPr>
          <a:xfrm>
            <a:off x="2012728" y="5376142"/>
            <a:ext cx="622285" cy="3348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78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Packing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78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</a:t>
            </a:r>
          </a:p>
        </p:txBody>
      </p:sp>
      <p:sp>
        <p:nvSpPr>
          <p:cNvPr id="1220" name="Shape 1220"/>
          <p:cNvSpPr/>
          <p:nvPr/>
        </p:nvSpPr>
        <p:spPr>
          <a:xfrm>
            <a:off x="206091" y="1269461"/>
            <a:ext cx="2535517" cy="25363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아이텝</a:t>
            </a:r>
          </a:p>
        </p:txBody>
      </p:sp>
      <p:sp>
        <p:nvSpPr>
          <p:cNvPr id="1221" name="Shape 1221"/>
          <p:cNvSpPr/>
          <p:nvPr/>
        </p:nvSpPr>
        <p:spPr>
          <a:xfrm>
            <a:off x="237381" y="1571038"/>
            <a:ext cx="593999" cy="593999"/>
          </a:xfrm>
          <a:prstGeom prst="roundRect">
            <a:avLst>
              <a:gd fmla="val 8420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2" name="Shape 12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2769" y="1585629"/>
            <a:ext cx="458650" cy="45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3" name="Shape 1223"/>
          <p:cNvSpPr/>
          <p:nvPr/>
        </p:nvSpPr>
        <p:spPr>
          <a:xfrm>
            <a:off x="244380" y="2034580"/>
            <a:ext cx="587000" cy="135000"/>
          </a:xfrm>
          <a:prstGeom prst="roundRect">
            <a:avLst>
              <a:gd fmla="val 16667" name="adj"/>
            </a:avLst>
          </a:prstGeom>
          <a:solidFill>
            <a:schemeClr val="dk1">
              <a:alpha val="45882"/>
            </a:schemeClr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1224" name="Shape 1224"/>
          <p:cNvSpPr/>
          <p:nvPr/>
        </p:nvSpPr>
        <p:spPr>
          <a:xfrm>
            <a:off x="870016" y="1577762"/>
            <a:ext cx="593999" cy="593999"/>
          </a:xfrm>
          <a:prstGeom prst="roundRect">
            <a:avLst>
              <a:gd fmla="val 8420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5" name="Shape 1225"/>
          <p:cNvSpPr/>
          <p:nvPr/>
        </p:nvSpPr>
        <p:spPr>
          <a:xfrm>
            <a:off x="877016" y="2041303"/>
            <a:ext cx="587000" cy="135000"/>
          </a:xfrm>
          <a:prstGeom prst="roundRect">
            <a:avLst>
              <a:gd fmla="val 16667" name="adj"/>
            </a:avLst>
          </a:prstGeom>
          <a:solidFill>
            <a:schemeClr val="dk1">
              <a:alpha val="45882"/>
            </a:schemeClr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1226" name="Shape 1226"/>
          <p:cNvSpPr/>
          <p:nvPr/>
        </p:nvSpPr>
        <p:spPr>
          <a:xfrm>
            <a:off x="1495320" y="1578904"/>
            <a:ext cx="593999" cy="593999"/>
          </a:xfrm>
          <a:prstGeom prst="roundRect">
            <a:avLst>
              <a:gd fmla="val 8420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7" name="Shape 1227"/>
          <p:cNvSpPr/>
          <p:nvPr/>
        </p:nvSpPr>
        <p:spPr>
          <a:xfrm>
            <a:off x="1502320" y="2042446"/>
            <a:ext cx="587000" cy="135000"/>
          </a:xfrm>
          <a:prstGeom prst="roundRect">
            <a:avLst>
              <a:gd fmla="val 16667" name="adj"/>
            </a:avLst>
          </a:prstGeom>
          <a:solidFill>
            <a:schemeClr val="dk1">
              <a:alpha val="45882"/>
            </a:schemeClr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1228" name="Shape 1228"/>
          <p:cNvSpPr/>
          <p:nvPr/>
        </p:nvSpPr>
        <p:spPr>
          <a:xfrm>
            <a:off x="2120624" y="1585628"/>
            <a:ext cx="593999" cy="593999"/>
          </a:xfrm>
          <a:prstGeom prst="roundRect">
            <a:avLst>
              <a:gd fmla="val 8420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9" name="Shape 1229"/>
          <p:cNvSpPr/>
          <p:nvPr/>
        </p:nvSpPr>
        <p:spPr>
          <a:xfrm>
            <a:off x="2127623" y="2049169"/>
            <a:ext cx="587000" cy="135000"/>
          </a:xfrm>
          <a:prstGeom prst="roundRect">
            <a:avLst>
              <a:gd fmla="val 16667" name="adj"/>
            </a:avLst>
          </a:prstGeom>
          <a:solidFill>
            <a:schemeClr val="dk1">
              <a:alpha val="45882"/>
            </a:schemeClr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1230" name="Shape 1230"/>
          <p:cNvSpPr/>
          <p:nvPr/>
        </p:nvSpPr>
        <p:spPr>
          <a:xfrm>
            <a:off x="230933" y="2185483"/>
            <a:ext cx="2484000" cy="763608"/>
          </a:xfrm>
          <a:custGeom>
            <a:pathLst>
              <a:path extrusionOk="0" h="120000" w="120000">
                <a:moveTo>
                  <a:pt x="106842" y="0"/>
                </a:moveTo>
                <a:lnTo>
                  <a:pt x="108846" y="8928"/>
                </a:lnTo>
                <a:lnTo>
                  <a:pt x="117351" y="8928"/>
                </a:lnTo>
                <a:cubicBezTo>
                  <a:pt x="118814" y="8928"/>
                  <a:pt x="120000" y="12784"/>
                  <a:pt x="120000" y="17542"/>
                </a:cubicBezTo>
                <a:lnTo>
                  <a:pt x="120000" y="111385"/>
                </a:lnTo>
                <a:cubicBezTo>
                  <a:pt x="120000" y="116143"/>
                  <a:pt x="118814" y="120000"/>
                  <a:pt x="117351" y="120000"/>
                </a:cubicBezTo>
                <a:lnTo>
                  <a:pt x="2648" y="120000"/>
                </a:lnTo>
                <a:cubicBezTo>
                  <a:pt x="1185" y="120000"/>
                  <a:pt x="0" y="116143"/>
                  <a:pt x="0" y="111385"/>
                </a:cubicBezTo>
                <a:lnTo>
                  <a:pt x="0" y="17542"/>
                </a:lnTo>
                <a:cubicBezTo>
                  <a:pt x="0" y="12784"/>
                  <a:pt x="1185" y="8928"/>
                  <a:pt x="2648" y="8928"/>
                </a:cubicBezTo>
                <a:lnTo>
                  <a:pt x="104837" y="8928"/>
                </a:lnTo>
                <a:close/>
              </a:path>
            </a:pathLst>
          </a:custGeom>
          <a:solidFill>
            <a:srgbClr val="595959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1" name="Shape 1231"/>
          <p:cNvSpPr/>
          <p:nvPr/>
        </p:nvSpPr>
        <p:spPr>
          <a:xfrm>
            <a:off x="237381" y="2978910"/>
            <a:ext cx="593999" cy="593999"/>
          </a:xfrm>
          <a:prstGeom prst="roundRect">
            <a:avLst>
              <a:gd fmla="val 8420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2" name="Shape 1232"/>
          <p:cNvSpPr/>
          <p:nvPr/>
        </p:nvSpPr>
        <p:spPr>
          <a:xfrm>
            <a:off x="244380" y="3442451"/>
            <a:ext cx="587000" cy="135000"/>
          </a:xfrm>
          <a:prstGeom prst="roundRect">
            <a:avLst>
              <a:gd fmla="val 16667" name="adj"/>
            </a:avLst>
          </a:prstGeom>
          <a:solidFill>
            <a:schemeClr val="dk1">
              <a:alpha val="45882"/>
            </a:schemeClr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1233" name="Shape 1233"/>
          <p:cNvSpPr/>
          <p:nvPr/>
        </p:nvSpPr>
        <p:spPr>
          <a:xfrm>
            <a:off x="870016" y="2985634"/>
            <a:ext cx="593999" cy="593999"/>
          </a:xfrm>
          <a:prstGeom prst="roundRect">
            <a:avLst>
              <a:gd fmla="val 8420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4" name="Shape 1234"/>
          <p:cNvSpPr/>
          <p:nvPr/>
        </p:nvSpPr>
        <p:spPr>
          <a:xfrm>
            <a:off x="877016" y="3449176"/>
            <a:ext cx="587000" cy="135000"/>
          </a:xfrm>
          <a:prstGeom prst="roundRect">
            <a:avLst>
              <a:gd fmla="val 16667" name="adj"/>
            </a:avLst>
          </a:prstGeom>
          <a:solidFill>
            <a:schemeClr val="dk1">
              <a:alpha val="45882"/>
            </a:schemeClr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1235" name="Shape 1235"/>
          <p:cNvSpPr/>
          <p:nvPr/>
        </p:nvSpPr>
        <p:spPr>
          <a:xfrm>
            <a:off x="1495320" y="2986776"/>
            <a:ext cx="593999" cy="593999"/>
          </a:xfrm>
          <a:prstGeom prst="roundRect">
            <a:avLst>
              <a:gd fmla="val 8420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6" name="Shape 1236"/>
          <p:cNvSpPr/>
          <p:nvPr/>
        </p:nvSpPr>
        <p:spPr>
          <a:xfrm>
            <a:off x="1502320" y="3450317"/>
            <a:ext cx="587000" cy="135000"/>
          </a:xfrm>
          <a:prstGeom prst="roundRect">
            <a:avLst>
              <a:gd fmla="val 16667" name="adj"/>
            </a:avLst>
          </a:prstGeom>
          <a:solidFill>
            <a:schemeClr val="dk1">
              <a:alpha val="45882"/>
            </a:schemeClr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1237" name="Shape 1237"/>
          <p:cNvSpPr/>
          <p:nvPr/>
        </p:nvSpPr>
        <p:spPr>
          <a:xfrm>
            <a:off x="2120624" y="2993500"/>
            <a:ext cx="593999" cy="593999"/>
          </a:xfrm>
          <a:prstGeom prst="roundRect">
            <a:avLst>
              <a:gd fmla="val 8420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8" name="Shape 1238"/>
          <p:cNvSpPr/>
          <p:nvPr/>
        </p:nvSpPr>
        <p:spPr>
          <a:xfrm>
            <a:off x="2127623" y="3457042"/>
            <a:ext cx="587000" cy="135000"/>
          </a:xfrm>
          <a:prstGeom prst="roundRect">
            <a:avLst>
              <a:gd fmla="val 16667" name="adj"/>
            </a:avLst>
          </a:prstGeom>
          <a:solidFill>
            <a:schemeClr val="dk1">
              <a:alpha val="45882"/>
            </a:schemeClr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1239" name="Shape 1239"/>
          <p:cNvSpPr/>
          <p:nvPr/>
        </p:nvSpPr>
        <p:spPr>
          <a:xfrm>
            <a:off x="237481" y="3615641"/>
            <a:ext cx="593999" cy="593999"/>
          </a:xfrm>
          <a:prstGeom prst="roundRect">
            <a:avLst>
              <a:gd fmla="val 8420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0" name="Shape 1240"/>
          <p:cNvSpPr/>
          <p:nvPr/>
        </p:nvSpPr>
        <p:spPr>
          <a:xfrm>
            <a:off x="244480" y="4079182"/>
            <a:ext cx="587000" cy="135000"/>
          </a:xfrm>
          <a:prstGeom prst="roundRect">
            <a:avLst>
              <a:gd fmla="val 16667" name="adj"/>
            </a:avLst>
          </a:prstGeom>
          <a:solidFill>
            <a:schemeClr val="dk1">
              <a:alpha val="45882"/>
            </a:schemeClr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1241" name="Shape 1241"/>
          <p:cNvSpPr/>
          <p:nvPr/>
        </p:nvSpPr>
        <p:spPr>
          <a:xfrm>
            <a:off x="870116" y="3622364"/>
            <a:ext cx="593999" cy="593999"/>
          </a:xfrm>
          <a:prstGeom prst="roundRect">
            <a:avLst>
              <a:gd fmla="val 8420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2" name="Shape 1242"/>
          <p:cNvSpPr/>
          <p:nvPr/>
        </p:nvSpPr>
        <p:spPr>
          <a:xfrm>
            <a:off x="877116" y="4085905"/>
            <a:ext cx="587000" cy="135000"/>
          </a:xfrm>
          <a:prstGeom prst="roundRect">
            <a:avLst>
              <a:gd fmla="val 16667" name="adj"/>
            </a:avLst>
          </a:prstGeom>
          <a:solidFill>
            <a:schemeClr val="dk1">
              <a:alpha val="45882"/>
            </a:schemeClr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1243" name="Shape 1243"/>
          <p:cNvSpPr/>
          <p:nvPr/>
        </p:nvSpPr>
        <p:spPr>
          <a:xfrm>
            <a:off x="1495420" y="3623507"/>
            <a:ext cx="593999" cy="593999"/>
          </a:xfrm>
          <a:prstGeom prst="roundRect">
            <a:avLst>
              <a:gd fmla="val 8420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4" name="Shape 1244"/>
          <p:cNvSpPr/>
          <p:nvPr/>
        </p:nvSpPr>
        <p:spPr>
          <a:xfrm>
            <a:off x="1502420" y="4087048"/>
            <a:ext cx="587000" cy="135000"/>
          </a:xfrm>
          <a:prstGeom prst="roundRect">
            <a:avLst>
              <a:gd fmla="val 16667" name="adj"/>
            </a:avLst>
          </a:prstGeom>
          <a:solidFill>
            <a:schemeClr val="dk1">
              <a:alpha val="45882"/>
            </a:schemeClr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1245" name="Shape 1245"/>
          <p:cNvSpPr/>
          <p:nvPr/>
        </p:nvSpPr>
        <p:spPr>
          <a:xfrm>
            <a:off x="2120724" y="3630230"/>
            <a:ext cx="593999" cy="593999"/>
          </a:xfrm>
          <a:prstGeom prst="roundRect">
            <a:avLst>
              <a:gd fmla="val 8420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6" name="Shape 1246"/>
          <p:cNvSpPr/>
          <p:nvPr/>
        </p:nvSpPr>
        <p:spPr>
          <a:xfrm>
            <a:off x="2127723" y="4093771"/>
            <a:ext cx="587000" cy="135000"/>
          </a:xfrm>
          <a:prstGeom prst="roundRect">
            <a:avLst>
              <a:gd fmla="val 16667" name="adj"/>
            </a:avLst>
          </a:prstGeom>
          <a:solidFill>
            <a:schemeClr val="dk1">
              <a:alpha val="45882"/>
            </a:schemeClr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1247" name="Shape 1247"/>
          <p:cNvSpPr/>
          <p:nvPr/>
        </p:nvSpPr>
        <p:spPr>
          <a:xfrm>
            <a:off x="231228" y="4247828"/>
            <a:ext cx="593999" cy="593999"/>
          </a:xfrm>
          <a:prstGeom prst="roundRect">
            <a:avLst>
              <a:gd fmla="val 8420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8" name="Shape 1248"/>
          <p:cNvSpPr/>
          <p:nvPr/>
        </p:nvSpPr>
        <p:spPr>
          <a:xfrm>
            <a:off x="238227" y="4711369"/>
            <a:ext cx="587000" cy="135000"/>
          </a:xfrm>
          <a:prstGeom prst="roundRect">
            <a:avLst>
              <a:gd fmla="val 16667" name="adj"/>
            </a:avLst>
          </a:prstGeom>
          <a:solidFill>
            <a:schemeClr val="dk1">
              <a:alpha val="45882"/>
            </a:schemeClr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1249" name="Shape 1249"/>
          <p:cNvSpPr/>
          <p:nvPr/>
        </p:nvSpPr>
        <p:spPr>
          <a:xfrm>
            <a:off x="863863" y="4254553"/>
            <a:ext cx="593999" cy="593999"/>
          </a:xfrm>
          <a:prstGeom prst="roundRect">
            <a:avLst>
              <a:gd fmla="val 8420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0" name="Shape 1250"/>
          <p:cNvSpPr/>
          <p:nvPr/>
        </p:nvSpPr>
        <p:spPr>
          <a:xfrm>
            <a:off x="864140" y="4718094"/>
            <a:ext cx="587000" cy="135000"/>
          </a:xfrm>
          <a:prstGeom prst="roundRect">
            <a:avLst>
              <a:gd fmla="val 16667" name="adj"/>
            </a:avLst>
          </a:prstGeom>
          <a:solidFill>
            <a:schemeClr val="dk1">
              <a:alpha val="45882"/>
            </a:schemeClr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1251" name="Shape 1251"/>
          <p:cNvSpPr/>
          <p:nvPr/>
        </p:nvSpPr>
        <p:spPr>
          <a:xfrm>
            <a:off x="1489167" y="4255694"/>
            <a:ext cx="593999" cy="593999"/>
          </a:xfrm>
          <a:prstGeom prst="roundRect">
            <a:avLst>
              <a:gd fmla="val 8420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2" name="Shape 1252"/>
          <p:cNvSpPr/>
          <p:nvPr/>
        </p:nvSpPr>
        <p:spPr>
          <a:xfrm>
            <a:off x="1489442" y="4719235"/>
            <a:ext cx="587000" cy="135000"/>
          </a:xfrm>
          <a:prstGeom prst="roundRect">
            <a:avLst>
              <a:gd fmla="val 16667" name="adj"/>
            </a:avLst>
          </a:prstGeom>
          <a:solidFill>
            <a:schemeClr val="dk1">
              <a:alpha val="45882"/>
            </a:schemeClr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1253" name="Shape 1253"/>
          <p:cNvSpPr/>
          <p:nvPr/>
        </p:nvSpPr>
        <p:spPr>
          <a:xfrm>
            <a:off x="2114471" y="4262419"/>
            <a:ext cx="593999" cy="593999"/>
          </a:xfrm>
          <a:prstGeom prst="roundRect">
            <a:avLst>
              <a:gd fmla="val 8420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4" name="Shape 1254"/>
          <p:cNvSpPr/>
          <p:nvPr/>
        </p:nvSpPr>
        <p:spPr>
          <a:xfrm>
            <a:off x="2114747" y="4725960"/>
            <a:ext cx="587000" cy="135000"/>
          </a:xfrm>
          <a:prstGeom prst="roundRect">
            <a:avLst>
              <a:gd fmla="val 16667" name="adj"/>
            </a:avLst>
          </a:prstGeom>
          <a:solidFill>
            <a:schemeClr val="dk1">
              <a:alpha val="45882"/>
            </a:schemeClr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pic>
        <p:nvPicPr>
          <p:cNvPr id="1255" name="Shape 12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71804" y="1594490"/>
            <a:ext cx="458650" cy="45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6" name="Shape 125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95821" y="1586784"/>
            <a:ext cx="458650" cy="45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7" name="Shape 125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19855" y="1594491"/>
            <a:ext cx="458650" cy="45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8" name="Shape 125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38591" y="3616285"/>
            <a:ext cx="458650" cy="45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9" name="Shape 125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195821" y="3002248"/>
            <a:ext cx="458650" cy="45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0" name="Shape 126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579496" y="2993611"/>
            <a:ext cx="458650" cy="45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1" name="Shape 126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13736" y="3623283"/>
            <a:ext cx="458650" cy="45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2" name="Shape 126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49849" y="2995033"/>
            <a:ext cx="458650" cy="45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3" name="Shape 126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28130" y="2962178"/>
            <a:ext cx="458650" cy="45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4" name="Shape 126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589662" y="3656137"/>
            <a:ext cx="416956" cy="416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5" name="Shape 126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171211" y="3638237"/>
            <a:ext cx="458650" cy="45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6" name="Shape 1266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316290" y="4263410"/>
            <a:ext cx="458650" cy="416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7" name="Shape 1267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950808" y="4249792"/>
            <a:ext cx="458650" cy="45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8" name="Shape 1268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590162" y="4274428"/>
            <a:ext cx="416956" cy="416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9" name="Shape 1269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2210733" y="4296555"/>
            <a:ext cx="416956" cy="416956"/>
          </a:xfrm>
          <a:prstGeom prst="rect">
            <a:avLst/>
          </a:prstGeom>
          <a:noFill/>
          <a:ln>
            <a:noFill/>
          </a:ln>
        </p:spPr>
      </p:pic>
      <p:sp>
        <p:nvSpPr>
          <p:cNvPr id="1270" name="Shape 1270"/>
          <p:cNvSpPr/>
          <p:nvPr/>
        </p:nvSpPr>
        <p:spPr>
          <a:xfrm>
            <a:off x="245583" y="2262477"/>
            <a:ext cx="2462888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rgbClr val="D99593"/>
                </a:solidFill>
                <a:latin typeface="Arial"/>
                <a:ea typeface="Arial"/>
                <a:cs typeface="Arial"/>
                <a:sym typeface="Arial"/>
              </a:rPr>
              <a:t>150 철광석 (안전자원)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사용 후 철광석을 획득 할 수 있습니다.</a:t>
            </a:r>
          </a:p>
        </p:txBody>
      </p:sp>
      <p:sp>
        <p:nvSpPr>
          <p:cNvPr id="1271" name="Shape 1271"/>
          <p:cNvSpPr/>
          <p:nvPr/>
        </p:nvSpPr>
        <p:spPr>
          <a:xfrm>
            <a:off x="2211552" y="2396939"/>
            <a:ext cx="464708" cy="410135"/>
          </a:xfrm>
          <a:prstGeom prst="roundRect">
            <a:avLst>
              <a:gd fmla="val 16667" name="adj"/>
            </a:avLst>
          </a:prstGeom>
          <a:solidFill>
            <a:srgbClr val="FABF8E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</a:t>
            </a:r>
          </a:p>
        </p:txBody>
      </p:sp>
      <p:sp>
        <p:nvSpPr>
          <p:cNvPr id="1272" name="Shape 1272"/>
          <p:cNvSpPr/>
          <p:nvPr/>
        </p:nvSpPr>
        <p:spPr>
          <a:xfrm>
            <a:off x="4598117" y="1231563"/>
            <a:ext cx="2595859" cy="4510478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3" name="Shape 1273"/>
          <p:cNvSpPr/>
          <p:nvPr/>
        </p:nvSpPr>
        <p:spPr>
          <a:xfrm>
            <a:off x="6444925" y="5369417"/>
            <a:ext cx="622285" cy="3348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78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Packing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78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</a:t>
            </a:r>
          </a:p>
        </p:txBody>
      </p:sp>
      <p:sp>
        <p:nvSpPr>
          <p:cNvPr id="1274" name="Shape 1274"/>
          <p:cNvSpPr/>
          <p:nvPr/>
        </p:nvSpPr>
        <p:spPr>
          <a:xfrm>
            <a:off x="4638287" y="1269461"/>
            <a:ext cx="2535517" cy="25363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아이텝</a:t>
            </a:r>
          </a:p>
        </p:txBody>
      </p:sp>
      <p:sp>
        <p:nvSpPr>
          <p:cNvPr id="1275" name="Shape 1275"/>
          <p:cNvSpPr/>
          <p:nvPr/>
        </p:nvSpPr>
        <p:spPr>
          <a:xfrm>
            <a:off x="4669576" y="1571038"/>
            <a:ext cx="593999" cy="593999"/>
          </a:xfrm>
          <a:prstGeom prst="roundRect">
            <a:avLst>
              <a:gd fmla="val 8420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6" name="Shape 12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44966" y="1585629"/>
            <a:ext cx="458650" cy="45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7" name="Shape 1277"/>
          <p:cNvSpPr/>
          <p:nvPr/>
        </p:nvSpPr>
        <p:spPr>
          <a:xfrm>
            <a:off x="4676576" y="2034580"/>
            <a:ext cx="587000" cy="135000"/>
          </a:xfrm>
          <a:prstGeom prst="roundRect">
            <a:avLst>
              <a:gd fmla="val 16667" name="adj"/>
            </a:avLst>
          </a:prstGeom>
          <a:solidFill>
            <a:schemeClr val="dk1">
              <a:alpha val="45882"/>
            </a:schemeClr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1278" name="Shape 1278"/>
          <p:cNvSpPr/>
          <p:nvPr/>
        </p:nvSpPr>
        <p:spPr>
          <a:xfrm>
            <a:off x="5302212" y="1577762"/>
            <a:ext cx="593999" cy="593999"/>
          </a:xfrm>
          <a:prstGeom prst="roundRect">
            <a:avLst>
              <a:gd fmla="val 8420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9" name="Shape 1279"/>
          <p:cNvSpPr/>
          <p:nvPr/>
        </p:nvSpPr>
        <p:spPr>
          <a:xfrm>
            <a:off x="5309212" y="2041303"/>
            <a:ext cx="587000" cy="135000"/>
          </a:xfrm>
          <a:prstGeom prst="roundRect">
            <a:avLst>
              <a:gd fmla="val 16667" name="adj"/>
            </a:avLst>
          </a:prstGeom>
          <a:solidFill>
            <a:schemeClr val="dk1">
              <a:alpha val="45882"/>
            </a:schemeClr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1280" name="Shape 1280"/>
          <p:cNvSpPr/>
          <p:nvPr/>
        </p:nvSpPr>
        <p:spPr>
          <a:xfrm>
            <a:off x="5927516" y="1578904"/>
            <a:ext cx="593999" cy="593999"/>
          </a:xfrm>
          <a:prstGeom prst="roundRect">
            <a:avLst>
              <a:gd fmla="val 8420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1" name="Shape 1281"/>
          <p:cNvSpPr/>
          <p:nvPr/>
        </p:nvSpPr>
        <p:spPr>
          <a:xfrm>
            <a:off x="5934514" y="2042446"/>
            <a:ext cx="587000" cy="135000"/>
          </a:xfrm>
          <a:prstGeom prst="roundRect">
            <a:avLst>
              <a:gd fmla="val 16667" name="adj"/>
            </a:avLst>
          </a:prstGeom>
          <a:solidFill>
            <a:schemeClr val="dk1">
              <a:alpha val="45882"/>
            </a:schemeClr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1282" name="Shape 1282"/>
          <p:cNvSpPr/>
          <p:nvPr/>
        </p:nvSpPr>
        <p:spPr>
          <a:xfrm>
            <a:off x="6552819" y="1585628"/>
            <a:ext cx="593999" cy="593999"/>
          </a:xfrm>
          <a:prstGeom prst="roundRect">
            <a:avLst>
              <a:gd fmla="val 8420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3" name="Shape 1283"/>
          <p:cNvSpPr/>
          <p:nvPr/>
        </p:nvSpPr>
        <p:spPr>
          <a:xfrm>
            <a:off x="6559818" y="2049169"/>
            <a:ext cx="587000" cy="135000"/>
          </a:xfrm>
          <a:prstGeom prst="roundRect">
            <a:avLst>
              <a:gd fmla="val 16667" name="adj"/>
            </a:avLst>
          </a:prstGeom>
          <a:solidFill>
            <a:schemeClr val="dk1">
              <a:alpha val="45882"/>
            </a:schemeClr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1284" name="Shape 1284"/>
          <p:cNvSpPr/>
          <p:nvPr/>
        </p:nvSpPr>
        <p:spPr>
          <a:xfrm>
            <a:off x="4663128" y="2185483"/>
            <a:ext cx="2484000" cy="763608"/>
          </a:xfrm>
          <a:custGeom>
            <a:pathLst>
              <a:path extrusionOk="0" h="120000" w="120000">
                <a:moveTo>
                  <a:pt x="106842" y="0"/>
                </a:moveTo>
                <a:lnTo>
                  <a:pt x="108846" y="8928"/>
                </a:lnTo>
                <a:lnTo>
                  <a:pt x="117351" y="8928"/>
                </a:lnTo>
                <a:cubicBezTo>
                  <a:pt x="118814" y="8928"/>
                  <a:pt x="120000" y="12784"/>
                  <a:pt x="120000" y="17542"/>
                </a:cubicBezTo>
                <a:lnTo>
                  <a:pt x="120000" y="111385"/>
                </a:lnTo>
                <a:cubicBezTo>
                  <a:pt x="120000" y="116143"/>
                  <a:pt x="118814" y="120000"/>
                  <a:pt x="117351" y="120000"/>
                </a:cubicBezTo>
                <a:lnTo>
                  <a:pt x="2648" y="120000"/>
                </a:lnTo>
                <a:cubicBezTo>
                  <a:pt x="1185" y="120000"/>
                  <a:pt x="0" y="116143"/>
                  <a:pt x="0" y="111385"/>
                </a:cubicBezTo>
                <a:lnTo>
                  <a:pt x="0" y="17542"/>
                </a:lnTo>
                <a:cubicBezTo>
                  <a:pt x="0" y="12784"/>
                  <a:pt x="1185" y="8928"/>
                  <a:pt x="2648" y="8928"/>
                </a:cubicBezTo>
                <a:lnTo>
                  <a:pt x="104837" y="8928"/>
                </a:lnTo>
                <a:close/>
              </a:path>
            </a:pathLst>
          </a:custGeom>
          <a:solidFill>
            <a:srgbClr val="595959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5" name="Shape 1285"/>
          <p:cNvSpPr/>
          <p:nvPr/>
        </p:nvSpPr>
        <p:spPr>
          <a:xfrm>
            <a:off x="4669576" y="2978910"/>
            <a:ext cx="593999" cy="593999"/>
          </a:xfrm>
          <a:prstGeom prst="roundRect">
            <a:avLst>
              <a:gd fmla="val 8420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6" name="Shape 1286"/>
          <p:cNvSpPr/>
          <p:nvPr/>
        </p:nvSpPr>
        <p:spPr>
          <a:xfrm>
            <a:off x="4676576" y="3442451"/>
            <a:ext cx="587000" cy="135000"/>
          </a:xfrm>
          <a:prstGeom prst="roundRect">
            <a:avLst>
              <a:gd fmla="val 16667" name="adj"/>
            </a:avLst>
          </a:prstGeom>
          <a:solidFill>
            <a:schemeClr val="dk1">
              <a:alpha val="45882"/>
            </a:schemeClr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1287" name="Shape 1287"/>
          <p:cNvSpPr/>
          <p:nvPr/>
        </p:nvSpPr>
        <p:spPr>
          <a:xfrm>
            <a:off x="5302212" y="2985634"/>
            <a:ext cx="593999" cy="593999"/>
          </a:xfrm>
          <a:prstGeom prst="roundRect">
            <a:avLst>
              <a:gd fmla="val 8420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8" name="Shape 1288"/>
          <p:cNvSpPr/>
          <p:nvPr/>
        </p:nvSpPr>
        <p:spPr>
          <a:xfrm>
            <a:off x="5309212" y="3449176"/>
            <a:ext cx="587000" cy="135000"/>
          </a:xfrm>
          <a:prstGeom prst="roundRect">
            <a:avLst>
              <a:gd fmla="val 16667" name="adj"/>
            </a:avLst>
          </a:prstGeom>
          <a:solidFill>
            <a:schemeClr val="dk1">
              <a:alpha val="45882"/>
            </a:schemeClr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1289" name="Shape 1289"/>
          <p:cNvSpPr/>
          <p:nvPr/>
        </p:nvSpPr>
        <p:spPr>
          <a:xfrm>
            <a:off x="5927516" y="2986776"/>
            <a:ext cx="593999" cy="593999"/>
          </a:xfrm>
          <a:prstGeom prst="roundRect">
            <a:avLst>
              <a:gd fmla="val 8420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0" name="Shape 1290"/>
          <p:cNvSpPr/>
          <p:nvPr/>
        </p:nvSpPr>
        <p:spPr>
          <a:xfrm>
            <a:off x="5934514" y="3450317"/>
            <a:ext cx="587000" cy="135000"/>
          </a:xfrm>
          <a:prstGeom prst="roundRect">
            <a:avLst>
              <a:gd fmla="val 16667" name="adj"/>
            </a:avLst>
          </a:prstGeom>
          <a:solidFill>
            <a:schemeClr val="dk1">
              <a:alpha val="45882"/>
            </a:schemeClr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1291" name="Shape 1291"/>
          <p:cNvSpPr/>
          <p:nvPr/>
        </p:nvSpPr>
        <p:spPr>
          <a:xfrm>
            <a:off x="6552819" y="2993500"/>
            <a:ext cx="593999" cy="593999"/>
          </a:xfrm>
          <a:prstGeom prst="roundRect">
            <a:avLst>
              <a:gd fmla="val 8420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2" name="Shape 1292"/>
          <p:cNvSpPr/>
          <p:nvPr/>
        </p:nvSpPr>
        <p:spPr>
          <a:xfrm>
            <a:off x="6559818" y="3457042"/>
            <a:ext cx="587000" cy="135000"/>
          </a:xfrm>
          <a:prstGeom prst="roundRect">
            <a:avLst>
              <a:gd fmla="val 16667" name="adj"/>
            </a:avLst>
          </a:prstGeom>
          <a:solidFill>
            <a:schemeClr val="dk1">
              <a:alpha val="45882"/>
            </a:schemeClr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1293" name="Shape 1293"/>
          <p:cNvSpPr/>
          <p:nvPr/>
        </p:nvSpPr>
        <p:spPr>
          <a:xfrm>
            <a:off x="4669676" y="3615641"/>
            <a:ext cx="593999" cy="593999"/>
          </a:xfrm>
          <a:prstGeom prst="roundRect">
            <a:avLst>
              <a:gd fmla="val 8420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4" name="Shape 1294"/>
          <p:cNvSpPr/>
          <p:nvPr/>
        </p:nvSpPr>
        <p:spPr>
          <a:xfrm>
            <a:off x="4676675" y="4079182"/>
            <a:ext cx="587000" cy="135000"/>
          </a:xfrm>
          <a:prstGeom prst="roundRect">
            <a:avLst>
              <a:gd fmla="val 16667" name="adj"/>
            </a:avLst>
          </a:prstGeom>
          <a:solidFill>
            <a:schemeClr val="dk1">
              <a:alpha val="45882"/>
            </a:schemeClr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1295" name="Shape 1295"/>
          <p:cNvSpPr/>
          <p:nvPr/>
        </p:nvSpPr>
        <p:spPr>
          <a:xfrm>
            <a:off x="5302312" y="3622364"/>
            <a:ext cx="593999" cy="593999"/>
          </a:xfrm>
          <a:prstGeom prst="roundRect">
            <a:avLst>
              <a:gd fmla="val 8420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6" name="Shape 1296"/>
          <p:cNvSpPr/>
          <p:nvPr/>
        </p:nvSpPr>
        <p:spPr>
          <a:xfrm>
            <a:off x="5309312" y="4085905"/>
            <a:ext cx="587000" cy="135000"/>
          </a:xfrm>
          <a:prstGeom prst="roundRect">
            <a:avLst>
              <a:gd fmla="val 16667" name="adj"/>
            </a:avLst>
          </a:prstGeom>
          <a:solidFill>
            <a:schemeClr val="dk1">
              <a:alpha val="45882"/>
            </a:schemeClr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1297" name="Shape 1297"/>
          <p:cNvSpPr/>
          <p:nvPr/>
        </p:nvSpPr>
        <p:spPr>
          <a:xfrm>
            <a:off x="5927616" y="3623507"/>
            <a:ext cx="593999" cy="593999"/>
          </a:xfrm>
          <a:prstGeom prst="roundRect">
            <a:avLst>
              <a:gd fmla="val 8420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8" name="Shape 1298"/>
          <p:cNvSpPr/>
          <p:nvPr/>
        </p:nvSpPr>
        <p:spPr>
          <a:xfrm>
            <a:off x="5934614" y="4087048"/>
            <a:ext cx="587000" cy="135000"/>
          </a:xfrm>
          <a:prstGeom prst="roundRect">
            <a:avLst>
              <a:gd fmla="val 16667" name="adj"/>
            </a:avLst>
          </a:prstGeom>
          <a:solidFill>
            <a:schemeClr val="dk1">
              <a:alpha val="45882"/>
            </a:schemeClr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1299" name="Shape 1299"/>
          <p:cNvSpPr/>
          <p:nvPr/>
        </p:nvSpPr>
        <p:spPr>
          <a:xfrm>
            <a:off x="6552919" y="3630230"/>
            <a:ext cx="593999" cy="593999"/>
          </a:xfrm>
          <a:prstGeom prst="roundRect">
            <a:avLst>
              <a:gd fmla="val 8420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0" name="Shape 1300"/>
          <p:cNvSpPr/>
          <p:nvPr/>
        </p:nvSpPr>
        <p:spPr>
          <a:xfrm>
            <a:off x="6559918" y="4093771"/>
            <a:ext cx="587000" cy="135000"/>
          </a:xfrm>
          <a:prstGeom prst="roundRect">
            <a:avLst>
              <a:gd fmla="val 16667" name="adj"/>
            </a:avLst>
          </a:prstGeom>
          <a:solidFill>
            <a:schemeClr val="dk1">
              <a:alpha val="45882"/>
            </a:schemeClr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1301" name="Shape 1301"/>
          <p:cNvSpPr/>
          <p:nvPr/>
        </p:nvSpPr>
        <p:spPr>
          <a:xfrm>
            <a:off x="4663423" y="4247828"/>
            <a:ext cx="593999" cy="593999"/>
          </a:xfrm>
          <a:prstGeom prst="roundRect">
            <a:avLst>
              <a:gd fmla="val 8420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2" name="Shape 1302"/>
          <p:cNvSpPr/>
          <p:nvPr/>
        </p:nvSpPr>
        <p:spPr>
          <a:xfrm>
            <a:off x="4670423" y="4711369"/>
            <a:ext cx="587000" cy="135000"/>
          </a:xfrm>
          <a:prstGeom prst="roundRect">
            <a:avLst>
              <a:gd fmla="val 16667" name="adj"/>
            </a:avLst>
          </a:prstGeom>
          <a:solidFill>
            <a:schemeClr val="dk1">
              <a:alpha val="45882"/>
            </a:schemeClr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1303" name="Shape 1303"/>
          <p:cNvSpPr/>
          <p:nvPr/>
        </p:nvSpPr>
        <p:spPr>
          <a:xfrm>
            <a:off x="5296060" y="4254553"/>
            <a:ext cx="593999" cy="593999"/>
          </a:xfrm>
          <a:prstGeom prst="roundRect">
            <a:avLst>
              <a:gd fmla="val 8420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4" name="Shape 1304"/>
          <p:cNvSpPr/>
          <p:nvPr/>
        </p:nvSpPr>
        <p:spPr>
          <a:xfrm>
            <a:off x="5303058" y="4718094"/>
            <a:ext cx="587000" cy="135000"/>
          </a:xfrm>
          <a:prstGeom prst="roundRect">
            <a:avLst>
              <a:gd fmla="val 16667" name="adj"/>
            </a:avLst>
          </a:prstGeom>
          <a:solidFill>
            <a:schemeClr val="dk1">
              <a:alpha val="45882"/>
            </a:schemeClr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1305" name="Shape 1305"/>
          <p:cNvSpPr/>
          <p:nvPr/>
        </p:nvSpPr>
        <p:spPr>
          <a:xfrm>
            <a:off x="5921362" y="4255694"/>
            <a:ext cx="593999" cy="593999"/>
          </a:xfrm>
          <a:prstGeom prst="roundRect">
            <a:avLst>
              <a:gd fmla="val 8420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6" name="Shape 1306"/>
          <p:cNvSpPr/>
          <p:nvPr/>
        </p:nvSpPr>
        <p:spPr>
          <a:xfrm>
            <a:off x="5928362" y="4719235"/>
            <a:ext cx="587000" cy="135000"/>
          </a:xfrm>
          <a:prstGeom prst="roundRect">
            <a:avLst>
              <a:gd fmla="val 16667" name="adj"/>
            </a:avLst>
          </a:prstGeom>
          <a:solidFill>
            <a:schemeClr val="dk1">
              <a:alpha val="45882"/>
            </a:schemeClr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1307" name="Shape 1307"/>
          <p:cNvSpPr/>
          <p:nvPr/>
        </p:nvSpPr>
        <p:spPr>
          <a:xfrm>
            <a:off x="6546667" y="4262419"/>
            <a:ext cx="593999" cy="593999"/>
          </a:xfrm>
          <a:prstGeom prst="roundRect">
            <a:avLst>
              <a:gd fmla="val 8420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8" name="Shape 1308"/>
          <p:cNvSpPr/>
          <p:nvPr/>
        </p:nvSpPr>
        <p:spPr>
          <a:xfrm>
            <a:off x="6553665" y="4725960"/>
            <a:ext cx="587000" cy="135000"/>
          </a:xfrm>
          <a:prstGeom prst="roundRect">
            <a:avLst>
              <a:gd fmla="val 16667" name="adj"/>
            </a:avLst>
          </a:prstGeom>
          <a:solidFill>
            <a:schemeClr val="dk1">
              <a:alpha val="45882"/>
            </a:schemeClr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pic>
        <p:nvPicPr>
          <p:cNvPr id="1309" name="Shape 130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04000" y="1594490"/>
            <a:ext cx="458650" cy="45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0" name="Shape 13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28017" y="1586784"/>
            <a:ext cx="458650" cy="45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1" name="Shape 13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352051" y="1594491"/>
            <a:ext cx="458650" cy="45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2" name="Shape 131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370787" y="3616285"/>
            <a:ext cx="458650" cy="45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3" name="Shape 13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628015" y="3002248"/>
            <a:ext cx="458650" cy="45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4" name="Shape 131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011692" y="2993611"/>
            <a:ext cx="458650" cy="45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5" name="Shape 131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745932" y="3623283"/>
            <a:ext cx="458650" cy="45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6" name="Shape 131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382044" y="2995033"/>
            <a:ext cx="458650" cy="45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7" name="Shape 131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760326" y="2962178"/>
            <a:ext cx="458650" cy="45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8" name="Shape 1318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021857" y="3656137"/>
            <a:ext cx="416956" cy="416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9" name="Shape 1319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6603407" y="3638237"/>
            <a:ext cx="458650" cy="45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0" name="Shape 1320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748485" y="4263410"/>
            <a:ext cx="458650" cy="416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1" name="Shape 1321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5383003" y="4249792"/>
            <a:ext cx="458650" cy="45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2" name="Shape 1322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6022357" y="4274428"/>
            <a:ext cx="416956" cy="416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3" name="Shape 1323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6642928" y="4296555"/>
            <a:ext cx="416956" cy="416956"/>
          </a:xfrm>
          <a:prstGeom prst="rect">
            <a:avLst/>
          </a:prstGeom>
          <a:noFill/>
          <a:ln>
            <a:noFill/>
          </a:ln>
        </p:spPr>
      </p:pic>
      <p:sp>
        <p:nvSpPr>
          <p:cNvPr id="1324" name="Shape 1324"/>
          <p:cNvSpPr/>
          <p:nvPr/>
        </p:nvSpPr>
        <p:spPr>
          <a:xfrm>
            <a:off x="4677778" y="2262477"/>
            <a:ext cx="2462888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rgbClr val="D99593"/>
                </a:solidFill>
                <a:latin typeface="Arial"/>
                <a:ea typeface="Arial"/>
                <a:cs typeface="Arial"/>
                <a:sym typeface="Arial"/>
              </a:rPr>
              <a:t>150 철광석 (안전자원)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사용 후 철광석을 획득 할 수 있습니다.</a:t>
            </a:r>
          </a:p>
        </p:txBody>
      </p:sp>
      <p:sp>
        <p:nvSpPr>
          <p:cNvPr id="1325" name="Shape 1325"/>
          <p:cNvSpPr/>
          <p:nvPr/>
        </p:nvSpPr>
        <p:spPr>
          <a:xfrm flipH="1">
            <a:off x="7260858" y="2294826"/>
            <a:ext cx="335234" cy="19204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959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6" name="Shape 1326"/>
          <p:cNvSpPr/>
          <p:nvPr/>
        </p:nvSpPr>
        <p:spPr>
          <a:xfrm>
            <a:off x="7208627" y="2464184"/>
            <a:ext cx="1799568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2개 이상 있는 아이템을 사용 시 팝업</a:t>
            </a:r>
          </a:p>
        </p:txBody>
      </p:sp>
      <p:sp>
        <p:nvSpPr>
          <p:cNvPr id="1327" name="Shape 1327"/>
          <p:cNvSpPr/>
          <p:nvPr/>
        </p:nvSpPr>
        <p:spPr>
          <a:xfrm>
            <a:off x="1648456" y="5404503"/>
            <a:ext cx="1065550" cy="29830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FABF8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SHOP</a:t>
            </a:r>
          </a:p>
        </p:txBody>
      </p:sp>
      <p:pic>
        <p:nvPicPr>
          <p:cNvPr id="1328" name="Shape 1328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486891" y="5343517"/>
            <a:ext cx="358888" cy="3790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9" name="Shape 1329"/>
          <p:cNvCxnSpPr/>
          <p:nvPr/>
        </p:nvCxnSpPr>
        <p:spPr>
          <a:xfrm>
            <a:off x="172920" y="5349223"/>
            <a:ext cx="2595859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0" name="Shape 1330"/>
          <p:cNvSpPr/>
          <p:nvPr/>
        </p:nvSpPr>
        <p:spPr>
          <a:xfrm>
            <a:off x="4619362" y="5407564"/>
            <a:ext cx="311850" cy="31185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1331" name="Shape 1331"/>
          <p:cNvSpPr/>
          <p:nvPr/>
        </p:nvSpPr>
        <p:spPr>
          <a:xfrm>
            <a:off x="6430366" y="5381578"/>
            <a:ext cx="622285" cy="3348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78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Packing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78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</a:t>
            </a:r>
          </a:p>
        </p:txBody>
      </p:sp>
      <p:sp>
        <p:nvSpPr>
          <p:cNvPr id="1332" name="Shape 1332"/>
          <p:cNvSpPr/>
          <p:nvPr/>
        </p:nvSpPr>
        <p:spPr>
          <a:xfrm>
            <a:off x="6066092" y="5409942"/>
            <a:ext cx="1065550" cy="29830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FABF8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SHOP</a:t>
            </a:r>
          </a:p>
        </p:txBody>
      </p:sp>
      <p:cxnSp>
        <p:nvCxnSpPr>
          <p:cNvPr id="1333" name="Shape 1333"/>
          <p:cNvCxnSpPr/>
          <p:nvPr/>
        </p:nvCxnSpPr>
        <p:spPr>
          <a:xfrm>
            <a:off x="4590557" y="5354660"/>
            <a:ext cx="2595859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34" name="Shape 1334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5872542" y="5356278"/>
            <a:ext cx="358888" cy="379052"/>
          </a:xfrm>
          <a:prstGeom prst="rect">
            <a:avLst/>
          </a:prstGeom>
          <a:noFill/>
          <a:ln>
            <a:noFill/>
          </a:ln>
        </p:spPr>
      </p:pic>
      <p:sp>
        <p:nvSpPr>
          <p:cNvPr id="1335" name="Shape 1335"/>
          <p:cNvSpPr/>
          <p:nvPr/>
        </p:nvSpPr>
        <p:spPr>
          <a:xfrm>
            <a:off x="4245621" y="3556128"/>
            <a:ext cx="335234" cy="19204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959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6" name="Shape 1336"/>
          <p:cNvSpPr/>
          <p:nvPr/>
        </p:nvSpPr>
        <p:spPr>
          <a:xfrm>
            <a:off x="3511744" y="3725651"/>
            <a:ext cx="1079732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아이콘 이미지</a:t>
            </a:r>
          </a:p>
        </p:txBody>
      </p:sp>
      <p:sp>
        <p:nvSpPr>
          <p:cNvPr id="1337" name="Shape 1337"/>
          <p:cNvSpPr/>
          <p:nvPr/>
        </p:nvSpPr>
        <p:spPr>
          <a:xfrm flipH="1">
            <a:off x="7221567" y="3546630"/>
            <a:ext cx="335234" cy="19204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959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8" name="Shape 1338"/>
          <p:cNvSpPr/>
          <p:nvPr/>
        </p:nvSpPr>
        <p:spPr>
          <a:xfrm>
            <a:off x="7169335" y="3715987"/>
            <a:ext cx="1306883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개수</a:t>
            </a:r>
          </a:p>
        </p:txBody>
      </p:sp>
      <p:sp>
        <p:nvSpPr>
          <p:cNvPr id="1339" name="Shape 1339"/>
          <p:cNvSpPr/>
          <p:nvPr/>
        </p:nvSpPr>
        <p:spPr>
          <a:xfrm>
            <a:off x="172613" y="1231563"/>
            <a:ext cx="2595859" cy="4510478"/>
          </a:xfrm>
          <a:prstGeom prst="rect">
            <a:avLst/>
          </a:prstGeom>
          <a:solidFill>
            <a:schemeClr val="dk1">
              <a:alpha val="61960"/>
            </a:schemeClr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0" name="Shape 1340"/>
          <p:cNvSpPr/>
          <p:nvPr/>
        </p:nvSpPr>
        <p:spPr>
          <a:xfrm>
            <a:off x="237656" y="2262478"/>
            <a:ext cx="2469626" cy="1550767"/>
          </a:xfrm>
          <a:prstGeom prst="roundRect">
            <a:avLst>
              <a:gd fmla="val 2359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1" name="Shape 1341"/>
          <p:cNvSpPr/>
          <p:nvPr/>
        </p:nvSpPr>
        <p:spPr>
          <a:xfrm>
            <a:off x="541854" y="2807074"/>
            <a:ext cx="1827578" cy="219071"/>
          </a:xfrm>
          <a:prstGeom prst="roundRect">
            <a:avLst>
              <a:gd fmla="val 16667" name="adj"/>
            </a:avLst>
          </a:prstGeom>
          <a:solidFill>
            <a:schemeClr val="dk1">
              <a:alpha val="3882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2" name="Shape 1342"/>
          <p:cNvSpPr/>
          <p:nvPr/>
        </p:nvSpPr>
        <p:spPr>
          <a:xfrm>
            <a:off x="244381" y="2541398"/>
            <a:ext cx="2462903" cy="507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영주님 100스틸 을/를 사용하시겠습니까 ?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스틸 획득 : 100</a:t>
            </a:r>
          </a:p>
        </p:txBody>
      </p:sp>
      <p:sp>
        <p:nvSpPr>
          <p:cNvPr id="1343" name="Shape 1343"/>
          <p:cNvSpPr/>
          <p:nvPr/>
        </p:nvSpPr>
        <p:spPr>
          <a:xfrm>
            <a:off x="391306" y="3299807"/>
            <a:ext cx="143450" cy="36212"/>
          </a:xfrm>
          <a:prstGeom prst="roundRect">
            <a:avLst>
              <a:gd fmla="val 16667" name="adj"/>
            </a:avLst>
          </a:prstGeom>
          <a:solidFill>
            <a:srgbClr val="F2DADA"/>
          </a:solidFill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4" name="Shape 1344"/>
          <p:cNvSpPr/>
          <p:nvPr/>
        </p:nvSpPr>
        <p:spPr>
          <a:xfrm rot="5400000">
            <a:off x="1778880" y="3247335"/>
            <a:ext cx="143450" cy="143450"/>
          </a:xfrm>
          <a:custGeom>
            <a:pathLst>
              <a:path extrusionOk="0" h="120000" w="120000">
                <a:moveTo>
                  <a:pt x="0" y="71479"/>
                </a:moveTo>
                <a:lnTo>
                  <a:pt x="0" y="51283"/>
                </a:lnTo>
                <a:cubicBezTo>
                  <a:pt x="0" y="48495"/>
                  <a:pt x="2260" y="46235"/>
                  <a:pt x="5048" y="46235"/>
                </a:cubicBezTo>
                <a:lnTo>
                  <a:pt x="43271" y="46235"/>
                </a:lnTo>
                <a:lnTo>
                  <a:pt x="43271" y="5048"/>
                </a:lnTo>
                <a:cubicBezTo>
                  <a:pt x="43271" y="2260"/>
                  <a:pt x="45532" y="0"/>
                  <a:pt x="48320" y="0"/>
                </a:cubicBezTo>
                <a:lnTo>
                  <a:pt x="68515" y="0"/>
                </a:lnTo>
                <a:cubicBezTo>
                  <a:pt x="71303" y="0"/>
                  <a:pt x="73564" y="2260"/>
                  <a:pt x="73564" y="5048"/>
                </a:cubicBezTo>
                <a:lnTo>
                  <a:pt x="73564" y="46235"/>
                </a:lnTo>
                <a:lnTo>
                  <a:pt x="114951" y="46235"/>
                </a:lnTo>
                <a:cubicBezTo>
                  <a:pt x="117739" y="46235"/>
                  <a:pt x="119999" y="48495"/>
                  <a:pt x="119999" y="51283"/>
                </a:cubicBezTo>
                <a:lnTo>
                  <a:pt x="119999" y="71479"/>
                </a:lnTo>
                <a:cubicBezTo>
                  <a:pt x="119999" y="74267"/>
                  <a:pt x="117739" y="76527"/>
                  <a:pt x="114951" y="76527"/>
                </a:cubicBezTo>
                <a:lnTo>
                  <a:pt x="73564" y="76527"/>
                </a:lnTo>
                <a:lnTo>
                  <a:pt x="73564" y="114951"/>
                </a:lnTo>
                <a:cubicBezTo>
                  <a:pt x="73564" y="117739"/>
                  <a:pt x="71303" y="120000"/>
                  <a:pt x="68515" y="120000"/>
                </a:cubicBezTo>
                <a:lnTo>
                  <a:pt x="48320" y="120000"/>
                </a:lnTo>
                <a:cubicBezTo>
                  <a:pt x="45532" y="120000"/>
                  <a:pt x="43271" y="117739"/>
                  <a:pt x="43271" y="114951"/>
                </a:cubicBezTo>
                <a:lnTo>
                  <a:pt x="43271" y="76527"/>
                </a:lnTo>
                <a:lnTo>
                  <a:pt x="5048" y="76527"/>
                </a:lnTo>
                <a:cubicBezTo>
                  <a:pt x="2260" y="76527"/>
                  <a:pt x="0" y="74267"/>
                  <a:pt x="0" y="71479"/>
                </a:cubicBezTo>
                <a:close/>
              </a:path>
            </a:pathLst>
          </a:custGeom>
          <a:solidFill>
            <a:srgbClr val="F2DADA"/>
          </a:solidFill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5" name="Shape 1345"/>
          <p:cNvSpPr/>
          <p:nvPr/>
        </p:nvSpPr>
        <p:spPr>
          <a:xfrm>
            <a:off x="591672" y="3293355"/>
            <a:ext cx="1144208" cy="5475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6" name="Shape 1346"/>
          <p:cNvSpPr/>
          <p:nvPr/>
        </p:nvSpPr>
        <p:spPr>
          <a:xfrm>
            <a:off x="1982767" y="3260960"/>
            <a:ext cx="329830" cy="10443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7" name="Shape 1347"/>
          <p:cNvSpPr/>
          <p:nvPr/>
        </p:nvSpPr>
        <p:spPr>
          <a:xfrm>
            <a:off x="2282764" y="3203243"/>
            <a:ext cx="23596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</a:p>
        </p:txBody>
      </p:sp>
      <p:sp>
        <p:nvSpPr>
          <p:cNvPr id="1348" name="Shape 1348"/>
          <p:cNvSpPr/>
          <p:nvPr/>
        </p:nvSpPr>
        <p:spPr>
          <a:xfrm>
            <a:off x="2349391" y="3209606"/>
            <a:ext cx="319317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</a:p>
        </p:txBody>
      </p:sp>
      <p:sp>
        <p:nvSpPr>
          <p:cNvPr id="1349" name="Shape 1349"/>
          <p:cNvSpPr/>
          <p:nvPr/>
        </p:nvSpPr>
        <p:spPr>
          <a:xfrm>
            <a:off x="2053551" y="3209606"/>
            <a:ext cx="25199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350" name="Shape 1350"/>
          <p:cNvSpPr/>
          <p:nvPr/>
        </p:nvSpPr>
        <p:spPr>
          <a:xfrm>
            <a:off x="809275" y="3521103"/>
            <a:ext cx="1317618" cy="220505"/>
          </a:xfrm>
          <a:prstGeom prst="roundRect">
            <a:avLst>
              <a:gd fmla="val 16667" name="adj"/>
            </a:avLst>
          </a:prstGeom>
          <a:solidFill>
            <a:srgbClr val="F2DADA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</a:t>
            </a:r>
          </a:p>
        </p:txBody>
      </p:sp>
      <p:sp>
        <p:nvSpPr>
          <p:cNvPr id="1351" name="Shape 1351"/>
          <p:cNvSpPr/>
          <p:nvPr/>
        </p:nvSpPr>
        <p:spPr>
          <a:xfrm flipH="1">
            <a:off x="2808383" y="2851772"/>
            <a:ext cx="335234" cy="19204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959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2" name="Shape 1352"/>
          <p:cNvSpPr/>
          <p:nvPr/>
        </p:nvSpPr>
        <p:spPr>
          <a:xfrm>
            <a:off x="2756151" y="3021128"/>
            <a:ext cx="1306883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사용 팝업</a:t>
            </a:r>
          </a:p>
        </p:txBody>
      </p:sp>
      <p:sp>
        <p:nvSpPr>
          <p:cNvPr id="1353" name="Shape 1353"/>
          <p:cNvSpPr/>
          <p:nvPr/>
        </p:nvSpPr>
        <p:spPr>
          <a:xfrm>
            <a:off x="4590557" y="1224851"/>
            <a:ext cx="2595859" cy="4510478"/>
          </a:xfrm>
          <a:prstGeom prst="rect">
            <a:avLst/>
          </a:prstGeom>
          <a:solidFill>
            <a:schemeClr val="dk1">
              <a:alpha val="61960"/>
            </a:schemeClr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4" name="Shape 1354"/>
          <p:cNvSpPr/>
          <p:nvPr/>
        </p:nvSpPr>
        <p:spPr>
          <a:xfrm>
            <a:off x="4655601" y="2255766"/>
            <a:ext cx="2469626" cy="1550767"/>
          </a:xfrm>
          <a:prstGeom prst="roundRect">
            <a:avLst>
              <a:gd fmla="val 2359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5" name="Shape 1355"/>
          <p:cNvSpPr/>
          <p:nvPr/>
        </p:nvSpPr>
        <p:spPr>
          <a:xfrm>
            <a:off x="4651332" y="2275558"/>
            <a:ext cx="248204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축하합니다!!</a:t>
            </a:r>
          </a:p>
        </p:txBody>
      </p:sp>
      <p:cxnSp>
        <p:nvCxnSpPr>
          <p:cNvPr id="1356" name="Shape 1356"/>
          <p:cNvCxnSpPr/>
          <p:nvPr/>
        </p:nvCxnSpPr>
        <p:spPr>
          <a:xfrm>
            <a:off x="4767857" y="2520159"/>
            <a:ext cx="224511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7" name="Shape 1357"/>
          <p:cNvSpPr/>
          <p:nvPr/>
        </p:nvSpPr>
        <p:spPr>
          <a:xfrm>
            <a:off x="4694351" y="2572375"/>
            <a:ext cx="2405761" cy="219071"/>
          </a:xfrm>
          <a:prstGeom prst="roundRect">
            <a:avLst>
              <a:gd fmla="val 16667" name="adj"/>
            </a:avLst>
          </a:prstGeom>
          <a:solidFill>
            <a:schemeClr val="dk1">
              <a:alpha val="3882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1,000 목재                                            +1</a:t>
            </a:r>
          </a:p>
        </p:txBody>
      </p:sp>
      <p:sp>
        <p:nvSpPr>
          <p:cNvPr id="1358" name="Shape 1358"/>
          <p:cNvSpPr/>
          <p:nvPr/>
        </p:nvSpPr>
        <p:spPr>
          <a:xfrm>
            <a:off x="4690023" y="2814366"/>
            <a:ext cx="2405761" cy="219071"/>
          </a:xfrm>
          <a:prstGeom prst="roundRect">
            <a:avLst>
              <a:gd fmla="val 16667" name="adj"/>
            </a:avLst>
          </a:prstGeom>
          <a:solidFill>
            <a:schemeClr val="dk1">
              <a:alpha val="3882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5분 가속                                              +2</a:t>
            </a:r>
          </a:p>
        </p:txBody>
      </p:sp>
      <p:sp>
        <p:nvSpPr>
          <p:cNvPr id="1359" name="Shape 1359"/>
          <p:cNvSpPr/>
          <p:nvPr/>
        </p:nvSpPr>
        <p:spPr>
          <a:xfrm>
            <a:off x="4694169" y="3050008"/>
            <a:ext cx="2405761" cy="219071"/>
          </a:xfrm>
          <a:prstGeom prst="roundRect">
            <a:avLst>
              <a:gd fmla="val 16667" name="adj"/>
            </a:avLst>
          </a:prstGeom>
          <a:solidFill>
            <a:schemeClr val="dk1">
              <a:alpha val="3882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200 크라운                                           +3</a:t>
            </a:r>
          </a:p>
        </p:txBody>
      </p:sp>
      <p:sp>
        <p:nvSpPr>
          <p:cNvPr id="1360" name="Shape 1360"/>
          <p:cNvSpPr/>
          <p:nvPr/>
        </p:nvSpPr>
        <p:spPr>
          <a:xfrm>
            <a:off x="4689841" y="3285275"/>
            <a:ext cx="2405761" cy="219071"/>
          </a:xfrm>
          <a:prstGeom prst="roundRect">
            <a:avLst>
              <a:gd fmla="val 16667" name="adj"/>
            </a:avLst>
          </a:prstGeom>
          <a:solidFill>
            <a:schemeClr val="dk1">
              <a:alpha val="3882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12시간 공격력 버프                                +4</a:t>
            </a:r>
          </a:p>
        </p:txBody>
      </p:sp>
      <p:sp>
        <p:nvSpPr>
          <p:cNvPr id="1361" name="Shape 1361"/>
          <p:cNvSpPr/>
          <p:nvPr/>
        </p:nvSpPr>
        <p:spPr>
          <a:xfrm>
            <a:off x="4690573" y="3520558"/>
            <a:ext cx="2405761" cy="219071"/>
          </a:xfrm>
          <a:prstGeom prst="roundRect">
            <a:avLst>
              <a:gd fmla="val 16667" name="adj"/>
            </a:avLst>
          </a:prstGeom>
          <a:solidFill>
            <a:schemeClr val="dk1">
              <a:alpha val="3882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VIP 1일                                               +5</a:t>
            </a:r>
          </a:p>
        </p:txBody>
      </p:sp>
      <p:pic>
        <p:nvPicPr>
          <p:cNvPr id="1362" name="Shape 13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7464" y="2581807"/>
            <a:ext cx="213963" cy="213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3" name="Shape 136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721112" y="3039048"/>
            <a:ext cx="213963" cy="213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4" name="Shape 136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734716" y="2814467"/>
            <a:ext cx="213963" cy="213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5" name="Shape 136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721296" y="3302883"/>
            <a:ext cx="194512" cy="194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6" name="Shape 1366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4721296" y="3538973"/>
            <a:ext cx="194512" cy="194512"/>
          </a:xfrm>
          <a:prstGeom prst="rect">
            <a:avLst/>
          </a:prstGeom>
          <a:noFill/>
          <a:ln>
            <a:noFill/>
          </a:ln>
        </p:spPr>
      </p:pic>
      <p:sp>
        <p:nvSpPr>
          <p:cNvPr id="1367" name="Shape 1367"/>
          <p:cNvSpPr/>
          <p:nvPr/>
        </p:nvSpPr>
        <p:spPr>
          <a:xfrm rot="3454950">
            <a:off x="5014353" y="4186759"/>
            <a:ext cx="1404013" cy="19204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959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8" name="Shape 1368"/>
          <p:cNvSpPr/>
          <p:nvPr/>
        </p:nvSpPr>
        <p:spPr>
          <a:xfrm>
            <a:off x="5975496" y="4881658"/>
            <a:ext cx="1079732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 이름</a:t>
            </a:r>
          </a:p>
        </p:txBody>
      </p:sp>
      <p:pic>
        <p:nvPicPr>
          <p:cNvPr id="1369" name="Shape 1369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551139" y="3227603"/>
            <a:ext cx="201998" cy="17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0" name="Shape 1370"/>
          <p:cNvSpPr/>
          <p:nvPr/>
        </p:nvSpPr>
        <p:spPr>
          <a:xfrm>
            <a:off x="157829" y="910261"/>
            <a:ext cx="853439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14313" lvl="0" marL="214313" marR="0" rtl="0" algn="l">
              <a:spcBef>
                <a:spcPts val="0"/>
              </a:spcBef>
              <a:buClr>
                <a:schemeClr val="dk1"/>
              </a:buClr>
              <a:buSzPct val="95454"/>
              <a:buFont typeface="Noto Sans Symbols"/>
              <a:buChar char="◆"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Shape 1376"/>
          <p:cNvSpPr/>
          <p:nvPr/>
        </p:nvSpPr>
        <p:spPr>
          <a:xfrm>
            <a:off x="3879169" y="1591695"/>
            <a:ext cx="4236129" cy="783484"/>
          </a:xfrm>
          <a:prstGeom prst="roundRect">
            <a:avLst>
              <a:gd fmla="val 10284" name="adj"/>
            </a:avLst>
          </a:prstGeom>
          <a:solidFill>
            <a:schemeClr val="dk1"/>
          </a:solidFill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7" name="Shape 1377"/>
          <p:cNvSpPr/>
          <p:nvPr/>
        </p:nvSpPr>
        <p:spPr>
          <a:xfrm>
            <a:off x="165921" y="1231563"/>
            <a:ext cx="2595859" cy="4510478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8" name="Shape 1378"/>
          <p:cNvSpPr/>
          <p:nvPr/>
        </p:nvSpPr>
        <p:spPr>
          <a:xfrm>
            <a:off x="201727" y="5402126"/>
            <a:ext cx="311850" cy="31185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1379" name="Shape 1379"/>
          <p:cNvSpPr/>
          <p:nvPr/>
        </p:nvSpPr>
        <p:spPr>
          <a:xfrm>
            <a:off x="2012728" y="5376142"/>
            <a:ext cx="622285" cy="3348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78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Packing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78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</a:t>
            </a:r>
          </a:p>
        </p:txBody>
      </p:sp>
      <p:sp>
        <p:nvSpPr>
          <p:cNvPr id="1380" name="Shape 1380"/>
          <p:cNvSpPr/>
          <p:nvPr/>
        </p:nvSpPr>
        <p:spPr>
          <a:xfrm>
            <a:off x="206091" y="1269461"/>
            <a:ext cx="2535517" cy="25363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아이텝</a:t>
            </a:r>
          </a:p>
        </p:txBody>
      </p:sp>
      <p:sp>
        <p:nvSpPr>
          <p:cNvPr id="1381" name="Shape 1381"/>
          <p:cNvSpPr/>
          <p:nvPr/>
        </p:nvSpPr>
        <p:spPr>
          <a:xfrm>
            <a:off x="237381" y="1571038"/>
            <a:ext cx="593999" cy="593999"/>
          </a:xfrm>
          <a:prstGeom prst="roundRect">
            <a:avLst>
              <a:gd fmla="val 8420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2" name="Shape 13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769" y="1585629"/>
            <a:ext cx="458650" cy="45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3" name="Shape 1383"/>
          <p:cNvSpPr/>
          <p:nvPr/>
        </p:nvSpPr>
        <p:spPr>
          <a:xfrm>
            <a:off x="244380" y="2034580"/>
            <a:ext cx="587000" cy="135000"/>
          </a:xfrm>
          <a:prstGeom prst="roundRect">
            <a:avLst>
              <a:gd fmla="val 16667" name="adj"/>
            </a:avLst>
          </a:prstGeom>
          <a:solidFill>
            <a:schemeClr val="dk1">
              <a:alpha val="45882"/>
            </a:schemeClr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1384" name="Shape 1384"/>
          <p:cNvSpPr/>
          <p:nvPr/>
        </p:nvSpPr>
        <p:spPr>
          <a:xfrm>
            <a:off x="870016" y="1577762"/>
            <a:ext cx="593999" cy="593999"/>
          </a:xfrm>
          <a:prstGeom prst="roundRect">
            <a:avLst>
              <a:gd fmla="val 8420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5" name="Shape 1385"/>
          <p:cNvSpPr/>
          <p:nvPr/>
        </p:nvSpPr>
        <p:spPr>
          <a:xfrm>
            <a:off x="877016" y="2041303"/>
            <a:ext cx="587000" cy="135000"/>
          </a:xfrm>
          <a:prstGeom prst="roundRect">
            <a:avLst>
              <a:gd fmla="val 16667" name="adj"/>
            </a:avLst>
          </a:prstGeom>
          <a:solidFill>
            <a:schemeClr val="dk1">
              <a:alpha val="45882"/>
            </a:schemeClr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1386" name="Shape 1386"/>
          <p:cNvSpPr/>
          <p:nvPr/>
        </p:nvSpPr>
        <p:spPr>
          <a:xfrm>
            <a:off x="1495320" y="1578904"/>
            <a:ext cx="593999" cy="593999"/>
          </a:xfrm>
          <a:prstGeom prst="roundRect">
            <a:avLst>
              <a:gd fmla="val 8420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7" name="Shape 1387"/>
          <p:cNvSpPr/>
          <p:nvPr/>
        </p:nvSpPr>
        <p:spPr>
          <a:xfrm>
            <a:off x="1502320" y="2042446"/>
            <a:ext cx="587000" cy="135000"/>
          </a:xfrm>
          <a:prstGeom prst="roundRect">
            <a:avLst>
              <a:gd fmla="val 16667" name="adj"/>
            </a:avLst>
          </a:prstGeom>
          <a:solidFill>
            <a:schemeClr val="dk1">
              <a:alpha val="45882"/>
            </a:schemeClr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1388" name="Shape 1388"/>
          <p:cNvSpPr/>
          <p:nvPr/>
        </p:nvSpPr>
        <p:spPr>
          <a:xfrm>
            <a:off x="2120624" y="1585628"/>
            <a:ext cx="593999" cy="593999"/>
          </a:xfrm>
          <a:prstGeom prst="roundRect">
            <a:avLst>
              <a:gd fmla="val 8420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9" name="Shape 1389"/>
          <p:cNvSpPr/>
          <p:nvPr/>
        </p:nvSpPr>
        <p:spPr>
          <a:xfrm>
            <a:off x="2127623" y="2049169"/>
            <a:ext cx="587000" cy="135000"/>
          </a:xfrm>
          <a:prstGeom prst="roundRect">
            <a:avLst>
              <a:gd fmla="val 16667" name="adj"/>
            </a:avLst>
          </a:prstGeom>
          <a:solidFill>
            <a:schemeClr val="dk1">
              <a:alpha val="45882"/>
            </a:schemeClr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1390" name="Shape 1390"/>
          <p:cNvSpPr/>
          <p:nvPr/>
        </p:nvSpPr>
        <p:spPr>
          <a:xfrm>
            <a:off x="230933" y="2185483"/>
            <a:ext cx="2484000" cy="763608"/>
          </a:xfrm>
          <a:custGeom>
            <a:pathLst>
              <a:path extrusionOk="0" h="120000" w="120000">
                <a:moveTo>
                  <a:pt x="106842" y="0"/>
                </a:moveTo>
                <a:lnTo>
                  <a:pt x="108846" y="8928"/>
                </a:lnTo>
                <a:lnTo>
                  <a:pt x="117351" y="8928"/>
                </a:lnTo>
                <a:cubicBezTo>
                  <a:pt x="118814" y="8928"/>
                  <a:pt x="120000" y="12784"/>
                  <a:pt x="120000" y="17542"/>
                </a:cubicBezTo>
                <a:lnTo>
                  <a:pt x="120000" y="111385"/>
                </a:lnTo>
                <a:cubicBezTo>
                  <a:pt x="120000" y="116143"/>
                  <a:pt x="118814" y="120000"/>
                  <a:pt x="117351" y="120000"/>
                </a:cubicBezTo>
                <a:lnTo>
                  <a:pt x="2648" y="120000"/>
                </a:lnTo>
                <a:cubicBezTo>
                  <a:pt x="1185" y="120000"/>
                  <a:pt x="0" y="116143"/>
                  <a:pt x="0" y="111385"/>
                </a:cubicBezTo>
                <a:lnTo>
                  <a:pt x="0" y="17542"/>
                </a:lnTo>
                <a:cubicBezTo>
                  <a:pt x="0" y="12784"/>
                  <a:pt x="1185" y="8928"/>
                  <a:pt x="2648" y="8928"/>
                </a:cubicBezTo>
                <a:lnTo>
                  <a:pt x="104837" y="8928"/>
                </a:lnTo>
                <a:close/>
              </a:path>
            </a:pathLst>
          </a:custGeom>
          <a:solidFill>
            <a:srgbClr val="595959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1" name="Shape 1391"/>
          <p:cNvSpPr/>
          <p:nvPr/>
        </p:nvSpPr>
        <p:spPr>
          <a:xfrm>
            <a:off x="237381" y="2978910"/>
            <a:ext cx="593999" cy="593999"/>
          </a:xfrm>
          <a:prstGeom prst="roundRect">
            <a:avLst>
              <a:gd fmla="val 8420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2" name="Shape 1392"/>
          <p:cNvSpPr/>
          <p:nvPr/>
        </p:nvSpPr>
        <p:spPr>
          <a:xfrm>
            <a:off x="244380" y="3442451"/>
            <a:ext cx="587000" cy="135000"/>
          </a:xfrm>
          <a:prstGeom prst="roundRect">
            <a:avLst>
              <a:gd fmla="val 16667" name="adj"/>
            </a:avLst>
          </a:prstGeom>
          <a:solidFill>
            <a:schemeClr val="dk1">
              <a:alpha val="45882"/>
            </a:schemeClr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1393" name="Shape 1393"/>
          <p:cNvSpPr/>
          <p:nvPr/>
        </p:nvSpPr>
        <p:spPr>
          <a:xfrm>
            <a:off x="870016" y="2985634"/>
            <a:ext cx="593999" cy="593999"/>
          </a:xfrm>
          <a:prstGeom prst="roundRect">
            <a:avLst>
              <a:gd fmla="val 8420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4" name="Shape 1394"/>
          <p:cNvSpPr/>
          <p:nvPr/>
        </p:nvSpPr>
        <p:spPr>
          <a:xfrm>
            <a:off x="877016" y="3449176"/>
            <a:ext cx="587000" cy="135000"/>
          </a:xfrm>
          <a:prstGeom prst="roundRect">
            <a:avLst>
              <a:gd fmla="val 16667" name="adj"/>
            </a:avLst>
          </a:prstGeom>
          <a:solidFill>
            <a:schemeClr val="dk1">
              <a:alpha val="45882"/>
            </a:schemeClr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1395" name="Shape 1395"/>
          <p:cNvSpPr/>
          <p:nvPr/>
        </p:nvSpPr>
        <p:spPr>
          <a:xfrm>
            <a:off x="1495320" y="2986776"/>
            <a:ext cx="593999" cy="593999"/>
          </a:xfrm>
          <a:prstGeom prst="roundRect">
            <a:avLst>
              <a:gd fmla="val 8420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6" name="Shape 1396"/>
          <p:cNvSpPr/>
          <p:nvPr/>
        </p:nvSpPr>
        <p:spPr>
          <a:xfrm>
            <a:off x="1502320" y="3450317"/>
            <a:ext cx="587000" cy="135000"/>
          </a:xfrm>
          <a:prstGeom prst="roundRect">
            <a:avLst>
              <a:gd fmla="val 16667" name="adj"/>
            </a:avLst>
          </a:prstGeom>
          <a:solidFill>
            <a:schemeClr val="dk1">
              <a:alpha val="45882"/>
            </a:schemeClr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1397" name="Shape 1397"/>
          <p:cNvSpPr/>
          <p:nvPr/>
        </p:nvSpPr>
        <p:spPr>
          <a:xfrm>
            <a:off x="2120624" y="2993500"/>
            <a:ext cx="593999" cy="593999"/>
          </a:xfrm>
          <a:prstGeom prst="roundRect">
            <a:avLst>
              <a:gd fmla="val 8420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8" name="Shape 1398"/>
          <p:cNvSpPr/>
          <p:nvPr/>
        </p:nvSpPr>
        <p:spPr>
          <a:xfrm>
            <a:off x="2127623" y="3457042"/>
            <a:ext cx="587000" cy="135000"/>
          </a:xfrm>
          <a:prstGeom prst="roundRect">
            <a:avLst>
              <a:gd fmla="val 16667" name="adj"/>
            </a:avLst>
          </a:prstGeom>
          <a:solidFill>
            <a:schemeClr val="dk1">
              <a:alpha val="45882"/>
            </a:schemeClr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1399" name="Shape 1399"/>
          <p:cNvSpPr/>
          <p:nvPr/>
        </p:nvSpPr>
        <p:spPr>
          <a:xfrm>
            <a:off x="237481" y="3615641"/>
            <a:ext cx="593999" cy="593999"/>
          </a:xfrm>
          <a:prstGeom prst="roundRect">
            <a:avLst>
              <a:gd fmla="val 8420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0" name="Shape 1400"/>
          <p:cNvSpPr/>
          <p:nvPr/>
        </p:nvSpPr>
        <p:spPr>
          <a:xfrm>
            <a:off x="244480" y="4079182"/>
            <a:ext cx="587000" cy="135000"/>
          </a:xfrm>
          <a:prstGeom prst="roundRect">
            <a:avLst>
              <a:gd fmla="val 16667" name="adj"/>
            </a:avLst>
          </a:prstGeom>
          <a:solidFill>
            <a:schemeClr val="dk1">
              <a:alpha val="45882"/>
            </a:schemeClr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1401" name="Shape 1401"/>
          <p:cNvSpPr/>
          <p:nvPr/>
        </p:nvSpPr>
        <p:spPr>
          <a:xfrm>
            <a:off x="870116" y="3622364"/>
            <a:ext cx="593999" cy="593999"/>
          </a:xfrm>
          <a:prstGeom prst="roundRect">
            <a:avLst>
              <a:gd fmla="val 8420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2" name="Shape 1402"/>
          <p:cNvSpPr/>
          <p:nvPr/>
        </p:nvSpPr>
        <p:spPr>
          <a:xfrm>
            <a:off x="877116" y="4085905"/>
            <a:ext cx="587000" cy="135000"/>
          </a:xfrm>
          <a:prstGeom prst="roundRect">
            <a:avLst>
              <a:gd fmla="val 16667" name="adj"/>
            </a:avLst>
          </a:prstGeom>
          <a:solidFill>
            <a:schemeClr val="dk1">
              <a:alpha val="45882"/>
            </a:schemeClr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1403" name="Shape 1403"/>
          <p:cNvSpPr/>
          <p:nvPr/>
        </p:nvSpPr>
        <p:spPr>
          <a:xfrm>
            <a:off x="1495420" y="3623507"/>
            <a:ext cx="593999" cy="593999"/>
          </a:xfrm>
          <a:prstGeom prst="roundRect">
            <a:avLst>
              <a:gd fmla="val 8420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4" name="Shape 1404"/>
          <p:cNvSpPr/>
          <p:nvPr/>
        </p:nvSpPr>
        <p:spPr>
          <a:xfrm>
            <a:off x="1502420" y="4087048"/>
            <a:ext cx="587000" cy="135000"/>
          </a:xfrm>
          <a:prstGeom prst="roundRect">
            <a:avLst>
              <a:gd fmla="val 16667" name="adj"/>
            </a:avLst>
          </a:prstGeom>
          <a:solidFill>
            <a:schemeClr val="dk1">
              <a:alpha val="45882"/>
            </a:schemeClr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1405" name="Shape 1405"/>
          <p:cNvSpPr/>
          <p:nvPr/>
        </p:nvSpPr>
        <p:spPr>
          <a:xfrm>
            <a:off x="2120724" y="3630230"/>
            <a:ext cx="593999" cy="593999"/>
          </a:xfrm>
          <a:prstGeom prst="roundRect">
            <a:avLst>
              <a:gd fmla="val 8420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6" name="Shape 1406"/>
          <p:cNvSpPr/>
          <p:nvPr/>
        </p:nvSpPr>
        <p:spPr>
          <a:xfrm>
            <a:off x="2127723" y="4093771"/>
            <a:ext cx="587000" cy="135000"/>
          </a:xfrm>
          <a:prstGeom prst="roundRect">
            <a:avLst>
              <a:gd fmla="val 16667" name="adj"/>
            </a:avLst>
          </a:prstGeom>
          <a:solidFill>
            <a:schemeClr val="dk1">
              <a:alpha val="45882"/>
            </a:schemeClr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1407" name="Shape 1407"/>
          <p:cNvSpPr/>
          <p:nvPr/>
        </p:nvSpPr>
        <p:spPr>
          <a:xfrm>
            <a:off x="231228" y="4247828"/>
            <a:ext cx="593999" cy="593999"/>
          </a:xfrm>
          <a:prstGeom prst="roundRect">
            <a:avLst>
              <a:gd fmla="val 8420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8" name="Shape 1408"/>
          <p:cNvSpPr/>
          <p:nvPr/>
        </p:nvSpPr>
        <p:spPr>
          <a:xfrm>
            <a:off x="238227" y="4711369"/>
            <a:ext cx="587000" cy="135000"/>
          </a:xfrm>
          <a:prstGeom prst="roundRect">
            <a:avLst>
              <a:gd fmla="val 16667" name="adj"/>
            </a:avLst>
          </a:prstGeom>
          <a:solidFill>
            <a:schemeClr val="dk1">
              <a:alpha val="45882"/>
            </a:schemeClr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1409" name="Shape 1409"/>
          <p:cNvSpPr/>
          <p:nvPr/>
        </p:nvSpPr>
        <p:spPr>
          <a:xfrm>
            <a:off x="863863" y="4254553"/>
            <a:ext cx="593999" cy="593999"/>
          </a:xfrm>
          <a:prstGeom prst="roundRect">
            <a:avLst>
              <a:gd fmla="val 8420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0" name="Shape 1410"/>
          <p:cNvSpPr/>
          <p:nvPr/>
        </p:nvSpPr>
        <p:spPr>
          <a:xfrm>
            <a:off x="864140" y="4718094"/>
            <a:ext cx="587000" cy="135000"/>
          </a:xfrm>
          <a:prstGeom prst="roundRect">
            <a:avLst>
              <a:gd fmla="val 16667" name="adj"/>
            </a:avLst>
          </a:prstGeom>
          <a:solidFill>
            <a:schemeClr val="dk1">
              <a:alpha val="45882"/>
            </a:schemeClr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1411" name="Shape 1411"/>
          <p:cNvSpPr/>
          <p:nvPr/>
        </p:nvSpPr>
        <p:spPr>
          <a:xfrm>
            <a:off x="1489167" y="4255694"/>
            <a:ext cx="593999" cy="593999"/>
          </a:xfrm>
          <a:prstGeom prst="roundRect">
            <a:avLst>
              <a:gd fmla="val 8420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2" name="Shape 1412"/>
          <p:cNvSpPr/>
          <p:nvPr/>
        </p:nvSpPr>
        <p:spPr>
          <a:xfrm>
            <a:off x="1489442" y="4719235"/>
            <a:ext cx="587000" cy="135000"/>
          </a:xfrm>
          <a:prstGeom prst="roundRect">
            <a:avLst>
              <a:gd fmla="val 16667" name="adj"/>
            </a:avLst>
          </a:prstGeom>
          <a:solidFill>
            <a:schemeClr val="dk1">
              <a:alpha val="45882"/>
            </a:schemeClr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1413" name="Shape 1413"/>
          <p:cNvSpPr/>
          <p:nvPr/>
        </p:nvSpPr>
        <p:spPr>
          <a:xfrm>
            <a:off x="2114471" y="4262419"/>
            <a:ext cx="593999" cy="593999"/>
          </a:xfrm>
          <a:prstGeom prst="roundRect">
            <a:avLst>
              <a:gd fmla="val 8420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4" name="Shape 1414"/>
          <p:cNvSpPr/>
          <p:nvPr/>
        </p:nvSpPr>
        <p:spPr>
          <a:xfrm>
            <a:off x="2114747" y="4725960"/>
            <a:ext cx="587000" cy="135000"/>
          </a:xfrm>
          <a:prstGeom prst="roundRect">
            <a:avLst>
              <a:gd fmla="val 16667" name="adj"/>
            </a:avLst>
          </a:prstGeom>
          <a:solidFill>
            <a:schemeClr val="dk1">
              <a:alpha val="45882"/>
            </a:schemeClr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pic>
        <p:nvPicPr>
          <p:cNvPr id="1415" name="Shape 14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71804" y="1594490"/>
            <a:ext cx="458650" cy="45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6" name="Shape 14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95821" y="1586784"/>
            <a:ext cx="458650" cy="45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7" name="Shape 14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9855" y="1594491"/>
            <a:ext cx="458650" cy="45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8" name="Shape 14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38591" y="3616285"/>
            <a:ext cx="458650" cy="45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9" name="Shape 14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195821" y="3002248"/>
            <a:ext cx="458650" cy="45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0" name="Shape 142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579496" y="2993611"/>
            <a:ext cx="458650" cy="45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1" name="Shape 142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13736" y="3623283"/>
            <a:ext cx="458650" cy="45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2" name="Shape 142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949849" y="2995033"/>
            <a:ext cx="458650" cy="45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3" name="Shape 142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28130" y="2962178"/>
            <a:ext cx="458650" cy="45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4" name="Shape 142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589662" y="3656137"/>
            <a:ext cx="416956" cy="416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5" name="Shape 142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171211" y="3638237"/>
            <a:ext cx="458650" cy="45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6" name="Shape 142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316290" y="4263410"/>
            <a:ext cx="458650" cy="416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7" name="Shape 1427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950808" y="4249792"/>
            <a:ext cx="458650" cy="45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8" name="Shape 1428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590162" y="4274428"/>
            <a:ext cx="416956" cy="416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9" name="Shape 1429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2210733" y="4296555"/>
            <a:ext cx="416956" cy="416956"/>
          </a:xfrm>
          <a:prstGeom prst="rect">
            <a:avLst/>
          </a:prstGeom>
          <a:noFill/>
          <a:ln>
            <a:noFill/>
          </a:ln>
        </p:spPr>
      </p:pic>
      <p:sp>
        <p:nvSpPr>
          <p:cNvPr id="1430" name="Shape 1430"/>
          <p:cNvSpPr/>
          <p:nvPr/>
        </p:nvSpPr>
        <p:spPr>
          <a:xfrm>
            <a:off x="245583" y="2262477"/>
            <a:ext cx="2462888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rgbClr val="D99593"/>
                </a:solidFill>
                <a:latin typeface="Arial"/>
                <a:ea typeface="Arial"/>
                <a:cs typeface="Arial"/>
                <a:sym typeface="Arial"/>
              </a:rPr>
              <a:t>150 철광석 (안전자원)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사용 후 철광석을 획득 할 수 있습니다.</a:t>
            </a:r>
          </a:p>
        </p:txBody>
      </p:sp>
      <p:sp>
        <p:nvSpPr>
          <p:cNvPr id="1431" name="Shape 1431"/>
          <p:cNvSpPr/>
          <p:nvPr/>
        </p:nvSpPr>
        <p:spPr>
          <a:xfrm>
            <a:off x="2211552" y="2396939"/>
            <a:ext cx="464708" cy="410135"/>
          </a:xfrm>
          <a:prstGeom prst="roundRect">
            <a:avLst>
              <a:gd fmla="val 16667" name="adj"/>
            </a:avLst>
          </a:prstGeom>
          <a:solidFill>
            <a:srgbClr val="FABF8E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</a:t>
            </a:r>
          </a:p>
        </p:txBody>
      </p:sp>
      <p:sp>
        <p:nvSpPr>
          <p:cNvPr id="1432" name="Shape 1432"/>
          <p:cNvSpPr/>
          <p:nvPr/>
        </p:nvSpPr>
        <p:spPr>
          <a:xfrm>
            <a:off x="1648456" y="5404503"/>
            <a:ext cx="1065550" cy="29830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FABF8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SHOP</a:t>
            </a:r>
          </a:p>
        </p:txBody>
      </p:sp>
      <p:pic>
        <p:nvPicPr>
          <p:cNvPr id="1433" name="Shape 1433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486891" y="5343517"/>
            <a:ext cx="358888" cy="3790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4" name="Shape 1434"/>
          <p:cNvCxnSpPr/>
          <p:nvPr/>
        </p:nvCxnSpPr>
        <p:spPr>
          <a:xfrm>
            <a:off x="172920" y="5349223"/>
            <a:ext cx="2595859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5" name="Shape 1435"/>
          <p:cNvSpPr/>
          <p:nvPr/>
        </p:nvSpPr>
        <p:spPr>
          <a:xfrm>
            <a:off x="168472" y="2972021"/>
            <a:ext cx="2595859" cy="503721"/>
          </a:xfrm>
          <a:prstGeom prst="rect">
            <a:avLst/>
          </a:prstGeom>
          <a:solidFill>
            <a:schemeClr val="dk1">
              <a:alpha val="6196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36" name="Shape 1436"/>
          <p:cNvGrpSpPr/>
          <p:nvPr/>
        </p:nvGrpSpPr>
        <p:grpSpPr>
          <a:xfrm>
            <a:off x="196904" y="3069106"/>
            <a:ext cx="2511566" cy="331074"/>
            <a:chOff x="997057" y="10756"/>
            <a:chExt cx="3348755" cy="441432"/>
          </a:xfrm>
        </p:grpSpPr>
        <p:sp>
          <p:nvSpPr>
            <p:cNvPr id="1437" name="Shape 1437"/>
            <p:cNvSpPr/>
            <p:nvPr/>
          </p:nvSpPr>
          <p:spPr>
            <a:xfrm>
              <a:off x="1073745" y="10756"/>
              <a:ext cx="3272067" cy="441432"/>
            </a:xfrm>
            <a:prstGeom prst="roundRect">
              <a:avLst>
                <a:gd fmla="val 16667" name="adj"/>
              </a:avLst>
            </a:prstGeom>
            <a:solidFill>
              <a:schemeClr val="dk1">
                <a:alpha val="80000"/>
              </a:schemeClr>
            </a:solidFill>
            <a:ln cap="flat" cmpd="sng" w="28575">
              <a:solidFill>
                <a:srgbClr val="FBD4B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7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</a:t>
              </a:r>
              <a:r>
                <a:rPr lang="en-US" sz="75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75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1,000 * 5 </a:t>
              </a:r>
              <a:r>
                <a:rPr lang="en-US" sz="7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목재 아이템을 획득하였습니다.</a:t>
              </a: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Shape 1438"/>
            <p:cNvSpPr/>
            <p:nvPr/>
          </p:nvSpPr>
          <p:spPr>
            <a:xfrm>
              <a:off x="997057" y="11245"/>
              <a:ext cx="435599" cy="435599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FBD4B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39" name="Shape 143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34000" y="54446"/>
              <a:ext cx="345195" cy="34519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40" name="Shape 1440"/>
          <p:cNvSpPr/>
          <p:nvPr/>
        </p:nvSpPr>
        <p:spPr>
          <a:xfrm flipH="1">
            <a:off x="2816683" y="3115116"/>
            <a:ext cx="335234" cy="19204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959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1" name="Shape 1441"/>
          <p:cNvSpPr/>
          <p:nvPr/>
        </p:nvSpPr>
        <p:spPr>
          <a:xfrm>
            <a:off x="2764451" y="3284473"/>
            <a:ext cx="1997002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1개의 종류 아이템을 사용시 아이템 팝업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(3초간 알림 팝업 창 입니다)</a:t>
            </a:r>
          </a:p>
        </p:txBody>
      </p:sp>
      <p:sp>
        <p:nvSpPr>
          <p:cNvPr id="1442" name="Shape 1442"/>
          <p:cNvSpPr/>
          <p:nvPr/>
        </p:nvSpPr>
        <p:spPr>
          <a:xfrm>
            <a:off x="3986025" y="1677469"/>
            <a:ext cx="593999" cy="593999"/>
          </a:xfrm>
          <a:prstGeom prst="roundRect">
            <a:avLst>
              <a:gd fmla="val 842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3" name="Shape 14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1414" y="1692059"/>
            <a:ext cx="458650" cy="45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4" name="Shape 1444"/>
          <p:cNvSpPr/>
          <p:nvPr/>
        </p:nvSpPr>
        <p:spPr>
          <a:xfrm>
            <a:off x="3993023" y="2141010"/>
            <a:ext cx="587000" cy="135000"/>
          </a:xfrm>
          <a:prstGeom prst="roundRect">
            <a:avLst>
              <a:gd fmla="val 16667" name="adj"/>
            </a:avLst>
          </a:prstGeom>
          <a:solidFill>
            <a:schemeClr val="dk1">
              <a:alpha val="45882"/>
            </a:schemeClr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1445" name="Shape 1445"/>
          <p:cNvSpPr/>
          <p:nvPr/>
        </p:nvSpPr>
        <p:spPr>
          <a:xfrm>
            <a:off x="4686066" y="1679461"/>
            <a:ext cx="593999" cy="593999"/>
          </a:xfrm>
          <a:prstGeom prst="roundRect">
            <a:avLst>
              <a:gd fmla="val 8420" name="adj"/>
            </a:avLst>
          </a:prstGeom>
          <a:solidFill>
            <a:srgbClr val="FABF8E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6" name="Shape 14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1455" y="1694051"/>
            <a:ext cx="458650" cy="45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7" name="Shape 1447"/>
          <p:cNvSpPr/>
          <p:nvPr/>
        </p:nvSpPr>
        <p:spPr>
          <a:xfrm>
            <a:off x="4693064" y="2143002"/>
            <a:ext cx="587000" cy="135000"/>
          </a:xfrm>
          <a:prstGeom prst="roundRect">
            <a:avLst>
              <a:gd fmla="val 16667" name="adj"/>
            </a:avLst>
          </a:prstGeom>
          <a:solidFill>
            <a:schemeClr val="dk1">
              <a:alpha val="45882"/>
            </a:schemeClr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1448" name="Shape 1448"/>
          <p:cNvSpPr/>
          <p:nvPr/>
        </p:nvSpPr>
        <p:spPr>
          <a:xfrm>
            <a:off x="5386107" y="1673663"/>
            <a:ext cx="593999" cy="593999"/>
          </a:xfrm>
          <a:prstGeom prst="roundRect">
            <a:avLst>
              <a:gd fmla="val 8420" name="adj"/>
            </a:avLst>
          </a:prstGeom>
          <a:solidFill>
            <a:srgbClr val="366092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9" name="Shape 14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1496" y="1688253"/>
            <a:ext cx="458650" cy="45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0" name="Shape 1450"/>
          <p:cNvSpPr/>
          <p:nvPr/>
        </p:nvSpPr>
        <p:spPr>
          <a:xfrm>
            <a:off x="5393105" y="2137205"/>
            <a:ext cx="587000" cy="135000"/>
          </a:xfrm>
          <a:prstGeom prst="roundRect">
            <a:avLst>
              <a:gd fmla="val 16667" name="adj"/>
            </a:avLst>
          </a:prstGeom>
          <a:solidFill>
            <a:schemeClr val="dk1">
              <a:alpha val="45882"/>
            </a:schemeClr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1451" name="Shape 1451"/>
          <p:cNvSpPr/>
          <p:nvPr/>
        </p:nvSpPr>
        <p:spPr>
          <a:xfrm>
            <a:off x="6087542" y="1672852"/>
            <a:ext cx="593999" cy="593999"/>
          </a:xfrm>
          <a:prstGeom prst="roundRect">
            <a:avLst>
              <a:gd fmla="val 8420" name="adj"/>
            </a:avLst>
          </a:prstGeom>
          <a:solidFill>
            <a:srgbClr val="7030A0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2" name="Shape 14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2930" y="1687442"/>
            <a:ext cx="458650" cy="45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3" name="Shape 1453"/>
          <p:cNvSpPr/>
          <p:nvPr/>
        </p:nvSpPr>
        <p:spPr>
          <a:xfrm>
            <a:off x="6094541" y="2136393"/>
            <a:ext cx="587000" cy="135000"/>
          </a:xfrm>
          <a:prstGeom prst="roundRect">
            <a:avLst>
              <a:gd fmla="val 16667" name="adj"/>
            </a:avLst>
          </a:prstGeom>
          <a:solidFill>
            <a:schemeClr val="dk1">
              <a:alpha val="45882"/>
            </a:schemeClr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1454" name="Shape 1454"/>
          <p:cNvSpPr/>
          <p:nvPr/>
        </p:nvSpPr>
        <p:spPr>
          <a:xfrm>
            <a:off x="6785371" y="1664872"/>
            <a:ext cx="593999" cy="593999"/>
          </a:xfrm>
          <a:prstGeom prst="roundRect">
            <a:avLst>
              <a:gd fmla="val 8420" name="adj"/>
            </a:avLst>
          </a:prstGeom>
          <a:solidFill>
            <a:srgbClr val="953734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5" name="Shape 14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0760" y="1679461"/>
            <a:ext cx="458650" cy="45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6" name="Shape 1456"/>
          <p:cNvSpPr/>
          <p:nvPr/>
        </p:nvSpPr>
        <p:spPr>
          <a:xfrm>
            <a:off x="6792371" y="2128413"/>
            <a:ext cx="587000" cy="135000"/>
          </a:xfrm>
          <a:prstGeom prst="roundRect">
            <a:avLst>
              <a:gd fmla="val 16667" name="adj"/>
            </a:avLst>
          </a:prstGeom>
          <a:solidFill>
            <a:schemeClr val="dk1">
              <a:alpha val="45882"/>
            </a:schemeClr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1457" name="Shape 1457"/>
          <p:cNvSpPr/>
          <p:nvPr/>
        </p:nvSpPr>
        <p:spPr>
          <a:xfrm>
            <a:off x="3867485" y="1207176"/>
            <a:ext cx="4247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★ 아이템은 등급이 존재 동일한 아이템 이미지를 가지고 뒤 판 색상을 변경 하여 사용 하도록 함.</a:t>
            </a:r>
          </a:p>
        </p:txBody>
      </p:sp>
      <p:sp>
        <p:nvSpPr>
          <p:cNvPr id="1458" name="Shape 1458"/>
          <p:cNvSpPr/>
          <p:nvPr/>
        </p:nvSpPr>
        <p:spPr>
          <a:xfrm>
            <a:off x="3864423" y="2413451"/>
            <a:ext cx="425087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1등급 : 흰색 / 2등급 : 초록색 / 3등급 : 파란색 / 4등급 : 보라색 / 5등급 : 주황색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6등급 : 황금색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6등급이 제일 높은 등급 입니다.</a:t>
            </a:r>
          </a:p>
        </p:txBody>
      </p:sp>
      <p:sp>
        <p:nvSpPr>
          <p:cNvPr id="1459" name="Shape 1459"/>
          <p:cNvSpPr/>
          <p:nvPr/>
        </p:nvSpPr>
        <p:spPr>
          <a:xfrm>
            <a:off x="7436386" y="1672738"/>
            <a:ext cx="593999" cy="593999"/>
          </a:xfrm>
          <a:prstGeom prst="roundRect">
            <a:avLst>
              <a:gd fmla="val 8420" name="adj"/>
            </a:avLst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0" name="Shape 14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1775" y="1687327"/>
            <a:ext cx="458650" cy="45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1" name="Shape 1461"/>
          <p:cNvSpPr/>
          <p:nvPr/>
        </p:nvSpPr>
        <p:spPr>
          <a:xfrm>
            <a:off x="7443385" y="2136278"/>
            <a:ext cx="587000" cy="135000"/>
          </a:xfrm>
          <a:prstGeom prst="roundRect">
            <a:avLst>
              <a:gd fmla="val 16667" name="adj"/>
            </a:avLst>
          </a:prstGeom>
          <a:solidFill>
            <a:schemeClr val="dk1">
              <a:alpha val="45882"/>
            </a:schemeClr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1462" name="Shape 1462"/>
          <p:cNvSpPr/>
          <p:nvPr/>
        </p:nvSpPr>
        <p:spPr>
          <a:xfrm>
            <a:off x="157829" y="910261"/>
            <a:ext cx="853439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14313" lvl="0" marL="214313" marR="0" rtl="0" algn="l">
              <a:spcBef>
                <a:spcPts val="0"/>
              </a:spcBef>
              <a:buClr>
                <a:schemeClr val="dk1"/>
              </a:buClr>
              <a:buSzPct val="95454"/>
              <a:buFont typeface="Noto Sans Symbols"/>
              <a:buChar char="◆"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7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Shape 1468"/>
          <p:cNvSpPr/>
          <p:nvPr/>
        </p:nvSpPr>
        <p:spPr>
          <a:xfrm>
            <a:off x="165921" y="1231563"/>
            <a:ext cx="2595859" cy="4510478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9" name="Shape 1469"/>
          <p:cNvSpPr/>
          <p:nvPr/>
        </p:nvSpPr>
        <p:spPr>
          <a:xfrm>
            <a:off x="201727" y="5402126"/>
            <a:ext cx="311850" cy="31185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1470" name="Shape 1470"/>
          <p:cNvSpPr/>
          <p:nvPr/>
        </p:nvSpPr>
        <p:spPr>
          <a:xfrm>
            <a:off x="2012728" y="5376142"/>
            <a:ext cx="622285" cy="3348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78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Packing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78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</a:t>
            </a:r>
          </a:p>
        </p:txBody>
      </p:sp>
      <p:sp>
        <p:nvSpPr>
          <p:cNvPr id="1471" name="Shape 1471"/>
          <p:cNvSpPr/>
          <p:nvPr/>
        </p:nvSpPr>
        <p:spPr>
          <a:xfrm>
            <a:off x="4598117" y="1231563"/>
            <a:ext cx="2595859" cy="4510478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2" name="Shape 1472"/>
          <p:cNvSpPr/>
          <p:nvPr/>
        </p:nvSpPr>
        <p:spPr>
          <a:xfrm>
            <a:off x="6444925" y="5369417"/>
            <a:ext cx="622285" cy="3348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78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Packing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78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</a:t>
            </a:r>
          </a:p>
        </p:txBody>
      </p:sp>
      <p:sp>
        <p:nvSpPr>
          <p:cNvPr id="1473" name="Shape 1473"/>
          <p:cNvSpPr/>
          <p:nvPr/>
        </p:nvSpPr>
        <p:spPr>
          <a:xfrm>
            <a:off x="1648456" y="5404503"/>
            <a:ext cx="1065550" cy="29830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FABF8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</a:t>
            </a:r>
          </a:p>
        </p:txBody>
      </p:sp>
      <p:cxnSp>
        <p:nvCxnSpPr>
          <p:cNvPr id="1474" name="Shape 1474"/>
          <p:cNvCxnSpPr/>
          <p:nvPr/>
        </p:nvCxnSpPr>
        <p:spPr>
          <a:xfrm>
            <a:off x="172920" y="5349223"/>
            <a:ext cx="2595859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5" name="Shape 1475"/>
          <p:cNvSpPr/>
          <p:nvPr/>
        </p:nvSpPr>
        <p:spPr>
          <a:xfrm>
            <a:off x="4619362" y="5407564"/>
            <a:ext cx="311850" cy="31185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1476" name="Shape 1476"/>
          <p:cNvSpPr/>
          <p:nvPr/>
        </p:nvSpPr>
        <p:spPr>
          <a:xfrm>
            <a:off x="6430366" y="5381578"/>
            <a:ext cx="622285" cy="3348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78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Packing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78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</a:t>
            </a:r>
          </a:p>
        </p:txBody>
      </p:sp>
      <p:sp>
        <p:nvSpPr>
          <p:cNvPr id="1477" name="Shape 1477"/>
          <p:cNvSpPr/>
          <p:nvPr/>
        </p:nvSpPr>
        <p:spPr>
          <a:xfrm>
            <a:off x="6066092" y="5409942"/>
            <a:ext cx="1065550" cy="29830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FABF8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</a:t>
            </a:r>
          </a:p>
        </p:txBody>
      </p:sp>
      <p:cxnSp>
        <p:nvCxnSpPr>
          <p:cNvPr id="1478" name="Shape 1478"/>
          <p:cNvCxnSpPr/>
          <p:nvPr/>
        </p:nvCxnSpPr>
        <p:spPr>
          <a:xfrm>
            <a:off x="4590557" y="5354660"/>
            <a:ext cx="2595859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9" name="Shape 1479"/>
          <p:cNvSpPr/>
          <p:nvPr/>
        </p:nvSpPr>
        <p:spPr>
          <a:xfrm flipH="1">
            <a:off x="2809413" y="5378957"/>
            <a:ext cx="335234" cy="19204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959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0" name="Shape 1480"/>
          <p:cNvSpPr/>
          <p:nvPr/>
        </p:nvSpPr>
        <p:spPr>
          <a:xfrm flipH="1">
            <a:off x="7250465" y="5379580"/>
            <a:ext cx="335234" cy="19204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959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1" name="Shape 1481"/>
          <p:cNvSpPr/>
          <p:nvPr/>
        </p:nvSpPr>
        <p:spPr>
          <a:xfrm>
            <a:off x="2767575" y="5557551"/>
            <a:ext cx="1306883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인벤토리 이동</a:t>
            </a:r>
          </a:p>
        </p:txBody>
      </p:sp>
      <p:sp>
        <p:nvSpPr>
          <p:cNvPr id="1482" name="Shape 1482"/>
          <p:cNvSpPr/>
          <p:nvPr/>
        </p:nvSpPr>
        <p:spPr>
          <a:xfrm>
            <a:off x="7208627" y="5543423"/>
            <a:ext cx="1306883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인벤토리 이동</a:t>
            </a:r>
          </a:p>
        </p:txBody>
      </p:sp>
      <p:pic>
        <p:nvPicPr>
          <p:cNvPr id="1483" name="Shape 14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0980" y="5346737"/>
            <a:ext cx="430959" cy="403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4" name="Shape 14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7748" y="5353141"/>
            <a:ext cx="430959" cy="403596"/>
          </a:xfrm>
          <a:prstGeom prst="rect">
            <a:avLst/>
          </a:prstGeom>
          <a:noFill/>
          <a:ln>
            <a:noFill/>
          </a:ln>
        </p:spPr>
      </p:pic>
      <p:sp>
        <p:nvSpPr>
          <p:cNvPr id="1485" name="Shape 1485"/>
          <p:cNvSpPr/>
          <p:nvPr/>
        </p:nvSpPr>
        <p:spPr>
          <a:xfrm>
            <a:off x="4631380" y="1469091"/>
            <a:ext cx="2530846" cy="998636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6" name="Shape 1486"/>
          <p:cNvSpPr/>
          <p:nvPr/>
        </p:nvSpPr>
        <p:spPr>
          <a:xfrm>
            <a:off x="4626708" y="1269458"/>
            <a:ext cx="2535517" cy="25363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상점</a:t>
            </a:r>
          </a:p>
        </p:txBody>
      </p:sp>
      <p:pic>
        <p:nvPicPr>
          <p:cNvPr id="1487" name="Shape 1487"/>
          <p:cNvPicPr preferRelativeResize="0"/>
          <p:nvPr/>
        </p:nvPicPr>
        <p:blipFill rotWithShape="1">
          <a:blip r:embed="rId4">
            <a:alphaModFix/>
          </a:blip>
          <a:srcRect b="41812" l="0" r="0" t="0"/>
          <a:stretch/>
        </p:blipFill>
        <p:spPr>
          <a:xfrm>
            <a:off x="4374416" y="1191317"/>
            <a:ext cx="1637346" cy="11637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8" name="Shape 1488"/>
          <p:cNvSpPr/>
          <p:nvPr/>
        </p:nvSpPr>
        <p:spPr>
          <a:xfrm>
            <a:off x="4622321" y="2245461"/>
            <a:ext cx="621000" cy="22226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</a:t>
            </a:r>
          </a:p>
        </p:txBody>
      </p:sp>
      <p:sp>
        <p:nvSpPr>
          <p:cNvPr id="1489" name="Shape 1489"/>
          <p:cNvSpPr/>
          <p:nvPr/>
        </p:nvSpPr>
        <p:spPr>
          <a:xfrm>
            <a:off x="5261057" y="2245461"/>
            <a:ext cx="621000" cy="22226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전쟁</a:t>
            </a:r>
          </a:p>
        </p:txBody>
      </p:sp>
      <p:sp>
        <p:nvSpPr>
          <p:cNvPr id="1490" name="Shape 1490"/>
          <p:cNvSpPr/>
          <p:nvPr/>
        </p:nvSpPr>
        <p:spPr>
          <a:xfrm>
            <a:off x="5899787" y="2245460"/>
            <a:ext cx="621000" cy="22226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버프</a:t>
            </a:r>
          </a:p>
        </p:txBody>
      </p:sp>
      <p:sp>
        <p:nvSpPr>
          <p:cNvPr id="1491" name="Shape 1491"/>
          <p:cNvSpPr/>
          <p:nvPr/>
        </p:nvSpPr>
        <p:spPr>
          <a:xfrm>
            <a:off x="6538523" y="2245461"/>
            <a:ext cx="621000" cy="22226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기타</a:t>
            </a:r>
          </a:p>
        </p:txBody>
      </p:sp>
      <p:sp>
        <p:nvSpPr>
          <p:cNvPr id="1492" name="Shape 1492"/>
          <p:cNvSpPr/>
          <p:nvPr/>
        </p:nvSpPr>
        <p:spPr>
          <a:xfrm>
            <a:off x="200019" y="1453982"/>
            <a:ext cx="2530846" cy="998636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3" name="Shape 1493"/>
          <p:cNvSpPr/>
          <p:nvPr/>
        </p:nvSpPr>
        <p:spPr>
          <a:xfrm>
            <a:off x="195348" y="1254350"/>
            <a:ext cx="2535517" cy="25363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상점</a:t>
            </a:r>
          </a:p>
        </p:txBody>
      </p:sp>
      <p:pic>
        <p:nvPicPr>
          <p:cNvPr id="1494" name="Shape 1494"/>
          <p:cNvPicPr preferRelativeResize="0"/>
          <p:nvPr/>
        </p:nvPicPr>
        <p:blipFill rotWithShape="1">
          <a:blip r:embed="rId4">
            <a:alphaModFix/>
          </a:blip>
          <a:srcRect b="41812" l="0" r="0" t="0"/>
          <a:stretch/>
        </p:blipFill>
        <p:spPr>
          <a:xfrm>
            <a:off x="-43495" y="1176209"/>
            <a:ext cx="1637346" cy="1163794"/>
          </a:xfrm>
          <a:prstGeom prst="rect">
            <a:avLst/>
          </a:prstGeom>
          <a:noFill/>
          <a:ln>
            <a:noFill/>
          </a:ln>
        </p:spPr>
      </p:pic>
      <p:sp>
        <p:nvSpPr>
          <p:cNvPr id="1495" name="Shape 1495"/>
          <p:cNvSpPr/>
          <p:nvPr/>
        </p:nvSpPr>
        <p:spPr>
          <a:xfrm>
            <a:off x="190960" y="2230352"/>
            <a:ext cx="621000" cy="222266"/>
          </a:xfrm>
          <a:prstGeom prst="roundRect">
            <a:avLst>
              <a:gd fmla="val 16667" name="adj"/>
            </a:avLst>
          </a:prstGeom>
          <a:solidFill>
            <a:srgbClr val="5F497A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</a:t>
            </a:r>
          </a:p>
        </p:txBody>
      </p:sp>
      <p:sp>
        <p:nvSpPr>
          <p:cNvPr id="1496" name="Shape 1496"/>
          <p:cNvSpPr/>
          <p:nvPr/>
        </p:nvSpPr>
        <p:spPr>
          <a:xfrm>
            <a:off x="829696" y="2230353"/>
            <a:ext cx="621000" cy="22226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전쟁</a:t>
            </a:r>
          </a:p>
        </p:txBody>
      </p:sp>
      <p:sp>
        <p:nvSpPr>
          <p:cNvPr id="1497" name="Shape 1497"/>
          <p:cNvSpPr/>
          <p:nvPr/>
        </p:nvSpPr>
        <p:spPr>
          <a:xfrm>
            <a:off x="1468426" y="2230351"/>
            <a:ext cx="621000" cy="22226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버프</a:t>
            </a:r>
          </a:p>
        </p:txBody>
      </p:sp>
      <p:sp>
        <p:nvSpPr>
          <p:cNvPr id="1498" name="Shape 1498"/>
          <p:cNvSpPr/>
          <p:nvPr/>
        </p:nvSpPr>
        <p:spPr>
          <a:xfrm>
            <a:off x="2107163" y="2230352"/>
            <a:ext cx="621000" cy="22226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기타</a:t>
            </a:r>
          </a:p>
        </p:txBody>
      </p:sp>
      <p:pic>
        <p:nvPicPr>
          <p:cNvPr id="1499" name="Shape 149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8269" y="1559998"/>
            <a:ext cx="523303" cy="580891"/>
          </a:xfrm>
          <a:prstGeom prst="rect">
            <a:avLst/>
          </a:prstGeom>
          <a:noFill/>
          <a:ln>
            <a:noFill/>
          </a:ln>
        </p:spPr>
      </p:pic>
      <p:sp>
        <p:nvSpPr>
          <p:cNvPr id="1500" name="Shape 1500"/>
          <p:cNvSpPr/>
          <p:nvPr/>
        </p:nvSpPr>
        <p:spPr>
          <a:xfrm>
            <a:off x="1511216" y="2025247"/>
            <a:ext cx="575921" cy="149628"/>
          </a:xfrm>
          <a:prstGeom prst="roundRect">
            <a:avLst>
              <a:gd fmla="val 16667" name="adj"/>
            </a:avLst>
          </a:prstGeom>
          <a:solidFill>
            <a:schemeClr val="dk1">
              <a:alpha val="65882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7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1" name="Shape 1501"/>
          <p:cNvSpPr/>
          <p:nvPr/>
        </p:nvSpPr>
        <p:spPr>
          <a:xfrm>
            <a:off x="1500817" y="1995303"/>
            <a:ext cx="65434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Hot Sale</a:t>
            </a:r>
          </a:p>
        </p:txBody>
      </p:sp>
      <p:pic>
        <p:nvPicPr>
          <p:cNvPr id="1502" name="Shape 150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10996" y="1559998"/>
            <a:ext cx="523303" cy="580891"/>
          </a:xfrm>
          <a:prstGeom prst="rect">
            <a:avLst/>
          </a:prstGeom>
          <a:noFill/>
          <a:ln>
            <a:noFill/>
          </a:ln>
        </p:spPr>
      </p:pic>
      <p:sp>
        <p:nvSpPr>
          <p:cNvPr id="1503" name="Shape 1503"/>
          <p:cNvSpPr/>
          <p:nvPr/>
        </p:nvSpPr>
        <p:spPr>
          <a:xfrm>
            <a:off x="5893944" y="2025247"/>
            <a:ext cx="575921" cy="149628"/>
          </a:xfrm>
          <a:prstGeom prst="roundRect">
            <a:avLst>
              <a:gd fmla="val 16667" name="adj"/>
            </a:avLst>
          </a:prstGeom>
          <a:solidFill>
            <a:schemeClr val="dk1">
              <a:alpha val="65882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7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4" name="Shape 1504"/>
          <p:cNvSpPr/>
          <p:nvPr/>
        </p:nvSpPr>
        <p:spPr>
          <a:xfrm>
            <a:off x="5883546" y="1995303"/>
            <a:ext cx="65434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Hot Sale</a:t>
            </a:r>
          </a:p>
        </p:txBody>
      </p:sp>
      <p:sp>
        <p:nvSpPr>
          <p:cNvPr id="1505" name="Shape 1505"/>
          <p:cNvSpPr/>
          <p:nvPr/>
        </p:nvSpPr>
        <p:spPr>
          <a:xfrm>
            <a:off x="206743" y="2489190"/>
            <a:ext cx="1242000" cy="593566"/>
          </a:xfrm>
          <a:prstGeom prst="roundRect">
            <a:avLst>
              <a:gd fmla="val 8095" name="adj"/>
            </a:avLst>
          </a:prstGeom>
          <a:solidFill>
            <a:srgbClr val="D6E3BC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6" name="Shape 1506"/>
          <p:cNvSpPr/>
          <p:nvPr/>
        </p:nvSpPr>
        <p:spPr>
          <a:xfrm>
            <a:off x="231721" y="2926821"/>
            <a:ext cx="1187999" cy="191989"/>
          </a:xfrm>
          <a:prstGeom prst="roundRect">
            <a:avLst>
              <a:gd fmla="val 23671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7" name="Shape 1507"/>
          <p:cNvSpPr/>
          <p:nvPr/>
        </p:nvSpPr>
        <p:spPr>
          <a:xfrm>
            <a:off x="708958" y="2527248"/>
            <a:ext cx="716863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10,000 목재</a:t>
            </a:r>
          </a:p>
        </p:txBody>
      </p:sp>
      <p:pic>
        <p:nvPicPr>
          <p:cNvPr id="1508" name="Shape 150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3681" y="2929572"/>
            <a:ext cx="196927" cy="193898"/>
          </a:xfrm>
          <a:prstGeom prst="rect">
            <a:avLst/>
          </a:prstGeom>
          <a:noFill/>
          <a:ln>
            <a:noFill/>
          </a:ln>
        </p:spPr>
      </p:pic>
      <p:sp>
        <p:nvSpPr>
          <p:cNvPr id="1509" name="Shape 1509"/>
          <p:cNvSpPr/>
          <p:nvPr/>
        </p:nvSpPr>
        <p:spPr>
          <a:xfrm>
            <a:off x="238445" y="2915230"/>
            <a:ext cx="118799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100</a:t>
            </a:r>
          </a:p>
        </p:txBody>
      </p:sp>
      <p:sp>
        <p:nvSpPr>
          <p:cNvPr id="1510" name="Shape 1510"/>
          <p:cNvSpPr/>
          <p:nvPr/>
        </p:nvSpPr>
        <p:spPr>
          <a:xfrm>
            <a:off x="251893" y="2513800"/>
            <a:ext cx="393565" cy="387981"/>
          </a:xfrm>
          <a:prstGeom prst="roundRect">
            <a:avLst>
              <a:gd fmla="val 11468" name="adj"/>
            </a:avLst>
          </a:prstGeom>
          <a:solidFill>
            <a:srgbClr val="E5DFEC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1" name="Shape 15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6381" y="2535858"/>
            <a:ext cx="344590" cy="344590"/>
          </a:xfrm>
          <a:prstGeom prst="rect">
            <a:avLst/>
          </a:prstGeom>
          <a:noFill/>
          <a:ln>
            <a:noFill/>
          </a:ln>
        </p:spPr>
      </p:pic>
      <p:sp>
        <p:nvSpPr>
          <p:cNvPr id="1512" name="Shape 1512"/>
          <p:cNvSpPr/>
          <p:nvPr/>
        </p:nvSpPr>
        <p:spPr>
          <a:xfrm>
            <a:off x="1477299" y="2487333"/>
            <a:ext cx="1242000" cy="593566"/>
          </a:xfrm>
          <a:prstGeom prst="roundRect">
            <a:avLst>
              <a:gd fmla="val 8095" name="adj"/>
            </a:avLst>
          </a:prstGeom>
          <a:solidFill>
            <a:srgbClr val="D6E3BC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3" name="Shape 1513"/>
          <p:cNvSpPr/>
          <p:nvPr/>
        </p:nvSpPr>
        <p:spPr>
          <a:xfrm>
            <a:off x="1502276" y="2924965"/>
            <a:ext cx="1187999" cy="191989"/>
          </a:xfrm>
          <a:prstGeom prst="roundRect">
            <a:avLst>
              <a:gd fmla="val 23671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4" name="Shape 1514"/>
          <p:cNvSpPr/>
          <p:nvPr/>
        </p:nvSpPr>
        <p:spPr>
          <a:xfrm>
            <a:off x="1979514" y="2525391"/>
            <a:ext cx="716863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20,000 목재</a:t>
            </a:r>
          </a:p>
        </p:txBody>
      </p:sp>
      <p:pic>
        <p:nvPicPr>
          <p:cNvPr id="1515" name="Shape 15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54235" y="2927716"/>
            <a:ext cx="196927" cy="193898"/>
          </a:xfrm>
          <a:prstGeom prst="rect">
            <a:avLst/>
          </a:prstGeom>
          <a:noFill/>
          <a:ln>
            <a:noFill/>
          </a:ln>
        </p:spPr>
      </p:pic>
      <p:sp>
        <p:nvSpPr>
          <p:cNvPr id="1516" name="Shape 1516"/>
          <p:cNvSpPr/>
          <p:nvPr/>
        </p:nvSpPr>
        <p:spPr>
          <a:xfrm>
            <a:off x="1509000" y="2913374"/>
            <a:ext cx="118799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200</a:t>
            </a:r>
          </a:p>
        </p:txBody>
      </p:sp>
      <p:sp>
        <p:nvSpPr>
          <p:cNvPr id="1517" name="Shape 1517"/>
          <p:cNvSpPr/>
          <p:nvPr/>
        </p:nvSpPr>
        <p:spPr>
          <a:xfrm>
            <a:off x="1522449" y="2511944"/>
            <a:ext cx="393565" cy="387981"/>
          </a:xfrm>
          <a:prstGeom prst="roundRect">
            <a:avLst>
              <a:gd fmla="val 11468" name="adj"/>
            </a:avLst>
          </a:prstGeom>
          <a:solidFill>
            <a:srgbClr val="FDE9D8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8" name="Shape 15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50883" y="2541140"/>
            <a:ext cx="344590" cy="344590"/>
          </a:xfrm>
          <a:prstGeom prst="rect">
            <a:avLst/>
          </a:prstGeom>
          <a:noFill/>
          <a:ln>
            <a:noFill/>
          </a:ln>
        </p:spPr>
      </p:pic>
      <p:sp>
        <p:nvSpPr>
          <p:cNvPr id="1519" name="Shape 1519"/>
          <p:cNvSpPr/>
          <p:nvPr/>
        </p:nvSpPr>
        <p:spPr>
          <a:xfrm>
            <a:off x="206743" y="3148543"/>
            <a:ext cx="1242000" cy="593566"/>
          </a:xfrm>
          <a:prstGeom prst="roundRect">
            <a:avLst>
              <a:gd fmla="val 8095" name="adj"/>
            </a:avLst>
          </a:prstGeom>
          <a:solidFill>
            <a:srgbClr val="D6E3BC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0" name="Shape 1520"/>
          <p:cNvSpPr/>
          <p:nvPr/>
        </p:nvSpPr>
        <p:spPr>
          <a:xfrm>
            <a:off x="231721" y="3586175"/>
            <a:ext cx="1187999" cy="191989"/>
          </a:xfrm>
          <a:prstGeom prst="roundRect">
            <a:avLst>
              <a:gd fmla="val 23671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1" name="Shape 1521"/>
          <p:cNvSpPr/>
          <p:nvPr/>
        </p:nvSpPr>
        <p:spPr>
          <a:xfrm>
            <a:off x="708958" y="3186602"/>
            <a:ext cx="716863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10,000 목재</a:t>
            </a:r>
          </a:p>
        </p:txBody>
      </p:sp>
      <p:pic>
        <p:nvPicPr>
          <p:cNvPr id="1522" name="Shape 15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3681" y="3588926"/>
            <a:ext cx="196927" cy="193898"/>
          </a:xfrm>
          <a:prstGeom prst="rect">
            <a:avLst/>
          </a:prstGeom>
          <a:noFill/>
          <a:ln>
            <a:noFill/>
          </a:ln>
        </p:spPr>
      </p:pic>
      <p:sp>
        <p:nvSpPr>
          <p:cNvPr id="1523" name="Shape 1523"/>
          <p:cNvSpPr/>
          <p:nvPr/>
        </p:nvSpPr>
        <p:spPr>
          <a:xfrm>
            <a:off x="238445" y="3574583"/>
            <a:ext cx="118799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100</a:t>
            </a:r>
          </a:p>
        </p:txBody>
      </p:sp>
      <p:sp>
        <p:nvSpPr>
          <p:cNvPr id="1524" name="Shape 1524"/>
          <p:cNvSpPr/>
          <p:nvPr/>
        </p:nvSpPr>
        <p:spPr>
          <a:xfrm>
            <a:off x="251893" y="3173155"/>
            <a:ext cx="393565" cy="387981"/>
          </a:xfrm>
          <a:prstGeom prst="roundRect">
            <a:avLst>
              <a:gd fmla="val 11468" name="adj"/>
            </a:avLst>
          </a:prstGeom>
          <a:solidFill>
            <a:srgbClr val="E5DFEC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5" name="Shape 1525"/>
          <p:cNvSpPr/>
          <p:nvPr/>
        </p:nvSpPr>
        <p:spPr>
          <a:xfrm>
            <a:off x="1477299" y="3146688"/>
            <a:ext cx="1242000" cy="593566"/>
          </a:xfrm>
          <a:prstGeom prst="roundRect">
            <a:avLst>
              <a:gd fmla="val 8095" name="adj"/>
            </a:avLst>
          </a:prstGeom>
          <a:solidFill>
            <a:srgbClr val="D6E3BC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6" name="Shape 1526"/>
          <p:cNvSpPr/>
          <p:nvPr/>
        </p:nvSpPr>
        <p:spPr>
          <a:xfrm>
            <a:off x="1502276" y="3584319"/>
            <a:ext cx="1187999" cy="191989"/>
          </a:xfrm>
          <a:prstGeom prst="roundRect">
            <a:avLst>
              <a:gd fmla="val 23671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7" name="Shape 1527"/>
          <p:cNvSpPr/>
          <p:nvPr/>
        </p:nvSpPr>
        <p:spPr>
          <a:xfrm>
            <a:off x="1979514" y="3184746"/>
            <a:ext cx="716863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20,000 목재</a:t>
            </a:r>
          </a:p>
        </p:txBody>
      </p:sp>
      <p:pic>
        <p:nvPicPr>
          <p:cNvPr id="1528" name="Shape 15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54235" y="3587069"/>
            <a:ext cx="196927" cy="193898"/>
          </a:xfrm>
          <a:prstGeom prst="rect">
            <a:avLst/>
          </a:prstGeom>
          <a:noFill/>
          <a:ln>
            <a:noFill/>
          </a:ln>
        </p:spPr>
      </p:pic>
      <p:sp>
        <p:nvSpPr>
          <p:cNvPr id="1529" name="Shape 1529"/>
          <p:cNvSpPr/>
          <p:nvPr/>
        </p:nvSpPr>
        <p:spPr>
          <a:xfrm>
            <a:off x="1509000" y="3572728"/>
            <a:ext cx="118799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200</a:t>
            </a:r>
          </a:p>
        </p:txBody>
      </p:sp>
      <p:sp>
        <p:nvSpPr>
          <p:cNvPr id="1530" name="Shape 1530"/>
          <p:cNvSpPr/>
          <p:nvPr/>
        </p:nvSpPr>
        <p:spPr>
          <a:xfrm>
            <a:off x="1522449" y="3171299"/>
            <a:ext cx="393565" cy="387981"/>
          </a:xfrm>
          <a:prstGeom prst="roundRect">
            <a:avLst>
              <a:gd fmla="val 11468" name="adj"/>
            </a:avLst>
          </a:prstGeom>
          <a:solidFill>
            <a:srgbClr val="FDE9D8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1" name="Shape 153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82598" y="3197394"/>
            <a:ext cx="345599" cy="345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2" name="Shape 153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46430" y="3203373"/>
            <a:ext cx="345599" cy="345599"/>
          </a:xfrm>
          <a:prstGeom prst="rect">
            <a:avLst/>
          </a:prstGeom>
          <a:noFill/>
          <a:ln>
            <a:noFill/>
          </a:ln>
        </p:spPr>
      </p:pic>
      <p:sp>
        <p:nvSpPr>
          <p:cNvPr id="1533" name="Shape 1533"/>
          <p:cNvSpPr/>
          <p:nvPr/>
        </p:nvSpPr>
        <p:spPr>
          <a:xfrm>
            <a:off x="204329" y="3813833"/>
            <a:ext cx="1242000" cy="593566"/>
          </a:xfrm>
          <a:prstGeom prst="roundRect">
            <a:avLst>
              <a:gd fmla="val 8095" name="adj"/>
            </a:avLst>
          </a:prstGeom>
          <a:solidFill>
            <a:srgbClr val="D6E3BC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4" name="Shape 1534"/>
          <p:cNvSpPr/>
          <p:nvPr/>
        </p:nvSpPr>
        <p:spPr>
          <a:xfrm>
            <a:off x="229307" y="4251464"/>
            <a:ext cx="1187999" cy="191989"/>
          </a:xfrm>
          <a:prstGeom prst="roundRect">
            <a:avLst>
              <a:gd fmla="val 23671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5" name="Shape 1535"/>
          <p:cNvSpPr/>
          <p:nvPr/>
        </p:nvSpPr>
        <p:spPr>
          <a:xfrm>
            <a:off x="706543" y="3851892"/>
            <a:ext cx="716863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10,000 목재</a:t>
            </a:r>
          </a:p>
        </p:txBody>
      </p:sp>
      <p:pic>
        <p:nvPicPr>
          <p:cNvPr id="1536" name="Shape 15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1266" y="4254216"/>
            <a:ext cx="196927" cy="193898"/>
          </a:xfrm>
          <a:prstGeom prst="rect">
            <a:avLst/>
          </a:prstGeom>
          <a:noFill/>
          <a:ln>
            <a:noFill/>
          </a:ln>
        </p:spPr>
      </p:pic>
      <p:sp>
        <p:nvSpPr>
          <p:cNvPr id="1537" name="Shape 1537"/>
          <p:cNvSpPr/>
          <p:nvPr/>
        </p:nvSpPr>
        <p:spPr>
          <a:xfrm>
            <a:off x="236030" y="4239873"/>
            <a:ext cx="118799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100</a:t>
            </a:r>
          </a:p>
        </p:txBody>
      </p:sp>
      <p:sp>
        <p:nvSpPr>
          <p:cNvPr id="1538" name="Shape 1538"/>
          <p:cNvSpPr/>
          <p:nvPr/>
        </p:nvSpPr>
        <p:spPr>
          <a:xfrm>
            <a:off x="249478" y="3838444"/>
            <a:ext cx="393565" cy="387981"/>
          </a:xfrm>
          <a:prstGeom prst="roundRect">
            <a:avLst>
              <a:gd fmla="val 11468" name="adj"/>
            </a:avLst>
          </a:prstGeom>
          <a:solidFill>
            <a:srgbClr val="E5DFEC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9" name="Shape 1539"/>
          <p:cNvSpPr/>
          <p:nvPr/>
        </p:nvSpPr>
        <p:spPr>
          <a:xfrm>
            <a:off x="1474883" y="3811976"/>
            <a:ext cx="1242000" cy="593566"/>
          </a:xfrm>
          <a:prstGeom prst="roundRect">
            <a:avLst>
              <a:gd fmla="val 8095" name="adj"/>
            </a:avLst>
          </a:prstGeom>
          <a:solidFill>
            <a:srgbClr val="D6E3BC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0" name="Shape 1540"/>
          <p:cNvSpPr/>
          <p:nvPr/>
        </p:nvSpPr>
        <p:spPr>
          <a:xfrm>
            <a:off x="1499861" y="4249608"/>
            <a:ext cx="1187999" cy="191989"/>
          </a:xfrm>
          <a:prstGeom prst="roundRect">
            <a:avLst>
              <a:gd fmla="val 23671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1" name="Shape 1541"/>
          <p:cNvSpPr/>
          <p:nvPr/>
        </p:nvSpPr>
        <p:spPr>
          <a:xfrm>
            <a:off x="1977098" y="3850035"/>
            <a:ext cx="716863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20,000 목재</a:t>
            </a:r>
          </a:p>
        </p:txBody>
      </p:sp>
      <p:pic>
        <p:nvPicPr>
          <p:cNvPr id="1542" name="Shape 15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51819" y="4252360"/>
            <a:ext cx="196927" cy="193898"/>
          </a:xfrm>
          <a:prstGeom prst="rect">
            <a:avLst/>
          </a:prstGeom>
          <a:noFill/>
          <a:ln>
            <a:noFill/>
          </a:ln>
        </p:spPr>
      </p:pic>
      <p:sp>
        <p:nvSpPr>
          <p:cNvPr id="1543" name="Shape 1543"/>
          <p:cNvSpPr/>
          <p:nvPr/>
        </p:nvSpPr>
        <p:spPr>
          <a:xfrm>
            <a:off x="1506584" y="4238017"/>
            <a:ext cx="118799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200</a:t>
            </a:r>
          </a:p>
        </p:txBody>
      </p:sp>
      <p:sp>
        <p:nvSpPr>
          <p:cNvPr id="1544" name="Shape 1544"/>
          <p:cNvSpPr/>
          <p:nvPr/>
        </p:nvSpPr>
        <p:spPr>
          <a:xfrm>
            <a:off x="1520033" y="3836589"/>
            <a:ext cx="393565" cy="387981"/>
          </a:xfrm>
          <a:prstGeom prst="roundRect">
            <a:avLst>
              <a:gd fmla="val 11468" name="adj"/>
            </a:avLst>
          </a:prstGeom>
          <a:solidFill>
            <a:srgbClr val="FDE9D8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5" name="Shape 154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81821" y="3858167"/>
            <a:ext cx="345599" cy="345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6" name="Shape 154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544015" y="3862726"/>
            <a:ext cx="345599" cy="345599"/>
          </a:xfrm>
          <a:prstGeom prst="rect">
            <a:avLst/>
          </a:prstGeom>
          <a:noFill/>
          <a:ln>
            <a:noFill/>
          </a:ln>
        </p:spPr>
      </p:pic>
      <p:sp>
        <p:nvSpPr>
          <p:cNvPr id="1547" name="Shape 1547"/>
          <p:cNvSpPr/>
          <p:nvPr/>
        </p:nvSpPr>
        <p:spPr>
          <a:xfrm>
            <a:off x="197605" y="4479451"/>
            <a:ext cx="1242000" cy="593566"/>
          </a:xfrm>
          <a:prstGeom prst="roundRect">
            <a:avLst>
              <a:gd fmla="val 8095" name="adj"/>
            </a:avLst>
          </a:prstGeom>
          <a:solidFill>
            <a:srgbClr val="D6E3BC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8" name="Shape 1548"/>
          <p:cNvSpPr/>
          <p:nvPr/>
        </p:nvSpPr>
        <p:spPr>
          <a:xfrm>
            <a:off x="222583" y="4917082"/>
            <a:ext cx="1187999" cy="191989"/>
          </a:xfrm>
          <a:prstGeom prst="roundRect">
            <a:avLst>
              <a:gd fmla="val 23671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9" name="Shape 1549"/>
          <p:cNvSpPr/>
          <p:nvPr/>
        </p:nvSpPr>
        <p:spPr>
          <a:xfrm>
            <a:off x="699820" y="4517510"/>
            <a:ext cx="716863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10,000 목재</a:t>
            </a:r>
          </a:p>
        </p:txBody>
      </p:sp>
      <p:pic>
        <p:nvPicPr>
          <p:cNvPr id="1550" name="Shape 155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4541" y="4919833"/>
            <a:ext cx="196927" cy="193898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Shape 1551"/>
          <p:cNvSpPr/>
          <p:nvPr/>
        </p:nvSpPr>
        <p:spPr>
          <a:xfrm>
            <a:off x="229307" y="4905492"/>
            <a:ext cx="118799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100</a:t>
            </a:r>
          </a:p>
        </p:txBody>
      </p:sp>
      <p:sp>
        <p:nvSpPr>
          <p:cNvPr id="1552" name="Shape 1552"/>
          <p:cNvSpPr/>
          <p:nvPr/>
        </p:nvSpPr>
        <p:spPr>
          <a:xfrm>
            <a:off x="242755" y="4504062"/>
            <a:ext cx="393565" cy="387981"/>
          </a:xfrm>
          <a:prstGeom prst="roundRect">
            <a:avLst>
              <a:gd fmla="val 11468" name="adj"/>
            </a:avLst>
          </a:prstGeom>
          <a:solidFill>
            <a:srgbClr val="E5DFEC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3" name="Shape 1553"/>
          <p:cNvSpPr/>
          <p:nvPr/>
        </p:nvSpPr>
        <p:spPr>
          <a:xfrm>
            <a:off x="1468159" y="4477596"/>
            <a:ext cx="1242000" cy="593566"/>
          </a:xfrm>
          <a:prstGeom prst="roundRect">
            <a:avLst>
              <a:gd fmla="val 8095" name="adj"/>
            </a:avLst>
          </a:prstGeom>
          <a:solidFill>
            <a:srgbClr val="D6E3BC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4" name="Shape 1554"/>
          <p:cNvSpPr/>
          <p:nvPr/>
        </p:nvSpPr>
        <p:spPr>
          <a:xfrm>
            <a:off x="1493137" y="4915226"/>
            <a:ext cx="1187999" cy="191989"/>
          </a:xfrm>
          <a:prstGeom prst="roundRect">
            <a:avLst>
              <a:gd fmla="val 23671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5" name="Shape 1555"/>
          <p:cNvSpPr/>
          <p:nvPr/>
        </p:nvSpPr>
        <p:spPr>
          <a:xfrm>
            <a:off x="1970374" y="4515653"/>
            <a:ext cx="716863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20,000 목재</a:t>
            </a:r>
          </a:p>
        </p:txBody>
      </p:sp>
      <p:pic>
        <p:nvPicPr>
          <p:cNvPr id="1556" name="Shape 155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45097" y="4917978"/>
            <a:ext cx="196927" cy="193898"/>
          </a:xfrm>
          <a:prstGeom prst="rect">
            <a:avLst/>
          </a:prstGeom>
          <a:noFill/>
          <a:ln>
            <a:noFill/>
          </a:ln>
        </p:spPr>
      </p:pic>
      <p:sp>
        <p:nvSpPr>
          <p:cNvPr id="1557" name="Shape 1557"/>
          <p:cNvSpPr/>
          <p:nvPr/>
        </p:nvSpPr>
        <p:spPr>
          <a:xfrm>
            <a:off x="1499861" y="4903635"/>
            <a:ext cx="118799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200</a:t>
            </a:r>
          </a:p>
        </p:txBody>
      </p:sp>
      <p:sp>
        <p:nvSpPr>
          <p:cNvPr id="1558" name="Shape 1558"/>
          <p:cNvSpPr/>
          <p:nvPr/>
        </p:nvSpPr>
        <p:spPr>
          <a:xfrm>
            <a:off x="1513308" y="4502207"/>
            <a:ext cx="393565" cy="387981"/>
          </a:xfrm>
          <a:prstGeom prst="roundRect">
            <a:avLst>
              <a:gd fmla="val 11468" name="adj"/>
            </a:avLst>
          </a:prstGeom>
          <a:solidFill>
            <a:srgbClr val="FDE9D8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9" name="Shape 155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66737" y="4523792"/>
            <a:ext cx="345599" cy="345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0" name="Shape 156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542965" y="4529262"/>
            <a:ext cx="345599" cy="345599"/>
          </a:xfrm>
          <a:prstGeom prst="rect">
            <a:avLst/>
          </a:prstGeom>
          <a:noFill/>
          <a:ln>
            <a:noFill/>
          </a:ln>
        </p:spPr>
      </p:pic>
      <p:sp>
        <p:nvSpPr>
          <p:cNvPr id="1561" name="Shape 1561"/>
          <p:cNvSpPr/>
          <p:nvPr/>
        </p:nvSpPr>
        <p:spPr>
          <a:xfrm>
            <a:off x="4642857" y="2502476"/>
            <a:ext cx="1242000" cy="593566"/>
          </a:xfrm>
          <a:prstGeom prst="roundRect">
            <a:avLst>
              <a:gd fmla="val 8095" name="adj"/>
            </a:avLst>
          </a:prstGeom>
          <a:solidFill>
            <a:srgbClr val="D6E3BC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2" name="Shape 1562"/>
          <p:cNvSpPr/>
          <p:nvPr/>
        </p:nvSpPr>
        <p:spPr>
          <a:xfrm>
            <a:off x="4667835" y="2940108"/>
            <a:ext cx="1187999" cy="191989"/>
          </a:xfrm>
          <a:prstGeom prst="roundRect">
            <a:avLst>
              <a:gd fmla="val 23671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3" name="Shape 1563"/>
          <p:cNvSpPr/>
          <p:nvPr/>
        </p:nvSpPr>
        <p:spPr>
          <a:xfrm>
            <a:off x="5145073" y="2540535"/>
            <a:ext cx="716863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10,000 목재</a:t>
            </a:r>
          </a:p>
        </p:txBody>
      </p:sp>
      <p:pic>
        <p:nvPicPr>
          <p:cNvPr id="1564" name="Shape 156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19794" y="2942859"/>
            <a:ext cx="196927" cy="193898"/>
          </a:xfrm>
          <a:prstGeom prst="rect">
            <a:avLst/>
          </a:prstGeom>
          <a:noFill/>
          <a:ln>
            <a:noFill/>
          </a:ln>
        </p:spPr>
      </p:pic>
      <p:sp>
        <p:nvSpPr>
          <p:cNvPr id="1565" name="Shape 1565"/>
          <p:cNvSpPr/>
          <p:nvPr/>
        </p:nvSpPr>
        <p:spPr>
          <a:xfrm>
            <a:off x="4674560" y="2928517"/>
            <a:ext cx="118799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100</a:t>
            </a:r>
          </a:p>
        </p:txBody>
      </p:sp>
      <p:sp>
        <p:nvSpPr>
          <p:cNvPr id="1566" name="Shape 1566"/>
          <p:cNvSpPr/>
          <p:nvPr/>
        </p:nvSpPr>
        <p:spPr>
          <a:xfrm>
            <a:off x="4688007" y="2527089"/>
            <a:ext cx="393565" cy="387981"/>
          </a:xfrm>
          <a:prstGeom prst="roundRect">
            <a:avLst>
              <a:gd fmla="val 11468" name="adj"/>
            </a:avLst>
          </a:prstGeom>
          <a:solidFill>
            <a:srgbClr val="E5DFEC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7" name="Shape 156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712494" y="2549147"/>
            <a:ext cx="344590" cy="344590"/>
          </a:xfrm>
          <a:prstGeom prst="rect">
            <a:avLst/>
          </a:prstGeom>
          <a:noFill/>
          <a:ln>
            <a:noFill/>
          </a:ln>
        </p:spPr>
      </p:pic>
      <p:sp>
        <p:nvSpPr>
          <p:cNvPr id="1568" name="Shape 1568"/>
          <p:cNvSpPr/>
          <p:nvPr/>
        </p:nvSpPr>
        <p:spPr>
          <a:xfrm>
            <a:off x="5913412" y="2500621"/>
            <a:ext cx="1242000" cy="593566"/>
          </a:xfrm>
          <a:prstGeom prst="roundRect">
            <a:avLst>
              <a:gd fmla="val 8095" name="adj"/>
            </a:avLst>
          </a:prstGeom>
          <a:solidFill>
            <a:srgbClr val="D6E3BC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9" name="Shape 1569"/>
          <p:cNvSpPr/>
          <p:nvPr/>
        </p:nvSpPr>
        <p:spPr>
          <a:xfrm>
            <a:off x="5938391" y="2938251"/>
            <a:ext cx="1187999" cy="191989"/>
          </a:xfrm>
          <a:prstGeom prst="roundRect">
            <a:avLst>
              <a:gd fmla="val 23671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0" name="Shape 1570"/>
          <p:cNvSpPr/>
          <p:nvPr/>
        </p:nvSpPr>
        <p:spPr>
          <a:xfrm>
            <a:off x="6415626" y="2538680"/>
            <a:ext cx="716863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20,000 목재</a:t>
            </a:r>
          </a:p>
        </p:txBody>
      </p:sp>
      <p:pic>
        <p:nvPicPr>
          <p:cNvPr id="1571" name="Shape 157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90350" y="2941002"/>
            <a:ext cx="196927" cy="193898"/>
          </a:xfrm>
          <a:prstGeom prst="rect">
            <a:avLst/>
          </a:prstGeom>
          <a:noFill/>
          <a:ln>
            <a:noFill/>
          </a:ln>
        </p:spPr>
      </p:pic>
      <p:sp>
        <p:nvSpPr>
          <p:cNvPr id="1572" name="Shape 1572"/>
          <p:cNvSpPr/>
          <p:nvPr/>
        </p:nvSpPr>
        <p:spPr>
          <a:xfrm>
            <a:off x="5945114" y="2926660"/>
            <a:ext cx="118799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200</a:t>
            </a:r>
          </a:p>
        </p:txBody>
      </p:sp>
      <p:sp>
        <p:nvSpPr>
          <p:cNvPr id="1573" name="Shape 1573"/>
          <p:cNvSpPr/>
          <p:nvPr/>
        </p:nvSpPr>
        <p:spPr>
          <a:xfrm>
            <a:off x="5958562" y="2525232"/>
            <a:ext cx="393565" cy="387981"/>
          </a:xfrm>
          <a:prstGeom prst="roundRect">
            <a:avLst>
              <a:gd fmla="val 11468" name="adj"/>
            </a:avLst>
          </a:prstGeom>
          <a:solidFill>
            <a:srgbClr val="FDE9D8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4" name="Shape 157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986996" y="2554427"/>
            <a:ext cx="344590" cy="344590"/>
          </a:xfrm>
          <a:prstGeom prst="rect">
            <a:avLst/>
          </a:prstGeom>
          <a:noFill/>
          <a:ln>
            <a:noFill/>
          </a:ln>
        </p:spPr>
      </p:pic>
      <p:sp>
        <p:nvSpPr>
          <p:cNvPr id="1575" name="Shape 1575"/>
          <p:cNvSpPr/>
          <p:nvPr/>
        </p:nvSpPr>
        <p:spPr>
          <a:xfrm>
            <a:off x="4642857" y="3161832"/>
            <a:ext cx="1242000" cy="593566"/>
          </a:xfrm>
          <a:prstGeom prst="roundRect">
            <a:avLst>
              <a:gd fmla="val 8095" name="adj"/>
            </a:avLst>
          </a:prstGeom>
          <a:solidFill>
            <a:srgbClr val="D6E3BC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6" name="Shape 1576"/>
          <p:cNvSpPr/>
          <p:nvPr/>
        </p:nvSpPr>
        <p:spPr>
          <a:xfrm>
            <a:off x="4667835" y="3599462"/>
            <a:ext cx="1187999" cy="191989"/>
          </a:xfrm>
          <a:prstGeom prst="roundRect">
            <a:avLst>
              <a:gd fmla="val 23671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7" name="Shape 1577"/>
          <p:cNvSpPr/>
          <p:nvPr/>
        </p:nvSpPr>
        <p:spPr>
          <a:xfrm>
            <a:off x="5145073" y="3199890"/>
            <a:ext cx="716863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10,000 목재</a:t>
            </a:r>
          </a:p>
        </p:txBody>
      </p:sp>
      <p:pic>
        <p:nvPicPr>
          <p:cNvPr id="1578" name="Shape 157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19794" y="3602214"/>
            <a:ext cx="196927" cy="193898"/>
          </a:xfrm>
          <a:prstGeom prst="rect">
            <a:avLst/>
          </a:prstGeom>
          <a:noFill/>
          <a:ln>
            <a:noFill/>
          </a:ln>
        </p:spPr>
      </p:pic>
      <p:sp>
        <p:nvSpPr>
          <p:cNvPr id="1579" name="Shape 1579"/>
          <p:cNvSpPr/>
          <p:nvPr/>
        </p:nvSpPr>
        <p:spPr>
          <a:xfrm>
            <a:off x="4674560" y="3587871"/>
            <a:ext cx="118799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100</a:t>
            </a:r>
          </a:p>
        </p:txBody>
      </p:sp>
      <p:sp>
        <p:nvSpPr>
          <p:cNvPr id="1580" name="Shape 1580"/>
          <p:cNvSpPr/>
          <p:nvPr/>
        </p:nvSpPr>
        <p:spPr>
          <a:xfrm>
            <a:off x="4688007" y="3186442"/>
            <a:ext cx="393565" cy="387981"/>
          </a:xfrm>
          <a:prstGeom prst="roundRect">
            <a:avLst>
              <a:gd fmla="val 11468" name="adj"/>
            </a:avLst>
          </a:prstGeom>
          <a:solidFill>
            <a:srgbClr val="E5DFEC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1" name="Shape 1581"/>
          <p:cNvSpPr/>
          <p:nvPr/>
        </p:nvSpPr>
        <p:spPr>
          <a:xfrm>
            <a:off x="5913412" y="3159975"/>
            <a:ext cx="1242000" cy="593566"/>
          </a:xfrm>
          <a:prstGeom prst="roundRect">
            <a:avLst>
              <a:gd fmla="val 8095" name="adj"/>
            </a:avLst>
          </a:prstGeom>
          <a:solidFill>
            <a:srgbClr val="D6E3BC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2" name="Shape 1582"/>
          <p:cNvSpPr/>
          <p:nvPr/>
        </p:nvSpPr>
        <p:spPr>
          <a:xfrm>
            <a:off x="5938391" y="3597607"/>
            <a:ext cx="1187999" cy="191989"/>
          </a:xfrm>
          <a:prstGeom prst="roundRect">
            <a:avLst>
              <a:gd fmla="val 23671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3" name="Shape 1583"/>
          <p:cNvSpPr/>
          <p:nvPr/>
        </p:nvSpPr>
        <p:spPr>
          <a:xfrm>
            <a:off x="6415626" y="3198033"/>
            <a:ext cx="716863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20,000 목재</a:t>
            </a:r>
          </a:p>
        </p:txBody>
      </p:sp>
      <p:pic>
        <p:nvPicPr>
          <p:cNvPr id="1584" name="Shape 158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90350" y="3600357"/>
            <a:ext cx="196927" cy="193898"/>
          </a:xfrm>
          <a:prstGeom prst="rect">
            <a:avLst/>
          </a:prstGeom>
          <a:noFill/>
          <a:ln>
            <a:noFill/>
          </a:ln>
        </p:spPr>
      </p:pic>
      <p:sp>
        <p:nvSpPr>
          <p:cNvPr id="1585" name="Shape 1585"/>
          <p:cNvSpPr/>
          <p:nvPr/>
        </p:nvSpPr>
        <p:spPr>
          <a:xfrm>
            <a:off x="5945114" y="3586016"/>
            <a:ext cx="118799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200</a:t>
            </a:r>
          </a:p>
        </p:txBody>
      </p:sp>
      <p:sp>
        <p:nvSpPr>
          <p:cNvPr id="1586" name="Shape 1586"/>
          <p:cNvSpPr/>
          <p:nvPr/>
        </p:nvSpPr>
        <p:spPr>
          <a:xfrm>
            <a:off x="5958562" y="3184586"/>
            <a:ext cx="393565" cy="387981"/>
          </a:xfrm>
          <a:prstGeom prst="roundRect">
            <a:avLst>
              <a:gd fmla="val 11468" name="adj"/>
            </a:avLst>
          </a:prstGeom>
          <a:solidFill>
            <a:srgbClr val="FDE9D8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7" name="Shape 158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718712" y="3210683"/>
            <a:ext cx="345599" cy="345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8" name="Shape 158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982544" y="3216660"/>
            <a:ext cx="345599" cy="345599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Shape 1589"/>
          <p:cNvSpPr/>
          <p:nvPr/>
        </p:nvSpPr>
        <p:spPr>
          <a:xfrm>
            <a:off x="4640442" y="3827121"/>
            <a:ext cx="1242000" cy="593566"/>
          </a:xfrm>
          <a:prstGeom prst="roundRect">
            <a:avLst>
              <a:gd fmla="val 8095" name="adj"/>
            </a:avLst>
          </a:prstGeom>
          <a:solidFill>
            <a:srgbClr val="D6E3BC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0" name="Shape 1590"/>
          <p:cNvSpPr/>
          <p:nvPr/>
        </p:nvSpPr>
        <p:spPr>
          <a:xfrm>
            <a:off x="4665419" y="4264753"/>
            <a:ext cx="1187999" cy="191989"/>
          </a:xfrm>
          <a:prstGeom prst="roundRect">
            <a:avLst>
              <a:gd fmla="val 23671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1" name="Shape 1591"/>
          <p:cNvSpPr/>
          <p:nvPr/>
        </p:nvSpPr>
        <p:spPr>
          <a:xfrm>
            <a:off x="5142657" y="3865180"/>
            <a:ext cx="716863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10,000 목재</a:t>
            </a:r>
          </a:p>
        </p:txBody>
      </p:sp>
      <p:pic>
        <p:nvPicPr>
          <p:cNvPr id="1592" name="Shape 159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17378" y="4267503"/>
            <a:ext cx="196927" cy="193898"/>
          </a:xfrm>
          <a:prstGeom prst="rect">
            <a:avLst/>
          </a:prstGeom>
          <a:noFill/>
          <a:ln>
            <a:noFill/>
          </a:ln>
        </p:spPr>
      </p:pic>
      <p:sp>
        <p:nvSpPr>
          <p:cNvPr id="1593" name="Shape 1593"/>
          <p:cNvSpPr/>
          <p:nvPr/>
        </p:nvSpPr>
        <p:spPr>
          <a:xfrm>
            <a:off x="4672144" y="4253162"/>
            <a:ext cx="118799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100</a:t>
            </a:r>
          </a:p>
        </p:txBody>
      </p:sp>
      <p:sp>
        <p:nvSpPr>
          <p:cNvPr id="1594" name="Shape 1594"/>
          <p:cNvSpPr/>
          <p:nvPr/>
        </p:nvSpPr>
        <p:spPr>
          <a:xfrm>
            <a:off x="4685592" y="3851732"/>
            <a:ext cx="393565" cy="387981"/>
          </a:xfrm>
          <a:prstGeom prst="roundRect">
            <a:avLst>
              <a:gd fmla="val 11468" name="adj"/>
            </a:avLst>
          </a:prstGeom>
          <a:solidFill>
            <a:srgbClr val="E5DFEC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5" name="Shape 1595"/>
          <p:cNvSpPr/>
          <p:nvPr/>
        </p:nvSpPr>
        <p:spPr>
          <a:xfrm>
            <a:off x="5910996" y="3825264"/>
            <a:ext cx="1242000" cy="593566"/>
          </a:xfrm>
          <a:prstGeom prst="roundRect">
            <a:avLst>
              <a:gd fmla="val 8095" name="adj"/>
            </a:avLst>
          </a:prstGeom>
          <a:solidFill>
            <a:srgbClr val="D6E3BC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6" name="Shape 1596"/>
          <p:cNvSpPr/>
          <p:nvPr/>
        </p:nvSpPr>
        <p:spPr>
          <a:xfrm>
            <a:off x="5935975" y="4262896"/>
            <a:ext cx="1187999" cy="191989"/>
          </a:xfrm>
          <a:prstGeom prst="roundRect">
            <a:avLst>
              <a:gd fmla="val 23671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7" name="Shape 1597"/>
          <p:cNvSpPr/>
          <p:nvPr/>
        </p:nvSpPr>
        <p:spPr>
          <a:xfrm>
            <a:off x="6413212" y="3863323"/>
            <a:ext cx="716863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20,000 목재</a:t>
            </a:r>
          </a:p>
        </p:txBody>
      </p:sp>
      <p:pic>
        <p:nvPicPr>
          <p:cNvPr id="1598" name="Shape 159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87933" y="4265646"/>
            <a:ext cx="196927" cy="193898"/>
          </a:xfrm>
          <a:prstGeom prst="rect">
            <a:avLst/>
          </a:prstGeom>
          <a:noFill/>
          <a:ln>
            <a:noFill/>
          </a:ln>
        </p:spPr>
      </p:pic>
      <p:sp>
        <p:nvSpPr>
          <p:cNvPr id="1599" name="Shape 1599"/>
          <p:cNvSpPr/>
          <p:nvPr/>
        </p:nvSpPr>
        <p:spPr>
          <a:xfrm>
            <a:off x="5942698" y="4251305"/>
            <a:ext cx="118799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200</a:t>
            </a:r>
          </a:p>
        </p:txBody>
      </p:sp>
      <p:sp>
        <p:nvSpPr>
          <p:cNvPr id="1600" name="Shape 1600"/>
          <p:cNvSpPr/>
          <p:nvPr/>
        </p:nvSpPr>
        <p:spPr>
          <a:xfrm>
            <a:off x="5956146" y="3849876"/>
            <a:ext cx="393565" cy="387981"/>
          </a:xfrm>
          <a:prstGeom prst="roundRect">
            <a:avLst>
              <a:gd fmla="val 11468" name="adj"/>
            </a:avLst>
          </a:prstGeom>
          <a:solidFill>
            <a:srgbClr val="FDE9D8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1" name="Shape 160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717935" y="3871455"/>
            <a:ext cx="345599" cy="345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2" name="Shape 160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980128" y="3876014"/>
            <a:ext cx="345599" cy="345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03" name="Shape 1603"/>
          <p:cNvSpPr/>
          <p:nvPr/>
        </p:nvSpPr>
        <p:spPr>
          <a:xfrm>
            <a:off x="4633717" y="4492739"/>
            <a:ext cx="1242000" cy="593566"/>
          </a:xfrm>
          <a:prstGeom prst="roundRect">
            <a:avLst>
              <a:gd fmla="val 8095" name="adj"/>
            </a:avLst>
          </a:prstGeom>
          <a:solidFill>
            <a:srgbClr val="D6E3BC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4" name="Shape 1604"/>
          <p:cNvSpPr/>
          <p:nvPr/>
        </p:nvSpPr>
        <p:spPr>
          <a:xfrm>
            <a:off x="4658696" y="4930371"/>
            <a:ext cx="1187999" cy="191989"/>
          </a:xfrm>
          <a:prstGeom prst="roundRect">
            <a:avLst>
              <a:gd fmla="val 23671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5" name="Shape 1605"/>
          <p:cNvSpPr/>
          <p:nvPr/>
        </p:nvSpPr>
        <p:spPr>
          <a:xfrm>
            <a:off x="5135932" y="4530798"/>
            <a:ext cx="716863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10,000 목재</a:t>
            </a:r>
          </a:p>
        </p:txBody>
      </p:sp>
      <p:pic>
        <p:nvPicPr>
          <p:cNvPr id="1606" name="Shape 160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10655" y="4933121"/>
            <a:ext cx="196927" cy="193898"/>
          </a:xfrm>
          <a:prstGeom prst="rect">
            <a:avLst/>
          </a:prstGeom>
          <a:noFill/>
          <a:ln>
            <a:noFill/>
          </a:ln>
        </p:spPr>
      </p:pic>
      <p:sp>
        <p:nvSpPr>
          <p:cNvPr id="1607" name="Shape 1607"/>
          <p:cNvSpPr/>
          <p:nvPr/>
        </p:nvSpPr>
        <p:spPr>
          <a:xfrm>
            <a:off x="4665419" y="4918780"/>
            <a:ext cx="118799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100</a:t>
            </a:r>
          </a:p>
        </p:txBody>
      </p:sp>
      <p:sp>
        <p:nvSpPr>
          <p:cNvPr id="1608" name="Shape 1608"/>
          <p:cNvSpPr/>
          <p:nvPr/>
        </p:nvSpPr>
        <p:spPr>
          <a:xfrm>
            <a:off x="4678867" y="4517351"/>
            <a:ext cx="393565" cy="387981"/>
          </a:xfrm>
          <a:prstGeom prst="roundRect">
            <a:avLst>
              <a:gd fmla="val 11468" name="adj"/>
            </a:avLst>
          </a:prstGeom>
          <a:solidFill>
            <a:srgbClr val="E5DFEC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9" name="Shape 1609"/>
          <p:cNvSpPr/>
          <p:nvPr/>
        </p:nvSpPr>
        <p:spPr>
          <a:xfrm>
            <a:off x="5904273" y="4490882"/>
            <a:ext cx="1242000" cy="593566"/>
          </a:xfrm>
          <a:prstGeom prst="roundRect">
            <a:avLst>
              <a:gd fmla="val 8095" name="adj"/>
            </a:avLst>
          </a:prstGeom>
          <a:solidFill>
            <a:srgbClr val="D6E3BC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0" name="Shape 1610"/>
          <p:cNvSpPr/>
          <p:nvPr/>
        </p:nvSpPr>
        <p:spPr>
          <a:xfrm>
            <a:off x="5929251" y="4928514"/>
            <a:ext cx="1187999" cy="191989"/>
          </a:xfrm>
          <a:prstGeom prst="roundRect">
            <a:avLst>
              <a:gd fmla="val 23671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1" name="Shape 1611"/>
          <p:cNvSpPr/>
          <p:nvPr/>
        </p:nvSpPr>
        <p:spPr>
          <a:xfrm>
            <a:off x="6406487" y="4528942"/>
            <a:ext cx="716863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20,000 목재</a:t>
            </a:r>
          </a:p>
        </p:txBody>
      </p:sp>
      <p:pic>
        <p:nvPicPr>
          <p:cNvPr id="1612" name="Shape 16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81210" y="4931266"/>
            <a:ext cx="196927" cy="193898"/>
          </a:xfrm>
          <a:prstGeom prst="rect">
            <a:avLst/>
          </a:prstGeom>
          <a:noFill/>
          <a:ln>
            <a:noFill/>
          </a:ln>
        </p:spPr>
      </p:pic>
      <p:sp>
        <p:nvSpPr>
          <p:cNvPr id="1613" name="Shape 1613"/>
          <p:cNvSpPr/>
          <p:nvPr/>
        </p:nvSpPr>
        <p:spPr>
          <a:xfrm>
            <a:off x="5935975" y="4916923"/>
            <a:ext cx="118799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200</a:t>
            </a:r>
          </a:p>
        </p:txBody>
      </p:sp>
      <p:sp>
        <p:nvSpPr>
          <p:cNvPr id="1614" name="Shape 1614"/>
          <p:cNvSpPr/>
          <p:nvPr/>
        </p:nvSpPr>
        <p:spPr>
          <a:xfrm>
            <a:off x="5949423" y="4515494"/>
            <a:ext cx="393565" cy="387981"/>
          </a:xfrm>
          <a:prstGeom prst="roundRect">
            <a:avLst>
              <a:gd fmla="val 11468" name="adj"/>
            </a:avLst>
          </a:prstGeom>
          <a:solidFill>
            <a:srgbClr val="FDE9D8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5" name="Shape 161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702850" y="4537080"/>
            <a:ext cx="345599" cy="345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6" name="Shape 161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979078" y="4542550"/>
            <a:ext cx="345599" cy="345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17" name="Shape 1617"/>
          <p:cNvSpPr/>
          <p:nvPr/>
        </p:nvSpPr>
        <p:spPr>
          <a:xfrm>
            <a:off x="4691757" y="2522230"/>
            <a:ext cx="257932" cy="246783"/>
          </a:xfrm>
          <a:prstGeom prst="diagStripe">
            <a:avLst>
              <a:gd fmla="val 50000" name="adj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8" name="Shape 1618"/>
          <p:cNvSpPr/>
          <p:nvPr/>
        </p:nvSpPr>
        <p:spPr>
          <a:xfrm rot="-2759775">
            <a:off x="4603371" y="2526108"/>
            <a:ext cx="348171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HOT</a:t>
            </a:r>
          </a:p>
        </p:txBody>
      </p:sp>
      <p:sp>
        <p:nvSpPr>
          <p:cNvPr id="1619" name="Shape 1619"/>
          <p:cNvSpPr/>
          <p:nvPr/>
        </p:nvSpPr>
        <p:spPr>
          <a:xfrm>
            <a:off x="4684723" y="3180939"/>
            <a:ext cx="257932" cy="246783"/>
          </a:xfrm>
          <a:prstGeom prst="diagStripe">
            <a:avLst>
              <a:gd fmla="val 50000" name="adj"/>
            </a:avLst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0" name="Shape 1620"/>
          <p:cNvSpPr/>
          <p:nvPr/>
        </p:nvSpPr>
        <p:spPr>
          <a:xfrm rot="-2759775">
            <a:off x="4612990" y="3178095"/>
            <a:ext cx="341759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50%</a:t>
            </a:r>
          </a:p>
        </p:txBody>
      </p:sp>
      <p:sp>
        <p:nvSpPr>
          <p:cNvPr id="1621" name="Shape 1621"/>
          <p:cNvSpPr/>
          <p:nvPr/>
        </p:nvSpPr>
        <p:spPr>
          <a:xfrm flipH="1" rot="10800000">
            <a:off x="4262623" y="2522230"/>
            <a:ext cx="335234" cy="19204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959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2" name="Shape 1622"/>
          <p:cNvSpPr/>
          <p:nvPr/>
        </p:nvSpPr>
        <p:spPr>
          <a:xfrm>
            <a:off x="3824028" y="2720251"/>
            <a:ext cx="812608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HOT 상품 표시</a:t>
            </a:r>
          </a:p>
        </p:txBody>
      </p:sp>
      <p:sp>
        <p:nvSpPr>
          <p:cNvPr id="1623" name="Shape 1623"/>
          <p:cNvSpPr/>
          <p:nvPr/>
        </p:nvSpPr>
        <p:spPr>
          <a:xfrm flipH="1" rot="10800000">
            <a:off x="4269694" y="3210682"/>
            <a:ext cx="335234" cy="19204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959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4" name="Shape 1624"/>
          <p:cNvSpPr/>
          <p:nvPr/>
        </p:nvSpPr>
        <p:spPr>
          <a:xfrm>
            <a:off x="3831098" y="3408705"/>
            <a:ext cx="812608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Sale 상품 표시</a:t>
            </a:r>
          </a:p>
        </p:txBody>
      </p:sp>
      <p:sp>
        <p:nvSpPr>
          <p:cNvPr id="1625" name="Shape 1625"/>
          <p:cNvSpPr/>
          <p:nvPr/>
        </p:nvSpPr>
        <p:spPr>
          <a:xfrm flipH="1">
            <a:off x="2729167" y="2944925"/>
            <a:ext cx="335234" cy="19204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959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6" name="Shape 1626"/>
          <p:cNvSpPr/>
          <p:nvPr/>
        </p:nvSpPr>
        <p:spPr>
          <a:xfrm>
            <a:off x="2726278" y="3130241"/>
            <a:ext cx="1306883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상품 가격</a:t>
            </a:r>
          </a:p>
        </p:txBody>
      </p:sp>
      <p:sp>
        <p:nvSpPr>
          <p:cNvPr id="1627" name="Shape 1627"/>
          <p:cNvSpPr/>
          <p:nvPr/>
        </p:nvSpPr>
        <p:spPr>
          <a:xfrm flipH="1">
            <a:off x="2716515" y="3872785"/>
            <a:ext cx="335234" cy="19204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959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8" name="Shape 1628"/>
          <p:cNvSpPr/>
          <p:nvPr/>
        </p:nvSpPr>
        <p:spPr>
          <a:xfrm>
            <a:off x="2713625" y="4058103"/>
            <a:ext cx="1306883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이름</a:t>
            </a:r>
          </a:p>
        </p:txBody>
      </p:sp>
      <p:sp>
        <p:nvSpPr>
          <p:cNvPr id="1629" name="Shape 1629"/>
          <p:cNvSpPr/>
          <p:nvPr/>
        </p:nvSpPr>
        <p:spPr>
          <a:xfrm>
            <a:off x="5924648" y="2491774"/>
            <a:ext cx="1228348" cy="643309"/>
          </a:xfrm>
          <a:prstGeom prst="roundRect">
            <a:avLst>
              <a:gd fmla="val 6764" name="adj"/>
            </a:avLst>
          </a:prstGeom>
          <a:solidFill>
            <a:schemeClr val="accent2">
              <a:alpha val="33725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0" name="Shape 1630"/>
          <p:cNvSpPr/>
          <p:nvPr/>
        </p:nvSpPr>
        <p:spPr>
          <a:xfrm flipH="1">
            <a:off x="7204604" y="2629556"/>
            <a:ext cx="335234" cy="19204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959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1" name="Shape 1631"/>
          <p:cNvSpPr/>
          <p:nvPr/>
        </p:nvSpPr>
        <p:spPr>
          <a:xfrm>
            <a:off x="7162767" y="2793398"/>
            <a:ext cx="1306883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구매 터치 영역</a:t>
            </a:r>
          </a:p>
        </p:txBody>
      </p:sp>
      <p:sp>
        <p:nvSpPr>
          <p:cNvPr id="1632" name="Shape 1632"/>
          <p:cNvSpPr/>
          <p:nvPr/>
        </p:nvSpPr>
        <p:spPr>
          <a:xfrm flipH="1">
            <a:off x="2774643" y="2231398"/>
            <a:ext cx="335234" cy="19204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959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3" name="Shape 1633"/>
          <p:cNvSpPr/>
          <p:nvPr/>
        </p:nvSpPr>
        <p:spPr>
          <a:xfrm>
            <a:off x="2732806" y="2395240"/>
            <a:ext cx="1306883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상점 탭</a:t>
            </a:r>
          </a:p>
        </p:txBody>
      </p:sp>
      <p:sp>
        <p:nvSpPr>
          <p:cNvPr id="1634" name="Shape 1634"/>
          <p:cNvSpPr/>
          <p:nvPr/>
        </p:nvSpPr>
        <p:spPr>
          <a:xfrm flipH="1">
            <a:off x="7250465" y="1769072"/>
            <a:ext cx="335234" cy="19204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959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5" name="Shape 1635"/>
          <p:cNvSpPr/>
          <p:nvPr/>
        </p:nvSpPr>
        <p:spPr>
          <a:xfrm>
            <a:off x="7208627" y="1932914"/>
            <a:ext cx="1306883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Hot Sale 탭</a:t>
            </a:r>
          </a:p>
        </p:txBody>
      </p:sp>
      <p:grpSp>
        <p:nvGrpSpPr>
          <p:cNvPr id="1636" name="Shape 1636"/>
          <p:cNvGrpSpPr/>
          <p:nvPr/>
        </p:nvGrpSpPr>
        <p:grpSpPr>
          <a:xfrm>
            <a:off x="2011107" y="1273918"/>
            <a:ext cx="710372" cy="230831"/>
            <a:chOff x="2681475" y="555558"/>
            <a:chExt cx="947163" cy="307775"/>
          </a:xfrm>
        </p:grpSpPr>
        <p:sp>
          <p:nvSpPr>
            <p:cNvPr id="1637" name="Shape 1637"/>
            <p:cNvSpPr/>
            <p:nvPr/>
          </p:nvSpPr>
          <p:spPr>
            <a:xfrm>
              <a:off x="2682433" y="571014"/>
              <a:ext cx="931111" cy="255986"/>
            </a:xfrm>
            <a:prstGeom prst="roundRect">
              <a:avLst>
                <a:gd fmla="val 23671" name="adj"/>
              </a:avLst>
            </a:prstGeom>
            <a:solidFill>
              <a:srgbClr val="B2A0C7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38" name="Shape 163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721583" y="574681"/>
              <a:ext cx="262568" cy="2585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39" name="Shape 1639"/>
            <p:cNvSpPr/>
            <p:nvPr/>
          </p:nvSpPr>
          <p:spPr>
            <a:xfrm>
              <a:off x="2681475" y="555558"/>
              <a:ext cx="947163" cy="307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99999</a:t>
              </a:r>
            </a:p>
          </p:txBody>
        </p:sp>
      </p:grpSp>
      <p:grpSp>
        <p:nvGrpSpPr>
          <p:cNvPr id="1640" name="Shape 1640"/>
          <p:cNvGrpSpPr/>
          <p:nvPr/>
        </p:nvGrpSpPr>
        <p:grpSpPr>
          <a:xfrm>
            <a:off x="6442625" y="1283770"/>
            <a:ext cx="710372" cy="230831"/>
            <a:chOff x="2681475" y="555558"/>
            <a:chExt cx="947163" cy="307775"/>
          </a:xfrm>
        </p:grpSpPr>
        <p:sp>
          <p:nvSpPr>
            <p:cNvPr id="1641" name="Shape 1641"/>
            <p:cNvSpPr/>
            <p:nvPr/>
          </p:nvSpPr>
          <p:spPr>
            <a:xfrm>
              <a:off x="2682433" y="571014"/>
              <a:ext cx="931111" cy="255986"/>
            </a:xfrm>
            <a:prstGeom prst="roundRect">
              <a:avLst>
                <a:gd fmla="val 23671" name="adj"/>
              </a:avLst>
            </a:prstGeom>
            <a:solidFill>
              <a:srgbClr val="B2A0C7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42" name="Shape 164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721583" y="574681"/>
              <a:ext cx="262568" cy="2585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43" name="Shape 1643"/>
            <p:cNvSpPr/>
            <p:nvPr/>
          </p:nvSpPr>
          <p:spPr>
            <a:xfrm>
              <a:off x="2681475" y="555558"/>
              <a:ext cx="947163" cy="307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99999</a:t>
              </a:r>
            </a:p>
          </p:txBody>
        </p:sp>
      </p:grpSp>
      <p:sp>
        <p:nvSpPr>
          <p:cNvPr id="1644" name="Shape 1644"/>
          <p:cNvSpPr/>
          <p:nvPr/>
        </p:nvSpPr>
        <p:spPr>
          <a:xfrm flipH="1">
            <a:off x="2774643" y="1310420"/>
            <a:ext cx="335234" cy="19204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959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5" name="Shape 1645"/>
          <p:cNvSpPr/>
          <p:nvPr/>
        </p:nvSpPr>
        <p:spPr>
          <a:xfrm>
            <a:off x="2732806" y="1474262"/>
            <a:ext cx="1306883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크라운 보유 개수</a:t>
            </a:r>
          </a:p>
        </p:txBody>
      </p:sp>
      <p:sp>
        <p:nvSpPr>
          <p:cNvPr id="1646" name="Shape 1646"/>
          <p:cNvSpPr/>
          <p:nvPr/>
        </p:nvSpPr>
        <p:spPr>
          <a:xfrm flipH="1">
            <a:off x="7206032" y="1310420"/>
            <a:ext cx="335234" cy="19204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959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7" name="Shape 1647"/>
          <p:cNvSpPr/>
          <p:nvPr/>
        </p:nvSpPr>
        <p:spPr>
          <a:xfrm>
            <a:off x="7164193" y="1474262"/>
            <a:ext cx="1306883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크라운 보유 개수</a:t>
            </a:r>
          </a:p>
        </p:txBody>
      </p:sp>
      <p:sp>
        <p:nvSpPr>
          <p:cNvPr id="1648" name="Shape 1648"/>
          <p:cNvSpPr/>
          <p:nvPr/>
        </p:nvSpPr>
        <p:spPr>
          <a:xfrm>
            <a:off x="157829" y="910261"/>
            <a:ext cx="670696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14313" lvl="0" marL="214313" marR="0" rtl="0" algn="l">
              <a:spcBef>
                <a:spcPts val="0"/>
              </a:spcBef>
              <a:buClr>
                <a:schemeClr val="dk1"/>
              </a:buClr>
              <a:buSzPct val="95454"/>
              <a:buFont typeface="Noto Sans Symbols"/>
              <a:buChar char="◆"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상점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3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Shape 1654"/>
          <p:cNvSpPr/>
          <p:nvPr/>
        </p:nvSpPr>
        <p:spPr>
          <a:xfrm>
            <a:off x="165921" y="1231563"/>
            <a:ext cx="2595859" cy="4510478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5" name="Shape 1655"/>
          <p:cNvSpPr/>
          <p:nvPr/>
        </p:nvSpPr>
        <p:spPr>
          <a:xfrm>
            <a:off x="201727" y="5402126"/>
            <a:ext cx="311850" cy="31185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1656" name="Shape 1656"/>
          <p:cNvSpPr/>
          <p:nvPr/>
        </p:nvSpPr>
        <p:spPr>
          <a:xfrm>
            <a:off x="2012728" y="5376142"/>
            <a:ext cx="622285" cy="3348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78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Packing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78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</a:t>
            </a:r>
          </a:p>
        </p:txBody>
      </p:sp>
      <p:sp>
        <p:nvSpPr>
          <p:cNvPr id="1657" name="Shape 1657"/>
          <p:cNvSpPr/>
          <p:nvPr/>
        </p:nvSpPr>
        <p:spPr>
          <a:xfrm>
            <a:off x="4598117" y="1231563"/>
            <a:ext cx="2595859" cy="4510478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8" name="Shape 1658"/>
          <p:cNvSpPr/>
          <p:nvPr/>
        </p:nvSpPr>
        <p:spPr>
          <a:xfrm>
            <a:off x="6444925" y="5369417"/>
            <a:ext cx="622285" cy="3348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78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Packing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78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</a:t>
            </a:r>
          </a:p>
        </p:txBody>
      </p:sp>
      <p:sp>
        <p:nvSpPr>
          <p:cNvPr id="1659" name="Shape 1659"/>
          <p:cNvSpPr/>
          <p:nvPr/>
        </p:nvSpPr>
        <p:spPr>
          <a:xfrm>
            <a:off x="1648456" y="5404503"/>
            <a:ext cx="1065550" cy="29830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FABF8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</a:t>
            </a:r>
          </a:p>
        </p:txBody>
      </p:sp>
      <p:cxnSp>
        <p:nvCxnSpPr>
          <p:cNvPr id="1660" name="Shape 1660"/>
          <p:cNvCxnSpPr/>
          <p:nvPr/>
        </p:nvCxnSpPr>
        <p:spPr>
          <a:xfrm>
            <a:off x="172920" y="5349223"/>
            <a:ext cx="2595859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1" name="Shape 1661"/>
          <p:cNvSpPr/>
          <p:nvPr/>
        </p:nvSpPr>
        <p:spPr>
          <a:xfrm>
            <a:off x="4619362" y="5407564"/>
            <a:ext cx="311850" cy="31185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1662" name="Shape 1662"/>
          <p:cNvSpPr/>
          <p:nvPr/>
        </p:nvSpPr>
        <p:spPr>
          <a:xfrm>
            <a:off x="6430366" y="5381578"/>
            <a:ext cx="622285" cy="3348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78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Packing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78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</a:t>
            </a:r>
          </a:p>
        </p:txBody>
      </p:sp>
      <p:sp>
        <p:nvSpPr>
          <p:cNvPr id="1663" name="Shape 1663"/>
          <p:cNvSpPr/>
          <p:nvPr/>
        </p:nvSpPr>
        <p:spPr>
          <a:xfrm>
            <a:off x="6066092" y="5409942"/>
            <a:ext cx="1065550" cy="29830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FABF8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</a:t>
            </a:r>
          </a:p>
        </p:txBody>
      </p:sp>
      <p:cxnSp>
        <p:nvCxnSpPr>
          <p:cNvPr id="1664" name="Shape 1664"/>
          <p:cNvCxnSpPr/>
          <p:nvPr/>
        </p:nvCxnSpPr>
        <p:spPr>
          <a:xfrm>
            <a:off x="4590557" y="5354660"/>
            <a:ext cx="2595859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65" name="Shape 16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0980" y="5346737"/>
            <a:ext cx="430959" cy="403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6" name="Shape 16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7748" y="5353141"/>
            <a:ext cx="430959" cy="403596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Shape 1667"/>
          <p:cNvSpPr/>
          <p:nvPr/>
        </p:nvSpPr>
        <p:spPr>
          <a:xfrm>
            <a:off x="4631380" y="1469091"/>
            <a:ext cx="2530846" cy="998636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8" name="Shape 1668"/>
          <p:cNvSpPr/>
          <p:nvPr/>
        </p:nvSpPr>
        <p:spPr>
          <a:xfrm>
            <a:off x="4626708" y="1269458"/>
            <a:ext cx="2535517" cy="25363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상점</a:t>
            </a:r>
          </a:p>
        </p:txBody>
      </p:sp>
      <p:pic>
        <p:nvPicPr>
          <p:cNvPr id="1669" name="Shape 1669"/>
          <p:cNvPicPr preferRelativeResize="0"/>
          <p:nvPr/>
        </p:nvPicPr>
        <p:blipFill rotWithShape="1">
          <a:blip r:embed="rId4">
            <a:alphaModFix/>
          </a:blip>
          <a:srcRect b="41812" l="0" r="0" t="0"/>
          <a:stretch/>
        </p:blipFill>
        <p:spPr>
          <a:xfrm>
            <a:off x="4374416" y="1191317"/>
            <a:ext cx="1637346" cy="11637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0" name="Shape 1670"/>
          <p:cNvSpPr/>
          <p:nvPr/>
        </p:nvSpPr>
        <p:spPr>
          <a:xfrm>
            <a:off x="4622321" y="2245461"/>
            <a:ext cx="621000" cy="22226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</a:t>
            </a:r>
          </a:p>
        </p:txBody>
      </p:sp>
      <p:sp>
        <p:nvSpPr>
          <p:cNvPr id="1671" name="Shape 1671"/>
          <p:cNvSpPr/>
          <p:nvPr/>
        </p:nvSpPr>
        <p:spPr>
          <a:xfrm>
            <a:off x="5261057" y="2245461"/>
            <a:ext cx="621000" cy="22226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전쟁</a:t>
            </a:r>
          </a:p>
        </p:txBody>
      </p:sp>
      <p:sp>
        <p:nvSpPr>
          <p:cNvPr id="1672" name="Shape 1672"/>
          <p:cNvSpPr/>
          <p:nvPr/>
        </p:nvSpPr>
        <p:spPr>
          <a:xfrm>
            <a:off x="5899787" y="2245460"/>
            <a:ext cx="621000" cy="22226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버프</a:t>
            </a:r>
          </a:p>
        </p:txBody>
      </p:sp>
      <p:sp>
        <p:nvSpPr>
          <p:cNvPr id="1673" name="Shape 1673"/>
          <p:cNvSpPr/>
          <p:nvPr/>
        </p:nvSpPr>
        <p:spPr>
          <a:xfrm>
            <a:off x="6538523" y="2245461"/>
            <a:ext cx="621000" cy="22226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기타</a:t>
            </a:r>
          </a:p>
        </p:txBody>
      </p:sp>
      <p:sp>
        <p:nvSpPr>
          <p:cNvPr id="1674" name="Shape 1674"/>
          <p:cNvSpPr/>
          <p:nvPr/>
        </p:nvSpPr>
        <p:spPr>
          <a:xfrm>
            <a:off x="200019" y="1453982"/>
            <a:ext cx="2530846" cy="998636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5" name="Shape 1675"/>
          <p:cNvSpPr/>
          <p:nvPr/>
        </p:nvSpPr>
        <p:spPr>
          <a:xfrm>
            <a:off x="195348" y="1254350"/>
            <a:ext cx="2535517" cy="25363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상점</a:t>
            </a:r>
          </a:p>
        </p:txBody>
      </p:sp>
      <p:pic>
        <p:nvPicPr>
          <p:cNvPr id="1676" name="Shape 1676"/>
          <p:cNvPicPr preferRelativeResize="0"/>
          <p:nvPr/>
        </p:nvPicPr>
        <p:blipFill rotWithShape="1">
          <a:blip r:embed="rId4">
            <a:alphaModFix/>
          </a:blip>
          <a:srcRect b="41812" l="0" r="0" t="0"/>
          <a:stretch/>
        </p:blipFill>
        <p:spPr>
          <a:xfrm>
            <a:off x="-43495" y="1176209"/>
            <a:ext cx="1637346" cy="11637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7" name="Shape 1677"/>
          <p:cNvSpPr/>
          <p:nvPr/>
        </p:nvSpPr>
        <p:spPr>
          <a:xfrm>
            <a:off x="190960" y="2230352"/>
            <a:ext cx="621000" cy="222266"/>
          </a:xfrm>
          <a:prstGeom prst="roundRect">
            <a:avLst>
              <a:gd fmla="val 16667" name="adj"/>
            </a:avLst>
          </a:prstGeom>
          <a:solidFill>
            <a:srgbClr val="5F497A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</a:t>
            </a:r>
          </a:p>
        </p:txBody>
      </p:sp>
      <p:sp>
        <p:nvSpPr>
          <p:cNvPr id="1678" name="Shape 1678"/>
          <p:cNvSpPr/>
          <p:nvPr/>
        </p:nvSpPr>
        <p:spPr>
          <a:xfrm>
            <a:off x="829696" y="2230353"/>
            <a:ext cx="621000" cy="22226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전쟁</a:t>
            </a:r>
          </a:p>
        </p:txBody>
      </p:sp>
      <p:sp>
        <p:nvSpPr>
          <p:cNvPr id="1679" name="Shape 1679"/>
          <p:cNvSpPr/>
          <p:nvPr/>
        </p:nvSpPr>
        <p:spPr>
          <a:xfrm>
            <a:off x="1468426" y="2230351"/>
            <a:ext cx="621000" cy="22226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버프</a:t>
            </a:r>
          </a:p>
        </p:txBody>
      </p:sp>
      <p:sp>
        <p:nvSpPr>
          <p:cNvPr id="1680" name="Shape 1680"/>
          <p:cNvSpPr/>
          <p:nvPr/>
        </p:nvSpPr>
        <p:spPr>
          <a:xfrm>
            <a:off x="2107163" y="2230352"/>
            <a:ext cx="621000" cy="22226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기타</a:t>
            </a:r>
          </a:p>
        </p:txBody>
      </p:sp>
      <p:pic>
        <p:nvPicPr>
          <p:cNvPr id="1681" name="Shape 168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8269" y="1559998"/>
            <a:ext cx="523303" cy="580891"/>
          </a:xfrm>
          <a:prstGeom prst="rect">
            <a:avLst/>
          </a:prstGeom>
          <a:noFill/>
          <a:ln>
            <a:noFill/>
          </a:ln>
        </p:spPr>
      </p:pic>
      <p:sp>
        <p:nvSpPr>
          <p:cNvPr id="1682" name="Shape 1682"/>
          <p:cNvSpPr/>
          <p:nvPr/>
        </p:nvSpPr>
        <p:spPr>
          <a:xfrm>
            <a:off x="1511216" y="2025247"/>
            <a:ext cx="575921" cy="149628"/>
          </a:xfrm>
          <a:prstGeom prst="roundRect">
            <a:avLst>
              <a:gd fmla="val 16667" name="adj"/>
            </a:avLst>
          </a:prstGeom>
          <a:solidFill>
            <a:schemeClr val="dk1">
              <a:alpha val="65882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7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3" name="Shape 1683"/>
          <p:cNvSpPr/>
          <p:nvPr/>
        </p:nvSpPr>
        <p:spPr>
          <a:xfrm>
            <a:off x="1500817" y="1995303"/>
            <a:ext cx="65434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Hot Sale</a:t>
            </a:r>
          </a:p>
        </p:txBody>
      </p:sp>
      <p:pic>
        <p:nvPicPr>
          <p:cNvPr id="1684" name="Shape 168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10996" y="1559998"/>
            <a:ext cx="523303" cy="580891"/>
          </a:xfrm>
          <a:prstGeom prst="rect">
            <a:avLst/>
          </a:prstGeom>
          <a:noFill/>
          <a:ln>
            <a:noFill/>
          </a:ln>
        </p:spPr>
      </p:pic>
      <p:sp>
        <p:nvSpPr>
          <p:cNvPr id="1685" name="Shape 1685"/>
          <p:cNvSpPr/>
          <p:nvPr/>
        </p:nvSpPr>
        <p:spPr>
          <a:xfrm>
            <a:off x="5893944" y="2025247"/>
            <a:ext cx="575921" cy="149628"/>
          </a:xfrm>
          <a:prstGeom prst="roundRect">
            <a:avLst>
              <a:gd fmla="val 16667" name="adj"/>
            </a:avLst>
          </a:prstGeom>
          <a:solidFill>
            <a:schemeClr val="dk1">
              <a:alpha val="65882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7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6" name="Shape 1686"/>
          <p:cNvSpPr/>
          <p:nvPr/>
        </p:nvSpPr>
        <p:spPr>
          <a:xfrm>
            <a:off x="5883546" y="1995303"/>
            <a:ext cx="65434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Hot Sale</a:t>
            </a:r>
          </a:p>
        </p:txBody>
      </p:sp>
      <p:sp>
        <p:nvSpPr>
          <p:cNvPr id="1687" name="Shape 1687"/>
          <p:cNvSpPr/>
          <p:nvPr/>
        </p:nvSpPr>
        <p:spPr>
          <a:xfrm>
            <a:off x="206743" y="2489190"/>
            <a:ext cx="1242000" cy="593566"/>
          </a:xfrm>
          <a:prstGeom prst="roundRect">
            <a:avLst>
              <a:gd fmla="val 8095" name="adj"/>
            </a:avLst>
          </a:prstGeom>
          <a:solidFill>
            <a:srgbClr val="D6E3BC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8" name="Shape 1688"/>
          <p:cNvSpPr/>
          <p:nvPr/>
        </p:nvSpPr>
        <p:spPr>
          <a:xfrm>
            <a:off x="231721" y="2926821"/>
            <a:ext cx="1187999" cy="191989"/>
          </a:xfrm>
          <a:prstGeom prst="roundRect">
            <a:avLst>
              <a:gd fmla="val 23671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9" name="Shape 1689"/>
          <p:cNvSpPr/>
          <p:nvPr/>
        </p:nvSpPr>
        <p:spPr>
          <a:xfrm>
            <a:off x="708958" y="2527248"/>
            <a:ext cx="716863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10,000 목재</a:t>
            </a:r>
          </a:p>
        </p:txBody>
      </p:sp>
      <p:pic>
        <p:nvPicPr>
          <p:cNvPr id="1690" name="Shape 169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3681" y="2929572"/>
            <a:ext cx="196927" cy="193898"/>
          </a:xfrm>
          <a:prstGeom prst="rect">
            <a:avLst/>
          </a:prstGeom>
          <a:noFill/>
          <a:ln>
            <a:noFill/>
          </a:ln>
        </p:spPr>
      </p:pic>
      <p:sp>
        <p:nvSpPr>
          <p:cNvPr id="1691" name="Shape 1691"/>
          <p:cNvSpPr/>
          <p:nvPr/>
        </p:nvSpPr>
        <p:spPr>
          <a:xfrm>
            <a:off x="238445" y="2915230"/>
            <a:ext cx="118799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100</a:t>
            </a:r>
          </a:p>
        </p:txBody>
      </p:sp>
      <p:sp>
        <p:nvSpPr>
          <p:cNvPr id="1692" name="Shape 1692"/>
          <p:cNvSpPr/>
          <p:nvPr/>
        </p:nvSpPr>
        <p:spPr>
          <a:xfrm>
            <a:off x="251893" y="2513800"/>
            <a:ext cx="393565" cy="387981"/>
          </a:xfrm>
          <a:prstGeom prst="roundRect">
            <a:avLst>
              <a:gd fmla="val 11468" name="adj"/>
            </a:avLst>
          </a:prstGeom>
          <a:solidFill>
            <a:srgbClr val="E5DFEC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3" name="Shape 169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6381" y="2535858"/>
            <a:ext cx="344590" cy="344590"/>
          </a:xfrm>
          <a:prstGeom prst="rect">
            <a:avLst/>
          </a:prstGeom>
          <a:noFill/>
          <a:ln>
            <a:noFill/>
          </a:ln>
        </p:spPr>
      </p:pic>
      <p:sp>
        <p:nvSpPr>
          <p:cNvPr id="1694" name="Shape 1694"/>
          <p:cNvSpPr/>
          <p:nvPr/>
        </p:nvSpPr>
        <p:spPr>
          <a:xfrm>
            <a:off x="1477299" y="2487333"/>
            <a:ext cx="1242000" cy="593566"/>
          </a:xfrm>
          <a:prstGeom prst="roundRect">
            <a:avLst>
              <a:gd fmla="val 8095" name="adj"/>
            </a:avLst>
          </a:prstGeom>
          <a:solidFill>
            <a:srgbClr val="D6E3BC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5" name="Shape 1695"/>
          <p:cNvSpPr/>
          <p:nvPr/>
        </p:nvSpPr>
        <p:spPr>
          <a:xfrm>
            <a:off x="1502276" y="2924965"/>
            <a:ext cx="1187999" cy="191989"/>
          </a:xfrm>
          <a:prstGeom prst="roundRect">
            <a:avLst>
              <a:gd fmla="val 23671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6" name="Shape 1696"/>
          <p:cNvSpPr/>
          <p:nvPr/>
        </p:nvSpPr>
        <p:spPr>
          <a:xfrm>
            <a:off x="1979514" y="2525391"/>
            <a:ext cx="716863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20,000 목재</a:t>
            </a:r>
          </a:p>
        </p:txBody>
      </p:sp>
      <p:pic>
        <p:nvPicPr>
          <p:cNvPr id="1697" name="Shape 169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54235" y="2927716"/>
            <a:ext cx="196927" cy="193898"/>
          </a:xfrm>
          <a:prstGeom prst="rect">
            <a:avLst/>
          </a:prstGeom>
          <a:noFill/>
          <a:ln>
            <a:noFill/>
          </a:ln>
        </p:spPr>
      </p:pic>
      <p:sp>
        <p:nvSpPr>
          <p:cNvPr id="1698" name="Shape 1698"/>
          <p:cNvSpPr/>
          <p:nvPr/>
        </p:nvSpPr>
        <p:spPr>
          <a:xfrm>
            <a:off x="1509000" y="2913374"/>
            <a:ext cx="118799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200</a:t>
            </a:r>
          </a:p>
        </p:txBody>
      </p:sp>
      <p:sp>
        <p:nvSpPr>
          <p:cNvPr id="1699" name="Shape 1699"/>
          <p:cNvSpPr/>
          <p:nvPr/>
        </p:nvSpPr>
        <p:spPr>
          <a:xfrm>
            <a:off x="1522449" y="2511944"/>
            <a:ext cx="393565" cy="387981"/>
          </a:xfrm>
          <a:prstGeom prst="roundRect">
            <a:avLst>
              <a:gd fmla="val 11468" name="adj"/>
            </a:avLst>
          </a:prstGeom>
          <a:solidFill>
            <a:srgbClr val="FDE9D8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0" name="Shape 170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50883" y="2541140"/>
            <a:ext cx="344590" cy="344590"/>
          </a:xfrm>
          <a:prstGeom prst="rect">
            <a:avLst/>
          </a:prstGeom>
          <a:noFill/>
          <a:ln>
            <a:noFill/>
          </a:ln>
        </p:spPr>
      </p:pic>
      <p:sp>
        <p:nvSpPr>
          <p:cNvPr id="1701" name="Shape 1701"/>
          <p:cNvSpPr/>
          <p:nvPr/>
        </p:nvSpPr>
        <p:spPr>
          <a:xfrm>
            <a:off x="206743" y="3148543"/>
            <a:ext cx="1242000" cy="593566"/>
          </a:xfrm>
          <a:prstGeom prst="roundRect">
            <a:avLst>
              <a:gd fmla="val 8095" name="adj"/>
            </a:avLst>
          </a:prstGeom>
          <a:solidFill>
            <a:srgbClr val="D6E3BC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2" name="Shape 1702"/>
          <p:cNvSpPr/>
          <p:nvPr/>
        </p:nvSpPr>
        <p:spPr>
          <a:xfrm>
            <a:off x="231721" y="3586175"/>
            <a:ext cx="1187999" cy="191989"/>
          </a:xfrm>
          <a:prstGeom prst="roundRect">
            <a:avLst>
              <a:gd fmla="val 23671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3" name="Shape 1703"/>
          <p:cNvSpPr/>
          <p:nvPr/>
        </p:nvSpPr>
        <p:spPr>
          <a:xfrm>
            <a:off x="708958" y="3186602"/>
            <a:ext cx="716863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10,000 목재</a:t>
            </a:r>
          </a:p>
        </p:txBody>
      </p:sp>
      <p:pic>
        <p:nvPicPr>
          <p:cNvPr id="1704" name="Shape 170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3681" y="3588926"/>
            <a:ext cx="196927" cy="193898"/>
          </a:xfrm>
          <a:prstGeom prst="rect">
            <a:avLst/>
          </a:prstGeom>
          <a:noFill/>
          <a:ln>
            <a:noFill/>
          </a:ln>
        </p:spPr>
      </p:pic>
      <p:sp>
        <p:nvSpPr>
          <p:cNvPr id="1705" name="Shape 1705"/>
          <p:cNvSpPr/>
          <p:nvPr/>
        </p:nvSpPr>
        <p:spPr>
          <a:xfrm>
            <a:off x="238445" y="3574583"/>
            <a:ext cx="118799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100</a:t>
            </a:r>
          </a:p>
        </p:txBody>
      </p:sp>
      <p:sp>
        <p:nvSpPr>
          <p:cNvPr id="1706" name="Shape 1706"/>
          <p:cNvSpPr/>
          <p:nvPr/>
        </p:nvSpPr>
        <p:spPr>
          <a:xfrm>
            <a:off x="251893" y="3173155"/>
            <a:ext cx="393565" cy="387981"/>
          </a:xfrm>
          <a:prstGeom prst="roundRect">
            <a:avLst>
              <a:gd fmla="val 11468" name="adj"/>
            </a:avLst>
          </a:prstGeom>
          <a:solidFill>
            <a:srgbClr val="E5DFEC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7" name="Shape 1707"/>
          <p:cNvSpPr/>
          <p:nvPr/>
        </p:nvSpPr>
        <p:spPr>
          <a:xfrm>
            <a:off x="1477299" y="3146688"/>
            <a:ext cx="1242000" cy="593566"/>
          </a:xfrm>
          <a:prstGeom prst="roundRect">
            <a:avLst>
              <a:gd fmla="val 8095" name="adj"/>
            </a:avLst>
          </a:prstGeom>
          <a:solidFill>
            <a:srgbClr val="D6E3BC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8" name="Shape 1708"/>
          <p:cNvSpPr/>
          <p:nvPr/>
        </p:nvSpPr>
        <p:spPr>
          <a:xfrm>
            <a:off x="1502276" y="3584319"/>
            <a:ext cx="1187999" cy="191989"/>
          </a:xfrm>
          <a:prstGeom prst="roundRect">
            <a:avLst>
              <a:gd fmla="val 23671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9" name="Shape 1709"/>
          <p:cNvSpPr/>
          <p:nvPr/>
        </p:nvSpPr>
        <p:spPr>
          <a:xfrm>
            <a:off x="1979514" y="3184746"/>
            <a:ext cx="716863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20,000 목재</a:t>
            </a:r>
          </a:p>
        </p:txBody>
      </p:sp>
      <p:pic>
        <p:nvPicPr>
          <p:cNvPr id="1710" name="Shape 17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54235" y="3587069"/>
            <a:ext cx="196927" cy="193898"/>
          </a:xfrm>
          <a:prstGeom prst="rect">
            <a:avLst/>
          </a:prstGeom>
          <a:noFill/>
          <a:ln>
            <a:noFill/>
          </a:ln>
        </p:spPr>
      </p:pic>
      <p:sp>
        <p:nvSpPr>
          <p:cNvPr id="1711" name="Shape 1711"/>
          <p:cNvSpPr/>
          <p:nvPr/>
        </p:nvSpPr>
        <p:spPr>
          <a:xfrm>
            <a:off x="1509000" y="3572728"/>
            <a:ext cx="118799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200</a:t>
            </a:r>
          </a:p>
        </p:txBody>
      </p:sp>
      <p:sp>
        <p:nvSpPr>
          <p:cNvPr id="1712" name="Shape 1712"/>
          <p:cNvSpPr/>
          <p:nvPr/>
        </p:nvSpPr>
        <p:spPr>
          <a:xfrm>
            <a:off x="1522449" y="3171299"/>
            <a:ext cx="393565" cy="387981"/>
          </a:xfrm>
          <a:prstGeom prst="roundRect">
            <a:avLst>
              <a:gd fmla="val 11468" name="adj"/>
            </a:avLst>
          </a:prstGeom>
          <a:solidFill>
            <a:srgbClr val="FDE9D8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3" name="Shape 17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82598" y="3197394"/>
            <a:ext cx="345599" cy="345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4" name="Shape 17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46430" y="3203373"/>
            <a:ext cx="345599" cy="345599"/>
          </a:xfrm>
          <a:prstGeom prst="rect">
            <a:avLst/>
          </a:prstGeom>
          <a:noFill/>
          <a:ln>
            <a:noFill/>
          </a:ln>
        </p:spPr>
      </p:pic>
      <p:sp>
        <p:nvSpPr>
          <p:cNvPr id="1715" name="Shape 1715"/>
          <p:cNvSpPr/>
          <p:nvPr/>
        </p:nvSpPr>
        <p:spPr>
          <a:xfrm>
            <a:off x="204329" y="3813833"/>
            <a:ext cx="1242000" cy="593566"/>
          </a:xfrm>
          <a:prstGeom prst="roundRect">
            <a:avLst>
              <a:gd fmla="val 8095" name="adj"/>
            </a:avLst>
          </a:prstGeom>
          <a:solidFill>
            <a:srgbClr val="D6E3BC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6" name="Shape 1716"/>
          <p:cNvSpPr/>
          <p:nvPr/>
        </p:nvSpPr>
        <p:spPr>
          <a:xfrm>
            <a:off x="229307" y="4251464"/>
            <a:ext cx="1187999" cy="191989"/>
          </a:xfrm>
          <a:prstGeom prst="roundRect">
            <a:avLst>
              <a:gd fmla="val 23671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7" name="Shape 1717"/>
          <p:cNvSpPr/>
          <p:nvPr/>
        </p:nvSpPr>
        <p:spPr>
          <a:xfrm>
            <a:off x="706543" y="3851892"/>
            <a:ext cx="716863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10,000 목재</a:t>
            </a:r>
          </a:p>
        </p:txBody>
      </p:sp>
      <p:pic>
        <p:nvPicPr>
          <p:cNvPr id="1718" name="Shape 17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1266" y="4254216"/>
            <a:ext cx="196927" cy="193898"/>
          </a:xfrm>
          <a:prstGeom prst="rect">
            <a:avLst/>
          </a:prstGeom>
          <a:noFill/>
          <a:ln>
            <a:noFill/>
          </a:ln>
        </p:spPr>
      </p:pic>
      <p:sp>
        <p:nvSpPr>
          <p:cNvPr id="1719" name="Shape 1719"/>
          <p:cNvSpPr/>
          <p:nvPr/>
        </p:nvSpPr>
        <p:spPr>
          <a:xfrm>
            <a:off x="236030" y="4239873"/>
            <a:ext cx="118799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100</a:t>
            </a:r>
          </a:p>
        </p:txBody>
      </p:sp>
      <p:sp>
        <p:nvSpPr>
          <p:cNvPr id="1720" name="Shape 1720"/>
          <p:cNvSpPr/>
          <p:nvPr/>
        </p:nvSpPr>
        <p:spPr>
          <a:xfrm>
            <a:off x="249478" y="3838444"/>
            <a:ext cx="393565" cy="387981"/>
          </a:xfrm>
          <a:prstGeom prst="roundRect">
            <a:avLst>
              <a:gd fmla="val 11468" name="adj"/>
            </a:avLst>
          </a:prstGeom>
          <a:solidFill>
            <a:srgbClr val="E5DFEC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1" name="Shape 1721"/>
          <p:cNvSpPr/>
          <p:nvPr/>
        </p:nvSpPr>
        <p:spPr>
          <a:xfrm>
            <a:off x="1474883" y="3811976"/>
            <a:ext cx="1242000" cy="593566"/>
          </a:xfrm>
          <a:prstGeom prst="roundRect">
            <a:avLst>
              <a:gd fmla="val 8095" name="adj"/>
            </a:avLst>
          </a:prstGeom>
          <a:solidFill>
            <a:srgbClr val="D6E3BC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2" name="Shape 1722"/>
          <p:cNvSpPr/>
          <p:nvPr/>
        </p:nvSpPr>
        <p:spPr>
          <a:xfrm>
            <a:off x="1499861" y="4249608"/>
            <a:ext cx="1187999" cy="191989"/>
          </a:xfrm>
          <a:prstGeom prst="roundRect">
            <a:avLst>
              <a:gd fmla="val 23671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3" name="Shape 1723"/>
          <p:cNvSpPr/>
          <p:nvPr/>
        </p:nvSpPr>
        <p:spPr>
          <a:xfrm>
            <a:off x="1977098" y="3850035"/>
            <a:ext cx="716863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20,000 목재</a:t>
            </a:r>
          </a:p>
        </p:txBody>
      </p:sp>
      <p:pic>
        <p:nvPicPr>
          <p:cNvPr id="1724" name="Shape 17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51819" y="4252360"/>
            <a:ext cx="196927" cy="193898"/>
          </a:xfrm>
          <a:prstGeom prst="rect">
            <a:avLst/>
          </a:prstGeom>
          <a:noFill/>
          <a:ln>
            <a:noFill/>
          </a:ln>
        </p:spPr>
      </p:pic>
      <p:sp>
        <p:nvSpPr>
          <p:cNvPr id="1725" name="Shape 1725"/>
          <p:cNvSpPr/>
          <p:nvPr/>
        </p:nvSpPr>
        <p:spPr>
          <a:xfrm>
            <a:off x="1506584" y="4238017"/>
            <a:ext cx="118799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200</a:t>
            </a:r>
          </a:p>
        </p:txBody>
      </p:sp>
      <p:sp>
        <p:nvSpPr>
          <p:cNvPr id="1726" name="Shape 1726"/>
          <p:cNvSpPr/>
          <p:nvPr/>
        </p:nvSpPr>
        <p:spPr>
          <a:xfrm>
            <a:off x="1520033" y="3836589"/>
            <a:ext cx="393565" cy="387981"/>
          </a:xfrm>
          <a:prstGeom prst="roundRect">
            <a:avLst>
              <a:gd fmla="val 11468" name="adj"/>
            </a:avLst>
          </a:prstGeom>
          <a:solidFill>
            <a:srgbClr val="FDE9D8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7" name="Shape 172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81821" y="3858167"/>
            <a:ext cx="345599" cy="345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8" name="Shape 172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544015" y="3862726"/>
            <a:ext cx="345599" cy="345599"/>
          </a:xfrm>
          <a:prstGeom prst="rect">
            <a:avLst/>
          </a:prstGeom>
          <a:noFill/>
          <a:ln>
            <a:noFill/>
          </a:ln>
        </p:spPr>
      </p:pic>
      <p:sp>
        <p:nvSpPr>
          <p:cNvPr id="1729" name="Shape 1729"/>
          <p:cNvSpPr/>
          <p:nvPr/>
        </p:nvSpPr>
        <p:spPr>
          <a:xfrm>
            <a:off x="197605" y="4479451"/>
            <a:ext cx="1242000" cy="593566"/>
          </a:xfrm>
          <a:prstGeom prst="roundRect">
            <a:avLst>
              <a:gd fmla="val 8095" name="adj"/>
            </a:avLst>
          </a:prstGeom>
          <a:solidFill>
            <a:srgbClr val="D6E3BC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0" name="Shape 1730"/>
          <p:cNvSpPr/>
          <p:nvPr/>
        </p:nvSpPr>
        <p:spPr>
          <a:xfrm>
            <a:off x="222583" y="4917082"/>
            <a:ext cx="1187999" cy="191989"/>
          </a:xfrm>
          <a:prstGeom prst="roundRect">
            <a:avLst>
              <a:gd fmla="val 23671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1" name="Shape 1731"/>
          <p:cNvSpPr/>
          <p:nvPr/>
        </p:nvSpPr>
        <p:spPr>
          <a:xfrm>
            <a:off x="699820" y="4517510"/>
            <a:ext cx="716863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10,000 목재</a:t>
            </a:r>
          </a:p>
        </p:txBody>
      </p:sp>
      <p:pic>
        <p:nvPicPr>
          <p:cNvPr id="1732" name="Shape 17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4541" y="4919833"/>
            <a:ext cx="196927" cy="193898"/>
          </a:xfrm>
          <a:prstGeom prst="rect">
            <a:avLst/>
          </a:prstGeom>
          <a:noFill/>
          <a:ln>
            <a:noFill/>
          </a:ln>
        </p:spPr>
      </p:pic>
      <p:sp>
        <p:nvSpPr>
          <p:cNvPr id="1733" name="Shape 1733"/>
          <p:cNvSpPr/>
          <p:nvPr/>
        </p:nvSpPr>
        <p:spPr>
          <a:xfrm>
            <a:off x="229307" y="4905492"/>
            <a:ext cx="118799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100</a:t>
            </a:r>
          </a:p>
        </p:txBody>
      </p:sp>
      <p:sp>
        <p:nvSpPr>
          <p:cNvPr id="1734" name="Shape 1734"/>
          <p:cNvSpPr/>
          <p:nvPr/>
        </p:nvSpPr>
        <p:spPr>
          <a:xfrm>
            <a:off x="242755" y="4504062"/>
            <a:ext cx="393565" cy="387981"/>
          </a:xfrm>
          <a:prstGeom prst="roundRect">
            <a:avLst>
              <a:gd fmla="val 11468" name="adj"/>
            </a:avLst>
          </a:prstGeom>
          <a:solidFill>
            <a:srgbClr val="E5DFEC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5" name="Shape 1735"/>
          <p:cNvSpPr/>
          <p:nvPr/>
        </p:nvSpPr>
        <p:spPr>
          <a:xfrm>
            <a:off x="1468159" y="4477596"/>
            <a:ext cx="1242000" cy="593566"/>
          </a:xfrm>
          <a:prstGeom prst="roundRect">
            <a:avLst>
              <a:gd fmla="val 8095" name="adj"/>
            </a:avLst>
          </a:prstGeom>
          <a:solidFill>
            <a:srgbClr val="D6E3BC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6" name="Shape 1736"/>
          <p:cNvSpPr/>
          <p:nvPr/>
        </p:nvSpPr>
        <p:spPr>
          <a:xfrm>
            <a:off x="1493137" y="4915226"/>
            <a:ext cx="1187999" cy="191989"/>
          </a:xfrm>
          <a:prstGeom prst="roundRect">
            <a:avLst>
              <a:gd fmla="val 23671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7" name="Shape 1737"/>
          <p:cNvSpPr/>
          <p:nvPr/>
        </p:nvSpPr>
        <p:spPr>
          <a:xfrm>
            <a:off x="1970374" y="4515653"/>
            <a:ext cx="716863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20,000 목재</a:t>
            </a:r>
          </a:p>
        </p:txBody>
      </p:sp>
      <p:pic>
        <p:nvPicPr>
          <p:cNvPr id="1738" name="Shape 17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45097" y="4917978"/>
            <a:ext cx="196927" cy="193898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Shape 1739"/>
          <p:cNvSpPr/>
          <p:nvPr/>
        </p:nvSpPr>
        <p:spPr>
          <a:xfrm>
            <a:off x="1499861" y="4903635"/>
            <a:ext cx="118799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200</a:t>
            </a:r>
          </a:p>
        </p:txBody>
      </p:sp>
      <p:sp>
        <p:nvSpPr>
          <p:cNvPr id="1740" name="Shape 1740"/>
          <p:cNvSpPr/>
          <p:nvPr/>
        </p:nvSpPr>
        <p:spPr>
          <a:xfrm>
            <a:off x="1513308" y="4502207"/>
            <a:ext cx="393565" cy="387981"/>
          </a:xfrm>
          <a:prstGeom prst="roundRect">
            <a:avLst>
              <a:gd fmla="val 11468" name="adj"/>
            </a:avLst>
          </a:prstGeom>
          <a:solidFill>
            <a:srgbClr val="FDE9D8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1" name="Shape 174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66737" y="4523792"/>
            <a:ext cx="345599" cy="345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Shape 174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542965" y="4529262"/>
            <a:ext cx="345599" cy="345599"/>
          </a:xfrm>
          <a:prstGeom prst="rect">
            <a:avLst/>
          </a:prstGeom>
          <a:noFill/>
          <a:ln>
            <a:noFill/>
          </a:ln>
        </p:spPr>
      </p:pic>
      <p:sp>
        <p:nvSpPr>
          <p:cNvPr id="1743" name="Shape 1743"/>
          <p:cNvSpPr/>
          <p:nvPr/>
        </p:nvSpPr>
        <p:spPr>
          <a:xfrm rot="-2759775">
            <a:off x="167258" y="2519545"/>
            <a:ext cx="348171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HOT</a:t>
            </a:r>
          </a:p>
        </p:txBody>
      </p:sp>
      <p:sp>
        <p:nvSpPr>
          <p:cNvPr id="1744" name="Shape 1744"/>
          <p:cNvSpPr/>
          <p:nvPr/>
        </p:nvSpPr>
        <p:spPr>
          <a:xfrm>
            <a:off x="4642857" y="2502476"/>
            <a:ext cx="1242000" cy="593566"/>
          </a:xfrm>
          <a:prstGeom prst="roundRect">
            <a:avLst>
              <a:gd fmla="val 8095" name="adj"/>
            </a:avLst>
          </a:prstGeom>
          <a:solidFill>
            <a:srgbClr val="D6E3BC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5" name="Shape 1745"/>
          <p:cNvSpPr/>
          <p:nvPr/>
        </p:nvSpPr>
        <p:spPr>
          <a:xfrm>
            <a:off x="4667835" y="2940108"/>
            <a:ext cx="1187999" cy="191989"/>
          </a:xfrm>
          <a:prstGeom prst="roundRect">
            <a:avLst>
              <a:gd fmla="val 23671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6" name="Shape 1746"/>
          <p:cNvSpPr/>
          <p:nvPr/>
        </p:nvSpPr>
        <p:spPr>
          <a:xfrm>
            <a:off x="5145073" y="2540535"/>
            <a:ext cx="716863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10,000 목재</a:t>
            </a:r>
          </a:p>
        </p:txBody>
      </p:sp>
      <p:pic>
        <p:nvPicPr>
          <p:cNvPr id="1747" name="Shape 174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19794" y="2942859"/>
            <a:ext cx="196927" cy="193898"/>
          </a:xfrm>
          <a:prstGeom prst="rect">
            <a:avLst/>
          </a:prstGeom>
          <a:noFill/>
          <a:ln>
            <a:noFill/>
          </a:ln>
        </p:spPr>
      </p:pic>
      <p:sp>
        <p:nvSpPr>
          <p:cNvPr id="1748" name="Shape 1748"/>
          <p:cNvSpPr/>
          <p:nvPr/>
        </p:nvSpPr>
        <p:spPr>
          <a:xfrm>
            <a:off x="4674560" y="2928517"/>
            <a:ext cx="118799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100</a:t>
            </a:r>
          </a:p>
        </p:txBody>
      </p:sp>
      <p:sp>
        <p:nvSpPr>
          <p:cNvPr id="1749" name="Shape 1749"/>
          <p:cNvSpPr/>
          <p:nvPr/>
        </p:nvSpPr>
        <p:spPr>
          <a:xfrm>
            <a:off x="4688007" y="2527089"/>
            <a:ext cx="393565" cy="387981"/>
          </a:xfrm>
          <a:prstGeom prst="roundRect">
            <a:avLst>
              <a:gd fmla="val 11468" name="adj"/>
            </a:avLst>
          </a:prstGeom>
          <a:solidFill>
            <a:srgbClr val="E5DFEC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0" name="Shape 175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712494" y="2549147"/>
            <a:ext cx="344590" cy="344590"/>
          </a:xfrm>
          <a:prstGeom prst="rect">
            <a:avLst/>
          </a:prstGeom>
          <a:noFill/>
          <a:ln>
            <a:noFill/>
          </a:ln>
        </p:spPr>
      </p:pic>
      <p:sp>
        <p:nvSpPr>
          <p:cNvPr id="1751" name="Shape 1751"/>
          <p:cNvSpPr/>
          <p:nvPr/>
        </p:nvSpPr>
        <p:spPr>
          <a:xfrm>
            <a:off x="5913412" y="2500621"/>
            <a:ext cx="1242000" cy="593566"/>
          </a:xfrm>
          <a:prstGeom prst="roundRect">
            <a:avLst>
              <a:gd fmla="val 8095" name="adj"/>
            </a:avLst>
          </a:prstGeom>
          <a:solidFill>
            <a:srgbClr val="D6E3BC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2" name="Shape 1752"/>
          <p:cNvSpPr/>
          <p:nvPr/>
        </p:nvSpPr>
        <p:spPr>
          <a:xfrm>
            <a:off x="5938391" y="2938251"/>
            <a:ext cx="1187999" cy="191989"/>
          </a:xfrm>
          <a:prstGeom prst="roundRect">
            <a:avLst>
              <a:gd fmla="val 23671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3" name="Shape 1753"/>
          <p:cNvSpPr/>
          <p:nvPr/>
        </p:nvSpPr>
        <p:spPr>
          <a:xfrm>
            <a:off x="6415626" y="2538680"/>
            <a:ext cx="716863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20,000 목재</a:t>
            </a:r>
          </a:p>
        </p:txBody>
      </p:sp>
      <p:pic>
        <p:nvPicPr>
          <p:cNvPr id="1754" name="Shape 175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90350" y="2941002"/>
            <a:ext cx="196927" cy="193898"/>
          </a:xfrm>
          <a:prstGeom prst="rect">
            <a:avLst/>
          </a:prstGeom>
          <a:noFill/>
          <a:ln>
            <a:noFill/>
          </a:ln>
        </p:spPr>
      </p:pic>
      <p:sp>
        <p:nvSpPr>
          <p:cNvPr id="1755" name="Shape 1755"/>
          <p:cNvSpPr/>
          <p:nvPr/>
        </p:nvSpPr>
        <p:spPr>
          <a:xfrm>
            <a:off x="5945114" y="2926660"/>
            <a:ext cx="118799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200</a:t>
            </a:r>
          </a:p>
        </p:txBody>
      </p:sp>
      <p:sp>
        <p:nvSpPr>
          <p:cNvPr id="1756" name="Shape 1756"/>
          <p:cNvSpPr/>
          <p:nvPr/>
        </p:nvSpPr>
        <p:spPr>
          <a:xfrm>
            <a:off x="5958562" y="2525232"/>
            <a:ext cx="393565" cy="387981"/>
          </a:xfrm>
          <a:prstGeom prst="roundRect">
            <a:avLst>
              <a:gd fmla="val 11468" name="adj"/>
            </a:avLst>
          </a:prstGeom>
          <a:solidFill>
            <a:srgbClr val="FDE9D8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7" name="Shape 175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986996" y="2554427"/>
            <a:ext cx="344590" cy="344590"/>
          </a:xfrm>
          <a:prstGeom prst="rect">
            <a:avLst/>
          </a:prstGeom>
          <a:noFill/>
          <a:ln>
            <a:noFill/>
          </a:ln>
        </p:spPr>
      </p:pic>
      <p:sp>
        <p:nvSpPr>
          <p:cNvPr id="1758" name="Shape 1758"/>
          <p:cNvSpPr/>
          <p:nvPr/>
        </p:nvSpPr>
        <p:spPr>
          <a:xfrm>
            <a:off x="4642857" y="3161832"/>
            <a:ext cx="1242000" cy="593566"/>
          </a:xfrm>
          <a:prstGeom prst="roundRect">
            <a:avLst>
              <a:gd fmla="val 8095" name="adj"/>
            </a:avLst>
          </a:prstGeom>
          <a:solidFill>
            <a:srgbClr val="D6E3BC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9" name="Shape 1759"/>
          <p:cNvSpPr/>
          <p:nvPr/>
        </p:nvSpPr>
        <p:spPr>
          <a:xfrm>
            <a:off x="4667835" y="3599462"/>
            <a:ext cx="1187999" cy="191989"/>
          </a:xfrm>
          <a:prstGeom prst="roundRect">
            <a:avLst>
              <a:gd fmla="val 23671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0" name="Shape 1760"/>
          <p:cNvSpPr/>
          <p:nvPr/>
        </p:nvSpPr>
        <p:spPr>
          <a:xfrm>
            <a:off x="5145073" y="3199890"/>
            <a:ext cx="716863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10,000 목재</a:t>
            </a:r>
          </a:p>
        </p:txBody>
      </p:sp>
      <p:pic>
        <p:nvPicPr>
          <p:cNvPr id="1761" name="Shape 176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19794" y="3602214"/>
            <a:ext cx="196927" cy="193898"/>
          </a:xfrm>
          <a:prstGeom prst="rect">
            <a:avLst/>
          </a:prstGeom>
          <a:noFill/>
          <a:ln>
            <a:noFill/>
          </a:ln>
        </p:spPr>
      </p:pic>
      <p:sp>
        <p:nvSpPr>
          <p:cNvPr id="1762" name="Shape 1762"/>
          <p:cNvSpPr/>
          <p:nvPr/>
        </p:nvSpPr>
        <p:spPr>
          <a:xfrm>
            <a:off x="4674560" y="3587871"/>
            <a:ext cx="118799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100</a:t>
            </a:r>
          </a:p>
        </p:txBody>
      </p:sp>
      <p:sp>
        <p:nvSpPr>
          <p:cNvPr id="1763" name="Shape 1763"/>
          <p:cNvSpPr/>
          <p:nvPr/>
        </p:nvSpPr>
        <p:spPr>
          <a:xfrm>
            <a:off x="4688007" y="3186442"/>
            <a:ext cx="393565" cy="387981"/>
          </a:xfrm>
          <a:prstGeom prst="roundRect">
            <a:avLst>
              <a:gd fmla="val 11468" name="adj"/>
            </a:avLst>
          </a:prstGeom>
          <a:solidFill>
            <a:srgbClr val="E5DFEC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4" name="Shape 1764"/>
          <p:cNvSpPr/>
          <p:nvPr/>
        </p:nvSpPr>
        <p:spPr>
          <a:xfrm>
            <a:off x="5913412" y="3159975"/>
            <a:ext cx="1242000" cy="593566"/>
          </a:xfrm>
          <a:prstGeom prst="roundRect">
            <a:avLst>
              <a:gd fmla="val 8095" name="adj"/>
            </a:avLst>
          </a:prstGeom>
          <a:solidFill>
            <a:srgbClr val="D6E3BC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5" name="Shape 1765"/>
          <p:cNvSpPr/>
          <p:nvPr/>
        </p:nvSpPr>
        <p:spPr>
          <a:xfrm>
            <a:off x="5938391" y="3597607"/>
            <a:ext cx="1187999" cy="191989"/>
          </a:xfrm>
          <a:prstGeom prst="roundRect">
            <a:avLst>
              <a:gd fmla="val 23671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6" name="Shape 1766"/>
          <p:cNvSpPr/>
          <p:nvPr/>
        </p:nvSpPr>
        <p:spPr>
          <a:xfrm>
            <a:off x="6415626" y="3198033"/>
            <a:ext cx="716863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20,000 목재</a:t>
            </a:r>
          </a:p>
        </p:txBody>
      </p:sp>
      <p:pic>
        <p:nvPicPr>
          <p:cNvPr id="1767" name="Shape 176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90350" y="3600357"/>
            <a:ext cx="196927" cy="193898"/>
          </a:xfrm>
          <a:prstGeom prst="rect">
            <a:avLst/>
          </a:prstGeom>
          <a:noFill/>
          <a:ln>
            <a:noFill/>
          </a:ln>
        </p:spPr>
      </p:pic>
      <p:sp>
        <p:nvSpPr>
          <p:cNvPr id="1768" name="Shape 1768"/>
          <p:cNvSpPr/>
          <p:nvPr/>
        </p:nvSpPr>
        <p:spPr>
          <a:xfrm>
            <a:off x="5945114" y="3586016"/>
            <a:ext cx="118799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200</a:t>
            </a:r>
          </a:p>
        </p:txBody>
      </p:sp>
      <p:sp>
        <p:nvSpPr>
          <p:cNvPr id="1769" name="Shape 1769"/>
          <p:cNvSpPr/>
          <p:nvPr/>
        </p:nvSpPr>
        <p:spPr>
          <a:xfrm>
            <a:off x="5958562" y="3184586"/>
            <a:ext cx="393565" cy="387981"/>
          </a:xfrm>
          <a:prstGeom prst="roundRect">
            <a:avLst>
              <a:gd fmla="val 11468" name="adj"/>
            </a:avLst>
          </a:prstGeom>
          <a:solidFill>
            <a:srgbClr val="FDE9D8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0" name="Shape 177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705264" y="3210683"/>
            <a:ext cx="345599" cy="345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Shape 177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969096" y="3216660"/>
            <a:ext cx="345599" cy="345599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Shape 1772"/>
          <p:cNvSpPr/>
          <p:nvPr/>
        </p:nvSpPr>
        <p:spPr>
          <a:xfrm>
            <a:off x="4640442" y="3827121"/>
            <a:ext cx="1242000" cy="593566"/>
          </a:xfrm>
          <a:prstGeom prst="roundRect">
            <a:avLst>
              <a:gd fmla="val 8095" name="adj"/>
            </a:avLst>
          </a:prstGeom>
          <a:solidFill>
            <a:srgbClr val="D6E3BC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3" name="Shape 1773"/>
          <p:cNvSpPr/>
          <p:nvPr/>
        </p:nvSpPr>
        <p:spPr>
          <a:xfrm>
            <a:off x="4665419" y="4264753"/>
            <a:ext cx="1187999" cy="191989"/>
          </a:xfrm>
          <a:prstGeom prst="roundRect">
            <a:avLst>
              <a:gd fmla="val 23671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4" name="Shape 1774"/>
          <p:cNvSpPr/>
          <p:nvPr/>
        </p:nvSpPr>
        <p:spPr>
          <a:xfrm>
            <a:off x="5142657" y="3865180"/>
            <a:ext cx="716863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10,000 목재</a:t>
            </a:r>
          </a:p>
        </p:txBody>
      </p:sp>
      <p:pic>
        <p:nvPicPr>
          <p:cNvPr id="1775" name="Shape 177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17378" y="4267503"/>
            <a:ext cx="196927" cy="193898"/>
          </a:xfrm>
          <a:prstGeom prst="rect">
            <a:avLst/>
          </a:prstGeom>
          <a:noFill/>
          <a:ln>
            <a:noFill/>
          </a:ln>
        </p:spPr>
      </p:pic>
      <p:sp>
        <p:nvSpPr>
          <p:cNvPr id="1776" name="Shape 1776"/>
          <p:cNvSpPr/>
          <p:nvPr/>
        </p:nvSpPr>
        <p:spPr>
          <a:xfrm>
            <a:off x="4672144" y="4253162"/>
            <a:ext cx="118799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100</a:t>
            </a:r>
          </a:p>
        </p:txBody>
      </p:sp>
      <p:sp>
        <p:nvSpPr>
          <p:cNvPr id="1777" name="Shape 1777"/>
          <p:cNvSpPr/>
          <p:nvPr/>
        </p:nvSpPr>
        <p:spPr>
          <a:xfrm>
            <a:off x="4685592" y="3851732"/>
            <a:ext cx="393565" cy="387981"/>
          </a:xfrm>
          <a:prstGeom prst="roundRect">
            <a:avLst>
              <a:gd fmla="val 11468" name="adj"/>
            </a:avLst>
          </a:prstGeom>
          <a:solidFill>
            <a:srgbClr val="E5DFEC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8" name="Shape 1778"/>
          <p:cNvSpPr/>
          <p:nvPr/>
        </p:nvSpPr>
        <p:spPr>
          <a:xfrm>
            <a:off x="5910996" y="3825264"/>
            <a:ext cx="1242000" cy="593566"/>
          </a:xfrm>
          <a:prstGeom prst="roundRect">
            <a:avLst>
              <a:gd fmla="val 8095" name="adj"/>
            </a:avLst>
          </a:prstGeom>
          <a:solidFill>
            <a:srgbClr val="D6E3BC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9" name="Shape 1779"/>
          <p:cNvSpPr/>
          <p:nvPr/>
        </p:nvSpPr>
        <p:spPr>
          <a:xfrm>
            <a:off x="5935975" y="4262896"/>
            <a:ext cx="1187999" cy="191989"/>
          </a:xfrm>
          <a:prstGeom prst="roundRect">
            <a:avLst>
              <a:gd fmla="val 23671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0" name="Shape 1780"/>
          <p:cNvSpPr/>
          <p:nvPr/>
        </p:nvSpPr>
        <p:spPr>
          <a:xfrm>
            <a:off x="6413212" y="3863323"/>
            <a:ext cx="716863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20,000 목재</a:t>
            </a:r>
          </a:p>
        </p:txBody>
      </p:sp>
      <p:pic>
        <p:nvPicPr>
          <p:cNvPr id="1781" name="Shape 178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87933" y="4265646"/>
            <a:ext cx="196927" cy="193898"/>
          </a:xfrm>
          <a:prstGeom prst="rect">
            <a:avLst/>
          </a:prstGeom>
          <a:noFill/>
          <a:ln>
            <a:noFill/>
          </a:ln>
        </p:spPr>
      </p:pic>
      <p:sp>
        <p:nvSpPr>
          <p:cNvPr id="1782" name="Shape 1782"/>
          <p:cNvSpPr/>
          <p:nvPr/>
        </p:nvSpPr>
        <p:spPr>
          <a:xfrm>
            <a:off x="5942698" y="4251305"/>
            <a:ext cx="118799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200</a:t>
            </a:r>
          </a:p>
        </p:txBody>
      </p:sp>
      <p:sp>
        <p:nvSpPr>
          <p:cNvPr id="1783" name="Shape 1783"/>
          <p:cNvSpPr/>
          <p:nvPr/>
        </p:nvSpPr>
        <p:spPr>
          <a:xfrm>
            <a:off x="5956146" y="3849876"/>
            <a:ext cx="393565" cy="387981"/>
          </a:xfrm>
          <a:prstGeom prst="roundRect">
            <a:avLst>
              <a:gd fmla="val 11468" name="adj"/>
            </a:avLst>
          </a:prstGeom>
          <a:solidFill>
            <a:srgbClr val="FDE9D8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4" name="Shape 178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717935" y="3871455"/>
            <a:ext cx="345599" cy="345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5" name="Shape 178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980128" y="3876014"/>
            <a:ext cx="345599" cy="345599"/>
          </a:xfrm>
          <a:prstGeom prst="rect">
            <a:avLst/>
          </a:prstGeom>
          <a:noFill/>
          <a:ln>
            <a:noFill/>
          </a:ln>
        </p:spPr>
      </p:pic>
      <p:sp>
        <p:nvSpPr>
          <p:cNvPr id="1786" name="Shape 1786"/>
          <p:cNvSpPr/>
          <p:nvPr/>
        </p:nvSpPr>
        <p:spPr>
          <a:xfrm>
            <a:off x="4633717" y="4492739"/>
            <a:ext cx="1242000" cy="593566"/>
          </a:xfrm>
          <a:prstGeom prst="roundRect">
            <a:avLst>
              <a:gd fmla="val 8095" name="adj"/>
            </a:avLst>
          </a:prstGeom>
          <a:solidFill>
            <a:srgbClr val="D6E3BC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7" name="Shape 1787"/>
          <p:cNvSpPr/>
          <p:nvPr/>
        </p:nvSpPr>
        <p:spPr>
          <a:xfrm>
            <a:off x="4658696" y="4930371"/>
            <a:ext cx="1187999" cy="191989"/>
          </a:xfrm>
          <a:prstGeom prst="roundRect">
            <a:avLst>
              <a:gd fmla="val 23671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8" name="Shape 1788"/>
          <p:cNvSpPr/>
          <p:nvPr/>
        </p:nvSpPr>
        <p:spPr>
          <a:xfrm>
            <a:off x="5135932" y="4530798"/>
            <a:ext cx="716863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10,000 목재</a:t>
            </a:r>
          </a:p>
        </p:txBody>
      </p:sp>
      <p:pic>
        <p:nvPicPr>
          <p:cNvPr id="1789" name="Shape 178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10655" y="4933121"/>
            <a:ext cx="196927" cy="193898"/>
          </a:xfrm>
          <a:prstGeom prst="rect">
            <a:avLst/>
          </a:prstGeom>
          <a:noFill/>
          <a:ln>
            <a:noFill/>
          </a:ln>
        </p:spPr>
      </p:pic>
      <p:sp>
        <p:nvSpPr>
          <p:cNvPr id="1790" name="Shape 1790"/>
          <p:cNvSpPr/>
          <p:nvPr/>
        </p:nvSpPr>
        <p:spPr>
          <a:xfrm>
            <a:off x="4665419" y="4918780"/>
            <a:ext cx="118799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100</a:t>
            </a:r>
          </a:p>
        </p:txBody>
      </p:sp>
      <p:sp>
        <p:nvSpPr>
          <p:cNvPr id="1791" name="Shape 1791"/>
          <p:cNvSpPr/>
          <p:nvPr/>
        </p:nvSpPr>
        <p:spPr>
          <a:xfrm>
            <a:off x="4678867" y="4517351"/>
            <a:ext cx="393565" cy="387981"/>
          </a:xfrm>
          <a:prstGeom prst="roundRect">
            <a:avLst>
              <a:gd fmla="val 11468" name="adj"/>
            </a:avLst>
          </a:prstGeom>
          <a:solidFill>
            <a:srgbClr val="E5DFEC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2" name="Shape 1792"/>
          <p:cNvSpPr/>
          <p:nvPr/>
        </p:nvSpPr>
        <p:spPr>
          <a:xfrm>
            <a:off x="5904273" y="4490882"/>
            <a:ext cx="1242000" cy="593566"/>
          </a:xfrm>
          <a:prstGeom prst="roundRect">
            <a:avLst>
              <a:gd fmla="val 8095" name="adj"/>
            </a:avLst>
          </a:prstGeom>
          <a:solidFill>
            <a:srgbClr val="D6E3BC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3" name="Shape 1793"/>
          <p:cNvSpPr/>
          <p:nvPr/>
        </p:nvSpPr>
        <p:spPr>
          <a:xfrm>
            <a:off x="5929251" y="4928514"/>
            <a:ext cx="1187999" cy="191989"/>
          </a:xfrm>
          <a:prstGeom prst="roundRect">
            <a:avLst>
              <a:gd fmla="val 23671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4" name="Shape 1794"/>
          <p:cNvSpPr/>
          <p:nvPr/>
        </p:nvSpPr>
        <p:spPr>
          <a:xfrm>
            <a:off x="6406487" y="4528942"/>
            <a:ext cx="716863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20,000 목재</a:t>
            </a:r>
          </a:p>
        </p:txBody>
      </p:sp>
      <p:pic>
        <p:nvPicPr>
          <p:cNvPr id="1795" name="Shape 179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81210" y="4931266"/>
            <a:ext cx="196927" cy="193898"/>
          </a:xfrm>
          <a:prstGeom prst="rect">
            <a:avLst/>
          </a:prstGeom>
          <a:noFill/>
          <a:ln>
            <a:noFill/>
          </a:ln>
        </p:spPr>
      </p:pic>
      <p:sp>
        <p:nvSpPr>
          <p:cNvPr id="1796" name="Shape 1796"/>
          <p:cNvSpPr/>
          <p:nvPr/>
        </p:nvSpPr>
        <p:spPr>
          <a:xfrm>
            <a:off x="5935975" y="4916923"/>
            <a:ext cx="118799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200</a:t>
            </a:r>
          </a:p>
        </p:txBody>
      </p:sp>
      <p:sp>
        <p:nvSpPr>
          <p:cNvPr id="1797" name="Shape 1797"/>
          <p:cNvSpPr/>
          <p:nvPr/>
        </p:nvSpPr>
        <p:spPr>
          <a:xfrm>
            <a:off x="5949423" y="4515494"/>
            <a:ext cx="393565" cy="387981"/>
          </a:xfrm>
          <a:prstGeom prst="roundRect">
            <a:avLst>
              <a:gd fmla="val 11468" name="adj"/>
            </a:avLst>
          </a:prstGeom>
          <a:solidFill>
            <a:srgbClr val="FDE9D8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8" name="Shape 179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702850" y="4537080"/>
            <a:ext cx="345599" cy="345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9" name="Shape 179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979078" y="4542550"/>
            <a:ext cx="345599" cy="345599"/>
          </a:xfrm>
          <a:prstGeom prst="rect">
            <a:avLst/>
          </a:prstGeom>
          <a:noFill/>
          <a:ln>
            <a:noFill/>
          </a:ln>
        </p:spPr>
      </p:pic>
      <p:sp>
        <p:nvSpPr>
          <p:cNvPr id="1800" name="Shape 1800"/>
          <p:cNvSpPr/>
          <p:nvPr/>
        </p:nvSpPr>
        <p:spPr>
          <a:xfrm>
            <a:off x="4691757" y="2522230"/>
            <a:ext cx="257932" cy="246783"/>
          </a:xfrm>
          <a:prstGeom prst="diagStripe">
            <a:avLst>
              <a:gd fmla="val 50000" name="adj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1" name="Shape 1801"/>
          <p:cNvSpPr/>
          <p:nvPr/>
        </p:nvSpPr>
        <p:spPr>
          <a:xfrm rot="-2759775">
            <a:off x="4603371" y="2526108"/>
            <a:ext cx="348171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HOT</a:t>
            </a:r>
          </a:p>
        </p:txBody>
      </p:sp>
      <p:sp>
        <p:nvSpPr>
          <p:cNvPr id="1802" name="Shape 1802"/>
          <p:cNvSpPr/>
          <p:nvPr/>
        </p:nvSpPr>
        <p:spPr>
          <a:xfrm>
            <a:off x="4684723" y="3180939"/>
            <a:ext cx="257932" cy="246783"/>
          </a:xfrm>
          <a:prstGeom prst="diagStripe">
            <a:avLst>
              <a:gd fmla="val 50000" name="adj"/>
            </a:avLst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3" name="Shape 1803"/>
          <p:cNvSpPr/>
          <p:nvPr/>
        </p:nvSpPr>
        <p:spPr>
          <a:xfrm rot="-2759775">
            <a:off x="4612990" y="3178095"/>
            <a:ext cx="341759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50%</a:t>
            </a:r>
          </a:p>
        </p:txBody>
      </p:sp>
      <p:sp>
        <p:nvSpPr>
          <p:cNvPr id="1804" name="Shape 1804"/>
          <p:cNvSpPr/>
          <p:nvPr/>
        </p:nvSpPr>
        <p:spPr>
          <a:xfrm>
            <a:off x="5924648" y="2491774"/>
            <a:ext cx="1228348" cy="643309"/>
          </a:xfrm>
          <a:prstGeom prst="roundRect">
            <a:avLst>
              <a:gd fmla="val 6764" name="adj"/>
            </a:avLst>
          </a:prstGeom>
          <a:solidFill>
            <a:schemeClr val="accent2">
              <a:alpha val="33725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5" name="Shape 1805"/>
          <p:cNvSpPr/>
          <p:nvPr/>
        </p:nvSpPr>
        <p:spPr>
          <a:xfrm>
            <a:off x="4597207" y="3157676"/>
            <a:ext cx="2595859" cy="503721"/>
          </a:xfrm>
          <a:prstGeom prst="rect">
            <a:avLst/>
          </a:prstGeom>
          <a:solidFill>
            <a:schemeClr val="dk1">
              <a:alpha val="6196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06" name="Shape 1806"/>
          <p:cNvGrpSpPr/>
          <p:nvPr/>
        </p:nvGrpSpPr>
        <p:grpSpPr>
          <a:xfrm>
            <a:off x="4645234" y="3231841"/>
            <a:ext cx="2511566" cy="331074"/>
            <a:chOff x="997057" y="10756"/>
            <a:chExt cx="3348755" cy="441432"/>
          </a:xfrm>
        </p:grpSpPr>
        <p:sp>
          <p:nvSpPr>
            <p:cNvPr id="1807" name="Shape 1807"/>
            <p:cNvSpPr/>
            <p:nvPr/>
          </p:nvSpPr>
          <p:spPr>
            <a:xfrm>
              <a:off x="1073745" y="10756"/>
              <a:ext cx="3272067" cy="441432"/>
            </a:xfrm>
            <a:prstGeom prst="roundRect">
              <a:avLst>
                <a:gd fmla="val 16667" name="adj"/>
              </a:avLst>
            </a:prstGeom>
            <a:solidFill>
              <a:schemeClr val="dk1">
                <a:alpha val="80000"/>
              </a:schemeClr>
            </a:solidFill>
            <a:ln cap="flat" cmpd="sng" w="28575">
              <a:solidFill>
                <a:srgbClr val="FBD4B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7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</a:t>
              </a:r>
              <a:r>
                <a:rPr lang="en-US" sz="75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75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1,000 * 5 </a:t>
              </a:r>
              <a:r>
                <a:rPr lang="en-US" sz="7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목재 아이템을 구매하셨습니다.</a:t>
              </a: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Shape 1808"/>
            <p:cNvSpPr/>
            <p:nvPr/>
          </p:nvSpPr>
          <p:spPr>
            <a:xfrm>
              <a:off x="997057" y="11245"/>
              <a:ext cx="435599" cy="435599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FBD4B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09" name="Shape 180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034000" y="54446"/>
              <a:ext cx="345195" cy="34519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10" name="Shape 1810"/>
          <p:cNvSpPr/>
          <p:nvPr/>
        </p:nvSpPr>
        <p:spPr>
          <a:xfrm flipH="1">
            <a:off x="7273082" y="3339710"/>
            <a:ext cx="335234" cy="19204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959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1" name="Shape 1811"/>
          <p:cNvSpPr/>
          <p:nvPr/>
        </p:nvSpPr>
        <p:spPr>
          <a:xfrm>
            <a:off x="7231243" y="3503551"/>
            <a:ext cx="1306883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구매 완료 알림 팝업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(3초간 알림 팝업)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2" name="Shape 1812"/>
          <p:cNvSpPr/>
          <p:nvPr/>
        </p:nvSpPr>
        <p:spPr>
          <a:xfrm flipH="1">
            <a:off x="2724815" y="2608011"/>
            <a:ext cx="335234" cy="19204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959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3" name="Shape 1813"/>
          <p:cNvSpPr/>
          <p:nvPr/>
        </p:nvSpPr>
        <p:spPr>
          <a:xfrm>
            <a:off x="2783828" y="2771853"/>
            <a:ext cx="1306883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이름</a:t>
            </a:r>
          </a:p>
        </p:txBody>
      </p:sp>
      <p:sp>
        <p:nvSpPr>
          <p:cNvPr id="1814" name="Shape 1814"/>
          <p:cNvSpPr/>
          <p:nvPr/>
        </p:nvSpPr>
        <p:spPr>
          <a:xfrm flipH="1">
            <a:off x="2720024" y="2991203"/>
            <a:ext cx="335234" cy="19204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959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5" name="Shape 1815"/>
          <p:cNvSpPr/>
          <p:nvPr/>
        </p:nvSpPr>
        <p:spPr>
          <a:xfrm>
            <a:off x="2779040" y="3155046"/>
            <a:ext cx="1306883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설명</a:t>
            </a:r>
          </a:p>
        </p:txBody>
      </p:sp>
      <p:sp>
        <p:nvSpPr>
          <p:cNvPr id="1816" name="Shape 1816"/>
          <p:cNvSpPr/>
          <p:nvPr/>
        </p:nvSpPr>
        <p:spPr>
          <a:xfrm flipH="1">
            <a:off x="2735257" y="3543698"/>
            <a:ext cx="335234" cy="19204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959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7" name="Shape 1817"/>
          <p:cNvSpPr/>
          <p:nvPr/>
        </p:nvSpPr>
        <p:spPr>
          <a:xfrm>
            <a:off x="2794272" y="3707539"/>
            <a:ext cx="1306883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수량 조절 기능</a:t>
            </a:r>
          </a:p>
        </p:txBody>
      </p:sp>
      <p:sp>
        <p:nvSpPr>
          <p:cNvPr id="1818" name="Shape 1818"/>
          <p:cNvSpPr/>
          <p:nvPr/>
        </p:nvSpPr>
        <p:spPr>
          <a:xfrm flipH="1">
            <a:off x="2740033" y="4060819"/>
            <a:ext cx="335234" cy="19204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959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9" name="Shape 1819"/>
          <p:cNvSpPr/>
          <p:nvPr/>
        </p:nvSpPr>
        <p:spPr>
          <a:xfrm>
            <a:off x="2799048" y="4224662"/>
            <a:ext cx="1306883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상점 구매 팝업 창</a:t>
            </a:r>
          </a:p>
        </p:txBody>
      </p:sp>
      <p:grpSp>
        <p:nvGrpSpPr>
          <p:cNvPr id="1820" name="Shape 1820"/>
          <p:cNvGrpSpPr/>
          <p:nvPr/>
        </p:nvGrpSpPr>
        <p:grpSpPr>
          <a:xfrm>
            <a:off x="2011107" y="1273918"/>
            <a:ext cx="710372" cy="230831"/>
            <a:chOff x="2681475" y="555558"/>
            <a:chExt cx="947163" cy="307775"/>
          </a:xfrm>
        </p:grpSpPr>
        <p:sp>
          <p:nvSpPr>
            <p:cNvPr id="1821" name="Shape 1821"/>
            <p:cNvSpPr/>
            <p:nvPr/>
          </p:nvSpPr>
          <p:spPr>
            <a:xfrm>
              <a:off x="2682433" y="571014"/>
              <a:ext cx="931111" cy="255986"/>
            </a:xfrm>
            <a:prstGeom prst="roundRect">
              <a:avLst>
                <a:gd fmla="val 23671" name="adj"/>
              </a:avLst>
            </a:prstGeom>
            <a:solidFill>
              <a:srgbClr val="B2A0C7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22" name="Shape 182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721583" y="574681"/>
              <a:ext cx="262568" cy="2585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23" name="Shape 1823"/>
            <p:cNvSpPr/>
            <p:nvPr/>
          </p:nvSpPr>
          <p:spPr>
            <a:xfrm>
              <a:off x="2681475" y="555558"/>
              <a:ext cx="947163" cy="307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99999</a:t>
              </a:r>
            </a:p>
          </p:txBody>
        </p:sp>
      </p:grpSp>
      <p:sp>
        <p:nvSpPr>
          <p:cNvPr id="1824" name="Shape 1824"/>
          <p:cNvSpPr/>
          <p:nvPr/>
        </p:nvSpPr>
        <p:spPr>
          <a:xfrm>
            <a:off x="166710" y="1245798"/>
            <a:ext cx="2595859" cy="4510478"/>
          </a:xfrm>
          <a:prstGeom prst="rect">
            <a:avLst/>
          </a:prstGeom>
          <a:solidFill>
            <a:schemeClr val="dk1">
              <a:alpha val="61960"/>
            </a:schemeClr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25" name="Shape 1825"/>
          <p:cNvGrpSpPr/>
          <p:nvPr/>
        </p:nvGrpSpPr>
        <p:grpSpPr>
          <a:xfrm>
            <a:off x="196974" y="2566931"/>
            <a:ext cx="2511000" cy="1705844"/>
            <a:chOff x="4907935" y="1949533"/>
            <a:chExt cx="3348000" cy="2274459"/>
          </a:xfrm>
        </p:grpSpPr>
        <p:sp>
          <p:nvSpPr>
            <p:cNvPr id="1826" name="Shape 1826"/>
            <p:cNvSpPr/>
            <p:nvPr/>
          </p:nvSpPr>
          <p:spPr>
            <a:xfrm>
              <a:off x="4952760" y="3536566"/>
              <a:ext cx="782667" cy="179999"/>
            </a:xfrm>
            <a:prstGeom prst="roundRect">
              <a:avLst>
                <a:gd fmla="val 16667" name="adj"/>
              </a:avLst>
            </a:prstGeom>
            <a:solidFill>
              <a:schemeClr val="dk1">
                <a:alpha val="45882"/>
              </a:schemeClr>
            </a:solidFill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b="1" lang="en-US" sz="7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</a:p>
          </p:txBody>
        </p:sp>
        <p:sp>
          <p:nvSpPr>
            <p:cNvPr id="1827" name="Shape 1827"/>
            <p:cNvSpPr/>
            <p:nvPr/>
          </p:nvSpPr>
          <p:spPr>
            <a:xfrm>
              <a:off x="5796275" y="3545530"/>
              <a:ext cx="782667" cy="179999"/>
            </a:xfrm>
            <a:prstGeom prst="roundRect">
              <a:avLst>
                <a:gd fmla="val 16667" name="adj"/>
              </a:avLst>
            </a:prstGeom>
            <a:solidFill>
              <a:schemeClr val="dk1">
                <a:alpha val="45882"/>
              </a:schemeClr>
            </a:solidFill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b="1" lang="en-US" sz="7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</a:p>
          </p:txBody>
        </p:sp>
        <p:sp>
          <p:nvSpPr>
            <p:cNvPr id="1828" name="Shape 1828"/>
            <p:cNvSpPr/>
            <p:nvPr/>
          </p:nvSpPr>
          <p:spPr>
            <a:xfrm>
              <a:off x="6630013" y="3547053"/>
              <a:ext cx="782667" cy="179999"/>
            </a:xfrm>
            <a:prstGeom prst="roundRect">
              <a:avLst>
                <a:gd fmla="val 16667" name="adj"/>
              </a:avLst>
            </a:prstGeom>
            <a:solidFill>
              <a:schemeClr val="dk1">
                <a:alpha val="45882"/>
              </a:schemeClr>
            </a:solidFill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b="1" lang="en-US" sz="7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</a:p>
          </p:txBody>
        </p:sp>
        <p:sp>
          <p:nvSpPr>
            <p:cNvPr id="1829" name="Shape 1829"/>
            <p:cNvSpPr/>
            <p:nvPr/>
          </p:nvSpPr>
          <p:spPr>
            <a:xfrm>
              <a:off x="4907935" y="1949533"/>
              <a:ext cx="3348000" cy="2274459"/>
            </a:xfrm>
            <a:prstGeom prst="roundRect">
              <a:avLst>
                <a:gd fmla="val 2359" name="adj"/>
              </a:avLst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Shape 1830"/>
            <p:cNvSpPr/>
            <p:nvPr/>
          </p:nvSpPr>
          <p:spPr>
            <a:xfrm>
              <a:off x="5148660" y="3373267"/>
              <a:ext cx="191266" cy="48282"/>
            </a:xfrm>
            <a:prstGeom prst="roundRect">
              <a:avLst>
                <a:gd fmla="val 16667" name="adj"/>
              </a:avLst>
            </a:prstGeom>
            <a:solidFill>
              <a:srgbClr val="F2DADA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Shape 1831"/>
            <p:cNvSpPr/>
            <p:nvPr/>
          </p:nvSpPr>
          <p:spPr>
            <a:xfrm rot="5400000">
              <a:off x="6998760" y="3303304"/>
              <a:ext cx="191266" cy="191267"/>
            </a:xfrm>
            <a:custGeom>
              <a:pathLst>
                <a:path extrusionOk="0" h="120000" w="120000">
                  <a:moveTo>
                    <a:pt x="0" y="71479"/>
                  </a:moveTo>
                  <a:lnTo>
                    <a:pt x="0" y="51283"/>
                  </a:lnTo>
                  <a:cubicBezTo>
                    <a:pt x="0" y="48495"/>
                    <a:pt x="2260" y="46235"/>
                    <a:pt x="5048" y="46235"/>
                  </a:cubicBezTo>
                  <a:lnTo>
                    <a:pt x="43271" y="46235"/>
                  </a:lnTo>
                  <a:lnTo>
                    <a:pt x="43271" y="5048"/>
                  </a:lnTo>
                  <a:cubicBezTo>
                    <a:pt x="43271" y="2260"/>
                    <a:pt x="45532" y="0"/>
                    <a:pt x="48320" y="0"/>
                  </a:cubicBezTo>
                  <a:lnTo>
                    <a:pt x="68515" y="0"/>
                  </a:lnTo>
                  <a:cubicBezTo>
                    <a:pt x="71303" y="0"/>
                    <a:pt x="73564" y="2260"/>
                    <a:pt x="73564" y="5048"/>
                  </a:cubicBezTo>
                  <a:lnTo>
                    <a:pt x="73564" y="46235"/>
                  </a:lnTo>
                  <a:lnTo>
                    <a:pt x="114951" y="46235"/>
                  </a:lnTo>
                  <a:cubicBezTo>
                    <a:pt x="117739" y="46235"/>
                    <a:pt x="119999" y="48495"/>
                    <a:pt x="119999" y="51283"/>
                  </a:cubicBezTo>
                  <a:lnTo>
                    <a:pt x="119999" y="71479"/>
                  </a:lnTo>
                  <a:cubicBezTo>
                    <a:pt x="119999" y="74267"/>
                    <a:pt x="117739" y="76527"/>
                    <a:pt x="114951" y="76527"/>
                  </a:cubicBezTo>
                  <a:lnTo>
                    <a:pt x="73564" y="76527"/>
                  </a:lnTo>
                  <a:lnTo>
                    <a:pt x="73564" y="114951"/>
                  </a:lnTo>
                  <a:cubicBezTo>
                    <a:pt x="73564" y="117739"/>
                    <a:pt x="71303" y="120000"/>
                    <a:pt x="68515" y="120000"/>
                  </a:cubicBezTo>
                  <a:lnTo>
                    <a:pt x="48320" y="120000"/>
                  </a:lnTo>
                  <a:cubicBezTo>
                    <a:pt x="45532" y="120000"/>
                    <a:pt x="43271" y="117739"/>
                    <a:pt x="43271" y="114951"/>
                  </a:cubicBezTo>
                  <a:lnTo>
                    <a:pt x="43271" y="76527"/>
                  </a:lnTo>
                  <a:lnTo>
                    <a:pt x="5048" y="76527"/>
                  </a:lnTo>
                  <a:cubicBezTo>
                    <a:pt x="2260" y="76527"/>
                    <a:pt x="0" y="74267"/>
                    <a:pt x="0" y="71479"/>
                  </a:cubicBezTo>
                  <a:close/>
                </a:path>
              </a:pathLst>
            </a:custGeom>
            <a:solidFill>
              <a:srgbClr val="F2DADA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Shape 1832"/>
            <p:cNvSpPr/>
            <p:nvPr/>
          </p:nvSpPr>
          <p:spPr>
            <a:xfrm>
              <a:off x="5415814" y="3364664"/>
              <a:ext cx="1525610" cy="73001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Shape 1833"/>
            <p:cNvSpPr/>
            <p:nvPr/>
          </p:nvSpPr>
          <p:spPr>
            <a:xfrm>
              <a:off x="7270610" y="3321473"/>
              <a:ext cx="439774" cy="139241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Shape 1834"/>
            <p:cNvSpPr/>
            <p:nvPr/>
          </p:nvSpPr>
          <p:spPr>
            <a:xfrm>
              <a:off x="7670606" y="3244516"/>
              <a:ext cx="314616" cy="307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/</a:t>
              </a:r>
            </a:p>
          </p:txBody>
        </p:sp>
        <p:sp>
          <p:nvSpPr>
            <p:cNvPr id="1835" name="Shape 1835"/>
            <p:cNvSpPr/>
            <p:nvPr/>
          </p:nvSpPr>
          <p:spPr>
            <a:xfrm>
              <a:off x="7759442" y="3253000"/>
              <a:ext cx="425757" cy="307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30</a:t>
              </a:r>
            </a:p>
          </p:txBody>
        </p:sp>
        <p:sp>
          <p:nvSpPr>
            <p:cNvPr id="1836" name="Shape 1836"/>
            <p:cNvSpPr/>
            <p:nvPr/>
          </p:nvSpPr>
          <p:spPr>
            <a:xfrm>
              <a:off x="7364989" y="3253000"/>
              <a:ext cx="335988" cy="307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1837" name="Shape 1837"/>
            <p:cNvSpPr/>
            <p:nvPr/>
          </p:nvSpPr>
          <p:spPr>
            <a:xfrm>
              <a:off x="5714919" y="3865553"/>
              <a:ext cx="1756824" cy="294007"/>
            </a:xfrm>
            <a:prstGeom prst="roundRect">
              <a:avLst>
                <a:gd fmla="val 16667" name="adj"/>
              </a:avLst>
            </a:prstGeom>
            <a:solidFill>
              <a:srgbClr val="F2DADA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Shape 1838"/>
            <p:cNvSpPr/>
            <p:nvPr/>
          </p:nvSpPr>
          <p:spPr>
            <a:xfrm>
              <a:off x="5418657" y="3576028"/>
              <a:ext cx="2407069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7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영주님 이 물품을 구매하시겠습니까 ?</a:t>
              </a:r>
            </a:p>
          </p:txBody>
        </p:sp>
        <p:sp>
          <p:nvSpPr>
            <p:cNvPr id="1839" name="Shape 1839"/>
            <p:cNvSpPr/>
            <p:nvPr/>
          </p:nvSpPr>
          <p:spPr>
            <a:xfrm>
              <a:off x="5829064" y="2333096"/>
              <a:ext cx="2363012" cy="848382"/>
            </a:xfrm>
            <a:prstGeom prst="roundRect">
              <a:avLst>
                <a:gd fmla="val 10068" name="adj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7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구매 시 1,000 목재를 획득 할 수 있습니다.</a:t>
              </a:r>
            </a:p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Shape 1840"/>
            <p:cNvSpPr/>
            <p:nvPr/>
          </p:nvSpPr>
          <p:spPr>
            <a:xfrm>
              <a:off x="4979019" y="2350081"/>
              <a:ext cx="827999" cy="827999"/>
            </a:xfrm>
            <a:prstGeom prst="roundRect">
              <a:avLst>
                <a:gd fmla="val 11468" name="adj"/>
              </a:avLst>
            </a:prstGeom>
            <a:solidFill>
              <a:srgbClr val="E5DFEC"/>
            </a:solidFill>
            <a:ln cap="flat" cmpd="sng" w="19050">
              <a:solidFill>
                <a:srgbClr val="93895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41" name="Shape 184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051591" y="2426751"/>
              <a:ext cx="674658" cy="6746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42" name="Shape 1842"/>
            <p:cNvSpPr/>
            <p:nvPr/>
          </p:nvSpPr>
          <p:spPr>
            <a:xfrm>
              <a:off x="4986803" y="1989582"/>
              <a:ext cx="3213056" cy="276534"/>
            </a:xfrm>
            <a:prstGeom prst="roundRect">
              <a:avLst>
                <a:gd fmla="val 16667" name="adj"/>
              </a:avLst>
            </a:prstGeom>
            <a:solidFill>
              <a:schemeClr val="dk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Shape 1843"/>
            <p:cNvSpPr/>
            <p:nvPr/>
          </p:nvSpPr>
          <p:spPr>
            <a:xfrm>
              <a:off x="4930800" y="1979141"/>
              <a:ext cx="3309387" cy="307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1,000 목재</a:t>
              </a:r>
            </a:p>
          </p:txBody>
        </p:sp>
        <p:pic>
          <p:nvPicPr>
            <p:cNvPr id="1844" name="Shape 1844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6112623" y="3865303"/>
              <a:ext cx="317708" cy="31282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45" name="Shape 1845"/>
            <p:cNvSpPr/>
            <p:nvPr/>
          </p:nvSpPr>
          <p:spPr>
            <a:xfrm>
              <a:off x="6461255" y="3862582"/>
              <a:ext cx="605292" cy="307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1000</a:t>
              </a:r>
            </a:p>
          </p:txBody>
        </p:sp>
      </p:grpSp>
      <p:grpSp>
        <p:nvGrpSpPr>
          <p:cNvPr id="1846" name="Shape 1846"/>
          <p:cNvGrpSpPr/>
          <p:nvPr/>
        </p:nvGrpSpPr>
        <p:grpSpPr>
          <a:xfrm>
            <a:off x="6451350" y="1287424"/>
            <a:ext cx="710372" cy="230831"/>
            <a:chOff x="2681475" y="555558"/>
            <a:chExt cx="947163" cy="307775"/>
          </a:xfrm>
        </p:grpSpPr>
        <p:sp>
          <p:nvSpPr>
            <p:cNvPr id="1847" name="Shape 1847"/>
            <p:cNvSpPr/>
            <p:nvPr/>
          </p:nvSpPr>
          <p:spPr>
            <a:xfrm>
              <a:off x="2682433" y="571014"/>
              <a:ext cx="931111" cy="255986"/>
            </a:xfrm>
            <a:prstGeom prst="roundRect">
              <a:avLst>
                <a:gd fmla="val 23671" name="adj"/>
              </a:avLst>
            </a:prstGeom>
            <a:solidFill>
              <a:srgbClr val="B2A0C7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48" name="Shape 184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721583" y="574681"/>
              <a:ext cx="262568" cy="2585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49" name="Shape 1849"/>
            <p:cNvSpPr/>
            <p:nvPr/>
          </p:nvSpPr>
          <p:spPr>
            <a:xfrm>
              <a:off x="2681475" y="555558"/>
              <a:ext cx="947163" cy="307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99999</a:t>
              </a:r>
            </a:p>
          </p:txBody>
        </p:sp>
      </p:grpSp>
      <p:sp>
        <p:nvSpPr>
          <p:cNvPr id="1850" name="Shape 1850"/>
          <p:cNvSpPr/>
          <p:nvPr/>
        </p:nvSpPr>
        <p:spPr>
          <a:xfrm flipH="1">
            <a:off x="7214887" y="1323925"/>
            <a:ext cx="335234" cy="19204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959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1" name="Shape 1851"/>
          <p:cNvSpPr/>
          <p:nvPr/>
        </p:nvSpPr>
        <p:spPr>
          <a:xfrm>
            <a:off x="7173050" y="1487767"/>
            <a:ext cx="1306883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크라운 보유 개수</a:t>
            </a:r>
          </a:p>
        </p:txBody>
      </p:sp>
      <p:pic>
        <p:nvPicPr>
          <p:cNvPr id="1852" name="Shape 185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30968" y="3577226"/>
            <a:ext cx="201998" cy="17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3" name="Shape 1853"/>
          <p:cNvSpPr/>
          <p:nvPr/>
        </p:nvSpPr>
        <p:spPr>
          <a:xfrm>
            <a:off x="157829" y="910261"/>
            <a:ext cx="670696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14313" lvl="0" marL="214313" marR="0" rtl="0" algn="l">
              <a:spcBef>
                <a:spcPts val="0"/>
              </a:spcBef>
              <a:buClr>
                <a:schemeClr val="dk1"/>
              </a:buClr>
              <a:buSzPct val="95454"/>
              <a:buFont typeface="Noto Sans Symbols"/>
              <a:buChar char="◆"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상점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8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Shape 1859"/>
          <p:cNvSpPr/>
          <p:nvPr/>
        </p:nvSpPr>
        <p:spPr>
          <a:xfrm>
            <a:off x="165921" y="1231563"/>
            <a:ext cx="2595859" cy="4510478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0" name="Shape 1860"/>
          <p:cNvSpPr/>
          <p:nvPr/>
        </p:nvSpPr>
        <p:spPr>
          <a:xfrm>
            <a:off x="201727" y="5402126"/>
            <a:ext cx="311850" cy="31185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1861" name="Shape 1861"/>
          <p:cNvSpPr/>
          <p:nvPr/>
        </p:nvSpPr>
        <p:spPr>
          <a:xfrm>
            <a:off x="2012728" y="5376142"/>
            <a:ext cx="622285" cy="3348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78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Packing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78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</a:t>
            </a:r>
          </a:p>
        </p:txBody>
      </p:sp>
      <p:sp>
        <p:nvSpPr>
          <p:cNvPr id="1862" name="Shape 1862"/>
          <p:cNvSpPr/>
          <p:nvPr/>
        </p:nvSpPr>
        <p:spPr>
          <a:xfrm>
            <a:off x="4598117" y="1231563"/>
            <a:ext cx="2595859" cy="4510478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3" name="Shape 1863"/>
          <p:cNvSpPr/>
          <p:nvPr/>
        </p:nvSpPr>
        <p:spPr>
          <a:xfrm>
            <a:off x="6444925" y="5369417"/>
            <a:ext cx="622285" cy="3348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78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Packing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78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</a:t>
            </a:r>
          </a:p>
        </p:txBody>
      </p:sp>
      <p:sp>
        <p:nvSpPr>
          <p:cNvPr id="1864" name="Shape 1864"/>
          <p:cNvSpPr/>
          <p:nvPr/>
        </p:nvSpPr>
        <p:spPr>
          <a:xfrm>
            <a:off x="1648456" y="5404503"/>
            <a:ext cx="1065550" cy="29830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FABF8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</a:t>
            </a:r>
          </a:p>
        </p:txBody>
      </p:sp>
      <p:cxnSp>
        <p:nvCxnSpPr>
          <p:cNvPr id="1865" name="Shape 1865"/>
          <p:cNvCxnSpPr/>
          <p:nvPr/>
        </p:nvCxnSpPr>
        <p:spPr>
          <a:xfrm>
            <a:off x="172920" y="5349223"/>
            <a:ext cx="2595859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6" name="Shape 1866"/>
          <p:cNvSpPr/>
          <p:nvPr/>
        </p:nvSpPr>
        <p:spPr>
          <a:xfrm>
            <a:off x="4619362" y="5407564"/>
            <a:ext cx="311850" cy="31185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1867" name="Shape 1867"/>
          <p:cNvSpPr/>
          <p:nvPr/>
        </p:nvSpPr>
        <p:spPr>
          <a:xfrm>
            <a:off x="6430366" y="5381578"/>
            <a:ext cx="622285" cy="3348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78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Packing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78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</a:t>
            </a:r>
          </a:p>
        </p:txBody>
      </p:sp>
      <p:sp>
        <p:nvSpPr>
          <p:cNvPr id="1868" name="Shape 1868"/>
          <p:cNvSpPr/>
          <p:nvPr/>
        </p:nvSpPr>
        <p:spPr>
          <a:xfrm>
            <a:off x="6066092" y="5409942"/>
            <a:ext cx="1065550" cy="29830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FABF8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</a:t>
            </a:r>
          </a:p>
        </p:txBody>
      </p:sp>
      <p:cxnSp>
        <p:nvCxnSpPr>
          <p:cNvPr id="1869" name="Shape 1869"/>
          <p:cNvCxnSpPr/>
          <p:nvPr/>
        </p:nvCxnSpPr>
        <p:spPr>
          <a:xfrm>
            <a:off x="4590557" y="5354660"/>
            <a:ext cx="2595859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70" name="Shape 18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0980" y="5346737"/>
            <a:ext cx="430959" cy="403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1" name="Shape 18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7748" y="5353141"/>
            <a:ext cx="430959" cy="403596"/>
          </a:xfrm>
          <a:prstGeom prst="rect">
            <a:avLst/>
          </a:prstGeom>
          <a:noFill/>
          <a:ln>
            <a:noFill/>
          </a:ln>
        </p:spPr>
      </p:pic>
      <p:sp>
        <p:nvSpPr>
          <p:cNvPr id="1872" name="Shape 1872"/>
          <p:cNvSpPr/>
          <p:nvPr/>
        </p:nvSpPr>
        <p:spPr>
          <a:xfrm>
            <a:off x="4631380" y="1469091"/>
            <a:ext cx="2530846" cy="998636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3" name="Shape 1873"/>
          <p:cNvSpPr/>
          <p:nvPr/>
        </p:nvSpPr>
        <p:spPr>
          <a:xfrm>
            <a:off x="4626708" y="1269458"/>
            <a:ext cx="2535517" cy="25363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상점</a:t>
            </a:r>
          </a:p>
        </p:txBody>
      </p:sp>
      <p:pic>
        <p:nvPicPr>
          <p:cNvPr id="1874" name="Shape 1874"/>
          <p:cNvPicPr preferRelativeResize="0"/>
          <p:nvPr/>
        </p:nvPicPr>
        <p:blipFill rotWithShape="1">
          <a:blip r:embed="rId4">
            <a:alphaModFix/>
          </a:blip>
          <a:srcRect b="41812" l="0" r="0" t="0"/>
          <a:stretch/>
        </p:blipFill>
        <p:spPr>
          <a:xfrm>
            <a:off x="4374416" y="1191317"/>
            <a:ext cx="1637346" cy="1163794"/>
          </a:xfrm>
          <a:prstGeom prst="rect">
            <a:avLst/>
          </a:prstGeom>
          <a:noFill/>
          <a:ln>
            <a:noFill/>
          </a:ln>
        </p:spPr>
      </p:pic>
      <p:sp>
        <p:nvSpPr>
          <p:cNvPr id="1875" name="Shape 1875"/>
          <p:cNvSpPr/>
          <p:nvPr/>
        </p:nvSpPr>
        <p:spPr>
          <a:xfrm>
            <a:off x="4622321" y="2245461"/>
            <a:ext cx="621000" cy="22226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</a:t>
            </a:r>
          </a:p>
        </p:txBody>
      </p:sp>
      <p:sp>
        <p:nvSpPr>
          <p:cNvPr id="1876" name="Shape 1876"/>
          <p:cNvSpPr/>
          <p:nvPr/>
        </p:nvSpPr>
        <p:spPr>
          <a:xfrm>
            <a:off x="5261057" y="2245461"/>
            <a:ext cx="621000" cy="22226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전쟁</a:t>
            </a:r>
          </a:p>
        </p:txBody>
      </p:sp>
      <p:sp>
        <p:nvSpPr>
          <p:cNvPr id="1877" name="Shape 1877"/>
          <p:cNvSpPr/>
          <p:nvPr/>
        </p:nvSpPr>
        <p:spPr>
          <a:xfrm>
            <a:off x="5899787" y="2245460"/>
            <a:ext cx="621000" cy="22226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버프</a:t>
            </a:r>
          </a:p>
        </p:txBody>
      </p:sp>
      <p:sp>
        <p:nvSpPr>
          <p:cNvPr id="1878" name="Shape 1878"/>
          <p:cNvSpPr/>
          <p:nvPr/>
        </p:nvSpPr>
        <p:spPr>
          <a:xfrm>
            <a:off x="6538523" y="2245461"/>
            <a:ext cx="621000" cy="22226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기타</a:t>
            </a:r>
          </a:p>
        </p:txBody>
      </p:sp>
      <p:sp>
        <p:nvSpPr>
          <p:cNvPr id="1879" name="Shape 1879"/>
          <p:cNvSpPr/>
          <p:nvPr/>
        </p:nvSpPr>
        <p:spPr>
          <a:xfrm>
            <a:off x="200019" y="1453982"/>
            <a:ext cx="2530846" cy="998636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0" name="Shape 1880"/>
          <p:cNvSpPr/>
          <p:nvPr/>
        </p:nvSpPr>
        <p:spPr>
          <a:xfrm>
            <a:off x="195348" y="1254350"/>
            <a:ext cx="2535517" cy="25363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상점</a:t>
            </a:r>
          </a:p>
        </p:txBody>
      </p:sp>
      <p:pic>
        <p:nvPicPr>
          <p:cNvPr id="1881" name="Shape 1881"/>
          <p:cNvPicPr preferRelativeResize="0"/>
          <p:nvPr/>
        </p:nvPicPr>
        <p:blipFill rotWithShape="1">
          <a:blip r:embed="rId4">
            <a:alphaModFix/>
          </a:blip>
          <a:srcRect b="41812" l="0" r="0" t="0"/>
          <a:stretch/>
        </p:blipFill>
        <p:spPr>
          <a:xfrm>
            <a:off x="-43495" y="1176209"/>
            <a:ext cx="1637346" cy="1163794"/>
          </a:xfrm>
          <a:prstGeom prst="rect">
            <a:avLst/>
          </a:prstGeom>
          <a:noFill/>
          <a:ln>
            <a:noFill/>
          </a:ln>
        </p:spPr>
      </p:pic>
      <p:sp>
        <p:nvSpPr>
          <p:cNvPr id="1882" name="Shape 1882"/>
          <p:cNvSpPr/>
          <p:nvPr/>
        </p:nvSpPr>
        <p:spPr>
          <a:xfrm>
            <a:off x="190960" y="2230352"/>
            <a:ext cx="621000" cy="222266"/>
          </a:xfrm>
          <a:prstGeom prst="roundRect">
            <a:avLst>
              <a:gd fmla="val 16667" name="adj"/>
            </a:avLst>
          </a:prstGeom>
          <a:solidFill>
            <a:srgbClr val="5F497A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</a:t>
            </a:r>
          </a:p>
        </p:txBody>
      </p:sp>
      <p:sp>
        <p:nvSpPr>
          <p:cNvPr id="1883" name="Shape 1883"/>
          <p:cNvSpPr/>
          <p:nvPr/>
        </p:nvSpPr>
        <p:spPr>
          <a:xfrm>
            <a:off x="829696" y="2230353"/>
            <a:ext cx="621000" cy="22226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전쟁</a:t>
            </a:r>
          </a:p>
        </p:txBody>
      </p:sp>
      <p:sp>
        <p:nvSpPr>
          <p:cNvPr id="1884" name="Shape 1884"/>
          <p:cNvSpPr/>
          <p:nvPr/>
        </p:nvSpPr>
        <p:spPr>
          <a:xfrm>
            <a:off x="1468426" y="2230351"/>
            <a:ext cx="621000" cy="22226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버프</a:t>
            </a:r>
          </a:p>
        </p:txBody>
      </p:sp>
      <p:sp>
        <p:nvSpPr>
          <p:cNvPr id="1885" name="Shape 1885"/>
          <p:cNvSpPr/>
          <p:nvPr/>
        </p:nvSpPr>
        <p:spPr>
          <a:xfrm>
            <a:off x="2107163" y="2230352"/>
            <a:ext cx="621000" cy="22226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기타</a:t>
            </a:r>
          </a:p>
        </p:txBody>
      </p:sp>
      <p:pic>
        <p:nvPicPr>
          <p:cNvPr id="1886" name="Shape 188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8269" y="1559998"/>
            <a:ext cx="523303" cy="580891"/>
          </a:xfrm>
          <a:prstGeom prst="rect">
            <a:avLst/>
          </a:prstGeom>
          <a:noFill/>
          <a:ln>
            <a:noFill/>
          </a:ln>
        </p:spPr>
      </p:pic>
      <p:sp>
        <p:nvSpPr>
          <p:cNvPr id="1887" name="Shape 1887"/>
          <p:cNvSpPr/>
          <p:nvPr/>
        </p:nvSpPr>
        <p:spPr>
          <a:xfrm>
            <a:off x="1511216" y="2025247"/>
            <a:ext cx="575921" cy="149628"/>
          </a:xfrm>
          <a:prstGeom prst="roundRect">
            <a:avLst>
              <a:gd fmla="val 16667" name="adj"/>
            </a:avLst>
          </a:prstGeom>
          <a:solidFill>
            <a:schemeClr val="dk1">
              <a:alpha val="65882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7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8" name="Shape 1888"/>
          <p:cNvSpPr/>
          <p:nvPr/>
        </p:nvSpPr>
        <p:spPr>
          <a:xfrm>
            <a:off x="1500817" y="1995303"/>
            <a:ext cx="65434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Hot Sale</a:t>
            </a:r>
          </a:p>
        </p:txBody>
      </p:sp>
      <p:pic>
        <p:nvPicPr>
          <p:cNvPr id="1889" name="Shape 188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10996" y="1559998"/>
            <a:ext cx="523303" cy="580891"/>
          </a:xfrm>
          <a:prstGeom prst="rect">
            <a:avLst/>
          </a:prstGeom>
          <a:noFill/>
          <a:ln>
            <a:noFill/>
          </a:ln>
        </p:spPr>
      </p:pic>
      <p:sp>
        <p:nvSpPr>
          <p:cNvPr id="1890" name="Shape 1890"/>
          <p:cNvSpPr/>
          <p:nvPr/>
        </p:nvSpPr>
        <p:spPr>
          <a:xfrm>
            <a:off x="5893944" y="2025247"/>
            <a:ext cx="575921" cy="149628"/>
          </a:xfrm>
          <a:prstGeom prst="roundRect">
            <a:avLst>
              <a:gd fmla="val 16667" name="adj"/>
            </a:avLst>
          </a:prstGeom>
          <a:solidFill>
            <a:schemeClr val="dk1">
              <a:alpha val="65882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7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1" name="Shape 1891"/>
          <p:cNvSpPr/>
          <p:nvPr/>
        </p:nvSpPr>
        <p:spPr>
          <a:xfrm>
            <a:off x="5883546" y="1995303"/>
            <a:ext cx="65434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Hot Sale</a:t>
            </a:r>
          </a:p>
        </p:txBody>
      </p:sp>
      <p:sp>
        <p:nvSpPr>
          <p:cNvPr id="1892" name="Shape 1892"/>
          <p:cNvSpPr/>
          <p:nvPr/>
        </p:nvSpPr>
        <p:spPr>
          <a:xfrm>
            <a:off x="206743" y="2489190"/>
            <a:ext cx="1242000" cy="593566"/>
          </a:xfrm>
          <a:prstGeom prst="roundRect">
            <a:avLst>
              <a:gd fmla="val 8095" name="adj"/>
            </a:avLst>
          </a:prstGeom>
          <a:solidFill>
            <a:srgbClr val="D6E3BC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3" name="Shape 1893"/>
          <p:cNvSpPr/>
          <p:nvPr/>
        </p:nvSpPr>
        <p:spPr>
          <a:xfrm>
            <a:off x="231721" y="2926821"/>
            <a:ext cx="1187999" cy="191989"/>
          </a:xfrm>
          <a:prstGeom prst="roundRect">
            <a:avLst>
              <a:gd fmla="val 23671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4" name="Shape 1894"/>
          <p:cNvSpPr/>
          <p:nvPr/>
        </p:nvSpPr>
        <p:spPr>
          <a:xfrm>
            <a:off x="708958" y="2527248"/>
            <a:ext cx="716863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10,000 목재</a:t>
            </a:r>
          </a:p>
        </p:txBody>
      </p:sp>
      <p:pic>
        <p:nvPicPr>
          <p:cNvPr id="1895" name="Shape 189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3681" y="2929572"/>
            <a:ext cx="196927" cy="193898"/>
          </a:xfrm>
          <a:prstGeom prst="rect">
            <a:avLst/>
          </a:prstGeom>
          <a:noFill/>
          <a:ln>
            <a:noFill/>
          </a:ln>
        </p:spPr>
      </p:pic>
      <p:sp>
        <p:nvSpPr>
          <p:cNvPr id="1896" name="Shape 1896"/>
          <p:cNvSpPr/>
          <p:nvPr/>
        </p:nvSpPr>
        <p:spPr>
          <a:xfrm>
            <a:off x="238445" y="2915230"/>
            <a:ext cx="118799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100</a:t>
            </a:r>
          </a:p>
        </p:txBody>
      </p:sp>
      <p:sp>
        <p:nvSpPr>
          <p:cNvPr id="1897" name="Shape 1897"/>
          <p:cNvSpPr/>
          <p:nvPr/>
        </p:nvSpPr>
        <p:spPr>
          <a:xfrm>
            <a:off x="251893" y="2513800"/>
            <a:ext cx="393565" cy="387981"/>
          </a:xfrm>
          <a:prstGeom prst="roundRect">
            <a:avLst>
              <a:gd fmla="val 11468" name="adj"/>
            </a:avLst>
          </a:prstGeom>
          <a:solidFill>
            <a:srgbClr val="E5DFEC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8" name="Shape 189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6381" y="2535858"/>
            <a:ext cx="344590" cy="344590"/>
          </a:xfrm>
          <a:prstGeom prst="rect">
            <a:avLst/>
          </a:prstGeom>
          <a:noFill/>
          <a:ln>
            <a:noFill/>
          </a:ln>
        </p:spPr>
      </p:pic>
      <p:sp>
        <p:nvSpPr>
          <p:cNvPr id="1899" name="Shape 1899"/>
          <p:cNvSpPr/>
          <p:nvPr/>
        </p:nvSpPr>
        <p:spPr>
          <a:xfrm>
            <a:off x="1477299" y="2487333"/>
            <a:ext cx="1242000" cy="593566"/>
          </a:xfrm>
          <a:prstGeom prst="roundRect">
            <a:avLst>
              <a:gd fmla="val 8095" name="adj"/>
            </a:avLst>
          </a:prstGeom>
          <a:solidFill>
            <a:srgbClr val="D6E3BC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0" name="Shape 1900"/>
          <p:cNvSpPr/>
          <p:nvPr/>
        </p:nvSpPr>
        <p:spPr>
          <a:xfrm>
            <a:off x="1502276" y="2924965"/>
            <a:ext cx="1187999" cy="191989"/>
          </a:xfrm>
          <a:prstGeom prst="roundRect">
            <a:avLst>
              <a:gd fmla="val 23671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1" name="Shape 1901"/>
          <p:cNvSpPr/>
          <p:nvPr/>
        </p:nvSpPr>
        <p:spPr>
          <a:xfrm>
            <a:off x="1979514" y="2525391"/>
            <a:ext cx="716863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20,000 목재</a:t>
            </a:r>
          </a:p>
        </p:txBody>
      </p:sp>
      <p:pic>
        <p:nvPicPr>
          <p:cNvPr id="1902" name="Shape 190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54235" y="2927716"/>
            <a:ext cx="196927" cy="193898"/>
          </a:xfrm>
          <a:prstGeom prst="rect">
            <a:avLst/>
          </a:prstGeom>
          <a:noFill/>
          <a:ln>
            <a:noFill/>
          </a:ln>
        </p:spPr>
      </p:pic>
      <p:sp>
        <p:nvSpPr>
          <p:cNvPr id="1903" name="Shape 1903"/>
          <p:cNvSpPr/>
          <p:nvPr/>
        </p:nvSpPr>
        <p:spPr>
          <a:xfrm>
            <a:off x="1509000" y="2913374"/>
            <a:ext cx="118799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200</a:t>
            </a:r>
          </a:p>
        </p:txBody>
      </p:sp>
      <p:sp>
        <p:nvSpPr>
          <p:cNvPr id="1904" name="Shape 1904"/>
          <p:cNvSpPr/>
          <p:nvPr/>
        </p:nvSpPr>
        <p:spPr>
          <a:xfrm>
            <a:off x="1522449" y="2511944"/>
            <a:ext cx="393565" cy="387981"/>
          </a:xfrm>
          <a:prstGeom prst="roundRect">
            <a:avLst>
              <a:gd fmla="val 11468" name="adj"/>
            </a:avLst>
          </a:prstGeom>
          <a:solidFill>
            <a:srgbClr val="FDE9D8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5" name="Shape 190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50883" y="2541140"/>
            <a:ext cx="344590" cy="344590"/>
          </a:xfrm>
          <a:prstGeom prst="rect">
            <a:avLst/>
          </a:prstGeom>
          <a:noFill/>
          <a:ln>
            <a:noFill/>
          </a:ln>
        </p:spPr>
      </p:pic>
      <p:sp>
        <p:nvSpPr>
          <p:cNvPr id="1906" name="Shape 1906"/>
          <p:cNvSpPr/>
          <p:nvPr/>
        </p:nvSpPr>
        <p:spPr>
          <a:xfrm>
            <a:off x="206743" y="3148543"/>
            <a:ext cx="1242000" cy="593566"/>
          </a:xfrm>
          <a:prstGeom prst="roundRect">
            <a:avLst>
              <a:gd fmla="val 8095" name="adj"/>
            </a:avLst>
          </a:prstGeom>
          <a:solidFill>
            <a:srgbClr val="D6E3BC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7" name="Shape 1907"/>
          <p:cNvSpPr/>
          <p:nvPr/>
        </p:nvSpPr>
        <p:spPr>
          <a:xfrm>
            <a:off x="231721" y="3586175"/>
            <a:ext cx="1187999" cy="191989"/>
          </a:xfrm>
          <a:prstGeom prst="roundRect">
            <a:avLst>
              <a:gd fmla="val 23671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8" name="Shape 1908"/>
          <p:cNvSpPr/>
          <p:nvPr/>
        </p:nvSpPr>
        <p:spPr>
          <a:xfrm>
            <a:off x="708958" y="3186602"/>
            <a:ext cx="716863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10,000 목재</a:t>
            </a:r>
          </a:p>
        </p:txBody>
      </p:sp>
      <p:pic>
        <p:nvPicPr>
          <p:cNvPr id="1909" name="Shape 190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3681" y="3588926"/>
            <a:ext cx="196927" cy="193898"/>
          </a:xfrm>
          <a:prstGeom prst="rect">
            <a:avLst/>
          </a:prstGeom>
          <a:noFill/>
          <a:ln>
            <a:noFill/>
          </a:ln>
        </p:spPr>
      </p:pic>
      <p:sp>
        <p:nvSpPr>
          <p:cNvPr id="1910" name="Shape 1910"/>
          <p:cNvSpPr/>
          <p:nvPr/>
        </p:nvSpPr>
        <p:spPr>
          <a:xfrm>
            <a:off x="238445" y="3574583"/>
            <a:ext cx="118799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100</a:t>
            </a:r>
          </a:p>
        </p:txBody>
      </p:sp>
      <p:sp>
        <p:nvSpPr>
          <p:cNvPr id="1911" name="Shape 1911"/>
          <p:cNvSpPr/>
          <p:nvPr/>
        </p:nvSpPr>
        <p:spPr>
          <a:xfrm>
            <a:off x="251893" y="3173155"/>
            <a:ext cx="393565" cy="387981"/>
          </a:xfrm>
          <a:prstGeom prst="roundRect">
            <a:avLst>
              <a:gd fmla="val 11468" name="adj"/>
            </a:avLst>
          </a:prstGeom>
          <a:solidFill>
            <a:srgbClr val="E5DFEC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2" name="Shape 1912"/>
          <p:cNvSpPr/>
          <p:nvPr/>
        </p:nvSpPr>
        <p:spPr>
          <a:xfrm>
            <a:off x="1477299" y="3146688"/>
            <a:ext cx="1242000" cy="593566"/>
          </a:xfrm>
          <a:prstGeom prst="roundRect">
            <a:avLst>
              <a:gd fmla="val 8095" name="adj"/>
            </a:avLst>
          </a:prstGeom>
          <a:solidFill>
            <a:srgbClr val="D6E3BC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3" name="Shape 1913"/>
          <p:cNvSpPr/>
          <p:nvPr/>
        </p:nvSpPr>
        <p:spPr>
          <a:xfrm>
            <a:off x="1502276" y="3584319"/>
            <a:ext cx="1187999" cy="191989"/>
          </a:xfrm>
          <a:prstGeom prst="roundRect">
            <a:avLst>
              <a:gd fmla="val 23671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4" name="Shape 1914"/>
          <p:cNvSpPr/>
          <p:nvPr/>
        </p:nvSpPr>
        <p:spPr>
          <a:xfrm>
            <a:off x="1979514" y="3184746"/>
            <a:ext cx="716863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20,000 목재</a:t>
            </a:r>
          </a:p>
        </p:txBody>
      </p:sp>
      <p:pic>
        <p:nvPicPr>
          <p:cNvPr id="1915" name="Shape 19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54235" y="3587069"/>
            <a:ext cx="196927" cy="193898"/>
          </a:xfrm>
          <a:prstGeom prst="rect">
            <a:avLst/>
          </a:prstGeom>
          <a:noFill/>
          <a:ln>
            <a:noFill/>
          </a:ln>
        </p:spPr>
      </p:pic>
      <p:sp>
        <p:nvSpPr>
          <p:cNvPr id="1916" name="Shape 1916"/>
          <p:cNvSpPr/>
          <p:nvPr/>
        </p:nvSpPr>
        <p:spPr>
          <a:xfrm>
            <a:off x="1509000" y="3572728"/>
            <a:ext cx="118799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200</a:t>
            </a:r>
          </a:p>
        </p:txBody>
      </p:sp>
      <p:sp>
        <p:nvSpPr>
          <p:cNvPr id="1917" name="Shape 1917"/>
          <p:cNvSpPr/>
          <p:nvPr/>
        </p:nvSpPr>
        <p:spPr>
          <a:xfrm>
            <a:off x="1522449" y="3171299"/>
            <a:ext cx="393565" cy="387981"/>
          </a:xfrm>
          <a:prstGeom prst="roundRect">
            <a:avLst>
              <a:gd fmla="val 11468" name="adj"/>
            </a:avLst>
          </a:prstGeom>
          <a:solidFill>
            <a:srgbClr val="FDE9D8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8" name="Shape 19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82598" y="3197394"/>
            <a:ext cx="345599" cy="345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9" name="Shape 19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46430" y="3203373"/>
            <a:ext cx="345599" cy="345599"/>
          </a:xfrm>
          <a:prstGeom prst="rect">
            <a:avLst/>
          </a:prstGeom>
          <a:noFill/>
          <a:ln>
            <a:noFill/>
          </a:ln>
        </p:spPr>
      </p:pic>
      <p:sp>
        <p:nvSpPr>
          <p:cNvPr id="1920" name="Shape 1920"/>
          <p:cNvSpPr/>
          <p:nvPr/>
        </p:nvSpPr>
        <p:spPr>
          <a:xfrm>
            <a:off x="204329" y="3813833"/>
            <a:ext cx="1242000" cy="593566"/>
          </a:xfrm>
          <a:prstGeom prst="roundRect">
            <a:avLst>
              <a:gd fmla="val 8095" name="adj"/>
            </a:avLst>
          </a:prstGeom>
          <a:solidFill>
            <a:srgbClr val="D6E3BC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1" name="Shape 1921"/>
          <p:cNvSpPr/>
          <p:nvPr/>
        </p:nvSpPr>
        <p:spPr>
          <a:xfrm>
            <a:off x="229307" y="4251464"/>
            <a:ext cx="1187999" cy="191989"/>
          </a:xfrm>
          <a:prstGeom prst="roundRect">
            <a:avLst>
              <a:gd fmla="val 23671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2" name="Shape 1922"/>
          <p:cNvSpPr/>
          <p:nvPr/>
        </p:nvSpPr>
        <p:spPr>
          <a:xfrm>
            <a:off x="706543" y="3851892"/>
            <a:ext cx="716863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10,000 목재</a:t>
            </a:r>
          </a:p>
        </p:txBody>
      </p:sp>
      <p:pic>
        <p:nvPicPr>
          <p:cNvPr id="1923" name="Shape 19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1266" y="4254216"/>
            <a:ext cx="196927" cy="193898"/>
          </a:xfrm>
          <a:prstGeom prst="rect">
            <a:avLst/>
          </a:prstGeom>
          <a:noFill/>
          <a:ln>
            <a:noFill/>
          </a:ln>
        </p:spPr>
      </p:pic>
      <p:sp>
        <p:nvSpPr>
          <p:cNvPr id="1924" name="Shape 1924"/>
          <p:cNvSpPr/>
          <p:nvPr/>
        </p:nvSpPr>
        <p:spPr>
          <a:xfrm>
            <a:off x="236030" y="4239873"/>
            <a:ext cx="118799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100</a:t>
            </a:r>
          </a:p>
        </p:txBody>
      </p:sp>
      <p:sp>
        <p:nvSpPr>
          <p:cNvPr id="1925" name="Shape 1925"/>
          <p:cNvSpPr/>
          <p:nvPr/>
        </p:nvSpPr>
        <p:spPr>
          <a:xfrm>
            <a:off x="249478" y="3838444"/>
            <a:ext cx="393565" cy="387981"/>
          </a:xfrm>
          <a:prstGeom prst="roundRect">
            <a:avLst>
              <a:gd fmla="val 11468" name="adj"/>
            </a:avLst>
          </a:prstGeom>
          <a:solidFill>
            <a:srgbClr val="E5DFEC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6" name="Shape 1926"/>
          <p:cNvSpPr/>
          <p:nvPr/>
        </p:nvSpPr>
        <p:spPr>
          <a:xfrm>
            <a:off x="1474883" y="3811976"/>
            <a:ext cx="1242000" cy="593566"/>
          </a:xfrm>
          <a:prstGeom prst="roundRect">
            <a:avLst>
              <a:gd fmla="val 8095" name="adj"/>
            </a:avLst>
          </a:prstGeom>
          <a:solidFill>
            <a:srgbClr val="D6E3BC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7" name="Shape 1927"/>
          <p:cNvSpPr/>
          <p:nvPr/>
        </p:nvSpPr>
        <p:spPr>
          <a:xfrm>
            <a:off x="1499861" y="4249608"/>
            <a:ext cx="1187999" cy="191989"/>
          </a:xfrm>
          <a:prstGeom prst="roundRect">
            <a:avLst>
              <a:gd fmla="val 23671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8" name="Shape 1928"/>
          <p:cNvSpPr/>
          <p:nvPr/>
        </p:nvSpPr>
        <p:spPr>
          <a:xfrm>
            <a:off x="1977098" y="3850035"/>
            <a:ext cx="716863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20,000 목재</a:t>
            </a:r>
          </a:p>
        </p:txBody>
      </p:sp>
      <p:pic>
        <p:nvPicPr>
          <p:cNvPr id="1929" name="Shape 19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51819" y="4252360"/>
            <a:ext cx="196927" cy="193898"/>
          </a:xfrm>
          <a:prstGeom prst="rect">
            <a:avLst/>
          </a:prstGeom>
          <a:noFill/>
          <a:ln>
            <a:noFill/>
          </a:ln>
        </p:spPr>
      </p:pic>
      <p:sp>
        <p:nvSpPr>
          <p:cNvPr id="1930" name="Shape 1930"/>
          <p:cNvSpPr/>
          <p:nvPr/>
        </p:nvSpPr>
        <p:spPr>
          <a:xfrm>
            <a:off x="1506584" y="4238017"/>
            <a:ext cx="118799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200</a:t>
            </a:r>
          </a:p>
        </p:txBody>
      </p:sp>
      <p:sp>
        <p:nvSpPr>
          <p:cNvPr id="1931" name="Shape 1931"/>
          <p:cNvSpPr/>
          <p:nvPr/>
        </p:nvSpPr>
        <p:spPr>
          <a:xfrm>
            <a:off x="1520033" y="3836589"/>
            <a:ext cx="393565" cy="387981"/>
          </a:xfrm>
          <a:prstGeom prst="roundRect">
            <a:avLst>
              <a:gd fmla="val 11468" name="adj"/>
            </a:avLst>
          </a:prstGeom>
          <a:solidFill>
            <a:srgbClr val="FDE9D8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2" name="Shape 193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81821" y="3858167"/>
            <a:ext cx="345599" cy="345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3" name="Shape 193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544015" y="3862726"/>
            <a:ext cx="345599" cy="345599"/>
          </a:xfrm>
          <a:prstGeom prst="rect">
            <a:avLst/>
          </a:prstGeom>
          <a:noFill/>
          <a:ln>
            <a:noFill/>
          </a:ln>
        </p:spPr>
      </p:pic>
      <p:sp>
        <p:nvSpPr>
          <p:cNvPr id="1934" name="Shape 1934"/>
          <p:cNvSpPr/>
          <p:nvPr/>
        </p:nvSpPr>
        <p:spPr>
          <a:xfrm>
            <a:off x="197605" y="4479451"/>
            <a:ext cx="1242000" cy="593566"/>
          </a:xfrm>
          <a:prstGeom prst="roundRect">
            <a:avLst>
              <a:gd fmla="val 8095" name="adj"/>
            </a:avLst>
          </a:prstGeom>
          <a:solidFill>
            <a:srgbClr val="D6E3BC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5" name="Shape 1935"/>
          <p:cNvSpPr/>
          <p:nvPr/>
        </p:nvSpPr>
        <p:spPr>
          <a:xfrm>
            <a:off x="222583" y="4917082"/>
            <a:ext cx="1187999" cy="191989"/>
          </a:xfrm>
          <a:prstGeom prst="roundRect">
            <a:avLst>
              <a:gd fmla="val 23671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6" name="Shape 1936"/>
          <p:cNvSpPr/>
          <p:nvPr/>
        </p:nvSpPr>
        <p:spPr>
          <a:xfrm>
            <a:off x="699820" y="4517510"/>
            <a:ext cx="716863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10,000 목재</a:t>
            </a:r>
          </a:p>
        </p:txBody>
      </p:sp>
      <p:pic>
        <p:nvPicPr>
          <p:cNvPr id="1937" name="Shape 19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4541" y="4919833"/>
            <a:ext cx="196927" cy="193898"/>
          </a:xfrm>
          <a:prstGeom prst="rect">
            <a:avLst/>
          </a:prstGeom>
          <a:noFill/>
          <a:ln>
            <a:noFill/>
          </a:ln>
        </p:spPr>
      </p:pic>
      <p:sp>
        <p:nvSpPr>
          <p:cNvPr id="1938" name="Shape 1938"/>
          <p:cNvSpPr/>
          <p:nvPr/>
        </p:nvSpPr>
        <p:spPr>
          <a:xfrm>
            <a:off x="229307" y="4905492"/>
            <a:ext cx="118799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100</a:t>
            </a:r>
          </a:p>
        </p:txBody>
      </p:sp>
      <p:sp>
        <p:nvSpPr>
          <p:cNvPr id="1939" name="Shape 1939"/>
          <p:cNvSpPr/>
          <p:nvPr/>
        </p:nvSpPr>
        <p:spPr>
          <a:xfrm>
            <a:off x="242755" y="4504062"/>
            <a:ext cx="393565" cy="387981"/>
          </a:xfrm>
          <a:prstGeom prst="roundRect">
            <a:avLst>
              <a:gd fmla="val 11468" name="adj"/>
            </a:avLst>
          </a:prstGeom>
          <a:solidFill>
            <a:srgbClr val="E5DFEC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0" name="Shape 1940"/>
          <p:cNvSpPr/>
          <p:nvPr/>
        </p:nvSpPr>
        <p:spPr>
          <a:xfrm>
            <a:off x="1468159" y="4477596"/>
            <a:ext cx="1242000" cy="593566"/>
          </a:xfrm>
          <a:prstGeom prst="roundRect">
            <a:avLst>
              <a:gd fmla="val 8095" name="adj"/>
            </a:avLst>
          </a:prstGeom>
          <a:solidFill>
            <a:srgbClr val="D6E3BC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1" name="Shape 1941"/>
          <p:cNvSpPr/>
          <p:nvPr/>
        </p:nvSpPr>
        <p:spPr>
          <a:xfrm>
            <a:off x="1493137" y="4915226"/>
            <a:ext cx="1187999" cy="191989"/>
          </a:xfrm>
          <a:prstGeom prst="roundRect">
            <a:avLst>
              <a:gd fmla="val 23671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2" name="Shape 1942"/>
          <p:cNvSpPr/>
          <p:nvPr/>
        </p:nvSpPr>
        <p:spPr>
          <a:xfrm>
            <a:off x="1970374" y="4515653"/>
            <a:ext cx="716863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20,000 목재</a:t>
            </a:r>
          </a:p>
        </p:txBody>
      </p:sp>
      <p:pic>
        <p:nvPicPr>
          <p:cNvPr id="1943" name="Shape 19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45097" y="4917978"/>
            <a:ext cx="196927" cy="193898"/>
          </a:xfrm>
          <a:prstGeom prst="rect">
            <a:avLst/>
          </a:prstGeom>
          <a:noFill/>
          <a:ln>
            <a:noFill/>
          </a:ln>
        </p:spPr>
      </p:pic>
      <p:sp>
        <p:nvSpPr>
          <p:cNvPr id="1944" name="Shape 1944"/>
          <p:cNvSpPr/>
          <p:nvPr/>
        </p:nvSpPr>
        <p:spPr>
          <a:xfrm>
            <a:off x="1499861" y="4903635"/>
            <a:ext cx="118799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200</a:t>
            </a:r>
          </a:p>
        </p:txBody>
      </p:sp>
      <p:sp>
        <p:nvSpPr>
          <p:cNvPr id="1945" name="Shape 1945"/>
          <p:cNvSpPr/>
          <p:nvPr/>
        </p:nvSpPr>
        <p:spPr>
          <a:xfrm>
            <a:off x="1513308" y="4502207"/>
            <a:ext cx="393565" cy="387981"/>
          </a:xfrm>
          <a:prstGeom prst="roundRect">
            <a:avLst>
              <a:gd fmla="val 11468" name="adj"/>
            </a:avLst>
          </a:prstGeom>
          <a:solidFill>
            <a:srgbClr val="FDE9D8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6" name="Shape 194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66737" y="4523792"/>
            <a:ext cx="345599" cy="345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7" name="Shape 194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542965" y="4529262"/>
            <a:ext cx="345599" cy="345599"/>
          </a:xfrm>
          <a:prstGeom prst="rect">
            <a:avLst/>
          </a:prstGeom>
          <a:noFill/>
          <a:ln>
            <a:noFill/>
          </a:ln>
        </p:spPr>
      </p:pic>
      <p:sp>
        <p:nvSpPr>
          <p:cNvPr id="1948" name="Shape 1948"/>
          <p:cNvSpPr/>
          <p:nvPr/>
        </p:nvSpPr>
        <p:spPr>
          <a:xfrm rot="-2759775">
            <a:off x="167258" y="2519545"/>
            <a:ext cx="348171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HOT</a:t>
            </a:r>
          </a:p>
        </p:txBody>
      </p:sp>
      <p:sp>
        <p:nvSpPr>
          <p:cNvPr id="1949" name="Shape 1949"/>
          <p:cNvSpPr/>
          <p:nvPr/>
        </p:nvSpPr>
        <p:spPr>
          <a:xfrm>
            <a:off x="4642857" y="2502476"/>
            <a:ext cx="1242000" cy="593566"/>
          </a:xfrm>
          <a:prstGeom prst="roundRect">
            <a:avLst>
              <a:gd fmla="val 8095" name="adj"/>
            </a:avLst>
          </a:prstGeom>
          <a:solidFill>
            <a:srgbClr val="D6E3BC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0" name="Shape 1950"/>
          <p:cNvSpPr/>
          <p:nvPr/>
        </p:nvSpPr>
        <p:spPr>
          <a:xfrm>
            <a:off x="4667835" y="2940108"/>
            <a:ext cx="1187999" cy="191989"/>
          </a:xfrm>
          <a:prstGeom prst="roundRect">
            <a:avLst>
              <a:gd fmla="val 23671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1" name="Shape 1951"/>
          <p:cNvSpPr/>
          <p:nvPr/>
        </p:nvSpPr>
        <p:spPr>
          <a:xfrm>
            <a:off x="5145073" y="2540535"/>
            <a:ext cx="716863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10,000 목재</a:t>
            </a:r>
          </a:p>
        </p:txBody>
      </p:sp>
      <p:pic>
        <p:nvPicPr>
          <p:cNvPr id="1952" name="Shape 195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19794" y="2942859"/>
            <a:ext cx="196927" cy="193898"/>
          </a:xfrm>
          <a:prstGeom prst="rect">
            <a:avLst/>
          </a:prstGeom>
          <a:noFill/>
          <a:ln>
            <a:noFill/>
          </a:ln>
        </p:spPr>
      </p:pic>
      <p:sp>
        <p:nvSpPr>
          <p:cNvPr id="1953" name="Shape 1953"/>
          <p:cNvSpPr/>
          <p:nvPr/>
        </p:nvSpPr>
        <p:spPr>
          <a:xfrm>
            <a:off x="4674560" y="2928517"/>
            <a:ext cx="118799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100</a:t>
            </a:r>
          </a:p>
        </p:txBody>
      </p:sp>
      <p:sp>
        <p:nvSpPr>
          <p:cNvPr id="1954" name="Shape 1954"/>
          <p:cNvSpPr/>
          <p:nvPr/>
        </p:nvSpPr>
        <p:spPr>
          <a:xfrm>
            <a:off x="4688007" y="2527089"/>
            <a:ext cx="393565" cy="387981"/>
          </a:xfrm>
          <a:prstGeom prst="roundRect">
            <a:avLst>
              <a:gd fmla="val 11468" name="adj"/>
            </a:avLst>
          </a:prstGeom>
          <a:solidFill>
            <a:srgbClr val="E5DFEC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5" name="Shape 195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712494" y="2549147"/>
            <a:ext cx="344590" cy="344590"/>
          </a:xfrm>
          <a:prstGeom prst="rect">
            <a:avLst/>
          </a:prstGeom>
          <a:noFill/>
          <a:ln>
            <a:noFill/>
          </a:ln>
        </p:spPr>
      </p:pic>
      <p:sp>
        <p:nvSpPr>
          <p:cNvPr id="1956" name="Shape 1956"/>
          <p:cNvSpPr/>
          <p:nvPr/>
        </p:nvSpPr>
        <p:spPr>
          <a:xfrm>
            <a:off x="5913412" y="2500621"/>
            <a:ext cx="1242000" cy="593566"/>
          </a:xfrm>
          <a:prstGeom prst="roundRect">
            <a:avLst>
              <a:gd fmla="val 8095" name="adj"/>
            </a:avLst>
          </a:prstGeom>
          <a:solidFill>
            <a:srgbClr val="D6E3BC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7" name="Shape 1957"/>
          <p:cNvSpPr/>
          <p:nvPr/>
        </p:nvSpPr>
        <p:spPr>
          <a:xfrm>
            <a:off x="5938391" y="2938251"/>
            <a:ext cx="1187999" cy="191989"/>
          </a:xfrm>
          <a:prstGeom prst="roundRect">
            <a:avLst>
              <a:gd fmla="val 23671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8" name="Shape 1958"/>
          <p:cNvSpPr/>
          <p:nvPr/>
        </p:nvSpPr>
        <p:spPr>
          <a:xfrm>
            <a:off x="6415626" y="2538680"/>
            <a:ext cx="716863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20,000 목재</a:t>
            </a:r>
          </a:p>
        </p:txBody>
      </p:sp>
      <p:pic>
        <p:nvPicPr>
          <p:cNvPr id="1959" name="Shape 195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90350" y="2941002"/>
            <a:ext cx="196927" cy="193898"/>
          </a:xfrm>
          <a:prstGeom prst="rect">
            <a:avLst/>
          </a:prstGeom>
          <a:noFill/>
          <a:ln>
            <a:noFill/>
          </a:ln>
        </p:spPr>
      </p:pic>
      <p:sp>
        <p:nvSpPr>
          <p:cNvPr id="1960" name="Shape 1960"/>
          <p:cNvSpPr/>
          <p:nvPr/>
        </p:nvSpPr>
        <p:spPr>
          <a:xfrm>
            <a:off x="5945114" y="2926660"/>
            <a:ext cx="118799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200</a:t>
            </a:r>
          </a:p>
        </p:txBody>
      </p:sp>
      <p:sp>
        <p:nvSpPr>
          <p:cNvPr id="1961" name="Shape 1961"/>
          <p:cNvSpPr/>
          <p:nvPr/>
        </p:nvSpPr>
        <p:spPr>
          <a:xfrm>
            <a:off x="5958562" y="2525232"/>
            <a:ext cx="393565" cy="387981"/>
          </a:xfrm>
          <a:prstGeom prst="roundRect">
            <a:avLst>
              <a:gd fmla="val 11468" name="adj"/>
            </a:avLst>
          </a:prstGeom>
          <a:solidFill>
            <a:srgbClr val="FDE9D8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2" name="Shape 196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986996" y="2554427"/>
            <a:ext cx="344590" cy="344590"/>
          </a:xfrm>
          <a:prstGeom prst="rect">
            <a:avLst/>
          </a:prstGeom>
          <a:noFill/>
          <a:ln>
            <a:noFill/>
          </a:ln>
        </p:spPr>
      </p:pic>
      <p:sp>
        <p:nvSpPr>
          <p:cNvPr id="1963" name="Shape 1963"/>
          <p:cNvSpPr/>
          <p:nvPr/>
        </p:nvSpPr>
        <p:spPr>
          <a:xfrm>
            <a:off x="4642857" y="3161832"/>
            <a:ext cx="1242000" cy="593566"/>
          </a:xfrm>
          <a:prstGeom prst="roundRect">
            <a:avLst>
              <a:gd fmla="val 8095" name="adj"/>
            </a:avLst>
          </a:prstGeom>
          <a:solidFill>
            <a:srgbClr val="D6E3BC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4" name="Shape 1964"/>
          <p:cNvSpPr/>
          <p:nvPr/>
        </p:nvSpPr>
        <p:spPr>
          <a:xfrm>
            <a:off x="4667835" y="3599462"/>
            <a:ext cx="1187999" cy="191989"/>
          </a:xfrm>
          <a:prstGeom prst="roundRect">
            <a:avLst>
              <a:gd fmla="val 23671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5" name="Shape 1965"/>
          <p:cNvSpPr/>
          <p:nvPr/>
        </p:nvSpPr>
        <p:spPr>
          <a:xfrm>
            <a:off x="5145073" y="3199890"/>
            <a:ext cx="716863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10,000 목재</a:t>
            </a:r>
          </a:p>
        </p:txBody>
      </p:sp>
      <p:pic>
        <p:nvPicPr>
          <p:cNvPr id="1966" name="Shape 196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19794" y="3602214"/>
            <a:ext cx="196927" cy="193898"/>
          </a:xfrm>
          <a:prstGeom prst="rect">
            <a:avLst/>
          </a:prstGeom>
          <a:noFill/>
          <a:ln>
            <a:noFill/>
          </a:ln>
        </p:spPr>
      </p:pic>
      <p:sp>
        <p:nvSpPr>
          <p:cNvPr id="1967" name="Shape 1967"/>
          <p:cNvSpPr/>
          <p:nvPr/>
        </p:nvSpPr>
        <p:spPr>
          <a:xfrm>
            <a:off x="4674560" y="3587871"/>
            <a:ext cx="118799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100</a:t>
            </a:r>
          </a:p>
        </p:txBody>
      </p:sp>
      <p:sp>
        <p:nvSpPr>
          <p:cNvPr id="1968" name="Shape 1968"/>
          <p:cNvSpPr/>
          <p:nvPr/>
        </p:nvSpPr>
        <p:spPr>
          <a:xfrm>
            <a:off x="4688007" y="3186442"/>
            <a:ext cx="393565" cy="387981"/>
          </a:xfrm>
          <a:prstGeom prst="roundRect">
            <a:avLst>
              <a:gd fmla="val 11468" name="adj"/>
            </a:avLst>
          </a:prstGeom>
          <a:solidFill>
            <a:srgbClr val="E5DFEC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9" name="Shape 1969"/>
          <p:cNvSpPr/>
          <p:nvPr/>
        </p:nvSpPr>
        <p:spPr>
          <a:xfrm>
            <a:off x="5913412" y="3159975"/>
            <a:ext cx="1242000" cy="593566"/>
          </a:xfrm>
          <a:prstGeom prst="roundRect">
            <a:avLst>
              <a:gd fmla="val 8095" name="adj"/>
            </a:avLst>
          </a:prstGeom>
          <a:solidFill>
            <a:srgbClr val="D6E3BC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0" name="Shape 1970"/>
          <p:cNvSpPr/>
          <p:nvPr/>
        </p:nvSpPr>
        <p:spPr>
          <a:xfrm>
            <a:off x="5938391" y="3597607"/>
            <a:ext cx="1187999" cy="191989"/>
          </a:xfrm>
          <a:prstGeom prst="roundRect">
            <a:avLst>
              <a:gd fmla="val 23671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1" name="Shape 1971"/>
          <p:cNvSpPr/>
          <p:nvPr/>
        </p:nvSpPr>
        <p:spPr>
          <a:xfrm>
            <a:off x="6415626" y="3198033"/>
            <a:ext cx="716863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20,000 목재</a:t>
            </a:r>
          </a:p>
        </p:txBody>
      </p:sp>
      <p:pic>
        <p:nvPicPr>
          <p:cNvPr id="1972" name="Shape 197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90350" y="3600357"/>
            <a:ext cx="196927" cy="193898"/>
          </a:xfrm>
          <a:prstGeom prst="rect">
            <a:avLst/>
          </a:prstGeom>
          <a:noFill/>
          <a:ln>
            <a:noFill/>
          </a:ln>
        </p:spPr>
      </p:pic>
      <p:sp>
        <p:nvSpPr>
          <p:cNvPr id="1973" name="Shape 1973"/>
          <p:cNvSpPr/>
          <p:nvPr/>
        </p:nvSpPr>
        <p:spPr>
          <a:xfrm>
            <a:off x="5945114" y="3586016"/>
            <a:ext cx="118799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200</a:t>
            </a:r>
          </a:p>
        </p:txBody>
      </p:sp>
      <p:sp>
        <p:nvSpPr>
          <p:cNvPr id="1974" name="Shape 1974"/>
          <p:cNvSpPr/>
          <p:nvPr/>
        </p:nvSpPr>
        <p:spPr>
          <a:xfrm>
            <a:off x="5958562" y="3184586"/>
            <a:ext cx="393565" cy="387981"/>
          </a:xfrm>
          <a:prstGeom prst="roundRect">
            <a:avLst>
              <a:gd fmla="val 11468" name="adj"/>
            </a:avLst>
          </a:prstGeom>
          <a:solidFill>
            <a:srgbClr val="FDE9D8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5" name="Shape 197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705264" y="3210683"/>
            <a:ext cx="345599" cy="345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6" name="Shape 197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969096" y="3216660"/>
            <a:ext cx="345599" cy="345599"/>
          </a:xfrm>
          <a:prstGeom prst="rect">
            <a:avLst/>
          </a:prstGeom>
          <a:noFill/>
          <a:ln>
            <a:noFill/>
          </a:ln>
        </p:spPr>
      </p:pic>
      <p:sp>
        <p:nvSpPr>
          <p:cNvPr id="1977" name="Shape 1977"/>
          <p:cNvSpPr/>
          <p:nvPr/>
        </p:nvSpPr>
        <p:spPr>
          <a:xfrm>
            <a:off x="4640442" y="3827121"/>
            <a:ext cx="1242000" cy="593566"/>
          </a:xfrm>
          <a:prstGeom prst="roundRect">
            <a:avLst>
              <a:gd fmla="val 8095" name="adj"/>
            </a:avLst>
          </a:prstGeom>
          <a:solidFill>
            <a:srgbClr val="D6E3BC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8" name="Shape 1978"/>
          <p:cNvSpPr/>
          <p:nvPr/>
        </p:nvSpPr>
        <p:spPr>
          <a:xfrm>
            <a:off x="4665419" y="4264753"/>
            <a:ext cx="1187999" cy="191989"/>
          </a:xfrm>
          <a:prstGeom prst="roundRect">
            <a:avLst>
              <a:gd fmla="val 23671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9" name="Shape 1979"/>
          <p:cNvSpPr/>
          <p:nvPr/>
        </p:nvSpPr>
        <p:spPr>
          <a:xfrm>
            <a:off x="5142657" y="3865180"/>
            <a:ext cx="716863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10,000 목재</a:t>
            </a:r>
          </a:p>
        </p:txBody>
      </p:sp>
      <p:pic>
        <p:nvPicPr>
          <p:cNvPr id="1980" name="Shape 198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17378" y="4267503"/>
            <a:ext cx="196927" cy="193898"/>
          </a:xfrm>
          <a:prstGeom prst="rect">
            <a:avLst/>
          </a:prstGeom>
          <a:noFill/>
          <a:ln>
            <a:noFill/>
          </a:ln>
        </p:spPr>
      </p:pic>
      <p:sp>
        <p:nvSpPr>
          <p:cNvPr id="1981" name="Shape 1981"/>
          <p:cNvSpPr/>
          <p:nvPr/>
        </p:nvSpPr>
        <p:spPr>
          <a:xfrm>
            <a:off x="4672144" y="4253162"/>
            <a:ext cx="118799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100</a:t>
            </a:r>
          </a:p>
        </p:txBody>
      </p:sp>
      <p:sp>
        <p:nvSpPr>
          <p:cNvPr id="1982" name="Shape 1982"/>
          <p:cNvSpPr/>
          <p:nvPr/>
        </p:nvSpPr>
        <p:spPr>
          <a:xfrm>
            <a:off x="4685592" y="3851732"/>
            <a:ext cx="393565" cy="387981"/>
          </a:xfrm>
          <a:prstGeom prst="roundRect">
            <a:avLst>
              <a:gd fmla="val 11468" name="adj"/>
            </a:avLst>
          </a:prstGeom>
          <a:solidFill>
            <a:srgbClr val="E5DFEC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3" name="Shape 1983"/>
          <p:cNvSpPr/>
          <p:nvPr/>
        </p:nvSpPr>
        <p:spPr>
          <a:xfrm>
            <a:off x="5910996" y="3825264"/>
            <a:ext cx="1242000" cy="593566"/>
          </a:xfrm>
          <a:prstGeom prst="roundRect">
            <a:avLst>
              <a:gd fmla="val 8095" name="adj"/>
            </a:avLst>
          </a:prstGeom>
          <a:solidFill>
            <a:srgbClr val="D6E3BC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4" name="Shape 1984"/>
          <p:cNvSpPr/>
          <p:nvPr/>
        </p:nvSpPr>
        <p:spPr>
          <a:xfrm>
            <a:off x="5935975" y="4262896"/>
            <a:ext cx="1187999" cy="191989"/>
          </a:xfrm>
          <a:prstGeom prst="roundRect">
            <a:avLst>
              <a:gd fmla="val 23671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5" name="Shape 1985"/>
          <p:cNvSpPr/>
          <p:nvPr/>
        </p:nvSpPr>
        <p:spPr>
          <a:xfrm>
            <a:off x="6413212" y="3863323"/>
            <a:ext cx="716863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20,000 목재</a:t>
            </a:r>
          </a:p>
        </p:txBody>
      </p:sp>
      <p:pic>
        <p:nvPicPr>
          <p:cNvPr id="1986" name="Shape 198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87933" y="4265646"/>
            <a:ext cx="196927" cy="193898"/>
          </a:xfrm>
          <a:prstGeom prst="rect">
            <a:avLst/>
          </a:prstGeom>
          <a:noFill/>
          <a:ln>
            <a:noFill/>
          </a:ln>
        </p:spPr>
      </p:pic>
      <p:sp>
        <p:nvSpPr>
          <p:cNvPr id="1987" name="Shape 1987"/>
          <p:cNvSpPr/>
          <p:nvPr/>
        </p:nvSpPr>
        <p:spPr>
          <a:xfrm>
            <a:off x="5942698" y="4251305"/>
            <a:ext cx="118799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200</a:t>
            </a:r>
          </a:p>
        </p:txBody>
      </p:sp>
      <p:sp>
        <p:nvSpPr>
          <p:cNvPr id="1988" name="Shape 1988"/>
          <p:cNvSpPr/>
          <p:nvPr/>
        </p:nvSpPr>
        <p:spPr>
          <a:xfrm>
            <a:off x="5956146" y="3849876"/>
            <a:ext cx="393565" cy="387981"/>
          </a:xfrm>
          <a:prstGeom prst="roundRect">
            <a:avLst>
              <a:gd fmla="val 11468" name="adj"/>
            </a:avLst>
          </a:prstGeom>
          <a:solidFill>
            <a:srgbClr val="FDE9D8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9" name="Shape 198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717935" y="3871455"/>
            <a:ext cx="345599" cy="345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0" name="Shape 199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980128" y="3876014"/>
            <a:ext cx="345599" cy="345599"/>
          </a:xfrm>
          <a:prstGeom prst="rect">
            <a:avLst/>
          </a:prstGeom>
          <a:noFill/>
          <a:ln>
            <a:noFill/>
          </a:ln>
        </p:spPr>
      </p:pic>
      <p:sp>
        <p:nvSpPr>
          <p:cNvPr id="1991" name="Shape 1991"/>
          <p:cNvSpPr/>
          <p:nvPr/>
        </p:nvSpPr>
        <p:spPr>
          <a:xfrm>
            <a:off x="4633717" y="4492739"/>
            <a:ext cx="1242000" cy="593566"/>
          </a:xfrm>
          <a:prstGeom prst="roundRect">
            <a:avLst>
              <a:gd fmla="val 8095" name="adj"/>
            </a:avLst>
          </a:prstGeom>
          <a:solidFill>
            <a:srgbClr val="D6E3BC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2" name="Shape 1992"/>
          <p:cNvSpPr/>
          <p:nvPr/>
        </p:nvSpPr>
        <p:spPr>
          <a:xfrm>
            <a:off x="4658696" y="4930371"/>
            <a:ext cx="1187999" cy="191989"/>
          </a:xfrm>
          <a:prstGeom prst="roundRect">
            <a:avLst>
              <a:gd fmla="val 23671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3" name="Shape 1993"/>
          <p:cNvSpPr/>
          <p:nvPr/>
        </p:nvSpPr>
        <p:spPr>
          <a:xfrm>
            <a:off x="5135932" y="4530798"/>
            <a:ext cx="716863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10,000 목재</a:t>
            </a:r>
          </a:p>
        </p:txBody>
      </p:sp>
      <p:pic>
        <p:nvPicPr>
          <p:cNvPr id="1994" name="Shape 199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10655" y="4933121"/>
            <a:ext cx="196927" cy="193898"/>
          </a:xfrm>
          <a:prstGeom prst="rect">
            <a:avLst/>
          </a:prstGeom>
          <a:noFill/>
          <a:ln>
            <a:noFill/>
          </a:ln>
        </p:spPr>
      </p:pic>
      <p:sp>
        <p:nvSpPr>
          <p:cNvPr id="1995" name="Shape 1995"/>
          <p:cNvSpPr/>
          <p:nvPr/>
        </p:nvSpPr>
        <p:spPr>
          <a:xfrm>
            <a:off x="4665419" y="4918780"/>
            <a:ext cx="118799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100</a:t>
            </a:r>
          </a:p>
        </p:txBody>
      </p:sp>
      <p:sp>
        <p:nvSpPr>
          <p:cNvPr id="1996" name="Shape 1996"/>
          <p:cNvSpPr/>
          <p:nvPr/>
        </p:nvSpPr>
        <p:spPr>
          <a:xfrm>
            <a:off x="4678867" y="4517351"/>
            <a:ext cx="393565" cy="387981"/>
          </a:xfrm>
          <a:prstGeom prst="roundRect">
            <a:avLst>
              <a:gd fmla="val 11468" name="adj"/>
            </a:avLst>
          </a:prstGeom>
          <a:solidFill>
            <a:srgbClr val="E5DFEC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7" name="Shape 1997"/>
          <p:cNvSpPr/>
          <p:nvPr/>
        </p:nvSpPr>
        <p:spPr>
          <a:xfrm>
            <a:off x="5904273" y="4490882"/>
            <a:ext cx="1242000" cy="593566"/>
          </a:xfrm>
          <a:prstGeom prst="roundRect">
            <a:avLst>
              <a:gd fmla="val 8095" name="adj"/>
            </a:avLst>
          </a:prstGeom>
          <a:solidFill>
            <a:srgbClr val="D6E3BC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8" name="Shape 1998"/>
          <p:cNvSpPr/>
          <p:nvPr/>
        </p:nvSpPr>
        <p:spPr>
          <a:xfrm>
            <a:off x="5929251" y="4928514"/>
            <a:ext cx="1187999" cy="191989"/>
          </a:xfrm>
          <a:prstGeom prst="roundRect">
            <a:avLst>
              <a:gd fmla="val 23671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9" name="Shape 1999"/>
          <p:cNvSpPr/>
          <p:nvPr/>
        </p:nvSpPr>
        <p:spPr>
          <a:xfrm>
            <a:off x="6406487" y="4528942"/>
            <a:ext cx="716863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20,000 목재</a:t>
            </a:r>
          </a:p>
        </p:txBody>
      </p:sp>
      <p:pic>
        <p:nvPicPr>
          <p:cNvPr id="2000" name="Shape 200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81210" y="4931266"/>
            <a:ext cx="196927" cy="193898"/>
          </a:xfrm>
          <a:prstGeom prst="rect">
            <a:avLst/>
          </a:prstGeom>
          <a:noFill/>
          <a:ln>
            <a:noFill/>
          </a:ln>
        </p:spPr>
      </p:pic>
      <p:sp>
        <p:nvSpPr>
          <p:cNvPr id="2001" name="Shape 2001"/>
          <p:cNvSpPr/>
          <p:nvPr/>
        </p:nvSpPr>
        <p:spPr>
          <a:xfrm>
            <a:off x="5935975" y="4916923"/>
            <a:ext cx="118799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200</a:t>
            </a:r>
          </a:p>
        </p:txBody>
      </p:sp>
      <p:sp>
        <p:nvSpPr>
          <p:cNvPr id="2002" name="Shape 2002"/>
          <p:cNvSpPr/>
          <p:nvPr/>
        </p:nvSpPr>
        <p:spPr>
          <a:xfrm>
            <a:off x="5949423" y="4515494"/>
            <a:ext cx="393565" cy="387981"/>
          </a:xfrm>
          <a:prstGeom prst="roundRect">
            <a:avLst>
              <a:gd fmla="val 11468" name="adj"/>
            </a:avLst>
          </a:prstGeom>
          <a:solidFill>
            <a:srgbClr val="FDE9D8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3" name="Shape 200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702850" y="4537080"/>
            <a:ext cx="345599" cy="345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4" name="Shape 200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979078" y="4542550"/>
            <a:ext cx="345599" cy="345599"/>
          </a:xfrm>
          <a:prstGeom prst="rect">
            <a:avLst/>
          </a:prstGeom>
          <a:noFill/>
          <a:ln>
            <a:noFill/>
          </a:ln>
        </p:spPr>
      </p:pic>
      <p:sp>
        <p:nvSpPr>
          <p:cNvPr id="2005" name="Shape 2005"/>
          <p:cNvSpPr/>
          <p:nvPr/>
        </p:nvSpPr>
        <p:spPr>
          <a:xfrm>
            <a:off x="4691757" y="2522230"/>
            <a:ext cx="257932" cy="246783"/>
          </a:xfrm>
          <a:prstGeom prst="diagStripe">
            <a:avLst>
              <a:gd fmla="val 50000" name="adj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6" name="Shape 2006"/>
          <p:cNvSpPr/>
          <p:nvPr/>
        </p:nvSpPr>
        <p:spPr>
          <a:xfrm rot="-2759775">
            <a:off x="4603371" y="2526108"/>
            <a:ext cx="348171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HOT</a:t>
            </a:r>
          </a:p>
        </p:txBody>
      </p:sp>
      <p:sp>
        <p:nvSpPr>
          <p:cNvPr id="2007" name="Shape 2007"/>
          <p:cNvSpPr/>
          <p:nvPr/>
        </p:nvSpPr>
        <p:spPr>
          <a:xfrm>
            <a:off x="4684723" y="3180939"/>
            <a:ext cx="257932" cy="246783"/>
          </a:xfrm>
          <a:prstGeom prst="diagStripe">
            <a:avLst>
              <a:gd fmla="val 50000" name="adj"/>
            </a:avLst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8" name="Shape 2008"/>
          <p:cNvSpPr/>
          <p:nvPr/>
        </p:nvSpPr>
        <p:spPr>
          <a:xfrm rot="-2759775">
            <a:off x="4612990" y="3178095"/>
            <a:ext cx="341759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50%</a:t>
            </a:r>
          </a:p>
        </p:txBody>
      </p:sp>
      <p:sp>
        <p:nvSpPr>
          <p:cNvPr id="2009" name="Shape 2009"/>
          <p:cNvSpPr/>
          <p:nvPr/>
        </p:nvSpPr>
        <p:spPr>
          <a:xfrm>
            <a:off x="5924648" y="2491774"/>
            <a:ext cx="1228348" cy="643309"/>
          </a:xfrm>
          <a:prstGeom prst="roundRect">
            <a:avLst>
              <a:gd fmla="val 6764" name="adj"/>
            </a:avLst>
          </a:prstGeom>
          <a:solidFill>
            <a:schemeClr val="accent2">
              <a:alpha val="33725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0" name="Shape 2010"/>
          <p:cNvSpPr/>
          <p:nvPr/>
        </p:nvSpPr>
        <p:spPr>
          <a:xfrm flipH="1">
            <a:off x="2814475" y="3536476"/>
            <a:ext cx="335234" cy="19204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959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1" name="Shape 2011"/>
          <p:cNvSpPr/>
          <p:nvPr/>
        </p:nvSpPr>
        <p:spPr>
          <a:xfrm>
            <a:off x="2772636" y="3700317"/>
            <a:ext cx="1514662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HOT 상품 상점 구매 팝업 창</a:t>
            </a:r>
          </a:p>
        </p:txBody>
      </p:sp>
      <p:sp>
        <p:nvSpPr>
          <p:cNvPr id="2012" name="Shape 2012"/>
          <p:cNvSpPr/>
          <p:nvPr/>
        </p:nvSpPr>
        <p:spPr>
          <a:xfrm flipH="1">
            <a:off x="7272179" y="3530207"/>
            <a:ext cx="335234" cy="19204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959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3" name="Shape 2013"/>
          <p:cNvSpPr/>
          <p:nvPr/>
        </p:nvSpPr>
        <p:spPr>
          <a:xfrm>
            <a:off x="7230340" y="3694050"/>
            <a:ext cx="1514662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Sale 상품 상점 구매 팝업 창</a:t>
            </a:r>
          </a:p>
        </p:txBody>
      </p:sp>
      <p:sp>
        <p:nvSpPr>
          <p:cNvPr id="2014" name="Shape 2014"/>
          <p:cNvSpPr/>
          <p:nvPr/>
        </p:nvSpPr>
        <p:spPr>
          <a:xfrm>
            <a:off x="7197056" y="3042197"/>
            <a:ext cx="1514662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상품 구성이 많은 경우 폰트가 너무 작아 질 수 있어서 스크롤 가능 하도록 구현 필요</a:t>
            </a:r>
          </a:p>
        </p:txBody>
      </p:sp>
      <p:sp>
        <p:nvSpPr>
          <p:cNvPr id="2015" name="Shape 2015"/>
          <p:cNvSpPr/>
          <p:nvPr/>
        </p:nvSpPr>
        <p:spPr>
          <a:xfrm>
            <a:off x="2760472" y="3082635"/>
            <a:ext cx="1514662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상품 구성이 많은 경우 폰트가 너무 작아 질 수 있어서 스크롤 가능 하도록 구현 필요</a:t>
            </a:r>
          </a:p>
        </p:txBody>
      </p:sp>
      <p:grpSp>
        <p:nvGrpSpPr>
          <p:cNvPr id="2016" name="Shape 2016"/>
          <p:cNvGrpSpPr/>
          <p:nvPr/>
        </p:nvGrpSpPr>
        <p:grpSpPr>
          <a:xfrm>
            <a:off x="2011107" y="1273918"/>
            <a:ext cx="710372" cy="230831"/>
            <a:chOff x="2681475" y="555558"/>
            <a:chExt cx="947163" cy="307775"/>
          </a:xfrm>
        </p:grpSpPr>
        <p:sp>
          <p:nvSpPr>
            <p:cNvPr id="2017" name="Shape 2017"/>
            <p:cNvSpPr/>
            <p:nvPr/>
          </p:nvSpPr>
          <p:spPr>
            <a:xfrm>
              <a:off x="2682433" y="571014"/>
              <a:ext cx="931111" cy="255986"/>
            </a:xfrm>
            <a:prstGeom prst="roundRect">
              <a:avLst>
                <a:gd fmla="val 23671" name="adj"/>
              </a:avLst>
            </a:prstGeom>
            <a:solidFill>
              <a:srgbClr val="B2A0C7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18" name="Shape 201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721583" y="574681"/>
              <a:ext cx="262568" cy="2585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19" name="Shape 2019"/>
            <p:cNvSpPr/>
            <p:nvPr/>
          </p:nvSpPr>
          <p:spPr>
            <a:xfrm>
              <a:off x="2681475" y="555558"/>
              <a:ext cx="947163" cy="307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99999</a:t>
              </a:r>
            </a:p>
          </p:txBody>
        </p:sp>
      </p:grpSp>
      <p:grpSp>
        <p:nvGrpSpPr>
          <p:cNvPr id="2020" name="Shape 2020"/>
          <p:cNvGrpSpPr/>
          <p:nvPr/>
        </p:nvGrpSpPr>
        <p:grpSpPr>
          <a:xfrm>
            <a:off x="6451350" y="1282758"/>
            <a:ext cx="710372" cy="230831"/>
            <a:chOff x="2681475" y="555558"/>
            <a:chExt cx="947163" cy="307775"/>
          </a:xfrm>
        </p:grpSpPr>
        <p:sp>
          <p:nvSpPr>
            <p:cNvPr id="2021" name="Shape 2021"/>
            <p:cNvSpPr/>
            <p:nvPr/>
          </p:nvSpPr>
          <p:spPr>
            <a:xfrm>
              <a:off x="2682433" y="571014"/>
              <a:ext cx="931111" cy="255986"/>
            </a:xfrm>
            <a:prstGeom prst="roundRect">
              <a:avLst>
                <a:gd fmla="val 23671" name="adj"/>
              </a:avLst>
            </a:prstGeom>
            <a:solidFill>
              <a:srgbClr val="B2A0C7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22" name="Shape 202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721583" y="574681"/>
              <a:ext cx="262568" cy="2585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23" name="Shape 2023"/>
            <p:cNvSpPr/>
            <p:nvPr/>
          </p:nvSpPr>
          <p:spPr>
            <a:xfrm>
              <a:off x="2681475" y="555558"/>
              <a:ext cx="947163" cy="307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99999</a:t>
              </a:r>
            </a:p>
          </p:txBody>
        </p:sp>
      </p:grpSp>
      <p:sp>
        <p:nvSpPr>
          <p:cNvPr id="2024" name="Shape 2024"/>
          <p:cNvSpPr/>
          <p:nvPr/>
        </p:nvSpPr>
        <p:spPr>
          <a:xfrm>
            <a:off x="166710" y="1245798"/>
            <a:ext cx="2595859" cy="4510478"/>
          </a:xfrm>
          <a:prstGeom prst="rect">
            <a:avLst/>
          </a:prstGeom>
          <a:solidFill>
            <a:schemeClr val="dk1">
              <a:alpha val="61960"/>
            </a:schemeClr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5" name="Shape 2025"/>
          <p:cNvSpPr/>
          <p:nvPr/>
        </p:nvSpPr>
        <p:spPr>
          <a:xfrm>
            <a:off x="4597912" y="1232719"/>
            <a:ext cx="2595859" cy="4510478"/>
          </a:xfrm>
          <a:prstGeom prst="rect">
            <a:avLst/>
          </a:prstGeom>
          <a:solidFill>
            <a:schemeClr val="dk1">
              <a:alpha val="61960"/>
            </a:schemeClr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26" name="Shape 2026"/>
          <p:cNvGrpSpPr/>
          <p:nvPr/>
        </p:nvGrpSpPr>
        <p:grpSpPr>
          <a:xfrm>
            <a:off x="164878" y="2574460"/>
            <a:ext cx="2543726" cy="1705844"/>
            <a:chOff x="1286405" y="1949533"/>
            <a:chExt cx="3391635" cy="2274459"/>
          </a:xfrm>
        </p:grpSpPr>
        <p:sp>
          <p:nvSpPr>
            <p:cNvPr id="2027" name="Shape 2027"/>
            <p:cNvSpPr/>
            <p:nvPr/>
          </p:nvSpPr>
          <p:spPr>
            <a:xfrm>
              <a:off x="1374866" y="3536566"/>
              <a:ext cx="782667" cy="179999"/>
            </a:xfrm>
            <a:prstGeom prst="roundRect">
              <a:avLst>
                <a:gd fmla="val 16667" name="adj"/>
              </a:avLst>
            </a:prstGeom>
            <a:solidFill>
              <a:schemeClr val="dk1">
                <a:alpha val="45882"/>
              </a:schemeClr>
            </a:solidFill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b="1" lang="en-US" sz="7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</a:p>
          </p:txBody>
        </p:sp>
        <p:sp>
          <p:nvSpPr>
            <p:cNvPr id="2028" name="Shape 2028"/>
            <p:cNvSpPr/>
            <p:nvPr/>
          </p:nvSpPr>
          <p:spPr>
            <a:xfrm>
              <a:off x="2218381" y="3545530"/>
              <a:ext cx="782667" cy="179999"/>
            </a:xfrm>
            <a:prstGeom prst="roundRect">
              <a:avLst>
                <a:gd fmla="val 16667" name="adj"/>
              </a:avLst>
            </a:prstGeom>
            <a:solidFill>
              <a:schemeClr val="dk1">
                <a:alpha val="45882"/>
              </a:schemeClr>
            </a:solidFill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b="1" lang="en-US" sz="7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</a:p>
          </p:txBody>
        </p:sp>
        <p:sp>
          <p:nvSpPr>
            <p:cNvPr id="2029" name="Shape 2029"/>
            <p:cNvSpPr/>
            <p:nvPr/>
          </p:nvSpPr>
          <p:spPr>
            <a:xfrm>
              <a:off x="3052118" y="3547053"/>
              <a:ext cx="782667" cy="179999"/>
            </a:xfrm>
            <a:prstGeom prst="roundRect">
              <a:avLst>
                <a:gd fmla="val 16667" name="adj"/>
              </a:avLst>
            </a:prstGeom>
            <a:solidFill>
              <a:schemeClr val="dk1">
                <a:alpha val="45882"/>
              </a:schemeClr>
            </a:solidFill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b="1" lang="en-US" sz="7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</a:p>
          </p:txBody>
        </p:sp>
        <p:sp>
          <p:nvSpPr>
            <p:cNvPr id="2030" name="Shape 2030"/>
            <p:cNvSpPr/>
            <p:nvPr/>
          </p:nvSpPr>
          <p:spPr>
            <a:xfrm>
              <a:off x="1330041" y="1949533"/>
              <a:ext cx="3348000" cy="2274459"/>
            </a:xfrm>
            <a:prstGeom prst="roundRect">
              <a:avLst>
                <a:gd fmla="val 2359" name="adj"/>
              </a:avLst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Shape 2031"/>
            <p:cNvSpPr/>
            <p:nvPr/>
          </p:nvSpPr>
          <p:spPr>
            <a:xfrm>
              <a:off x="1570766" y="3373267"/>
              <a:ext cx="191266" cy="48282"/>
            </a:xfrm>
            <a:prstGeom prst="roundRect">
              <a:avLst>
                <a:gd fmla="val 16667" name="adj"/>
              </a:avLst>
            </a:prstGeom>
            <a:solidFill>
              <a:srgbClr val="F2DADA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Shape 2032"/>
            <p:cNvSpPr/>
            <p:nvPr/>
          </p:nvSpPr>
          <p:spPr>
            <a:xfrm rot="5400000">
              <a:off x="3420865" y="3303304"/>
              <a:ext cx="191266" cy="191267"/>
            </a:xfrm>
            <a:custGeom>
              <a:pathLst>
                <a:path extrusionOk="0" h="120000" w="120000">
                  <a:moveTo>
                    <a:pt x="0" y="71479"/>
                  </a:moveTo>
                  <a:lnTo>
                    <a:pt x="0" y="51283"/>
                  </a:lnTo>
                  <a:cubicBezTo>
                    <a:pt x="0" y="48495"/>
                    <a:pt x="2260" y="46235"/>
                    <a:pt x="5048" y="46235"/>
                  </a:cubicBezTo>
                  <a:lnTo>
                    <a:pt x="43271" y="46235"/>
                  </a:lnTo>
                  <a:lnTo>
                    <a:pt x="43271" y="5048"/>
                  </a:lnTo>
                  <a:cubicBezTo>
                    <a:pt x="43271" y="2260"/>
                    <a:pt x="45532" y="0"/>
                    <a:pt x="48320" y="0"/>
                  </a:cubicBezTo>
                  <a:lnTo>
                    <a:pt x="68515" y="0"/>
                  </a:lnTo>
                  <a:cubicBezTo>
                    <a:pt x="71303" y="0"/>
                    <a:pt x="73564" y="2260"/>
                    <a:pt x="73564" y="5048"/>
                  </a:cubicBezTo>
                  <a:lnTo>
                    <a:pt x="73564" y="46235"/>
                  </a:lnTo>
                  <a:lnTo>
                    <a:pt x="114951" y="46235"/>
                  </a:lnTo>
                  <a:cubicBezTo>
                    <a:pt x="117739" y="46235"/>
                    <a:pt x="119999" y="48495"/>
                    <a:pt x="119999" y="51283"/>
                  </a:cubicBezTo>
                  <a:lnTo>
                    <a:pt x="119999" y="71479"/>
                  </a:lnTo>
                  <a:cubicBezTo>
                    <a:pt x="119999" y="74267"/>
                    <a:pt x="117739" y="76527"/>
                    <a:pt x="114951" y="76527"/>
                  </a:cubicBezTo>
                  <a:lnTo>
                    <a:pt x="73564" y="76527"/>
                  </a:lnTo>
                  <a:lnTo>
                    <a:pt x="73564" y="114951"/>
                  </a:lnTo>
                  <a:cubicBezTo>
                    <a:pt x="73564" y="117739"/>
                    <a:pt x="71303" y="120000"/>
                    <a:pt x="68515" y="120000"/>
                  </a:cubicBezTo>
                  <a:lnTo>
                    <a:pt x="48320" y="120000"/>
                  </a:lnTo>
                  <a:cubicBezTo>
                    <a:pt x="45532" y="120000"/>
                    <a:pt x="43271" y="117739"/>
                    <a:pt x="43271" y="114951"/>
                  </a:cubicBezTo>
                  <a:lnTo>
                    <a:pt x="43271" y="76527"/>
                  </a:lnTo>
                  <a:lnTo>
                    <a:pt x="5048" y="76527"/>
                  </a:lnTo>
                  <a:cubicBezTo>
                    <a:pt x="2260" y="76527"/>
                    <a:pt x="0" y="74267"/>
                    <a:pt x="0" y="71479"/>
                  </a:cubicBezTo>
                  <a:close/>
                </a:path>
              </a:pathLst>
            </a:custGeom>
            <a:solidFill>
              <a:srgbClr val="F2DADA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Shape 2033"/>
            <p:cNvSpPr/>
            <p:nvPr/>
          </p:nvSpPr>
          <p:spPr>
            <a:xfrm>
              <a:off x="1837921" y="3364664"/>
              <a:ext cx="1525610" cy="73001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Shape 2034"/>
            <p:cNvSpPr/>
            <p:nvPr/>
          </p:nvSpPr>
          <p:spPr>
            <a:xfrm>
              <a:off x="3692716" y="3321473"/>
              <a:ext cx="439774" cy="139241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Shape 2035"/>
            <p:cNvSpPr/>
            <p:nvPr/>
          </p:nvSpPr>
          <p:spPr>
            <a:xfrm>
              <a:off x="4092712" y="3244516"/>
              <a:ext cx="314616" cy="307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/</a:t>
              </a:r>
            </a:p>
          </p:txBody>
        </p:sp>
        <p:sp>
          <p:nvSpPr>
            <p:cNvPr id="2036" name="Shape 2036"/>
            <p:cNvSpPr/>
            <p:nvPr/>
          </p:nvSpPr>
          <p:spPr>
            <a:xfrm>
              <a:off x="4181548" y="3253000"/>
              <a:ext cx="425757" cy="307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30</a:t>
              </a:r>
            </a:p>
          </p:txBody>
        </p:sp>
        <p:sp>
          <p:nvSpPr>
            <p:cNvPr id="2037" name="Shape 2037"/>
            <p:cNvSpPr/>
            <p:nvPr/>
          </p:nvSpPr>
          <p:spPr>
            <a:xfrm>
              <a:off x="3787096" y="3253000"/>
              <a:ext cx="335988" cy="307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2038" name="Shape 2038"/>
            <p:cNvSpPr/>
            <p:nvPr/>
          </p:nvSpPr>
          <p:spPr>
            <a:xfrm>
              <a:off x="2137025" y="3865553"/>
              <a:ext cx="1756824" cy="294007"/>
            </a:xfrm>
            <a:prstGeom prst="roundRect">
              <a:avLst>
                <a:gd fmla="val 16667" name="adj"/>
              </a:avLst>
            </a:prstGeom>
            <a:solidFill>
              <a:srgbClr val="F2DADA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Shape 2039"/>
            <p:cNvSpPr/>
            <p:nvPr/>
          </p:nvSpPr>
          <p:spPr>
            <a:xfrm>
              <a:off x="1840764" y="3576028"/>
              <a:ext cx="2407069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7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영주님 이 물품을 구매하시겠습니까 ?</a:t>
              </a:r>
            </a:p>
          </p:txBody>
        </p:sp>
        <p:sp>
          <p:nvSpPr>
            <p:cNvPr id="2040" name="Shape 2040"/>
            <p:cNvSpPr/>
            <p:nvPr/>
          </p:nvSpPr>
          <p:spPr>
            <a:xfrm>
              <a:off x="2251169" y="2333096"/>
              <a:ext cx="2363012" cy="848382"/>
            </a:xfrm>
            <a:prstGeom prst="roundRect">
              <a:avLst>
                <a:gd fmla="val 10068" name="adj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7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구매 시 1,000 목재를 획득 할 수 있습니다.</a:t>
              </a:r>
            </a:p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Shape 2041"/>
            <p:cNvSpPr/>
            <p:nvPr/>
          </p:nvSpPr>
          <p:spPr>
            <a:xfrm>
              <a:off x="1401125" y="2350081"/>
              <a:ext cx="827999" cy="827999"/>
            </a:xfrm>
            <a:prstGeom prst="roundRect">
              <a:avLst>
                <a:gd fmla="val 11468" name="adj"/>
              </a:avLst>
            </a:prstGeom>
            <a:solidFill>
              <a:srgbClr val="E5DFEC"/>
            </a:solidFill>
            <a:ln cap="flat" cmpd="sng" w="19050">
              <a:solidFill>
                <a:srgbClr val="93895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42" name="Shape 204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473696" y="2426751"/>
              <a:ext cx="674658" cy="6746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43" name="Shape 2043"/>
            <p:cNvSpPr/>
            <p:nvPr/>
          </p:nvSpPr>
          <p:spPr>
            <a:xfrm>
              <a:off x="1408909" y="1989582"/>
              <a:ext cx="3213056" cy="276534"/>
            </a:xfrm>
            <a:prstGeom prst="roundRect">
              <a:avLst>
                <a:gd fmla="val 16667" name="adj"/>
              </a:avLst>
            </a:prstGeom>
            <a:solidFill>
              <a:schemeClr val="dk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Shape 2044"/>
            <p:cNvSpPr/>
            <p:nvPr/>
          </p:nvSpPr>
          <p:spPr>
            <a:xfrm>
              <a:off x="1352905" y="1979141"/>
              <a:ext cx="3309387" cy="307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1,000 목재</a:t>
              </a:r>
            </a:p>
          </p:txBody>
        </p:sp>
        <p:pic>
          <p:nvPicPr>
            <p:cNvPr id="2045" name="Shape 2045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2534730" y="3865303"/>
              <a:ext cx="317708" cy="31282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46" name="Shape 2046"/>
            <p:cNvSpPr/>
            <p:nvPr/>
          </p:nvSpPr>
          <p:spPr>
            <a:xfrm>
              <a:off x="2883361" y="3862582"/>
              <a:ext cx="605292" cy="307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1000</a:t>
              </a:r>
            </a:p>
          </p:txBody>
        </p:sp>
        <p:sp>
          <p:nvSpPr>
            <p:cNvPr id="2047" name="Shape 2047"/>
            <p:cNvSpPr/>
            <p:nvPr/>
          </p:nvSpPr>
          <p:spPr>
            <a:xfrm>
              <a:off x="1393011" y="2345608"/>
              <a:ext cx="573100" cy="496204"/>
            </a:xfrm>
            <a:prstGeom prst="diagStripe">
              <a:avLst>
                <a:gd fmla="val 50000" name="adj"/>
              </a:avLst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Shape 2048"/>
            <p:cNvSpPr/>
            <p:nvPr/>
          </p:nvSpPr>
          <p:spPr>
            <a:xfrm rot="-2503649">
              <a:off x="1316122" y="2370504"/>
              <a:ext cx="573235" cy="3077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HOT</a:t>
              </a:r>
            </a:p>
          </p:txBody>
        </p:sp>
      </p:grpSp>
      <p:grpSp>
        <p:nvGrpSpPr>
          <p:cNvPr id="2049" name="Shape 2049"/>
          <p:cNvGrpSpPr/>
          <p:nvPr/>
        </p:nvGrpSpPr>
        <p:grpSpPr>
          <a:xfrm>
            <a:off x="4597572" y="2576979"/>
            <a:ext cx="2540137" cy="1705844"/>
            <a:chOff x="1291190" y="4310332"/>
            <a:chExt cx="3386850" cy="2274459"/>
          </a:xfrm>
        </p:grpSpPr>
        <p:sp>
          <p:nvSpPr>
            <p:cNvPr id="2050" name="Shape 2050"/>
            <p:cNvSpPr/>
            <p:nvPr/>
          </p:nvSpPr>
          <p:spPr>
            <a:xfrm>
              <a:off x="1374866" y="5897364"/>
              <a:ext cx="782667" cy="179999"/>
            </a:xfrm>
            <a:prstGeom prst="roundRect">
              <a:avLst>
                <a:gd fmla="val 16667" name="adj"/>
              </a:avLst>
            </a:prstGeom>
            <a:solidFill>
              <a:schemeClr val="dk1">
                <a:alpha val="45882"/>
              </a:schemeClr>
            </a:solidFill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b="1" lang="en-US" sz="7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</a:p>
          </p:txBody>
        </p:sp>
        <p:sp>
          <p:nvSpPr>
            <p:cNvPr id="2051" name="Shape 2051"/>
            <p:cNvSpPr/>
            <p:nvPr/>
          </p:nvSpPr>
          <p:spPr>
            <a:xfrm>
              <a:off x="2218381" y="5906330"/>
              <a:ext cx="782667" cy="179999"/>
            </a:xfrm>
            <a:prstGeom prst="roundRect">
              <a:avLst>
                <a:gd fmla="val 16667" name="adj"/>
              </a:avLst>
            </a:prstGeom>
            <a:solidFill>
              <a:schemeClr val="dk1">
                <a:alpha val="45882"/>
              </a:schemeClr>
            </a:solidFill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b="1" lang="en-US" sz="7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</a:p>
          </p:txBody>
        </p:sp>
        <p:sp>
          <p:nvSpPr>
            <p:cNvPr id="2052" name="Shape 2052"/>
            <p:cNvSpPr/>
            <p:nvPr/>
          </p:nvSpPr>
          <p:spPr>
            <a:xfrm>
              <a:off x="3052118" y="5907853"/>
              <a:ext cx="782667" cy="179999"/>
            </a:xfrm>
            <a:prstGeom prst="roundRect">
              <a:avLst>
                <a:gd fmla="val 16667" name="adj"/>
              </a:avLst>
            </a:prstGeom>
            <a:solidFill>
              <a:schemeClr val="dk1">
                <a:alpha val="45882"/>
              </a:schemeClr>
            </a:solidFill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b="1" lang="en-US" sz="7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</a:p>
          </p:txBody>
        </p:sp>
        <p:sp>
          <p:nvSpPr>
            <p:cNvPr id="2053" name="Shape 2053"/>
            <p:cNvSpPr/>
            <p:nvPr/>
          </p:nvSpPr>
          <p:spPr>
            <a:xfrm>
              <a:off x="1330041" y="4310332"/>
              <a:ext cx="3348000" cy="2274459"/>
            </a:xfrm>
            <a:prstGeom prst="roundRect">
              <a:avLst>
                <a:gd fmla="val 2359" name="adj"/>
              </a:avLst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Shape 2054"/>
            <p:cNvSpPr/>
            <p:nvPr/>
          </p:nvSpPr>
          <p:spPr>
            <a:xfrm>
              <a:off x="1570766" y="5734066"/>
              <a:ext cx="191266" cy="48282"/>
            </a:xfrm>
            <a:prstGeom prst="roundRect">
              <a:avLst>
                <a:gd fmla="val 16667" name="adj"/>
              </a:avLst>
            </a:prstGeom>
            <a:solidFill>
              <a:srgbClr val="F2DADA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Shape 2055"/>
            <p:cNvSpPr/>
            <p:nvPr/>
          </p:nvSpPr>
          <p:spPr>
            <a:xfrm rot="5400000">
              <a:off x="3420865" y="5664104"/>
              <a:ext cx="191266" cy="191267"/>
            </a:xfrm>
            <a:custGeom>
              <a:pathLst>
                <a:path extrusionOk="0" h="120000" w="120000">
                  <a:moveTo>
                    <a:pt x="0" y="71479"/>
                  </a:moveTo>
                  <a:lnTo>
                    <a:pt x="0" y="51283"/>
                  </a:lnTo>
                  <a:cubicBezTo>
                    <a:pt x="0" y="48495"/>
                    <a:pt x="2260" y="46235"/>
                    <a:pt x="5048" y="46235"/>
                  </a:cubicBezTo>
                  <a:lnTo>
                    <a:pt x="43271" y="46235"/>
                  </a:lnTo>
                  <a:lnTo>
                    <a:pt x="43271" y="5048"/>
                  </a:lnTo>
                  <a:cubicBezTo>
                    <a:pt x="43271" y="2260"/>
                    <a:pt x="45532" y="0"/>
                    <a:pt x="48320" y="0"/>
                  </a:cubicBezTo>
                  <a:lnTo>
                    <a:pt x="68515" y="0"/>
                  </a:lnTo>
                  <a:cubicBezTo>
                    <a:pt x="71303" y="0"/>
                    <a:pt x="73564" y="2260"/>
                    <a:pt x="73564" y="5048"/>
                  </a:cubicBezTo>
                  <a:lnTo>
                    <a:pt x="73564" y="46235"/>
                  </a:lnTo>
                  <a:lnTo>
                    <a:pt x="114951" y="46235"/>
                  </a:lnTo>
                  <a:cubicBezTo>
                    <a:pt x="117739" y="46235"/>
                    <a:pt x="119999" y="48495"/>
                    <a:pt x="119999" y="51283"/>
                  </a:cubicBezTo>
                  <a:lnTo>
                    <a:pt x="119999" y="71479"/>
                  </a:lnTo>
                  <a:cubicBezTo>
                    <a:pt x="119999" y="74267"/>
                    <a:pt x="117739" y="76527"/>
                    <a:pt x="114951" y="76527"/>
                  </a:cubicBezTo>
                  <a:lnTo>
                    <a:pt x="73564" y="76527"/>
                  </a:lnTo>
                  <a:lnTo>
                    <a:pt x="73564" y="114951"/>
                  </a:lnTo>
                  <a:cubicBezTo>
                    <a:pt x="73564" y="117739"/>
                    <a:pt x="71303" y="120000"/>
                    <a:pt x="68515" y="120000"/>
                  </a:cubicBezTo>
                  <a:lnTo>
                    <a:pt x="48320" y="120000"/>
                  </a:lnTo>
                  <a:cubicBezTo>
                    <a:pt x="45532" y="120000"/>
                    <a:pt x="43271" y="117739"/>
                    <a:pt x="43271" y="114951"/>
                  </a:cubicBezTo>
                  <a:lnTo>
                    <a:pt x="43271" y="76527"/>
                  </a:lnTo>
                  <a:lnTo>
                    <a:pt x="5048" y="76527"/>
                  </a:lnTo>
                  <a:cubicBezTo>
                    <a:pt x="2260" y="76527"/>
                    <a:pt x="0" y="74267"/>
                    <a:pt x="0" y="71479"/>
                  </a:cubicBezTo>
                  <a:close/>
                </a:path>
              </a:pathLst>
            </a:custGeom>
            <a:solidFill>
              <a:srgbClr val="F2DADA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Shape 2056"/>
            <p:cNvSpPr/>
            <p:nvPr/>
          </p:nvSpPr>
          <p:spPr>
            <a:xfrm>
              <a:off x="1837921" y="5725464"/>
              <a:ext cx="1525610" cy="73001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Shape 2057"/>
            <p:cNvSpPr/>
            <p:nvPr/>
          </p:nvSpPr>
          <p:spPr>
            <a:xfrm>
              <a:off x="3692716" y="5682271"/>
              <a:ext cx="439774" cy="139241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Shape 2058"/>
            <p:cNvSpPr/>
            <p:nvPr/>
          </p:nvSpPr>
          <p:spPr>
            <a:xfrm>
              <a:off x="4092712" y="5605316"/>
              <a:ext cx="314616" cy="307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/</a:t>
              </a:r>
            </a:p>
          </p:txBody>
        </p:sp>
        <p:sp>
          <p:nvSpPr>
            <p:cNvPr id="2059" name="Shape 2059"/>
            <p:cNvSpPr/>
            <p:nvPr/>
          </p:nvSpPr>
          <p:spPr>
            <a:xfrm>
              <a:off x="4181548" y="5613798"/>
              <a:ext cx="425757" cy="307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30</a:t>
              </a:r>
            </a:p>
          </p:txBody>
        </p:sp>
        <p:sp>
          <p:nvSpPr>
            <p:cNvPr id="2060" name="Shape 2060"/>
            <p:cNvSpPr/>
            <p:nvPr/>
          </p:nvSpPr>
          <p:spPr>
            <a:xfrm>
              <a:off x="3787096" y="5613798"/>
              <a:ext cx="335988" cy="307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2061" name="Shape 2061"/>
            <p:cNvSpPr/>
            <p:nvPr/>
          </p:nvSpPr>
          <p:spPr>
            <a:xfrm>
              <a:off x="2137025" y="6226353"/>
              <a:ext cx="1756824" cy="294007"/>
            </a:xfrm>
            <a:prstGeom prst="roundRect">
              <a:avLst>
                <a:gd fmla="val 16667" name="adj"/>
              </a:avLst>
            </a:prstGeom>
            <a:solidFill>
              <a:srgbClr val="F2DADA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Shape 2062"/>
            <p:cNvSpPr/>
            <p:nvPr/>
          </p:nvSpPr>
          <p:spPr>
            <a:xfrm>
              <a:off x="1840764" y="5936826"/>
              <a:ext cx="2407069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7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영주님 이 물품을 구매하시겠습니까 ?</a:t>
              </a:r>
            </a:p>
          </p:txBody>
        </p:sp>
        <p:sp>
          <p:nvSpPr>
            <p:cNvPr id="2063" name="Shape 2063"/>
            <p:cNvSpPr/>
            <p:nvPr/>
          </p:nvSpPr>
          <p:spPr>
            <a:xfrm>
              <a:off x="2251169" y="4693894"/>
              <a:ext cx="2363012" cy="848382"/>
            </a:xfrm>
            <a:prstGeom prst="roundRect">
              <a:avLst>
                <a:gd fmla="val 10068" name="adj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7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구매 시 1,000 목재를 획득 할 수 있습니다.</a:t>
              </a:r>
            </a:p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Shape 2064"/>
            <p:cNvSpPr/>
            <p:nvPr/>
          </p:nvSpPr>
          <p:spPr>
            <a:xfrm>
              <a:off x="1401125" y="4710880"/>
              <a:ext cx="827999" cy="827999"/>
            </a:xfrm>
            <a:prstGeom prst="roundRect">
              <a:avLst>
                <a:gd fmla="val 11468" name="adj"/>
              </a:avLst>
            </a:prstGeom>
            <a:solidFill>
              <a:srgbClr val="E5DFEC"/>
            </a:solidFill>
            <a:ln cap="flat" cmpd="sng" w="19050">
              <a:solidFill>
                <a:srgbClr val="93895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65" name="Shape 206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473696" y="4787551"/>
              <a:ext cx="674658" cy="6746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66" name="Shape 2066"/>
            <p:cNvSpPr/>
            <p:nvPr/>
          </p:nvSpPr>
          <p:spPr>
            <a:xfrm>
              <a:off x="1408909" y="4350380"/>
              <a:ext cx="3213056" cy="276534"/>
            </a:xfrm>
            <a:prstGeom prst="roundRect">
              <a:avLst>
                <a:gd fmla="val 16667" name="adj"/>
              </a:avLst>
            </a:prstGeom>
            <a:solidFill>
              <a:schemeClr val="dk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Shape 2067"/>
            <p:cNvSpPr/>
            <p:nvPr/>
          </p:nvSpPr>
          <p:spPr>
            <a:xfrm>
              <a:off x="1352905" y="4339939"/>
              <a:ext cx="3309387" cy="307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1,000 목재</a:t>
              </a:r>
            </a:p>
          </p:txBody>
        </p:sp>
        <p:pic>
          <p:nvPicPr>
            <p:cNvPr id="2068" name="Shape 2068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2534730" y="6226101"/>
              <a:ext cx="317708" cy="31282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69" name="Shape 2069"/>
            <p:cNvSpPr/>
            <p:nvPr/>
          </p:nvSpPr>
          <p:spPr>
            <a:xfrm>
              <a:off x="2883361" y="6223380"/>
              <a:ext cx="605292" cy="307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1000</a:t>
              </a:r>
            </a:p>
          </p:txBody>
        </p:sp>
        <p:sp>
          <p:nvSpPr>
            <p:cNvPr id="2070" name="Shape 2070"/>
            <p:cNvSpPr/>
            <p:nvPr/>
          </p:nvSpPr>
          <p:spPr>
            <a:xfrm>
              <a:off x="1393011" y="4706407"/>
              <a:ext cx="573100" cy="496204"/>
            </a:xfrm>
            <a:prstGeom prst="diagStripe">
              <a:avLst>
                <a:gd fmla="val 50000" name="adj"/>
              </a:avLst>
            </a:prstGeom>
            <a:solidFill>
              <a:srgbClr val="7030A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Shape 2071"/>
            <p:cNvSpPr/>
            <p:nvPr/>
          </p:nvSpPr>
          <p:spPr>
            <a:xfrm rot="-2503649">
              <a:off x="1322533" y="4731304"/>
              <a:ext cx="560411" cy="3077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50%</a:t>
              </a:r>
            </a:p>
          </p:txBody>
        </p:sp>
      </p:grpSp>
      <p:sp>
        <p:nvSpPr>
          <p:cNvPr id="2072" name="Shape 2072"/>
          <p:cNvSpPr/>
          <p:nvPr/>
        </p:nvSpPr>
        <p:spPr>
          <a:xfrm flipH="1">
            <a:off x="7035844" y="2870980"/>
            <a:ext cx="335234" cy="19204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959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3" name="Shape 2073"/>
          <p:cNvSpPr/>
          <p:nvPr/>
        </p:nvSpPr>
        <p:spPr>
          <a:xfrm flipH="1">
            <a:off x="2599262" y="2911418"/>
            <a:ext cx="335234" cy="19204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959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4" name="Shape 207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30968" y="3577226"/>
            <a:ext cx="201998" cy="17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5" name="Shape 207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967939" y="3583991"/>
            <a:ext cx="201998" cy="17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6" name="Shape 2076"/>
          <p:cNvSpPr/>
          <p:nvPr/>
        </p:nvSpPr>
        <p:spPr>
          <a:xfrm>
            <a:off x="157829" y="910261"/>
            <a:ext cx="670696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14313" lvl="0" marL="214313" marR="0" rtl="0" algn="l">
              <a:spcBef>
                <a:spcPts val="0"/>
              </a:spcBef>
              <a:buClr>
                <a:schemeClr val="dk1"/>
              </a:buClr>
              <a:buSzPct val="95454"/>
              <a:buFont typeface="Noto Sans Symbols"/>
              <a:buChar char="◆"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상점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477079" y="365760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889817" y="1064448"/>
            <a:ext cx="7930653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정의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상점 : 유저가 게임 내 각종 컨텐츠에 사용되는 아이템들을 크라운을 소비하여 구매할 수 있는 곳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상점 판매 아이템 목록 : 아이템 기획서 참조(</a:t>
            </a:r>
            <a:r>
              <a:rPr lang="en-US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https://drive.google.com/open?id=1JPcA4Wj4TRmn678WsKnrz3JPdBnkBDijrCJ71HwoOYc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크라운 : 유저가 결제를 통해 얻을 수 있는 재화. 게임 내 각종 컨텐츠에서도 소량 획득할 수 있다. 아이템 구매 및 즉시 가속, 즉시 업그레이드 등에 사용된다.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/>
        </p:nvSpPr>
        <p:spPr>
          <a:xfrm>
            <a:off x="477079" y="365760"/>
            <a:ext cx="1189800" cy="3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611550" y="735102"/>
            <a:ext cx="8201400" cy="6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상점 구성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메인 UI의 ‘가방&amp;상점’ → ‘상점’ 탭으로 진입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총 5개의 탭이 존재 (Hot Sale / 자원 / 전쟁 / 버프 / 기타)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아이템의 종류에 따라 자원, 전쟁, 버프, 기타 4개의 탭에 각각 나누어 배치된다.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</a:rPr>
              <a:t>※ 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아이템의 </a:t>
            </a:r>
            <a:r>
              <a:rPr lang="en-US" sz="1000">
                <a:solidFill>
                  <a:schemeClr val="dk1"/>
                </a:solidFill>
              </a:rPr>
              <a:t>진열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순서와 어느 탭에 배치되는지 등은 </a:t>
            </a:r>
            <a:r>
              <a:rPr lang="en-US" sz="1000">
                <a:solidFill>
                  <a:schemeClr val="dk1"/>
                </a:solidFill>
              </a:rPr>
              <a:t>데이터테이블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에서 정의한다.</a:t>
            </a:r>
          </a:p>
          <a:p>
            <a:pPr indent="0" lvl="1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>
                <a:solidFill>
                  <a:srgbClr val="FF0000"/>
                </a:solidFill>
              </a:rPr>
              <a:t>※ 아이템 진열번호가 중복되거나 연속적이지 않을 경우 에러로 체크한다.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Hot Sale </a:t>
            </a:r>
            <a:r>
              <a:rPr b="1" lang="en-US" sz="1200">
                <a:solidFill>
                  <a:schemeClr val="dk1"/>
                </a:solidFill>
              </a:rPr>
              <a:t>아이템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Hot Sale 탭은 아이템들의 판매 촉진으로 유저들의 크라운 소모 및 결제유도를 목적으로 한다.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Hot Sale에 노출되는 아이템들은 Hot Sale 탭과 원래 위치한 탭 두 곳에 중복 노출된다.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Hot Sale 아이템 중 일부는 이미지에 ‘</a:t>
            </a:r>
            <a:r>
              <a:rPr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HOT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 </a:t>
            </a:r>
            <a:r>
              <a:rPr lang="en-US" sz="1200">
                <a:solidFill>
                  <a:schemeClr val="dk1"/>
                </a:solidFill>
              </a:rPr>
              <a:t>띠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 붙는다. (</a:t>
            </a:r>
            <a:r>
              <a:rPr lang="en-US" sz="1200">
                <a:solidFill>
                  <a:schemeClr val="dk1"/>
                </a:solidFill>
              </a:rPr>
              <a:t>데이터테이블에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서 직접 설정 및 해제)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할인 아이템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할인이 적용 중인 아이템 이미지에는 ‘</a:t>
            </a:r>
            <a:r>
              <a:rPr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-NN%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’(할인율) </a:t>
            </a:r>
            <a:r>
              <a:rPr lang="en-US" sz="1200">
                <a:solidFill>
                  <a:schemeClr val="dk1"/>
                </a:solidFill>
              </a:rPr>
              <a:t>띠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 붙는다. (</a:t>
            </a:r>
            <a:r>
              <a:rPr lang="en-US" sz="1200">
                <a:solidFill>
                  <a:schemeClr val="dk1"/>
                </a:solidFill>
              </a:rPr>
              <a:t>데이터테이블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에서 직접 설정 및 해제)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</a:rPr>
              <a:t>※ 데이터테이블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에서 각 아이템의 </a:t>
            </a:r>
            <a:r>
              <a:rPr b="0" i="0" lang="en-US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할인율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을 설정할 수 있다. </a:t>
            </a:r>
            <a:r>
              <a:rPr b="0" i="0" lang="en-US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할인이 적용되면 해당 아이템의 가격이 할인율만큼 감소 적용된다.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rgbClr val="FF0000"/>
                </a:solidFill>
              </a:rPr>
              <a:t>    </a:t>
            </a:r>
            <a:r>
              <a:rPr b="0" i="0" lang="en-US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US" sz="1000">
                <a:solidFill>
                  <a:srgbClr val="FF0000"/>
                </a:solidFill>
              </a:rPr>
              <a:t>할인 후</a:t>
            </a:r>
            <a:r>
              <a:rPr lang="en-US" sz="1000">
                <a:solidFill>
                  <a:srgbClr val="FF0000"/>
                </a:solidFill>
              </a:rPr>
              <a:t> 가격 소수점 이하 버림)</a:t>
            </a:r>
          </a:p>
          <a:p>
            <a:pPr indent="0" lvl="1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>
                <a:solidFill>
                  <a:srgbClr val="FF0000"/>
                </a:solidFill>
              </a:rPr>
              <a:t>※ 할인 띠가 붙지 않은 아이템에 0 이외의 할인율이 적용되었을 경우 에러로 체크한다.</a:t>
            </a:r>
          </a:p>
          <a:p>
            <a:pPr indent="0" lvl="1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>
                <a:solidFill>
                  <a:srgbClr val="FF0000"/>
                </a:solidFill>
              </a:rPr>
              <a:t>※ 할인 띠가 붙은 아이템의 할인율이 0일 경우 에러로 체크한다.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할인 중인 아이템이 반드시 Hot Sale에 들어가는 것은 아니다.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아이템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새로 등록된 아이템 이미지에는 ‘NEW’ </a:t>
            </a:r>
            <a:r>
              <a:rPr lang="en-US" sz="1200">
                <a:solidFill>
                  <a:schemeClr val="dk1"/>
                </a:solidFill>
              </a:rPr>
              <a:t>띠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 붙는다. (</a:t>
            </a:r>
            <a:r>
              <a:rPr lang="en-US" sz="1200">
                <a:solidFill>
                  <a:schemeClr val="dk1"/>
                </a:solidFill>
              </a:rPr>
              <a:t>데이터테이블에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서 직접 설정 및 해제)</a:t>
            </a:r>
          </a:p>
          <a:p>
            <a:pPr lv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>
                <a:solidFill>
                  <a:srgbClr val="FF0000"/>
                </a:solidFill>
              </a:rPr>
              <a:t>※ 아이템 띠는 3개 중 1개만 적용할 수 있다.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solidFill>
                  <a:srgbClr val="FF0000"/>
                </a:solidFill>
              </a:rPr>
              <a:t>※ 상점에 진열되는 아이템들의 변경사항에 대한 적용은 점검 및 업데이트 등의 서버 재배포 시에만 가능하다.</a:t>
            </a:r>
          </a:p>
        </p:txBody>
      </p:sp>
      <p:sp>
        <p:nvSpPr>
          <p:cNvPr id="107" name="Shape 107"/>
          <p:cNvSpPr/>
          <p:nvPr/>
        </p:nvSpPr>
        <p:spPr>
          <a:xfrm>
            <a:off x="5786747" y="256382"/>
            <a:ext cx="686700" cy="6867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Item01 IMG</a:t>
            </a:r>
          </a:p>
        </p:txBody>
      </p:sp>
      <p:sp>
        <p:nvSpPr>
          <p:cNvPr id="108" name="Shape 108"/>
          <p:cNvSpPr/>
          <p:nvPr/>
        </p:nvSpPr>
        <p:spPr>
          <a:xfrm rot="-1933214">
            <a:off x="5664862" y="308458"/>
            <a:ext cx="703896" cy="120936"/>
          </a:xfrm>
          <a:prstGeom prst="trapezoid">
            <a:avLst>
              <a:gd fmla="val 63851" name="adj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HOT</a:t>
            </a:r>
          </a:p>
        </p:txBody>
      </p:sp>
      <p:sp>
        <p:nvSpPr>
          <p:cNvPr id="109" name="Shape 109"/>
          <p:cNvSpPr/>
          <p:nvPr/>
        </p:nvSpPr>
        <p:spPr>
          <a:xfrm>
            <a:off x="6912882" y="256382"/>
            <a:ext cx="686700" cy="6867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Item01 IMG</a:t>
            </a:r>
          </a:p>
        </p:txBody>
      </p:sp>
      <p:sp>
        <p:nvSpPr>
          <p:cNvPr id="110" name="Shape 110"/>
          <p:cNvSpPr/>
          <p:nvPr/>
        </p:nvSpPr>
        <p:spPr>
          <a:xfrm rot="-1933214">
            <a:off x="6790996" y="308459"/>
            <a:ext cx="703896" cy="120936"/>
          </a:xfrm>
          <a:prstGeom prst="trapezoid">
            <a:avLst>
              <a:gd fmla="val 63851" name="adj"/>
            </a:avLst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-50%</a:t>
            </a:r>
          </a:p>
        </p:txBody>
      </p:sp>
      <p:sp>
        <p:nvSpPr>
          <p:cNvPr id="111" name="Shape 111"/>
          <p:cNvSpPr/>
          <p:nvPr/>
        </p:nvSpPr>
        <p:spPr>
          <a:xfrm>
            <a:off x="5686810" y="418158"/>
            <a:ext cx="85500" cy="18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6810015" y="418158"/>
            <a:ext cx="85500" cy="18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7186865" y="97085"/>
            <a:ext cx="288000" cy="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5521404" y="1086883"/>
            <a:ext cx="1141200" cy="300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HOT </a:t>
            </a:r>
            <a:r>
              <a:rPr lang="en-US" sz="900">
                <a:solidFill>
                  <a:schemeClr val="lt1"/>
                </a:solidFill>
              </a:rPr>
              <a:t>띠</a:t>
            </a: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적용된 이미지</a:t>
            </a:r>
          </a:p>
        </p:txBody>
      </p:sp>
      <p:sp>
        <p:nvSpPr>
          <p:cNvPr id="115" name="Shape 115"/>
          <p:cNvSpPr/>
          <p:nvPr/>
        </p:nvSpPr>
        <p:spPr>
          <a:xfrm>
            <a:off x="6685500" y="1081662"/>
            <a:ext cx="1141200" cy="300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할인 </a:t>
            </a:r>
            <a:r>
              <a:rPr lang="en-US" sz="900">
                <a:solidFill>
                  <a:schemeClr val="lt1"/>
                </a:solidFill>
              </a:rPr>
              <a:t>띠</a:t>
            </a: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적용된 이미지</a:t>
            </a:r>
          </a:p>
        </p:txBody>
      </p:sp>
      <p:sp>
        <p:nvSpPr>
          <p:cNvPr id="116" name="Shape 116"/>
          <p:cNvSpPr/>
          <p:nvPr/>
        </p:nvSpPr>
        <p:spPr>
          <a:xfrm>
            <a:off x="8132535" y="256382"/>
            <a:ext cx="686700" cy="6867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Item01 IMG</a:t>
            </a:r>
          </a:p>
        </p:txBody>
      </p:sp>
      <p:sp>
        <p:nvSpPr>
          <p:cNvPr id="117" name="Shape 117"/>
          <p:cNvSpPr/>
          <p:nvPr/>
        </p:nvSpPr>
        <p:spPr>
          <a:xfrm rot="-1933214">
            <a:off x="8010650" y="308458"/>
            <a:ext cx="703896" cy="120936"/>
          </a:xfrm>
          <a:prstGeom prst="trapezoid">
            <a:avLst>
              <a:gd fmla="val 63851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</a:p>
        </p:txBody>
      </p:sp>
      <p:sp>
        <p:nvSpPr>
          <p:cNvPr id="118" name="Shape 118"/>
          <p:cNvSpPr/>
          <p:nvPr/>
        </p:nvSpPr>
        <p:spPr>
          <a:xfrm>
            <a:off x="8437851" y="97085"/>
            <a:ext cx="288000" cy="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/>
          <p:nvPr/>
        </p:nvSpPr>
        <p:spPr>
          <a:xfrm>
            <a:off x="8032598" y="418158"/>
            <a:ext cx="85500" cy="18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7867191" y="1081662"/>
            <a:ext cx="1141200" cy="300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NEW </a:t>
            </a:r>
            <a:r>
              <a:rPr lang="en-US" sz="900">
                <a:solidFill>
                  <a:schemeClr val="lt1"/>
                </a:solidFill>
              </a:rPr>
              <a:t>띠</a:t>
            </a: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적용된 이미지</a:t>
            </a:r>
          </a:p>
        </p:txBody>
      </p:sp>
      <p:sp>
        <p:nvSpPr>
          <p:cNvPr id="121" name="Shape 121"/>
          <p:cNvSpPr/>
          <p:nvPr/>
        </p:nvSpPr>
        <p:spPr>
          <a:xfrm>
            <a:off x="6092063" y="97085"/>
            <a:ext cx="288000" cy="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/>
        </p:nvSpPr>
        <p:spPr>
          <a:xfrm>
            <a:off x="477079" y="365760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611558" y="735091"/>
            <a:ext cx="8201344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상점 – 아이템 구매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구매하고자 하는 아이템을 선택, 수량을 정하고 구매할 수 있다.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아이템은 1회에 최소 1개 이상 구매할 수 있다.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아이템은 1회에 한 상품만 구매할 수 있다.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구매 횟수에는 제한이 없다.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구매 즉시 보유 크라운이 구매가격만큼 차감된다.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아이템은 구매 즉시 인벤토리에 보관된다.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구매한 아이템은 인벤토리의 아이템 정렬 규칙에 따라 정렬된다. </a:t>
            </a:r>
            <a:r>
              <a:rPr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(아이템 정렬 규칙은 인벤토리 기획서 참조)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수량은 스크롤바 / + - 버튼 / 키패드 입력으로 변경할 수 있다.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구매 수량 디폴트 값은 1이다.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구매 수량 최대값은 현재 보유 중인 크라운으로 구매 가능한 최대 개수이다.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{(해당 아이템 1개의 가격) × </a:t>
            </a:r>
            <a:r>
              <a:rPr b="1" i="1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х</a:t>
            </a: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≤ 보유 중인 크라운}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 </a:t>
            </a:r>
            <a:r>
              <a:rPr b="1" i="1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х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의 최대값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키패드로 구매할 수 있는 최대값보다 큰 수를 입력 시 최대값으로 변경된다.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키패드로 0이하의 값을 입력 시 1로 변경된다.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/>
        </p:nvSpPr>
        <p:spPr>
          <a:xfrm>
            <a:off x="477079" y="365760"/>
            <a:ext cx="1189800" cy="3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</a:rPr>
              <a:t>에러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dk1"/>
                </a:solidFill>
              </a:rPr>
              <a:t>체크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611550" y="735095"/>
            <a:ext cx="8201400" cy="605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1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/>
              <a:t>이하의 경우는 에러로 판단한다.</a:t>
            </a:r>
          </a:p>
          <a:p>
            <a:pPr indent="-304800" lvl="0" marL="9144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-US" sz="1200"/>
              <a:t>아이템 가격이 없거나 0인 경우</a:t>
            </a:r>
          </a:p>
          <a:p>
            <a:pPr indent="-304800" lvl="0" marL="9144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-US" sz="1200"/>
              <a:t>할인 적용 후 가격이 0인 경우</a:t>
            </a:r>
          </a:p>
          <a:p>
            <a:pPr indent="-304800" lvl="0" marL="9144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-US" sz="1200"/>
              <a:t>아이템 진열번호가 중복되거나 연속적이지 않을 경우</a:t>
            </a:r>
          </a:p>
          <a:p>
            <a:pPr indent="-304800" lvl="0" marL="9144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-US" sz="1200"/>
              <a:t>할인 띠가 붙지 않은 아이템에 0 이외의 할인율이 적용되었을 경우</a:t>
            </a:r>
          </a:p>
          <a:p>
            <a:pPr indent="-304800" lvl="0" marL="9144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-US" sz="1200"/>
              <a:t>할인 띠가 붙은 아이템의 할인율이 1보다 작거나 99보다 클 경우</a:t>
            </a:r>
          </a:p>
          <a:p>
            <a:pPr indent="-304800" lvl="0" marL="9144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-US" sz="1200"/>
              <a:t>진열된 아이템의 Buyable(구매 가능 여부) 값이 1이 아닐 경우</a:t>
            </a:r>
          </a:p>
          <a:p>
            <a:pPr indent="-304800" lvl="0" marL="9144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-US" sz="1200"/>
              <a:t>진열된 아이템의 InventoryLocationType(인벤토리 위치 타입)이 ILT_Inventory가 아닐 경우</a:t>
            </a:r>
          </a:p>
          <a:p>
            <a:pPr indent="-304800" lvl="0" marL="9144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-US" sz="1200"/>
              <a:t>2개 탭에서 중복 노출되는 아이템의 경우, 각 탭에 적용된 할인율의 값이 다를 때</a:t>
            </a:r>
          </a:p>
          <a:p>
            <a:pPr indent="-304800" lvl="0" marL="9144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-US" sz="1200"/>
              <a:t>2개 탭에서 중복 노출되는 아이템의 경우, 각 탭에 적용된 ItemRibbonType의 값이 다를 때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/>
        </p:nvSpPr>
        <p:spPr>
          <a:xfrm>
            <a:off x="477079" y="365760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611558" y="735091"/>
            <a:ext cx="36004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상점 – 상점 진입 플로우</a:t>
            </a:r>
          </a:p>
        </p:txBody>
      </p:sp>
      <p:pic>
        <p:nvPicPr>
          <p:cNvPr id="141" name="Shape 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4737" y="1188512"/>
            <a:ext cx="3809999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/>
        </p:nvSpPr>
        <p:spPr>
          <a:xfrm>
            <a:off x="477079" y="365760"/>
            <a:ext cx="9525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상점 UI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611558" y="735091"/>
            <a:ext cx="3600401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상점 진입(1)</a:t>
            </a:r>
          </a:p>
        </p:txBody>
      </p:sp>
      <p:pic>
        <p:nvPicPr>
          <p:cNvPr id="148" name="Shape 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800" y="365760"/>
            <a:ext cx="3386975" cy="6021288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/>
          <p:nvPr/>
        </p:nvSpPr>
        <p:spPr>
          <a:xfrm>
            <a:off x="3491880" y="6021287"/>
            <a:ext cx="648071" cy="365759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0" name="Shape 150"/>
          <p:cNvCxnSpPr/>
          <p:nvPr/>
        </p:nvCxnSpPr>
        <p:spPr>
          <a:xfrm>
            <a:off x="1979711" y="5013176"/>
            <a:ext cx="1512167" cy="1008112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51" name="Shape 151"/>
          <p:cNvSpPr/>
          <p:nvPr/>
        </p:nvSpPr>
        <p:spPr>
          <a:xfrm>
            <a:off x="745506" y="4736935"/>
            <a:ext cx="1368152" cy="36004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가방&amp;상점 터치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/>
        </p:nvSpPr>
        <p:spPr>
          <a:xfrm>
            <a:off x="477079" y="365760"/>
            <a:ext cx="9525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상점 UI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611558" y="735091"/>
            <a:ext cx="36004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상점 진입(2)</a:t>
            </a:r>
          </a:p>
        </p:txBody>
      </p:sp>
      <p:sp>
        <p:nvSpPr>
          <p:cNvPr id="158" name="Shape 158"/>
          <p:cNvSpPr/>
          <p:nvPr/>
        </p:nvSpPr>
        <p:spPr>
          <a:xfrm>
            <a:off x="745506" y="4736935"/>
            <a:ext cx="1368152" cy="36004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상점 터치</a:t>
            </a:r>
          </a:p>
        </p:txBody>
      </p:sp>
      <p:pic>
        <p:nvPicPr>
          <p:cNvPr id="159" name="Shape 1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4741" y="365760"/>
            <a:ext cx="3527099" cy="627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/>
          <p:nvPr/>
        </p:nvSpPr>
        <p:spPr>
          <a:xfrm>
            <a:off x="3074740" y="366698"/>
            <a:ext cx="3533660" cy="6277426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3071548" y="5320839"/>
            <a:ext cx="3544336" cy="682460"/>
          </a:xfrm>
          <a:prstGeom prst="rect">
            <a:avLst/>
          </a:prstGeom>
          <a:solidFill>
            <a:srgbClr val="C55A11">
              <a:alpha val="28235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BFBFBF"/>
              </a:buClr>
              <a:buSzPct val="25000"/>
              <a:buFont typeface="Arial"/>
              <a:buNone/>
            </a:pPr>
            <a:r>
              <a:rPr b="1" lang="en-US" sz="105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  <p:grpSp>
        <p:nvGrpSpPr>
          <p:cNvPr id="162" name="Shape 162"/>
          <p:cNvGrpSpPr/>
          <p:nvPr/>
        </p:nvGrpSpPr>
        <p:grpSpPr>
          <a:xfrm>
            <a:off x="3157896" y="6003301"/>
            <a:ext cx="3398208" cy="579976"/>
            <a:chOff x="2429815" y="5939362"/>
            <a:chExt cx="3398208" cy="579976"/>
          </a:xfrm>
        </p:grpSpPr>
        <p:grpSp>
          <p:nvGrpSpPr>
            <p:cNvPr id="163" name="Shape 163"/>
            <p:cNvGrpSpPr/>
            <p:nvPr/>
          </p:nvGrpSpPr>
          <p:grpSpPr>
            <a:xfrm>
              <a:off x="3495717" y="5965156"/>
              <a:ext cx="2332305" cy="553824"/>
              <a:chOff x="3495717" y="5964319"/>
              <a:chExt cx="2332305" cy="553824"/>
            </a:xfrm>
          </p:grpSpPr>
          <p:sp>
            <p:nvSpPr>
              <p:cNvPr id="164" name="Shape 164"/>
              <p:cNvSpPr/>
              <p:nvPr/>
            </p:nvSpPr>
            <p:spPr>
              <a:xfrm>
                <a:off x="4778542" y="5998351"/>
                <a:ext cx="1049480" cy="516098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D1D1D1"/>
                  </a:gs>
                  <a:gs pos="50000">
                    <a:srgbClr val="C7C7C7"/>
                  </a:gs>
                  <a:gs pos="100000">
                    <a:srgbClr val="C0C0C0"/>
                  </a:gs>
                </a:gsLst>
                <a:lin ang="5400000" scaled="0"/>
              </a:gradFill>
              <a:ln cap="flat" cmpd="sng" w="9525">
                <a:solidFill>
                  <a:schemeClr val="accent3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Clr>
                    <a:schemeClr val="dk1"/>
                  </a:buClr>
                  <a:buFont typeface="Arial"/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Shape 165"/>
              <p:cNvSpPr/>
              <p:nvPr/>
            </p:nvSpPr>
            <p:spPr>
              <a:xfrm>
                <a:off x="4841587" y="6052305"/>
                <a:ext cx="938077" cy="276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Clr>
                    <a:srgbClr val="595959"/>
                  </a:buClr>
                  <a:buSzPct val="25000"/>
                  <a:buFont typeface="Arial"/>
                  <a:buNone/>
                </a:pPr>
                <a:r>
                  <a:rPr b="1" lang="en-US" sz="1200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rPr>
                  <a:t>TRAINING</a:t>
                </a:r>
              </a:p>
            </p:txBody>
          </p:sp>
          <p:sp>
            <p:nvSpPr>
              <p:cNvPr id="166" name="Shape 166"/>
              <p:cNvSpPr/>
              <p:nvPr/>
            </p:nvSpPr>
            <p:spPr>
              <a:xfrm>
                <a:off x="4898782" y="6343935"/>
                <a:ext cx="820899" cy="121738"/>
              </a:xfrm>
              <a:prstGeom prst="rect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lang="en-US" sz="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99d 23:59:59</a:t>
                </a:r>
              </a:p>
            </p:txBody>
          </p:sp>
          <p:sp>
            <p:nvSpPr>
              <p:cNvPr id="167" name="Shape 167"/>
              <p:cNvSpPr/>
              <p:nvPr/>
            </p:nvSpPr>
            <p:spPr>
              <a:xfrm>
                <a:off x="3495717" y="6002046"/>
                <a:ext cx="1210974" cy="516098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 cap="flat" cmpd="sng" w="12700">
                <a:solidFill>
                  <a:srgbClr val="31538F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Clr>
                    <a:schemeClr val="dk1"/>
                  </a:buClr>
                  <a:buFont typeface="Arial"/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3655623" y="5964319"/>
                <a:ext cx="949296" cy="430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lang="en-US" sz="105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Immediate </a:t>
                </a:r>
              </a:p>
              <a:p>
                <a:pPr indent="0" lvl="0" marL="0" marR="0" rtl="0" algn="ctr"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lang="en-US" sz="105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Training</a:t>
                </a:r>
              </a:p>
            </p:txBody>
          </p:sp>
          <p:sp>
            <p:nvSpPr>
              <p:cNvPr id="169" name="Shape 169"/>
              <p:cNvSpPr/>
              <p:nvPr/>
            </p:nvSpPr>
            <p:spPr>
              <a:xfrm>
                <a:off x="3710471" y="6344575"/>
                <a:ext cx="798990" cy="13389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Clr>
                    <a:srgbClr val="FFFF00"/>
                  </a:buClr>
                  <a:buSzPct val="25000"/>
                  <a:buFont typeface="Arial"/>
                  <a:buNone/>
                </a:pPr>
                <a:r>
                  <a:rPr b="1" lang="en-US" sz="800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99999999</a:t>
                </a:r>
              </a:p>
            </p:txBody>
          </p:sp>
          <p:pic>
            <p:nvPicPr>
              <p:cNvPr id="170" name="Shape 17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553423" y="6311428"/>
                <a:ext cx="226311" cy="16926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71" name="Shape 171"/>
            <p:cNvGrpSpPr/>
            <p:nvPr/>
          </p:nvGrpSpPr>
          <p:grpSpPr>
            <a:xfrm>
              <a:off x="2429815" y="5939362"/>
              <a:ext cx="803464" cy="579976"/>
              <a:chOff x="2429816" y="5901771"/>
              <a:chExt cx="803464" cy="579976"/>
            </a:xfrm>
          </p:grpSpPr>
          <p:sp>
            <p:nvSpPr>
              <p:cNvPr id="172" name="Shape 172"/>
              <p:cNvSpPr/>
              <p:nvPr/>
            </p:nvSpPr>
            <p:spPr>
              <a:xfrm>
                <a:off x="2429816" y="5901771"/>
                <a:ext cx="803464" cy="579976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Clr>
                    <a:schemeClr val="dk1"/>
                  </a:buClr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Shape 173"/>
              <p:cNvSpPr/>
              <p:nvPr/>
            </p:nvSpPr>
            <p:spPr>
              <a:xfrm rot="10800000">
                <a:off x="2515980" y="5949637"/>
                <a:ext cx="542628" cy="484243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gradFill>
                <a:gsLst>
                  <a:gs pos="0">
                    <a:srgbClr val="B0CAE9"/>
                  </a:gs>
                  <a:gs pos="50000">
                    <a:srgbClr val="A1C1E4"/>
                  </a:gs>
                  <a:gs pos="100000">
                    <a:srgbClr val="90B8E4"/>
                  </a:gs>
                </a:gsLst>
                <a:lin ang="5400000" scaled="0"/>
              </a:gradFill>
              <a:ln cap="flat" cmpd="sng" w="9525">
                <a:solidFill>
                  <a:schemeClr val="accen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Clr>
                    <a:schemeClr val="dk1"/>
                  </a:buClr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174" name="Shape 1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4741" y="365760"/>
            <a:ext cx="3527099" cy="627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/>
          <p:nvPr/>
        </p:nvSpPr>
        <p:spPr>
          <a:xfrm>
            <a:off x="3074740" y="366698"/>
            <a:ext cx="3533660" cy="6277426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6" name="Shape 176"/>
          <p:cNvGrpSpPr/>
          <p:nvPr/>
        </p:nvGrpSpPr>
        <p:grpSpPr>
          <a:xfrm>
            <a:off x="3186206" y="476448"/>
            <a:ext cx="3321538" cy="6081165"/>
            <a:chOff x="2458125" y="34382"/>
            <a:chExt cx="3770057" cy="6902326"/>
          </a:xfrm>
        </p:grpSpPr>
        <p:sp>
          <p:nvSpPr>
            <p:cNvPr id="177" name="Shape 177"/>
            <p:cNvSpPr/>
            <p:nvPr/>
          </p:nvSpPr>
          <p:spPr>
            <a:xfrm>
              <a:off x="2458125" y="34382"/>
              <a:ext cx="3770056" cy="6202450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4501255" y="6373373"/>
              <a:ext cx="1726927" cy="56333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5F82CA"/>
                </a:gs>
                <a:gs pos="50000">
                  <a:srgbClr val="3C70CA"/>
                </a:gs>
                <a:gs pos="100000">
                  <a:srgbClr val="2E60B9"/>
                </a:gs>
              </a:gsLst>
              <a:lin ang="5400000" scaled="0"/>
            </a:gradFill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상점</a:t>
              </a:r>
            </a:p>
          </p:txBody>
        </p:sp>
        <p:sp>
          <p:nvSpPr>
            <p:cNvPr id="179" name="Shape 179"/>
            <p:cNvSpPr/>
            <p:nvPr/>
          </p:nvSpPr>
          <p:spPr>
            <a:xfrm>
              <a:off x="2543588" y="486539"/>
              <a:ext cx="3611324" cy="566171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2627783" y="623854"/>
              <a:ext cx="779267" cy="779267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</a:t>
              </a:r>
            </a:p>
          </p:txBody>
        </p:sp>
        <p:sp>
          <p:nvSpPr>
            <p:cNvPr id="181" name="Shape 181"/>
            <p:cNvSpPr/>
            <p:nvPr/>
          </p:nvSpPr>
          <p:spPr>
            <a:xfrm>
              <a:off x="4403982" y="623854"/>
              <a:ext cx="779267" cy="779267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</a:t>
              </a:r>
            </a:p>
          </p:txBody>
        </p:sp>
        <p:sp>
          <p:nvSpPr>
            <p:cNvPr id="182" name="Shape 182"/>
            <p:cNvSpPr/>
            <p:nvPr/>
          </p:nvSpPr>
          <p:spPr>
            <a:xfrm>
              <a:off x="5292080" y="623854"/>
              <a:ext cx="779267" cy="779267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</a:t>
              </a:r>
            </a:p>
          </p:txBody>
        </p:sp>
        <p:sp>
          <p:nvSpPr>
            <p:cNvPr id="183" name="Shape 183"/>
            <p:cNvSpPr/>
            <p:nvPr/>
          </p:nvSpPr>
          <p:spPr>
            <a:xfrm>
              <a:off x="3515882" y="623854"/>
              <a:ext cx="779267" cy="779267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</a:t>
              </a:r>
            </a:p>
          </p:txBody>
        </p:sp>
        <p:sp>
          <p:nvSpPr>
            <p:cNvPr id="184" name="Shape 184"/>
            <p:cNvSpPr/>
            <p:nvPr/>
          </p:nvSpPr>
          <p:spPr>
            <a:xfrm>
              <a:off x="2627783" y="1487950"/>
              <a:ext cx="779267" cy="779267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</a:t>
              </a:r>
            </a:p>
          </p:txBody>
        </p:sp>
        <p:sp>
          <p:nvSpPr>
            <p:cNvPr id="185" name="Shape 185"/>
            <p:cNvSpPr/>
            <p:nvPr/>
          </p:nvSpPr>
          <p:spPr>
            <a:xfrm>
              <a:off x="4403982" y="1487950"/>
              <a:ext cx="779267" cy="779267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</a:t>
              </a:r>
            </a:p>
          </p:txBody>
        </p:sp>
        <p:sp>
          <p:nvSpPr>
            <p:cNvPr id="186" name="Shape 186"/>
            <p:cNvSpPr/>
            <p:nvPr/>
          </p:nvSpPr>
          <p:spPr>
            <a:xfrm>
              <a:off x="5292080" y="1487950"/>
              <a:ext cx="779267" cy="779267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</a:t>
              </a:r>
            </a:p>
          </p:txBody>
        </p:sp>
        <p:sp>
          <p:nvSpPr>
            <p:cNvPr id="187" name="Shape 187"/>
            <p:cNvSpPr/>
            <p:nvPr/>
          </p:nvSpPr>
          <p:spPr>
            <a:xfrm>
              <a:off x="3515882" y="1487950"/>
              <a:ext cx="779267" cy="779267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</a:t>
              </a:r>
            </a:p>
          </p:txBody>
        </p:sp>
        <p:sp>
          <p:nvSpPr>
            <p:cNvPr id="188" name="Shape 188"/>
            <p:cNvSpPr/>
            <p:nvPr/>
          </p:nvSpPr>
          <p:spPr>
            <a:xfrm>
              <a:off x="2627783" y="2340663"/>
              <a:ext cx="779267" cy="779267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</a:t>
              </a:r>
            </a:p>
          </p:txBody>
        </p:sp>
        <p:sp>
          <p:nvSpPr>
            <p:cNvPr id="189" name="Shape 189"/>
            <p:cNvSpPr/>
            <p:nvPr/>
          </p:nvSpPr>
          <p:spPr>
            <a:xfrm>
              <a:off x="4403982" y="2340663"/>
              <a:ext cx="779267" cy="779267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FFFF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</a:t>
              </a:r>
            </a:p>
          </p:txBody>
        </p:sp>
        <p:sp>
          <p:nvSpPr>
            <p:cNvPr id="190" name="Shape 190"/>
            <p:cNvSpPr/>
            <p:nvPr/>
          </p:nvSpPr>
          <p:spPr>
            <a:xfrm>
              <a:off x="5292080" y="2340663"/>
              <a:ext cx="779267" cy="779267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</a:t>
              </a:r>
            </a:p>
          </p:txBody>
        </p:sp>
        <p:sp>
          <p:nvSpPr>
            <p:cNvPr id="191" name="Shape 191"/>
            <p:cNvSpPr/>
            <p:nvPr/>
          </p:nvSpPr>
          <p:spPr>
            <a:xfrm>
              <a:off x="3515882" y="2340663"/>
              <a:ext cx="779267" cy="779267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</a:t>
              </a:r>
            </a:p>
          </p:txBody>
        </p:sp>
        <p:sp>
          <p:nvSpPr>
            <p:cNvPr id="192" name="Shape 192"/>
            <p:cNvSpPr/>
            <p:nvPr/>
          </p:nvSpPr>
          <p:spPr>
            <a:xfrm>
              <a:off x="2627783" y="3417617"/>
              <a:ext cx="779267" cy="779267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</a:t>
              </a:r>
            </a:p>
          </p:txBody>
        </p:sp>
        <p:sp>
          <p:nvSpPr>
            <p:cNvPr id="193" name="Shape 193"/>
            <p:cNvSpPr/>
            <p:nvPr/>
          </p:nvSpPr>
          <p:spPr>
            <a:xfrm>
              <a:off x="4403982" y="3417617"/>
              <a:ext cx="779267" cy="779267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</a:t>
              </a:r>
            </a:p>
          </p:txBody>
        </p:sp>
        <p:sp>
          <p:nvSpPr>
            <p:cNvPr id="194" name="Shape 194"/>
            <p:cNvSpPr/>
            <p:nvPr/>
          </p:nvSpPr>
          <p:spPr>
            <a:xfrm>
              <a:off x="5292080" y="3417617"/>
              <a:ext cx="779267" cy="779267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</a:t>
              </a:r>
            </a:p>
          </p:txBody>
        </p:sp>
        <p:sp>
          <p:nvSpPr>
            <p:cNvPr id="195" name="Shape 195"/>
            <p:cNvSpPr/>
            <p:nvPr/>
          </p:nvSpPr>
          <p:spPr>
            <a:xfrm>
              <a:off x="3515882" y="3417617"/>
              <a:ext cx="779267" cy="779267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</a:t>
              </a:r>
            </a:p>
          </p:txBody>
        </p:sp>
        <p:sp>
          <p:nvSpPr>
            <p:cNvPr id="196" name="Shape 196"/>
            <p:cNvSpPr/>
            <p:nvPr/>
          </p:nvSpPr>
          <p:spPr>
            <a:xfrm>
              <a:off x="2627783" y="4293096"/>
              <a:ext cx="779267" cy="779267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</a:t>
              </a:r>
            </a:p>
          </p:txBody>
        </p:sp>
        <p:sp>
          <p:nvSpPr>
            <p:cNvPr id="197" name="Shape 197"/>
            <p:cNvSpPr/>
            <p:nvPr/>
          </p:nvSpPr>
          <p:spPr>
            <a:xfrm>
              <a:off x="4403982" y="4293096"/>
              <a:ext cx="779267" cy="779267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</a:t>
              </a:r>
            </a:p>
          </p:txBody>
        </p:sp>
        <p:sp>
          <p:nvSpPr>
            <p:cNvPr id="198" name="Shape 198"/>
            <p:cNvSpPr/>
            <p:nvPr/>
          </p:nvSpPr>
          <p:spPr>
            <a:xfrm>
              <a:off x="5292080" y="4293096"/>
              <a:ext cx="779267" cy="779267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</a:t>
              </a:r>
            </a:p>
          </p:txBody>
        </p:sp>
        <p:sp>
          <p:nvSpPr>
            <p:cNvPr id="199" name="Shape 199"/>
            <p:cNvSpPr/>
            <p:nvPr/>
          </p:nvSpPr>
          <p:spPr>
            <a:xfrm>
              <a:off x="3515882" y="4293096"/>
              <a:ext cx="779267" cy="779267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</a:t>
              </a:r>
            </a:p>
          </p:txBody>
        </p:sp>
        <p:sp>
          <p:nvSpPr>
            <p:cNvPr id="200" name="Shape 200"/>
            <p:cNvSpPr/>
            <p:nvPr/>
          </p:nvSpPr>
          <p:spPr>
            <a:xfrm>
              <a:off x="2627783" y="5157192"/>
              <a:ext cx="779267" cy="779267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</a:t>
              </a:r>
            </a:p>
          </p:txBody>
        </p:sp>
        <p:sp>
          <p:nvSpPr>
            <p:cNvPr id="201" name="Shape 201"/>
            <p:cNvSpPr/>
            <p:nvPr/>
          </p:nvSpPr>
          <p:spPr>
            <a:xfrm>
              <a:off x="4403982" y="5157192"/>
              <a:ext cx="779267" cy="779267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</a:t>
              </a:r>
            </a:p>
          </p:txBody>
        </p:sp>
        <p:sp>
          <p:nvSpPr>
            <p:cNvPr id="202" name="Shape 202"/>
            <p:cNvSpPr/>
            <p:nvPr/>
          </p:nvSpPr>
          <p:spPr>
            <a:xfrm>
              <a:off x="5292080" y="5157192"/>
              <a:ext cx="779267" cy="779267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</a:t>
              </a:r>
            </a:p>
          </p:txBody>
        </p:sp>
        <p:sp>
          <p:nvSpPr>
            <p:cNvPr id="203" name="Shape 203"/>
            <p:cNvSpPr/>
            <p:nvPr/>
          </p:nvSpPr>
          <p:spPr>
            <a:xfrm>
              <a:off x="3515882" y="5157192"/>
              <a:ext cx="779267" cy="779267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</a:t>
              </a:r>
            </a:p>
          </p:txBody>
        </p:sp>
        <p:sp>
          <p:nvSpPr>
            <p:cNvPr id="204" name="Shape 204"/>
            <p:cNvSpPr/>
            <p:nvPr/>
          </p:nvSpPr>
          <p:spPr>
            <a:xfrm>
              <a:off x="2627783" y="3204758"/>
              <a:ext cx="3443564" cy="1654745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FFFF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4716016" y="4152246"/>
              <a:ext cx="1218544" cy="576064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5F82CA"/>
                </a:gs>
                <a:gs pos="50000">
                  <a:srgbClr val="3C70CA"/>
                </a:gs>
                <a:gs pos="100000">
                  <a:srgbClr val="2E60B9"/>
                </a:gs>
              </a:gsLst>
              <a:lin ang="5400000" scaled="0"/>
            </a:gradFill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USE</a:t>
              </a:r>
            </a:p>
          </p:txBody>
        </p:sp>
        <p:sp>
          <p:nvSpPr>
            <p:cNvPr id="206" name="Shape 206"/>
            <p:cNvSpPr txBox="1"/>
            <p:nvPr/>
          </p:nvSpPr>
          <p:spPr>
            <a:xfrm>
              <a:off x="2742246" y="3248541"/>
              <a:ext cx="1103978" cy="3144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Item index</a:t>
              </a:r>
            </a:p>
          </p:txBody>
        </p:sp>
        <p:sp>
          <p:nvSpPr>
            <p:cNvPr id="207" name="Shape 207"/>
            <p:cNvSpPr txBox="1"/>
            <p:nvPr/>
          </p:nvSpPr>
          <p:spPr>
            <a:xfrm>
              <a:off x="2742246" y="3614694"/>
              <a:ext cx="1574197" cy="2969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 detail string…</a:t>
              </a:r>
            </a:p>
          </p:txBody>
        </p:sp>
        <p:sp>
          <p:nvSpPr>
            <p:cNvPr id="208" name="Shape 208"/>
            <p:cNvSpPr/>
            <p:nvPr/>
          </p:nvSpPr>
          <p:spPr>
            <a:xfrm>
              <a:off x="2627783" y="5999385"/>
              <a:ext cx="779267" cy="152345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4403982" y="5999385"/>
              <a:ext cx="779267" cy="152345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5292080" y="5999385"/>
              <a:ext cx="779267" cy="152345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3515882" y="5999385"/>
              <a:ext cx="779267" cy="152345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2" name="Shape 212"/>
          <p:cNvSpPr/>
          <p:nvPr/>
        </p:nvSpPr>
        <p:spPr>
          <a:xfrm>
            <a:off x="3066641" y="4439589"/>
            <a:ext cx="3535200" cy="1566000"/>
          </a:xfrm>
          <a:prstGeom prst="rect">
            <a:avLst/>
          </a:prstGeom>
          <a:solidFill>
            <a:srgbClr val="C55A11">
              <a:alpha val="28235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D8D8D8"/>
              </a:buClr>
              <a:buSzPct val="25000"/>
              <a:buFont typeface="Arial"/>
              <a:buNone/>
            </a:pPr>
            <a:r>
              <a:rPr b="1" lang="en-US" sz="105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  <p:sp>
        <p:nvSpPr>
          <p:cNvPr id="213" name="Shape 213"/>
          <p:cNvSpPr/>
          <p:nvPr/>
        </p:nvSpPr>
        <p:spPr>
          <a:xfrm>
            <a:off x="3118389" y="6026492"/>
            <a:ext cx="803464" cy="57997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Shape 214"/>
          <p:cNvSpPr/>
          <p:nvPr/>
        </p:nvSpPr>
        <p:spPr>
          <a:xfrm rot="10800000">
            <a:off x="3204552" y="6074357"/>
            <a:ext cx="542628" cy="48424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Shape 215"/>
          <p:cNvSpPr/>
          <p:nvPr/>
        </p:nvSpPr>
        <p:spPr>
          <a:xfrm>
            <a:off x="3261500" y="572718"/>
            <a:ext cx="3181692" cy="302091"/>
          </a:xfrm>
          <a:prstGeom prst="roundRect">
            <a:avLst>
              <a:gd fmla="val 0" name="adj"/>
            </a:avLst>
          </a:prstGeom>
          <a:solidFill>
            <a:srgbClr val="2E75B5"/>
          </a:solidFill>
          <a:ln cap="flat" cmpd="sng" w="9525">
            <a:solidFill>
              <a:srgbClr val="222A35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내 가방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3204518" y="841363"/>
            <a:ext cx="718326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FFF00"/>
              </a:buClr>
              <a:buSzPct val="25000"/>
              <a:buFont typeface="Arial"/>
              <a:buNone/>
            </a:pPr>
            <a:r>
              <a:rPr lang="en-US" sz="18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</a:p>
        </p:txBody>
      </p:sp>
      <p:sp>
        <p:nvSpPr>
          <p:cNvPr id="217" name="Shape 217"/>
          <p:cNvSpPr/>
          <p:nvPr/>
        </p:nvSpPr>
        <p:spPr>
          <a:xfrm>
            <a:off x="4986267" y="6042951"/>
            <a:ext cx="1521476" cy="540325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8" name="Shape 218"/>
          <p:cNvCxnSpPr>
            <a:stCxn id="158" idx="3"/>
          </p:cNvCxnSpPr>
          <p:nvPr/>
        </p:nvCxnSpPr>
        <p:spPr>
          <a:xfrm>
            <a:off x="2113658" y="4916955"/>
            <a:ext cx="2872500" cy="1157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lg" w="lg" type="stealth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