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276D02C6-8023-41A2-950A-168311C8B5FA}">
  <a:tblStyle styleId="{276D02C6-8023-41A2-950A-168311C8B5FA}" styleName="Table_0"/>
  <a:tblStyle styleId="{5A8A99FA-2874-4E1E-AE26-88FD29C181C3}" styleName="Table_1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Shape 86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Shape 153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Shape 160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Shape 171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Shape 183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Shape 192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Shape 275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Shape 379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Shape 507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8" name="Shape 508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Shape 624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5" name="Shape 625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Shape 715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6" name="Shape 716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Shape 92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2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Shape 793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4" name="Shape 794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6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Shape 917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8" name="Shape 918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9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Shape 1040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1" name="Shape 1041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17" name="Shape 1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" name="Shape 1218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9" name="Shape 1219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45" name="Shape 1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6" name="Shape 1346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7" name="Shape 1347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09" name="Shape 1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" name="Shape 1410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1" name="Shape 1411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29" name="Shape 1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0" name="Shape 1430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1" name="Shape 1431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93" name="Shape 1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4" name="Shape 1494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5" name="Shape 1495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25" name="Shape 1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6" name="Shape 1526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7" name="Shape 1527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58" name="Shape 1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9" name="Shape 1559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0" name="Shape 1560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Shape 97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81" name="Shape 1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2" name="Shape 1582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3" name="Shape 1583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95" name="Shape 1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6" name="Shape 1596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7" name="Shape 1597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" name="Shape 104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Shape 111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Shape 121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Shape 130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Shape 137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Shape 144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제목 슬라이드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제목 및 세로 텍스트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세로 제목 및 텍스트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80" name="Shape 80"/>
          <p:cNvSpPr txBox="1"/>
          <p:nvPr>
            <p:ph idx="1" type="body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제목 및 내용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구역 머리글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rgbClr val="888888"/>
              </a:buClr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콘텐츠 2개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비교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3" type="body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4" type="body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제목만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1" name="Shape 5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빈 화면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캡션 있는 콘텐츠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4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508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2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캡션 있는 그림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7" name="Shape 67"/>
          <p:cNvSpPr/>
          <p:nvPr>
            <p:ph idx="2" type="pic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4.png"/></Relationships>
</file>

<file path=ppt/slides/_rels/slide14.xml.rels><?xml version="1.0" encoding="UTF-8" standalone="yes"?><Relationships xmlns="http://schemas.openxmlformats.org/package/2006/relationships"><Relationship Id="rId11" Type="http://schemas.openxmlformats.org/officeDocument/2006/relationships/image" Target="../media/image09.png"/><Relationship Id="rId10" Type="http://schemas.openxmlformats.org/officeDocument/2006/relationships/image" Target="../media/image12.png"/><Relationship Id="rId13" Type="http://schemas.openxmlformats.org/officeDocument/2006/relationships/image" Target="../media/image11.png"/><Relationship Id="rId12" Type="http://schemas.openxmlformats.org/officeDocument/2006/relationships/image" Target="../media/image0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4.png"/><Relationship Id="rId4" Type="http://schemas.openxmlformats.org/officeDocument/2006/relationships/image" Target="../media/image02.png"/><Relationship Id="rId9" Type="http://schemas.openxmlformats.org/officeDocument/2006/relationships/image" Target="../media/image06.png"/><Relationship Id="rId15" Type="http://schemas.openxmlformats.org/officeDocument/2006/relationships/image" Target="../media/image10.png"/><Relationship Id="rId14" Type="http://schemas.openxmlformats.org/officeDocument/2006/relationships/image" Target="../media/image08.png"/><Relationship Id="rId5" Type="http://schemas.openxmlformats.org/officeDocument/2006/relationships/image" Target="../media/image01.png"/><Relationship Id="rId6" Type="http://schemas.openxmlformats.org/officeDocument/2006/relationships/image" Target="../media/image05.png"/><Relationship Id="rId7" Type="http://schemas.openxmlformats.org/officeDocument/2006/relationships/image" Target="../media/image03.png"/><Relationship Id="rId8" Type="http://schemas.openxmlformats.org/officeDocument/2006/relationships/image" Target="../media/image00.png"/></Relationships>
</file>

<file path=ppt/slides/_rels/slide15.xml.rels><?xml version="1.0" encoding="UTF-8" standalone="yes"?><Relationships xmlns="http://schemas.openxmlformats.org/package/2006/relationships"><Relationship Id="rId11" Type="http://schemas.openxmlformats.org/officeDocument/2006/relationships/image" Target="../media/image09.png"/><Relationship Id="rId10" Type="http://schemas.openxmlformats.org/officeDocument/2006/relationships/image" Target="../media/image12.png"/><Relationship Id="rId13" Type="http://schemas.openxmlformats.org/officeDocument/2006/relationships/image" Target="../media/image11.png"/><Relationship Id="rId12" Type="http://schemas.openxmlformats.org/officeDocument/2006/relationships/image" Target="../media/image0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00.png"/><Relationship Id="rId4" Type="http://schemas.openxmlformats.org/officeDocument/2006/relationships/image" Target="../media/image06.png"/><Relationship Id="rId9" Type="http://schemas.openxmlformats.org/officeDocument/2006/relationships/image" Target="../media/image03.png"/><Relationship Id="rId15" Type="http://schemas.openxmlformats.org/officeDocument/2006/relationships/image" Target="../media/image10.png"/><Relationship Id="rId14" Type="http://schemas.openxmlformats.org/officeDocument/2006/relationships/image" Target="../media/image08.png"/><Relationship Id="rId5" Type="http://schemas.openxmlformats.org/officeDocument/2006/relationships/image" Target="../media/image04.png"/><Relationship Id="rId6" Type="http://schemas.openxmlformats.org/officeDocument/2006/relationships/image" Target="../media/image02.png"/><Relationship Id="rId7" Type="http://schemas.openxmlformats.org/officeDocument/2006/relationships/image" Target="../media/image01.png"/><Relationship Id="rId8" Type="http://schemas.openxmlformats.org/officeDocument/2006/relationships/image" Target="../media/image05.png"/></Relationships>
</file>

<file path=ppt/slides/_rels/slide16.xml.rels><?xml version="1.0" encoding="UTF-8" standalone="yes"?><Relationships xmlns="http://schemas.openxmlformats.org/package/2006/relationships"><Relationship Id="rId11" Type="http://schemas.openxmlformats.org/officeDocument/2006/relationships/image" Target="../media/image09.png"/><Relationship Id="rId10" Type="http://schemas.openxmlformats.org/officeDocument/2006/relationships/image" Target="../media/image12.png"/><Relationship Id="rId13" Type="http://schemas.openxmlformats.org/officeDocument/2006/relationships/image" Target="../media/image11.png"/><Relationship Id="rId12" Type="http://schemas.openxmlformats.org/officeDocument/2006/relationships/image" Target="../media/image0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04.png"/><Relationship Id="rId4" Type="http://schemas.openxmlformats.org/officeDocument/2006/relationships/image" Target="../media/image02.png"/><Relationship Id="rId9" Type="http://schemas.openxmlformats.org/officeDocument/2006/relationships/image" Target="../media/image06.png"/><Relationship Id="rId15" Type="http://schemas.openxmlformats.org/officeDocument/2006/relationships/image" Target="../media/image10.png"/><Relationship Id="rId14" Type="http://schemas.openxmlformats.org/officeDocument/2006/relationships/image" Target="../media/image08.png"/><Relationship Id="rId16" Type="http://schemas.openxmlformats.org/officeDocument/2006/relationships/image" Target="../media/image14.png"/><Relationship Id="rId5" Type="http://schemas.openxmlformats.org/officeDocument/2006/relationships/image" Target="../media/image01.png"/><Relationship Id="rId6" Type="http://schemas.openxmlformats.org/officeDocument/2006/relationships/image" Target="../media/image05.png"/><Relationship Id="rId7" Type="http://schemas.openxmlformats.org/officeDocument/2006/relationships/image" Target="../media/image03.png"/><Relationship Id="rId8" Type="http://schemas.openxmlformats.org/officeDocument/2006/relationships/image" Target="../media/image00.png"/></Relationships>
</file>

<file path=ppt/slides/_rels/slide17.xml.rels><?xml version="1.0" encoding="UTF-8" standalone="yes"?><Relationships xmlns="http://schemas.openxmlformats.org/package/2006/relationships"><Relationship Id="rId11" Type="http://schemas.openxmlformats.org/officeDocument/2006/relationships/image" Target="../media/image09.png"/><Relationship Id="rId10" Type="http://schemas.openxmlformats.org/officeDocument/2006/relationships/image" Target="../media/image12.png"/><Relationship Id="rId13" Type="http://schemas.openxmlformats.org/officeDocument/2006/relationships/image" Target="../media/image11.png"/><Relationship Id="rId12" Type="http://schemas.openxmlformats.org/officeDocument/2006/relationships/image" Target="../media/image0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04.png"/><Relationship Id="rId4" Type="http://schemas.openxmlformats.org/officeDocument/2006/relationships/image" Target="../media/image02.png"/><Relationship Id="rId9" Type="http://schemas.openxmlformats.org/officeDocument/2006/relationships/image" Target="../media/image06.png"/><Relationship Id="rId15" Type="http://schemas.openxmlformats.org/officeDocument/2006/relationships/image" Target="../media/image10.png"/><Relationship Id="rId14" Type="http://schemas.openxmlformats.org/officeDocument/2006/relationships/image" Target="../media/image08.png"/><Relationship Id="rId17" Type="http://schemas.openxmlformats.org/officeDocument/2006/relationships/image" Target="../media/image17.png"/><Relationship Id="rId16" Type="http://schemas.openxmlformats.org/officeDocument/2006/relationships/image" Target="../media/image13.png"/><Relationship Id="rId5" Type="http://schemas.openxmlformats.org/officeDocument/2006/relationships/image" Target="../media/image01.png"/><Relationship Id="rId19" Type="http://schemas.openxmlformats.org/officeDocument/2006/relationships/image" Target="../media/image14.png"/><Relationship Id="rId6" Type="http://schemas.openxmlformats.org/officeDocument/2006/relationships/image" Target="../media/image05.png"/><Relationship Id="rId18" Type="http://schemas.openxmlformats.org/officeDocument/2006/relationships/image" Target="../media/image21.png"/><Relationship Id="rId7" Type="http://schemas.openxmlformats.org/officeDocument/2006/relationships/image" Target="../media/image03.png"/><Relationship Id="rId8" Type="http://schemas.openxmlformats.org/officeDocument/2006/relationships/image" Target="../media/image00.png"/></Relationships>
</file>

<file path=ppt/slides/_rels/slide18.xml.rels><?xml version="1.0" encoding="UTF-8" standalone="yes"?><Relationships xmlns="http://schemas.openxmlformats.org/package/2006/relationships"><Relationship Id="rId11" Type="http://schemas.openxmlformats.org/officeDocument/2006/relationships/image" Target="../media/image09.png"/><Relationship Id="rId10" Type="http://schemas.openxmlformats.org/officeDocument/2006/relationships/image" Target="../media/image12.png"/><Relationship Id="rId13" Type="http://schemas.openxmlformats.org/officeDocument/2006/relationships/image" Target="../media/image11.png"/><Relationship Id="rId12" Type="http://schemas.openxmlformats.org/officeDocument/2006/relationships/image" Target="../media/image0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04.png"/><Relationship Id="rId4" Type="http://schemas.openxmlformats.org/officeDocument/2006/relationships/image" Target="../media/image02.png"/><Relationship Id="rId9" Type="http://schemas.openxmlformats.org/officeDocument/2006/relationships/image" Target="../media/image06.png"/><Relationship Id="rId15" Type="http://schemas.openxmlformats.org/officeDocument/2006/relationships/image" Target="../media/image10.png"/><Relationship Id="rId14" Type="http://schemas.openxmlformats.org/officeDocument/2006/relationships/image" Target="../media/image08.png"/><Relationship Id="rId5" Type="http://schemas.openxmlformats.org/officeDocument/2006/relationships/image" Target="../media/image01.png"/><Relationship Id="rId6" Type="http://schemas.openxmlformats.org/officeDocument/2006/relationships/image" Target="../media/image05.png"/><Relationship Id="rId7" Type="http://schemas.openxmlformats.org/officeDocument/2006/relationships/image" Target="../media/image03.png"/><Relationship Id="rId8" Type="http://schemas.openxmlformats.org/officeDocument/2006/relationships/image" Target="../media/image00.png"/></Relationships>
</file>

<file path=ppt/slides/_rels/slide19.xml.rels><?xml version="1.0" encoding="UTF-8" standalone="yes"?><Relationships xmlns="http://schemas.openxmlformats.org/package/2006/relationships"><Relationship Id="rId11" Type="http://schemas.openxmlformats.org/officeDocument/2006/relationships/image" Target="../media/image09.png"/><Relationship Id="rId10" Type="http://schemas.openxmlformats.org/officeDocument/2006/relationships/image" Target="../media/image12.png"/><Relationship Id="rId13" Type="http://schemas.openxmlformats.org/officeDocument/2006/relationships/image" Target="../media/image11.png"/><Relationship Id="rId12" Type="http://schemas.openxmlformats.org/officeDocument/2006/relationships/image" Target="../media/image0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04.png"/><Relationship Id="rId4" Type="http://schemas.openxmlformats.org/officeDocument/2006/relationships/image" Target="../media/image02.png"/><Relationship Id="rId9" Type="http://schemas.openxmlformats.org/officeDocument/2006/relationships/image" Target="../media/image06.png"/><Relationship Id="rId15" Type="http://schemas.openxmlformats.org/officeDocument/2006/relationships/image" Target="../media/image10.png"/><Relationship Id="rId14" Type="http://schemas.openxmlformats.org/officeDocument/2006/relationships/image" Target="../media/image08.png"/><Relationship Id="rId16" Type="http://schemas.openxmlformats.org/officeDocument/2006/relationships/image" Target="../media/image05.png"/><Relationship Id="rId5" Type="http://schemas.openxmlformats.org/officeDocument/2006/relationships/image" Target="../media/image01.png"/><Relationship Id="rId6" Type="http://schemas.openxmlformats.org/officeDocument/2006/relationships/image" Target="../media/image16.png"/><Relationship Id="rId7" Type="http://schemas.openxmlformats.org/officeDocument/2006/relationships/image" Target="../media/image03.png"/><Relationship Id="rId8" Type="http://schemas.openxmlformats.org/officeDocument/2006/relationships/image" Target="../media/image0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20" Type="http://schemas.openxmlformats.org/officeDocument/2006/relationships/image" Target="../media/image18.png"/><Relationship Id="rId11" Type="http://schemas.openxmlformats.org/officeDocument/2006/relationships/image" Target="../media/image09.png"/><Relationship Id="rId10" Type="http://schemas.openxmlformats.org/officeDocument/2006/relationships/image" Target="../media/image12.png"/><Relationship Id="rId13" Type="http://schemas.openxmlformats.org/officeDocument/2006/relationships/image" Target="../media/image11.png"/><Relationship Id="rId12" Type="http://schemas.openxmlformats.org/officeDocument/2006/relationships/image" Target="../media/image0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04.png"/><Relationship Id="rId4" Type="http://schemas.openxmlformats.org/officeDocument/2006/relationships/image" Target="../media/image02.png"/><Relationship Id="rId9" Type="http://schemas.openxmlformats.org/officeDocument/2006/relationships/image" Target="../media/image06.png"/><Relationship Id="rId15" Type="http://schemas.openxmlformats.org/officeDocument/2006/relationships/image" Target="../media/image10.png"/><Relationship Id="rId14" Type="http://schemas.openxmlformats.org/officeDocument/2006/relationships/image" Target="../media/image08.png"/><Relationship Id="rId17" Type="http://schemas.openxmlformats.org/officeDocument/2006/relationships/image" Target="../media/image19.png"/><Relationship Id="rId16" Type="http://schemas.openxmlformats.org/officeDocument/2006/relationships/image" Target="../media/image05.png"/><Relationship Id="rId5" Type="http://schemas.openxmlformats.org/officeDocument/2006/relationships/image" Target="../media/image01.png"/><Relationship Id="rId19" Type="http://schemas.openxmlformats.org/officeDocument/2006/relationships/image" Target="../media/image15.png"/><Relationship Id="rId6" Type="http://schemas.openxmlformats.org/officeDocument/2006/relationships/image" Target="../media/image20.png"/><Relationship Id="rId18" Type="http://schemas.openxmlformats.org/officeDocument/2006/relationships/image" Target="../media/image13.png"/><Relationship Id="rId7" Type="http://schemas.openxmlformats.org/officeDocument/2006/relationships/image" Target="../media/image03.png"/><Relationship Id="rId8" Type="http://schemas.openxmlformats.org/officeDocument/2006/relationships/image" Target="../media/image00.png"/></Relationships>
</file>

<file path=ppt/slides/_rels/slide21.xml.rels><?xml version="1.0" encoding="UTF-8" standalone="yes"?><Relationships xmlns="http://schemas.openxmlformats.org/package/2006/relationships"><Relationship Id="rId20" Type="http://schemas.openxmlformats.org/officeDocument/2006/relationships/image" Target="../media/image18.png"/><Relationship Id="rId11" Type="http://schemas.openxmlformats.org/officeDocument/2006/relationships/image" Target="../media/image09.png"/><Relationship Id="rId10" Type="http://schemas.openxmlformats.org/officeDocument/2006/relationships/image" Target="../media/image12.png"/><Relationship Id="rId13" Type="http://schemas.openxmlformats.org/officeDocument/2006/relationships/image" Target="../media/image11.png"/><Relationship Id="rId12" Type="http://schemas.openxmlformats.org/officeDocument/2006/relationships/image" Target="../media/image0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04.png"/><Relationship Id="rId4" Type="http://schemas.openxmlformats.org/officeDocument/2006/relationships/image" Target="../media/image02.png"/><Relationship Id="rId9" Type="http://schemas.openxmlformats.org/officeDocument/2006/relationships/image" Target="../media/image06.png"/><Relationship Id="rId15" Type="http://schemas.openxmlformats.org/officeDocument/2006/relationships/image" Target="../media/image10.png"/><Relationship Id="rId14" Type="http://schemas.openxmlformats.org/officeDocument/2006/relationships/image" Target="../media/image08.png"/><Relationship Id="rId17" Type="http://schemas.openxmlformats.org/officeDocument/2006/relationships/image" Target="../media/image19.png"/><Relationship Id="rId16" Type="http://schemas.openxmlformats.org/officeDocument/2006/relationships/image" Target="../media/image05.png"/><Relationship Id="rId5" Type="http://schemas.openxmlformats.org/officeDocument/2006/relationships/image" Target="../media/image01.png"/><Relationship Id="rId19" Type="http://schemas.openxmlformats.org/officeDocument/2006/relationships/image" Target="../media/image15.png"/><Relationship Id="rId6" Type="http://schemas.openxmlformats.org/officeDocument/2006/relationships/image" Target="../media/image20.png"/><Relationship Id="rId18" Type="http://schemas.openxmlformats.org/officeDocument/2006/relationships/image" Target="../media/image13.png"/><Relationship Id="rId7" Type="http://schemas.openxmlformats.org/officeDocument/2006/relationships/image" Target="../media/image03.png"/><Relationship Id="rId8" Type="http://schemas.openxmlformats.org/officeDocument/2006/relationships/image" Target="../media/image00.png"/></Relationships>
</file>

<file path=ppt/slides/_rels/slide22.xml.rels><?xml version="1.0" encoding="UTF-8" standalone="yes"?><Relationships xmlns="http://schemas.openxmlformats.org/package/2006/relationships"><Relationship Id="rId20" Type="http://schemas.openxmlformats.org/officeDocument/2006/relationships/image" Target="../media/image18.png"/><Relationship Id="rId11" Type="http://schemas.openxmlformats.org/officeDocument/2006/relationships/image" Target="../media/image09.png"/><Relationship Id="rId10" Type="http://schemas.openxmlformats.org/officeDocument/2006/relationships/image" Target="../media/image12.png"/><Relationship Id="rId13" Type="http://schemas.openxmlformats.org/officeDocument/2006/relationships/image" Target="../media/image11.png"/><Relationship Id="rId12" Type="http://schemas.openxmlformats.org/officeDocument/2006/relationships/image" Target="../media/image0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04.png"/><Relationship Id="rId4" Type="http://schemas.openxmlformats.org/officeDocument/2006/relationships/image" Target="../media/image02.png"/><Relationship Id="rId9" Type="http://schemas.openxmlformats.org/officeDocument/2006/relationships/image" Target="../media/image06.png"/><Relationship Id="rId15" Type="http://schemas.openxmlformats.org/officeDocument/2006/relationships/image" Target="../media/image10.png"/><Relationship Id="rId14" Type="http://schemas.openxmlformats.org/officeDocument/2006/relationships/image" Target="../media/image08.png"/><Relationship Id="rId17" Type="http://schemas.openxmlformats.org/officeDocument/2006/relationships/image" Target="../media/image19.png"/><Relationship Id="rId16" Type="http://schemas.openxmlformats.org/officeDocument/2006/relationships/image" Target="../media/image05.png"/><Relationship Id="rId5" Type="http://schemas.openxmlformats.org/officeDocument/2006/relationships/image" Target="../media/image01.png"/><Relationship Id="rId19" Type="http://schemas.openxmlformats.org/officeDocument/2006/relationships/image" Target="../media/image15.png"/><Relationship Id="rId6" Type="http://schemas.openxmlformats.org/officeDocument/2006/relationships/image" Target="../media/image20.png"/><Relationship Id="rId18" Type="http://schemas.openxmlformats.org/officeDocument/2006/relationships/image" Target="../media/image13.png"/><Relationship Id="rId7" Type="http://schemas.openxmlformats.org/officeDocument/2006/relationships/image" Target="../media/image03.png"/><Relationship Id="rId8" Type="http://schemas.openxmlformats.org/officeDocument/2006/relationships/image" Target="../media/image00.png"/></Relationships>
</file>

<file path=ppt/slides/_rels/slide23.xml.rels><?xml version="1.0" encoding="UTF-8" standalone="yes"?><Relationships xmlns="http://schemas.openxmlformats.org/package/2006/relationships"><Relationship Id="rId20" Type="http://schemas.openxmlformats.org/officeDocument/2006/relationships/image" Target="../media/image24.png"/><Relationship Id="rId11" Type="http://schemas.openxmlformats.org/officeDocument/2006/relationships/image" Target="../media/image09.png"/><Relationship Id="rId10" Type="http://schemas.openxmlformats.org/officeDocument/2006/relationships/image" Target="../media/image12.png"/><Relationship Id="rId13" Type="http://schemas.openxmlformats.org/officeDocument/2006/relationships/image" Target="../media/image11.png"/><Relationship Id="rId12" Type="http://schemas.openxmlformats.org/officeDocument/2006/relationships/image" Target="../media/image0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04.png"/><Relationship Id="rId4" Type="http://schemas.openxmlformats.org/officeDocument/2006/relationships/image" Target="../media/image02.png"/><Relationship Id="rId9" Type="http://schemas.openxmlformats.org/officeDocument/2006/relationships/image" Target="../media/image06.png"/><Relationship Id="rId15" Type="http://schemas.openxmlformats.org/officeDocument/2006/relationships/image" Target="../media/image10.png"/><Relationship Id="rId14" Type="http://schemas.openxmlformats.org/officeDocument/2006/relationships/image" Target="../media/image08.png"/><Relationship Id="rId17" Type="http://schemas.openxmlformats.org/officeDocument/2006/relationships/image" Target="../media/image19.png"/><Relationship Id="rId16" Type="http://schemas.openxmlformats.org/officeDocument/2006/relationships/image" Target="../media/image05.png"/><Relationship Id="rId5" Type="http://schemas.openxmlformats.org/officeDocument/2006/relationships/image" Target="../media/image01.png"/><Relationship Id="rId19" Type="http://schemas.openxmlformats.org/officeDocument/2006/relationships/image" Target="../media/image15.png"/><Relationship Id="rId6" Type="http://schemas.openxmlformats.org/officeDocument/2006/relationships/image" Target="../media/image16.png"/><Relationship Id="rId18" Type="http://schemas.openxmlformats.org/officeDocument/2006/relationships/image" Target="../media/image13.png"/><Relationship Id="rId7" Type="http://schemas.openxmlformats.org/officeDocument/2006/relationships/image" Target="../media/image03.png"/><Relationship Id="rId8" Type="http://schemas.openxmlformats.org/officeDocument/2006/relationships/image" Target="../media/image00.png"/></Relationships>
</file>

<file path=ppt/slides/_rels/slide24.xml.rels><?xml version="1.0" encoding="UTF-8" standalone="yes"?><Relationships xmlns="http://schemas.openxmlformats.org/package/2006/relationships"><Relationship Id="rId11" Type="http://schemas.openxmlformats.org/officeDocument/2006/relationships/image" Target="../media/image00.png"/><Relationship Id="rId10" Type="http://schemas.openxmlformats.org/officeDocument/2006/relationships/image" Target="../media/image15.png"/><Relationship Id="rId13" Type="http://schemas.openxmlformats.org/officeDocument/2006/relationships/image" Target="../media/image24.png"/><Relationship Id="rId12" Type="http://schemas.openxmlformats.org/officeDocument/2006/relationships/image" Target="../media/image0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04.png"/><Relationship Id="rId4" Type="http://schemas.openxmlformats.org/officeDocument/2006/relationships/image" Target="../media/image02.png"/><Relationship Id="rId9" Type="http://schemas.openxmlformats.org/officeDocument/2006/relationships/image" Target="../media/image10.png"/><Relationship Id="rId5" Type="http://schemas.openxmlformats.org/officeDocument/2006/relationships/image" Target="../media/image01.png"/><Relationship Id="rId6" Type="http://schemas.openxmlformats.org/officeDocument/2006/relationships/image" Target="../media/image07.png"/><Relationship Id="rId7" Type="http://schemas.openxmlformats.org/officeDocument/2006/relationships/image" Target="../media/image19.png"/><Relationship Id="rId8" Type="http://schemas.openxmlformats.org/officeDocument/2006/relationships/image" Target="../media/image1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2.png"/><Relationship Id="rId4" Type="http://schemas.openxmlformats.org/officeDocument/2006/relationships/image" Target="../media/image23.png"/></Relationships>
</file>

<file path=ppt/slides/_rels/slide26.xml.rels><?xml version="1.0" encoding="UTF-8" standalone="yes"?><Relationships xmlns="http://schemas.openxmlformats.org/package/2006/relationships"><Relationship Id="rId11" Type="http://schemas.openxmlformats.org/officeDocument/2006/relationships/image" Target="../media/image00.png"/><Relationship Id="rId10" Type="http://schemas.openxmlformats.org/officeDocument/2006/relationships/image" Target="../media/image15.png"/><Relationship Id="rId13" Type="http://schemas.openxmlformats.org/officeDocument/2006/relationships/image" Target="../media/image24.png"/><Relationship Id="rId12" Type="http://schemas.openxmlformats.org/officeDocument/2006/relationships/image" Target="../media/image0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04.png"/><Relationship Id="rId4" Type="http://schemas.openxmlformats.org/officeDocument/2006/relationships/image" Target="../media/image02.png"/><Relationship Id="rId9" Type="http://schemas.openxmlformats.org/officeDocument/2006/relationships/image" Target="../media/image10.png"/><Relationship Id="rId14" Type="http://schemas.openxmlformats.org/officeDocument/2006/relationships/image" Target="../media/image08.png"/><Relationship Id="rId5" Type="http://schemas.openxmlformats.org/officeDocument/2006/relationships/image" Target="../media/image01.png"/><Relationship Id="rId6" Type="http://schemas.openxmlformats.org/officeDocument/2006/relationships/image" Target="../media/image07.png"/><Relationship Id="rId7" Type="http://schemas.openxmlformats.org/officeDocument/2006/relationships/image" Target="../media/image13.png"/><Relationship Id="rId8" Type="http://schemas.openxmlformats.org/officeDocument/2006/relationships/image" Target="../media/image19.png"/></Relationships>
</file>

<file path=ppt/slides/_rels/slide27.xml.rels><?xml version="1.0" encoding="UTF-8" standalone="yes"?><Relationships xmlns="http://schemas.openxmlformats.org/package/2006/relationships"><Relationship Id="rId10" Type="http://schemas.openxmlformats.org/officeDocument/2006/relationships/image" Target="../media/image0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04.png"/><Relationship Id="rId4" Type="http://schemas.openxmlformats.org/officeDocument/2006/relationships/image" Target="../media/image02.png"/><Relationship Id="rId9" Type="http://schemas.openxmlformats.org/officeDocument/2006/relationships/image" Target="../media/image00.png"/><Relationship Id="rId5" Type="http://schemas.openxmlformats.org/officeDocument/2006/relationships/image" Target="../media/image01.png"/><Relationship Id="rId6" Type="http://schemas.openxmlformats.org/officeDocument/2006/relationships/image" Target="../media/image07.png"/><Relationship Id="rId7" Type="http://schemas.openxmlformats.org/officeDocument/2006/relationships/image" Target="../media/image10.png"/><Relationship Id="rId8" Type="http://schemas.openxmlformats.org/officeDocument/2006/relationships/image" Target="../media/image13.png"/></Relationships>
</file>

<file path=ppt/slides/_rels/slide28.xml.rels><?xml version="1.0" encoding="UTF-8" standalone="yes"?><Relationships xmlns="http://schemas.openxmlformats.org/package/2006/relationships"><Relationship Id="rId10" Type="http://schemas.openxmlformats.org/officeDocument/2006/relationships/image" Target="../media/image0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04.png"/><Relationship Id="rId4" Type="http://schemas.openxmlformats.org/officeDocument/2006/relationships/image" Target="../media/image02.png"/><Relationship Id="rId9" Type="http://schemas.openxmlformats.org/officeDocument/2006/relationships/image" Target="../media/image00.png"/><Relationship Id="rId5" Type="http://schemas.openxmlformats.org/officeDocument/2006/relationships/image" Target="../media/image01.png"/><Relationship Id="rId6" Type="http://schemas.openxmlformats.org/officeDocument/2006/relationships/image" Target="../media/image07.png"/><Relationship Id="rId7" Type="http://schemas.openxmlformats.org/officeDocument/2006/relationships/image" Target="../media/image10.png"/><Relationship Id="rId8" Type="http://schemas.openxmlformats.org/officeDocument/2006/relationships/image" Target="../media/image2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7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S2 연맹 과학기술</a:t>
            </a:r>
          </a:p>
        </p:txBody>
      </p:sp>
      <p:sp>
        <p:nvSpPr>
          <p:cNvPr id="89" name="Shape 89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2016.03.00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/>
        </p:nvSpPr>
        <p:spPr>
          <a:xfrm>
            <a:off x="272706" y="12330"/>
            <a:ext cx="5932788" cy="5824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2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기능 정의 6</a:t>
            </a:r>
          </a:p>
        </p:txBody>
      </p:sp>
      <p:cxnSp>
        <p:nvCxnSpPr>
          <p:cNvPr id="156" name="Shape 156"/>
          <p:cNvCxnSpPr/>
          <p:nvPr/>
        </p:nvCxnSpPr>
        <p:spPr>
          <a:xfrm>
            <a:off x="272706" y="523783"/>
            <a:ext cx="1821565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57" name="Shape 157"/>
          <p:cNvSpPr txBox="1"/>
          <p:nvPr/>
        </p:nvSpPr>
        <p:spPr>
          <a:xfrm>
            <a:off x="272706" y="594797"/>
            <a:ext cx="11919294" cy="5592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공헌 랭킹</a:t>
            </a:r>
          </a:p>
          <a:p>
            <a:pPr indent="-342900" lvl="1" marL="8001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연맹원들 대상으로 일일 랭킹, 주간 랭킹, 누적 랭킹 순위를 보여주는 기능입니다.</a:t>
            </a:r>
          </a:p>
          <a:p>
            <a:pPr indent="-342900" lvl="1" marL="8001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랭킹 기준은 각 연맹원이 공헌 경험치를 누적한 수치와 획득한 명예 포인트(Honor)의 누적 수치입니다.</a:t>
            </a:r>
          </a:p>
          <a:p>
            <a:pPr indent="-342900" lvl="2" marL="12573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공헌 랭킹 포인트 : 유저가 연맹과학기술에 공헌 경험치를 누적한 수치만큼 획득하는 포인트입니다. 일일, 주간, 누적랭킹에 각각 따로 사용되어야합니다.</a:t>
            </a:r>
          </a:p>
          <a:p>
            <a:pPr indent="-342900" lvl="2" marL="12573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명예 랭킹 포인트 : 유저가 공헌을 통해 획득한 명예 포인트(Honor) 수치만큼 획득하는 포인트입니다. 일일, 주간, 누적랭킹에 각각 따로 사용되어야합니다.</a:t>
            </a:r>
          </a:p>
          <a:p>
            <a:pPr indent="-342900" lvl="1" marL="8001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일일 랭킹, 주간 랭킹, 누적 랭킹은 각각 다른 화면에 표시되며, 공헌 랭킹 포인트의 누적 수치가 높은 순서로 표시됩니다.</a:t>
            </a:r>
          </a:p>
          <a:p>
            <a:pPr indent="-342900" lvl="2" marL="12573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각 랭킹별 화면은 탭을 통해 이동이 가능합니다.</a:t>
            </a:r>
          </a:p>
          <a:p>
            <a:pPr indent="-342900" lvl="2" marL="12573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공헌 랭킹 포인트의 누적 수치가 같은 경우, 명예 랭킹 포인트가 높은 유저가 상위에 표시됩니다.</a:t>
            </a:r>
          </a:p>
          <a:p>
            <a:pPr indent="-342900" lvl="2" marL="12573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공헌 랭킹 포인트, 명예 랭킹 포인트의 수치가 같은 경우, 연맹 가입을 빨리한 사람이 높게 표시됩니다.</a:t>
            </a:r>
          </a:p>
          <a:p>
            <a:pPr indent="-342900" lvl="2" marL="12573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랭킹별 화면 하단에 각 랭킹이 초기화까지 남은 시간이 표시됩니다.</a:t>
            </a:r>
          </a:p>
          <a:p>
            <a:pPr indent="-342900" lvl="1" marL="8001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각 랭킹에 표시된 유저를 터치하면 해당 유저에게 메일 발송, 유저 상세 정보 기능을 사용할 수 있습니다.</a:t>
            </a:r>
          </a:p>
          <a:p>
            <a:pPr indent="-342900" lvl="1" marL="8001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일일 랭킹의 공헌 랭킹 포인트, 명예 랭킹 포인트의 초기화는 1일 주기로 기준 시간에 진행됩니다.</a:t>
            </a:r>
          </a:p>
          <a:p>
            <a:pPr indent="-342900" lvl="1" marL="8001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주간 랭킹의 공헌 랭킹 포인트, 명예 랭킹 포인트의 초기화는 7일 주기로 기준 시간에 진행됩니다.</a:t>
            </a:r>
          </a:p>
          <a:p>
            <a:pPr indent="-342900" lvl="1" marL="8001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누적 랭킹의 공헌 랭킹 포인트, 명예 랭킹 포인트의 초기화는 연맹원 개별로 진행되며, 연맹원이 연맹을 탈퇴할 때 해당 연맹원만 초기화됩니다.</a:t>
            </a: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•"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공헌 랭킹 보상</a:t>
            </a:r>
          </a:p>
          <a:p>
            <a:pPr indent="-342900" lvl="1" marL="8001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주간 랭킹이 초기화 될 때, 공헌 랭킹 포인트의 누적 수치가 높았던 1위, 2위, 3위 유저에게 공헌 랭킹 보상품을 지급합니다.</a:t>
            </a:r>
          </a:p>
          <a:p>
            <a:pPr indent="-342900" lvl="1" marL="8001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공헌 랭킹 보상품은 유저 재화에 즉시 추가되는 식량, 목재로 이루어져 있습니다.</a:t>
            </a:r>
          </a:p>
          <a:p>
            <a:pPr indent="-342900" lvl="1" marL="8001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보상품은 시스템 메일에 첨부되어 보내집니다. 첨부된 보상품은 유저 액션을 통해 획득이 가능합니다. 획득한 보상품은 유저 재화에 즉시 추가됩니다.</a:t>
            </a:r>
          </a:p>
          <a:p>
            <a:pPr indent="-342900" lvl="2" marL="12573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메일에는 보낸 사람 / 보낸 날짜, 시간 / 고정 텍스트 / 첨부 아이템 리스트가 표시됩니다.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/>
        </p:nvSpPr>
        <p:spPr>
          <a:xfrm>
            <a:off x="272706" y="12330"/>
            <a:ext cx="5932788" cy="5824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2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사양서</a:t>
            </a:r>
          </a:p>
        </p:txBody>
      </p:sp>
      <p:cxnSp>
        <p:nvCxnSpPr>
          <p:cNvPr id="163" name="Shape 163"/>
          <p:cNvCxnSpPr/>
          <p:nvPr/>
        </p:nvCxnSpPr>
        <p:spPr>
          <a:xfrm>
            <a:off x="272706" y="523783"/>
            <a:ext cx="1298642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64" name="Shape 164"/>
          <p:cNvSpPr txBox="1"/>
          <p:nvPr/>
        </p:nvSpPr>
        <p:spPr>
          <a:xfrm>
            <a:off x="272706" y="594797"/>
            <a:ext cx="4121739" cy="5114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en-US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참고 사항</a:t>
            </a:r>
          </a:p>
        </p:txBody>
      </p:sp>
      <p:graphicFrame>
        <p:nvGraphicFramePr>
          <p:cNvPr id="165" name="Shape 165"/>
          <p:cNvGraphicFramePr/>
          <p:nvPr/>
        </p:nvGraphicFramePr>
        <p:xfrm>
          <a:off x="556737" y="99829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{276D02C6-8023-41A2-950A-168311C8B5FA}</a:tableStyleId>
              </a:tblPr>
              <a:tblGrid>
                <a:gridCol w="2923300"/>
                <a:gridCol w="1171850"/>
                <a:gridCol w="1171850"/>
              </a:tblGrid>
              <a:tr h="223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구    분</a:t>
                      </a:r>
                    </a:p>
                  </a:txBody>
                  <a:tcPr marT="6350" marB="0" marR="6350" marL="63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CC2E5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데이터 테이블</a:t>
                      </a:r>
                    </a:p>
                  </a:txBody>
                  <a:tcPr marT="6350" marB="0" marR="6350" marL="63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CC2E5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U.I 노출</a:t>
                      </a:r>
                    </a:p>
                  </a:txBody>
                  <a:tcPr marT="6350" marB="0" marR="6350" marL="63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CC2E5"/>
                    </a:solidFill>
                  </a:tcPr>
                </a:tc>
              </a:tr>
              <a:tr h="2224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연맹과학기술 정보</a:t>
                      </a:r>
                    </a:p>
                  </a:txBody>
                  <a:tcPr marT="6350" marB="0" marR="6350" marL="6350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</a:t>
                      </a:r>
                    </a:p>
                  </a:txBody>
                  <a:tcPr marT="6350" marB="0" marR="6350" marL="6350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</a:t>
                      </a:r>
                    </a:p>
                  </a:txBody>
                  <a:tcPr marT="6350" marB="0" marR="6350" marL="6350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solidFill>
                      <a:schemeClr val="lt1"/>
                    </a:solidFill>
                  </a:tcPr>
                </a:tc>
              </a:tr>
              <a:tr h="2224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기본/대박/초대박 공헌 정보</a:t>
                      </a:r>
                    </a:p>
                  </a:txBody>
                  <a:tcPr marT="6350" marB="0" marR="6350" marL="63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</a:t>
                      </a:r>
                    </a:p>
                  </a:txBody>
                  <a:tcPr marT="6350" marB="0" marR="6350" marL="63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</a:t>
                      </a:r>
                    </a:p>
                  </a:txBody>
                  <a:tcPr marT="6350" marB="0" marR="6350" marL="6350" anchor="ctr">
                    <a:solidFill>
                      <a:schemeClr val="lt1"/>
                    </a:solidFill>
                  </a:tcPr>
                </a:tc>
              </a:tr>
              <a:tr h="2224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공헌 진행 시, 쿨타임 누적 값</a:t>
                      </a:r>
                    </a:p>
                  </a:txBody>
                  <a:tcPr marT="6350" marB="0" marR="6350" marL="63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</a:t>
                      </a:r>
                    </a:p>
                  </a:txBody>
                  <a:tcPr marT="6350" marB="0" marR="6350" marL="63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</a:t>
                      </a:r>
                    </a:p>
                  </a:txBody>
                  <a:tcPr marT="6350" marB="0" marR="6350" marL="6350" anchor="ctr">
                    <a:solidFill>
                      <a:schemeClr val="lt1"/>
                    </a:solidFill>
                  </a:tcPr>
                </a:tc>
              </a:tr>
              <a:tr h="2224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공헌 불가 기준 쿨타임 누적 값</a:t>
                      </a:r>
                    </a:p>
                  </a:txBody>
                  <a:tcPr marT="6350" marB="0" marR="6350" marL="63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</a:t>
                      </a:r>
                    </a:p>
                  </a:txBody>
                  <a:tcPr marT="6350" marB="0" marR="6350" marL="63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</a:t>
                      </a:r>
                    </a:p>
                  </a:txBody>
                  <a:tcPr marT="6350" marB="0" marR="6350" marL="6350" anchor="ctr">
                    <a:solidFill>
                      <a:schemeClr val="lt1"/>
                    </a:solidFill>
                  </a:tcPr>
                </a:tc>
              </a:tr>
              <a:tr h="2224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각 카테고리별 요구 연맹과학기술 개수</a:t>
                      </a:r>
                    </a:p>
                  </a:txBody>
                  <a:tcPr marT="6350" marB="0" marR="6350" marL="63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</a:t>
                      </a:r>
                    </a:p>
                  </a:txBody>
                  <a:tcPr marT="6350" marB="0" marR="6350" marL="63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</a:t>
                      </a:r>
                    </a:p>
                  </a:txBody>
                  <a:tcPr marT="6350" marB="0" marR="6350" marL="6350" anchor="ctr">
                    <a:solidFill>
                      <a:schemeClr val="lt1"/>
                    </a:solidFill>
                  </a:tcPr>
                </a:tc>
              </a:tr>
              <a:tr h="2224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현재 연맹에서 획득 중인 연맹과학기술 개수</a:t>
                      </a:r>
                    </a:p>
                  </a:txBody>
                  <a:tcPr marT="6350" marB="0" marR="6350" marL="63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</a:p>
                  </a:txBody>
                  <a:tcPr marT="6350" marB="0" marR="6350" marL="63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</a:t>
                      </a:r>
                    </a:p>
                  </a:txBody>
                  <a:tcPr marT="6350" marB="0" marR="6350" marL="6350" anchor="ctr">
                    <a:solidFill>
                      <a:schemeClr val="lt1"/>
                    </a:solidFill>
                  </a:tcPr>
                </a:tc>
              </a:tr>
              <a:tr h="2224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연맹과학기술별 현재 공헌 경험치 누적량</a:t>
                      </a:r>
                    </a:p>
                  </a:txBody>
                  <a:tcPr marT="6350" marB="0" marR="6350" marL="63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</a:p>
                  </a:txBody>
                  <a:tcPr marT="6350" marB="0" marR="6350" marL="63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</a:t>
                      </a:r>
                    </a:p>
                  </a:txBody>
                  <a:tcPr marT="6350" marB="0" marR="6350" marL="6350" anchor="ctr">
                    <a:solidFill>
                      <a:schemeClr val="lt1"/>
                    </a:solidFill>
                  </a:tcPr>
                </a:tc>
              </a:tr>
              <a:tr h="2224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연맹과학기술별 현재 기술/공헌 레벨</a:t>
                      </a:r>
                    </a:p>
                  </a:txBody>
                  <a:tcPr marT="6350" marB="0" marR="6350" marL="63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</a:p>
                  </a:txBody>
                  <a:tcPr marT="6350" marB="0" marR="6350" marL="63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</a:t>
                      </a:r>
                    </a:p>
                  </a:txBody>
                  <a:tcPr marT="6350" marB="0" marR="6350" marL="6350" anchor="ctr">
                    <a:solidFill>
                      <a:schemeClr val="lt1"/>
                    </a:solidFill>
                  </a:tcPr>
                </a:tc>
              </a:tr>
              <a:tr h="2224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연구 진행 가능 상태 정보</a:t>
                      </a:r>
                    </a:p>
                  </a:txBody>
                  <a:tcPr marT="6350" marB="0" marR="6350" marL="63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</a:p>
                  </a:txBody>
                  <a:tcPr marT="6350" marB="0" marR="6350" marL="63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</a:t>
                      </a:r>
                    </a:p>
                  </a:txBody>
                  <a:tcPr marT="6350" marB="0" marR="6350" marL="6350" anchor="ctr">
                    <a:solidFill>
                      <a:schemeClr val="lt1"/>
                    </a:solidFill>
                  </a:tcPr>
                </a:tc>
              </a:tr>
              <a:tr h="2224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연구 진행 중인 연맹과학기술</a:t>
                      </a:r>
                    </a:p>
                  </a:txBody>
                  <a:tcPr marT="6350" marB="0" marR="6350" marL="63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</a:p>
                  </a:txBody>
                  <a:tcPr marT="6350" marB="0" marR="6350" marL="63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</a:t>
                      </a:r>
                    </a:p>
                  </a:txBody>
                  <a:tcPr marT="6350" marB="0" marR="6350" marL="6350" anchor="ctr">
                    <a:solidFill>
                      <a:schemeClr val="lt1"/>
                    </a:solidFill>
                  </a:tcPr>
                </a:tc>
              </a:tr>
              <a:tr h="2224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MASTER 상태의 연맹과학기술</a:t>
                      </a:r>
                    </a:p>
                  </a:txBody>
                  <a:tcPr marT="6350" marB="0" marR="6350" marL="63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</a:p>
                  </a:txBody>
                  <a:tcPr marT="6350" marB="0" marR="6350" marL="63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</a:t>
                      </a:r>
                    </a:p>
                  </a:txBody>
                  <a:tcPr marT="6350" marB="0" marR="6350" marL="635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6" name="Shape 166"/>
          <p:cNvGraphicFramePr/>
          <p:nvPr/>
        </p:nvGraphicFramePr>
        <p:xfrm>
          <a:off x="556735" y="407356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{276D02C6-8023-41A2-950A-168311C8B5FA}</a:tableStyleId>
              </a:tblPr>
              <a:tblGrid>
                <a:gridCol w="4024150"/>
                <a:gridCol w="7261925"/>
              </a:tblGrid>
              <a:tr h="2366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내   용</a:t>
                      </a:r>
                    </a:p>
                  </a:txBody>
                  <a:tcPr marT="6350" marB="0" marR="6350" marL="63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CC2E5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데이터 테이블 여부</a:t>
                      </a:r>
                    </a:p>
                  </a:txBody>
                  <a:tcPr marT="6350" marB="0" marR="6350" marL="63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CC2E5"/>
                    </a:solidFill>
                  </a:tcPr>
                </a:tc>
              </a:tr>
              <a:tr h="235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연맹과학기술 데이터 테이블</a:t>
                      </a:r>
                    </a:p>
                  </a:txBody>
                  <a:tcPr marT="6350" marB="0" marR="6350" marL="6350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미작성</a:t>
                      </a:r>
                    </a:p>
                  </a:txBody>
                  <a:tcPr marT="6350" marB="0" marR="6350" marL="6350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solidFill>
                      <a:schemeClr val="lt1"/>
                    </a:solidFill>
                  </a:tcPr>
                </a:tc>
              </a:tr>
              <a:tr h="235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카테고리 잠금해제를 위한 요구 과학기술 개수 데이터 테이블</a:t>
                      </a:r>
                    </a:p>
                  </a:txBody>
                  <a:tcPr marT="6350" marB="0" marR="6350" marL="63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미작성</a:t>
                      </a:r>
                    </a:p>
                  </a:txBody>
                  <a:tcPr marT="6350" marB="0" marR="6350" marL="6350" anchor="ctr">
                    <a:solidFill>
                      <a:schemeClr val="lt1"/>
                    </a:solidFill>
                  </a:tcPr>
                </a:tc>
              </a:tr>
              <a:tr h="235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기본 공헌 공헌 경험치, 연맹 마일리지, 연맹 포인트 획득량</a:t>
                      </a:r>
                    </a:p>
                  </a:txBody>
                  <a:tcPr marT="6350" marB="0" marR="6350" marL="63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공헌 경험치는 데이터 테이블 / 연맹 마일리지와 포인트는 GameConst 로 정의.</a:t>
                      </a:r>
                    </a:p>
                  </a:txBody>
                  <a:tcPr marT="6350" marB="0" marR="6350" marL="6350" anchor="ctr">
                    <a:solidFill>
                      <a:schemeClr val="lt1"/>
                    </a:solidFill>
                  </a:tcPr>
                </a:tc>
              </a:tr>
              <a:tr h="235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공헌 진행 시, 대박/초대박 공헌 활성화 확률</a:t>
                      </a:r>
                    </a:p>
                  </a:txBody>
                  <a:tcPr marT="6350" marB="0" marR="6350" marL="63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GameConst 로 정의</a:t>
                      </a:r>
                    </a:p>
                  </a:txBody>
                  <a:tcPr marT="6350" marB="0" marR="6350" marL="6350" anchor="ctr">
                    <a:solidFill>
                      <a:schemeClr val="lt1"/>
                    </a:solidFill>
                  </a:tcPr>
                </a:tc>
              </a:tr>
              <a:tr h="235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공헌 1회당 누적 쿨타임, 공헌 불가 기준 누적 쿨타임</a:t>
                      </a:r>
                    </a:p>
                  </a:txBody>
                  <a:tcPr marT="6350" marB="0" marR="6350" marL="63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GameConst 로 정의</a:t>
                      </a:r>
                    </a:p>
                  </a:txBody>
                  <a:tcPr marT="6350" marB="0" marR="6350" marL="6350" anchor="ctr">
                    <a:solidFill>
                      <a:schemeClr val="lt1"/>
                    </a:solidFill>
                  </a:tcPr>
                </a:tc>
              </a:tr>
              <a:tr h="235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카테고리별 크라운 소모량, 공헌별 크라운 소모량, </a:t>
                      </a:r>
                      <a:b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공헌 요구 자원 교체 기준 시간</a:t>
                      </a:r>
                    </a:p>
                  </a:txBody>
                  <a:tcPr marT="6350" marB="0" marR="6350" marL="63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GameConst 로 정의</a:t>
                      </a:r>
                    </a:p>
                  </a:txBody>
                  <a:tcPr marT="6350" marB="0" marR="6350" marL="635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67" name="Shape 167"/>
          <p:cNvSpPr txBox="1"/>
          <p:nvPr/>
        </p:nvSpPr>
        <p:spPr>
          <a:xfrm>
            <a:off x="281584" y="3668641"/>
            <a:ext cx="4121739" cy="5114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en-US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데이터 테이블 참고 사항</a:t>
            </a:r>
          </a:p>
        </p:txBody>
      </p:sp>
      <p:sp>
        <p:nvSpPr>
          <p:cNvPr id="168" name="Shape 168"/>
          <p:cNvSpPr txBox="1"/>
          <p:nvPr/>
        </p:nvSpPr>
        <p:spPr>
          <a:xfrm>
            <a:off x="556735" y="5975305"/>
            <a:ext cx="10868825" cy="7671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6973"/>
              <a:buFont typeface="Arial"/>
              <a:buChar char="•"/>
            </a:pPr>
            <a:r>
              <a:rPr b="0" i="0" lang="en-US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대박/초대박 공헌은 기본 공헌 획득 수치의 배수로 적용되기 때문에 계산식을 활용하되, 배수는 GameConst 로 정의하여 조절이 가능하도록 해야합니다. 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( 대박 공헌 : 기본 공헌으로 획득하는 공헌 경험치, 연맹 마일리지, 연맹 포인트 값 x 5 )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( 초대박 공헌 : 기본 공헌으로 획득하는 공헌 경험치, 연맹 마일리지, 연맹 포인트 값 x 25 )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/>
        </p:nvSpPr>
        <p:spPr>
          <a:xfrm>
            <a:off x="272706" y="12330"/>
            <a:ext cx="5932788" cy="5824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2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사양서</a:t>
            </a:r>
          </a:p>
        </p:txBody>
      </p:sp>
      <p:cxnSp>
        <p:nvCxnSpPr>
          <p:cNvPr id="174" name="Shape 174"/>
          <p:cNvCxnSpPr/>
          <p:nvPr/>
        </p:nvCxnSpPr>
        <p:spPr>
          <a:xfrm>
            <a:off x="272706" y="523783"/>
            <a:ext cx="1298642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</p:cxnSp>
      <p:graphicFrame>
        <p:nvGraphicFramePr>
          <p:cNvPr id="175" name="Shape 175"/>
          <p:cNvGraphicFramePr/>
          <p:nvPr/>
        </p:nvGraphicFramePr>
        <p:xfrm>
          <a:off x="445735" y="1106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{276D02C6-8023-41A2-950A-168311C8B5FA}</a:tableStyleId>
              </a:tblPr>
              <a:tblGrid>
                <a:gridCol w="343525"/>
                <a:gridCol w="1047200"/>
                <a:gridCol w="487025"/>
                <a:gridCol w="770600"/>
                <a:gridCol w="696575"/>
                <a:gridCol w="1486300"/>
                <a:gridCol w="1348675"/>
                <a:gridCol w="1417000"/>
                <a:gridCol w="1541200"/>
                <a:gridCol w="995750"/>
                <a:gridCol w="1385675"/>
              </a:tblGrid>
              <a:tr h="2546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900" u="none" cap="none" strike="noStrike"/>
                        <a:t>Index</a:t>
                      </a:r>
                    </a:p>
                  </a:txBody>
                  <a:tcPr marT="6350" marB="0" marR="6350" marL="6350" anchor="ctr">
                    <a:solidFill>
                      <a:srgbClr val="BBD6E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900" u="none" cap="none" strike="noStrike"/>
                        <a:t>AllianceTechnology</a:t>
                      </a:r>
                    </a:p>
                  </a:txBody>
                  <a:tcPr marT="6350" marB="0" marR="6350" marL="6350" anchor="ctr">
                    <a:solidFill>
                      <a:srgbClr val="BBD6E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900" u="none" cap="none" strike="noStrike"/>
                        <a:t>AT_Tier</a:t>
                      </a:r>
                    </a:p>
                  </a:txBody>
                  <a:tcPr marT="6350" marB="0" marR="6350" marL="6350" anchor="ctr">
                    <a:solidFill>
                      <a:srgbClr val="BBD6E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900" u="none" cap="none" strike="noStrike"/>
                        <a:t>MaxSkillLev</a:t>
                      </a:r>
                    </a:p>
                  </a:txBody>
                  <a:tcPr marT="6350" marB="0" marR="6350" marL="6350" anchor="ctr">
                    <a:solidFill>
                      <a:srgbClr val="BBD6E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900" u="none" cap="none" strike="noStrike"/>
                        <a:t>MaxTechLev</a:t>
                      </a:r>
                    </a:p>
                  </a:txBody>
                  <a:tcPr marT="6350" marB="0" marR="6350" marL="6350" anchor="ctr">
                    <a:solidFill>
                      <a:srgbClr val="BBD6E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900" u="none" cap="none" strike="noStrike"/>
                        <a:t>AdditionalLevIncreaseSum</a:t>
                      </a:r>
                    </a:p>
                  </a:txBody>
                  <a:tcPr marT="6350" marB="0" marR="6350" marL="6350" anchor="ctr">
                    <a:solidFill>
                      <a:srgbClr val="BBD6E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900" u="none" cap="none" strike="noStrike"/>
                        <a:t>AdditionalLevIncreasePer</a:t>
                      </a:r>
                    </a:p>
                  </a:txBody>
                  <a:tcPr marT="6350" marB="0" marR="6350" marL="6350" anchor="ctr">
                    <a:solidFill>
                      <a:srgbClr val="BBD6E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900" u="none" cap="none" strike="noStrike"/>
                        <a:t>SkillLevNeedExp</a:t>
                      </a:r>
                    </a:p>
                  </a:txBody>
                  <a:tcPr marT="6350" marB="0" marR="6350" marL="6350" anchor="ctr">
                    <a:solidFill>
                      <a:srgbClr val="BBD6E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900" u="none" cap="none" strike="noStrike"/>
                        <a:t>TechLevAdditionalNeedExp</a:t>
                      </a:r>
                    </a:p>
                  </a:txBody>
                  <a:tcPr marT="6350" marB="0" marR="6350" marL="6350" anchor="ctr">
                    <a:solidFill>
                      <a:srgbClr val="BBD6E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900" u="none" cap="none" strike="noStrike"/>
                        <a:t>BaseResearchTime</a:t>
                      </a:r>
                    </a:p>
                  </a:txBody>
                  <a:tcPr marT="6350" marB="0" marR="6350" marL="6350" anchor="ctr">
                    <a:solidFill>
                      <a:srgbClr val="BBD6E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900" u="none" cap="none" strike="noStrike"/>
                        <a:t>AdditionalResearchTime</a:t>
                      </a:r>
                    </a:p>
                  </a:txBody>
                  <a:tcPr marT="6350" marB="0" marR="6350" marL="6350" anchor="ctr">
                    <a:solidFill>
                      <a:srgbClr val="BBD6EE"/>
                    </a:solidFill>
                  </a:tcPr>
                </a:tc>
              </a:tr>
              <a:tr h="2275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800" u="none" cap="none" strike="noStrike"/>
                        <a:t>번호</a:t>
                      </a:r>
                    </a:p>
                  </a:txBody>
                  <a:tcPr marT="6350" marB="0" marR="6350" marL="6350" anchor="ctr">
                    <a:solidFill>
                      <a:srgbClr val="BBD6E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800" u="none" cap="none" strike="noStrike"/>
                        <a:t>연맹과학기술 이름</a:t>
                      </a:r>
                    </a:p>
                  </a:txBody>
                  <a:tcPr marT="6350" marB="0" marR="6350" marL="6350" anchor="ctr">
                    <a:solidFill>
                      <a:srgbClr val="BBD6E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800" u="none" cap="none" strike="noStrike"/>
                        <a:t>카테고리 구분</a:t>
                      </a:r>
                    </a:p>
                  </a:txBody>
                  <a:tcPr marT="6350" marB="0" marR="6350" marL="6350" anchor="ctr">
                    <a:solidFill>
                      <a:srgbClr val="BBD6E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800" u="none" cap="none" strike="noStrike"/>
                        <a:t>최대 공헌 레벨</a:t>
                      </a:r>
                    </a:p>
                  </a:txBody>
                  <a:tcPr marT="6350" marB="0" marR="6350" marL="6350" anchor="ctr">
                    <a:solidFill>
                      <a:srgbClr val="BBD6E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800" u="none" cap="none" strike="noStrike"/>
                        <a:t>최대 기술 레벨</a:t>
                      </a:r>
                    </a:p>
                  </a:txBody>
                  <a:tcPr marT="6350" marB="0" marR="6350" marL="6350" anchor="ctr">
                    <a:solidFill>
                      <a:srgbClr val="BBD6E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800" u="none" cap="none" strike="noStrike"/>
                        <a:t>레벨당 증가 수치 (고정)</a:t>
                      </a:r>
                    </a:p>
                  </a:txBody>
                  <a:tcPr marT="6350" marB="0" marR="6350" marL="6350" anchor="ctr">
                    <a:solidFill>
                      <a:srgbClr val="BBD6E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800" u="none" cap="none" strike="noStrike"/>
                        <a:t>레벨당 증가 수치 (%)</a:t>
                      </a:r>
                    </a:p>
                  </a:txBody>
                  <a:tcPr marT="6350" marB="0" marR="6350" marL="6350" anchor="ctr">
                    <a:solidFill>
                      <a:srgbClr val="BBD6E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800" u="none" cap="none" strike="noStrike"/>
                        <a:t>공헌 레벨 상승 요구 경험치양</a:t>
                      </a:r>
                    </a:p>
                  </a:txBody>
                  <a:tcPr marT="6350" marB="0" marR="6350" marL="6350" anchor="ctr">
                    <a:solidFill>
                      <a:srgbClr val="BBD6E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800" u="none" cap="none" strike="noStrike"/>
                        <a:t>기술 레벨당 증가 경험치양</a:t>
                      </a:r>
                    </a:p>
                  </a:txBody>
                  <a:tcPr marT="6350" marB="0" marR="6350" marL="6350" anchor="ctr">
                    <a:solidFill>
                      <a:srgbClr val="BBD6E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800" u="none" cap="none" strike="noStrike"/>
                        <a:t>연구 시간</a:t>
                      </a:r>
                    </a:p>
                  </a:txBody>
                  <a:tcPr marT="6350" marB="0" marR="6350" marL="6350" anchor="ctr">
                    <a:solidFill>
                      <a:srgbClr val="BBD6E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800" u="none" cap="none" strike="noStrike"/>
                        <a:t>기술 레벨당 증가 연구시간</a:t>
                      </a:r>
                    </a:p>
                  </a:txBody>
                  <a:tcPr marT="6350" marB="0" marR="6350" marL="6350" anchor="ctr">
                    <a:solidFill>
                      <a:srgbClr val="BBD6EE"/>
                    </a:solidFill>
                  </a:tcPr>
                </a:tc>
              </a:tr>
              <a:tr h="2546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900" u="none" cap="none" strike="noStrike"/>
                        <a:t>1</a:t>
                      </a:r>
                    </a:p>
                  </a:txBody>
                  <a:tcPr marT="6350" marB="0" marR="6350" marL="6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900" u="none" cap="none" strike="noStrike"/>
                        <a:t>연맹 확장1</a:t>
                      </a:r>
                    </a:p>
                  </a:txBody>
                  <a:tcPr marT="6350" marB="0" marR="6350" marL="6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900" u="none" cap="none" strike="noStrike"/>
                        <a:t>1</a:t>
                      </a:r>
                    </a:p>
                  </a:txBody>
                  <a:tcPr marT="6350" marB="0" marR="6350" marL="6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900" u="none" cap="none" strike="noStrike"/>
                        <a:t>3</a:t>
                      </a:r>
                    </a:p>
                  </a:txBody>
                  <a:tcPr marT="6350" marB="0" marR="6350" marL="6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900" u="none" cap="none" strike="noStrike"/>
                        <a:t>1</a:t>
                      </a:r>
                    </a:p>
                  </a:txBody>
                  <a:tcPr marT="6350" marB="0" marR="6350" marL="6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900" u="none" cap="none" strike="noStrike"/>
                        <a:t>5</a:t>
                      </a:r>
                    </a:p>
                  </a:txBody>
                  <a:tcPr marT="6350" marB="0" marR="6350" marL="6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900" u="none" cap="none" strike="noStrike"/>
                        <a:t>0</a:t>
                      </a:r>
                    </a:p>
                  </a:txBody>
                  <a:tcPr marT="6350" marB="0" marR="6350" marL="6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900" u="none" cap="none" strike="noStrike"/>
                        <a:t>40000</a:t>
                      </a:r>
                    </a:p>
                  </a:txBody>
                  <a:tcPr marT="6350" marB="0" marR="6350" marL="6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900" u="none" cap="none" strike="noStrike"/>
                        <a:t>10000</a:t>
                      </a:r>
                    </a:p>
                  </a:txBody>
                  <a:tcPr marT="6350" marB="0" marR="6350" marL="6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900" u="none" cap="none" strike="noStrike"/>
                        <a:t>28800</a:t>
                      </a:r>
                    </a:p>
                  </a:txBody>
                  <a:tcPr marT="6350" marB="0" marR="6350" marL="6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900" u="none" cap="none" strike="noStrike"/>
                        <a:t>0</a:t>
                      </a:r>
                    </a:p>
                  </a:txBody>
                  <a:tcPr marT="6350" marB="0" marR="6350" marL="6350" anchor="ctr"/>
                </a:tc>
              </a:tr>
              <a:tr h="2546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900" u="none" cap="none" strike="noStrike"/>
                        <a:t>2</a:t>
                      </a:r>
                    </a:p>
                  </a:txBody>
                  <a:tcPr marT="6350" marB="0" marR="6350" marL="6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900" u="none" cap="none" strike="noStrike"/>
                        <a:t>군단 확장1</a:t>
                      </a:r>
                    </a:p>
                  </a:txBody>
                  <a:tcPr marT="6350" marB="0" marR="6350" marL="6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900" u="none" cap="none" strike="noStrike"/>
                        <a:t>1</a:t>
                      </a:r>
                    </a:p>
                  </a:txBody>
                  <a:tcPr marT="6350" marB="0" marR="6350" marL="6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900" u="none" cap="none" strike="noStrike"/>
                        <a:t>2</a:t>
                      </a:r>
                    </a:p>
                  </a:txBody>
                  <a:tcPr marT="6350" marB="0" marR="6350" marL="6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900" u="none" cap="none" strike="noStrike"/>
                        <a:t>1</a:t>
                      </a:r>
                    </a:p>
                  </a:txBody>
                  <a:tcPr marT="6350" marB="0" marR="6350" marL="6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900" u="none" cap="none" strike="noStrike"/>
                        <a:t>5</a:t>
                      </a:r>
                    </a:p>
                  </a:txBody>
                  <a:tcPr marT="6350" marB="0" marR="6350" marL="6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900" u="none" cap="none" strike="noStrike"/>
                        <a:t>0</a:t>
                      </a:r>
                    </a:p>
                  </a:txBody>
                  <a:tcPr marT="6350" marB="0" marR="6350" marL="6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900" u="none" cap="none" strike="noStrike"/>
                        <a:t>80000</a:t>
                      </a:r>
                    </a:p>
                  </a:txBody>
                  <a:tcPr marT="6350" marB="0" marR="6350" marL="6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900" u="none" cap="none" strike="noStrike"/>
                        <a:t>15000</a:t>
                      </a:r>
                    </a:p>
                  </a:txBody>
                  <a:tcPr marT="6350" marB="0" marR="6350" marL="6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900" u="none" cap="none" strike="noStrike"/>
                        <a:t>28800</a:t>
                      </a:r>
                    </a:p>
                  </a:txBody>
                  <a:tcPr marT="6350" marB="0" marR="6350" marL="6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900" u="none" cap="none" strike="noStrike"/>
                        <a:t>0</a:t>
                      </a:r>
                    </a:p>
                  </a:txBody>
                  <a:tcPr marT="6350" marB="0" marR="6350" marL="6350" anchor="ctr"/>
                </a:tc>
              </a:tr>
              <a:tr h="2546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900" u="none" cap="none" strike="noStrike"/>
                        <a:t>3</a:t>
                      </a:r>
                    </a:p>
                  </a:txBody>
                  <a:tcPr marT="6350" marB="0" marR="6350" marL="6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900" u="none" cap="none" strike="noStrike"/>
                        <a:t>연맹 우정</a:t>
                      </a:r>
                    </a:p>
                  </a:txBody>
                  <a:tcPr marT="6350" marB="0" marR="6350" marL="6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900" u="none" cap="none" strike="noStrike"/>
                        <a:t>1</a:t>
                      </a:r>
                    </a:p>
                  </a:txBody>
                  <a:tcPr marT="6350" marB="0" marR="6350" marL="6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900" u="none" cap="none" strike="noStrike"/>
                        <a:t>3</a:t>
                      </a:r>
                    </a:p>
                  </a:txBody>
                  <a:tcPr marT="6350" marB="0" marR="6350" marL="6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900" u="none" cap="none" strike="noStrike"/>
                        <a:t>1</a:t>
                      </a:r>
                    </a:p>
                  </a:txBody>
                  <a:tcPr marT="6350" marB="0" marR="6350" marL="6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900" u="none" cap="none" strike="noStrike"/>
                        <a:t>20</a:t>
                      </a:r>
                    </a:p>
                  </a:txBody>
                  <a:tcPr marT="6350" marB="0" marR="6350" marL="6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900" u="none" cap="none" strike="noStrike"/>
                        <a:t>0</a:t>
                      </a:r>
                    </a:p>
                  </a:txBody>
                  <a:tcPr marT="6350" marB="0" marR="6350" marL="6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900" u="none" cap="none" strike="noStrike"/>
                        <a:t>64000</a:t>
                      </a:r>
                    </a:p>
                  </a:txBody>
                  <a:tcPr marT="6350" marB="0" marR="6350" marL="6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900" u="none" cap="none" strike="noStrike"/>
                        <a:t>10000</a:t>
                      </a:r>
                    </a:p>
                  </a:txBody>
                  <a:tcPr marT="6350" marB="0" marR="6350" marL="6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900" u="none" cap="none" strike="noStrike"/>
                        <a:t>28800</a:t>
                      </a:r>
                    </a:p>
                  </a:txBody>
                  <a:tcPr marT="6350" marB="0" marR="6350" marL="6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900" u="none" cap="none" strike="noStrike"/>
                        <a:t>0</a:t>
                      </a:r>
                    </a:p>
                  </a:txBody>
                  <a:tcPr marT="6350" marB="0" marR="6350" marL="6350" anchor="ctr"/>
                </a:tc>
              </a:tr>
              <a:tr h="2546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900" u="none" cap="none" strike="noStrike"/>
                        <a:t>4</a:t>
                      </a:r>
                    </a:p>
                  </a:txBody>
                  <a:tcPr marT="6350" marB="0" marR="6350" marL="6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900" u="none" cap="none" strike="noStrike"/>
                        <a:t>도움의 손</a:t>
                      </a:r>
                    </a:p>
                  </a:txBody>
                  <a:tcPr marT="6350" marB="0" marR="6350" marL="6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900" u="none" cap="none" strike="noStrike"/>
                        <a:t>1</a:t>
                      </a:r>
                    </a:p>
                  </a:txBody>
                  <a:tcPr marT="6350" marB="0" marR="6350" marL="6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900" u="none" cap="none" strike="noStrike"/>
                        <a:t>3</a:t>
                      </a:r>
                    </a:p>
                  </a:txBody>
                  <a:tcPr marT="6350" marB="0" marR="6350" marL="6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900" u="none" cap="none" strike="noStrike"/>
                        <a:t>2</a:t>
                      </a:r>
                    </a:p>
                  </a:txBody>
                  <a:tcPr marT="6350" marB="0" marR="6350" marL="6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900" u="none" cap="none" strike="noStrike"/>
                        <a:t>3</a:t>
                      </a:r>
                    </a:p>
                  </a:txBody>
                  <a:tcPr marT="6350" marB="0" marR="6350" marL="6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900" u="none" cap="none" strike="noStrike"/>
                        <a:t>0</a:t>
                      </a:r>
                    </a:p>
                  </a:txBody>
                  <a:tcPr marT="6350" marB="0" marR="6350" marL="6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900" u="none" cap="none" strike="noStrike"/>
                        <a:t>40000</a:t>
                      </a:r>
                    </a:p>
                  </a:txBody>
                  <a:tcPr marT="6350" marB="0" marR="6350" marL="6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900" u="none" cap="none" strike="noStrike"/>
                        <a:t>10000</a:t>
                      </a:r>
                    </a:p>
                  </a:txBody>
                  <a:tcPr marT="6350" marB="0" marR="6350" marL="6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900" u="none" cap="none" strike="noStrike"/>
                        <a:t>28800</a:t>
                      </a:r>
                    </a:p>
                  </a:txBody>
                  <a:tcPr marT="6350" marB="0" marR="6350" marL="6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900" u="none" cap="none" strike="noStrike"/>
                        <a:t>7200</a:t>
                      </a:r>
                    </a:p>
                  </a:txBody>
                  <a:tcPr marT="6350" marB="0" marR="6350" marL="6350" anchor="ctr"/>
                </a:tc>
              </a:tr>
              <a:tr h="2546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900" u="none" cap="none" strike="noStrike"/>
                        <a:t>5</a:t>
                      </a:r>
                    </a:p>
                  </a:txBody>
                  <a:tcPr marT="6350" marB="0" marR="6350" marL="6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900" u="none" cap="none" strike="noStrike"/>
                        <a:t>건설 기술</a:t>
                      </a:r>
                    </a:p>
                  </a:txBody>
                  <a:tcPr marT="6350" marB="0" marR="6350" marL="6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900" u="none" cap="none" strike="noStrike"/>
                        <a:t>1</a:t>
                      </a:r>
                    </a:p>
                  </a:txBody>
                  <a:tcPr marT="6350" marB="0" marR="6350" marL="6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900" u="none" cap="none" strike="noStrike"/>
                        <a:t>3</a:t>
                      </a:r>
                    </a:p>
                  </a:txBody>
                  <a:tcPr marT="6350" marB="0" marR="6350" marL="6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900" u="none" cap="none" strike="noStrike"/>
                        <a:t>10</a:t>
                      </a:r>
                    </a:p>
                  </a:txBody>
                  <a:tcPr marT="6350" marB="0" marR="6350" marL="6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900" u="none" cap="none" strike="noStrike"/>
                        <a:t>0</a:t>
                      </a:r>
                    </a:p>
                  </a:txBody>
                  <a:tcPr marT="6350" marB="0" marR="6350" marL="6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900" u="none" cap="none" strike="noStrike"/>
                        <a:t>0.5</a:t>
                      </a:r>
                    </a:p>
                  </a:txBody>
                  <a:tcPr marT="6350" marB="0" marR="6350" marL="6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900" u="none" cap="none" strike="noStrike"/>
                        <a:t>64000</a:t>
                      </a:r>
                    </a:p>
                  </a:txBody>
                  <a:tcPr marT="6350" marB="0" marR="6350" marL="6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900" u="none" cap="none" strike="noStrike"/>
                        <a:t>10000</a:t>
                      </a:r>
                    </a:p>
                  </a:txBody>
                  <a:tcPr marT="6350" marB="0" marR="6350" marL="6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900" u="none" cap="none" strike="noStrike"/>
                        <a:t>28800</a:t>
                      </a:r>
                    </a:p>
                  </a:txBody>
                  <a:tcPr marT="6350" marB="0" marR="6350" marL="6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900" u="none" cap="none" strike="noStrike"/>
                        <a:t>7200</a:t>
                      </a:r>
                    </a:p>
                  </a:txBody>
                  <a:tcPr marT="6350" marB="0" marR="6350" marL="6350" anchor="ctr"/>
                </a:tc>
              </a:tr>
              <a:tr h="2546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900" u="none" cap="none" strike="noStrike"/>
                        <a:t>6</a:t>
                      </a:r>
                    </a:p>
                  </a:txBody>
                  <a:tcPr marT="6350" marB="0" marR="6350" marL="6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900" u="none" cap="none" strike="noStrike"/>
                        <a:t>대형 창고</a:t>
                      </a:r>
                    </a:p>
                  </a:txBody>
                  <a:tcPr marT="6350" marB="0" marR="6350" marL="6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900" u="none" cap="none" strike="noStrike"/>
                        <a:t>1</a:t>
                      </a:r>
                    </a:p>
                  </a:txBody>
                  <a:tcPr marT="6350" marB="0" marR="6350" marL="6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900" u="none" cap="none" strike="noStrike"/>
                        <a:t>3</a:t>
                      </a:r>
                    </a:p>
                  </a:txBody>
                  <a:tcPr marT="6350" marB="0" marR="6350" marL="6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900" u="none" cap="none" strike="noStrike"/>
                        <a:t>10</a:t>
                      </a:r>
                    </a:p>
                  </a:txBody>
                  <a:tcPr marT="6350" marB="0" marR="6350" marL="6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900" u="none" cap="none" strike="noStrike"/>
                        <a:t>1000</a:t>
                      </a:r>
                    </a:p>
                  </a:txBody>
                  <a:tcPr marT="6350" marB="0" marR="6350" marL="6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900" u="none" cap="none" strike="noStrike"/>
                        <a:t>0</a:t>
                      </a:r>
                    </a:p>
                  </a:txBody>
                  <a:tcPr marT="6350" marB="0" marR="6350" marL="6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900" u="none" cap="none" strike="noStrike"/>
                        <a:t>40000</a:t>
                      </a:r>
                    </a:p>
                  </a:txBody>
                  <a:tcPr marT="6350" marB="0" marR="6350" marL="6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900" u="none" cap="none" strike="noStrike"/>
                        <a:t>10000</a:t>
                      </a:r>
                    </a:p>
                  </a:txBody>
                  <a:tcPr marT="6350" marB="0" marR="6350" marL="6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900" u="none" cap="none" strike="noStrike"/>
                        <a:t>28800</a:t>
                      </a:r>
                    </a:p>
                  </a:txBody>
                  <a:tcPr marT="6350" marB="0" marR="6350" marL="6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900" u="none" cap="none" strike="noStrike"/>
                        <a:t>3600</a:t>
                      </a:r>
                    </a:p>
                  </a:txBody>
                  <a:tcPr marT="6350" marB="0" marR="6350" marL="6350" anchor="ctr"/>
                </a:tc>
              </a:tr>
            </a:tbl>
          </a:graphicData>
        </a:graphic>
      </p:graphicFrame>
      <p:sp>
        <p:nvSpPr>
          <p:cNvPr id="176" name="Shape 176"/>
          <p:cNvSpPr txBox="1"/>
          <p:nvPr/>
        </p:nvSpPr>
        <p:spPr>
          <a:xfrm>
            <a:off x="272706" y="674697"/>
            <a:ext cx="4121739" cy="5114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en-US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과학 기술 데이터 테이블 예시</a:t>
            </a:r>
          </a:p>
        </p:txBody>
      </p:sp>
      <p:graphicFrame>
        <p:nvGraphicFramePr>
          <p:cNvPr id="177" name="Shape 177"/>
          <p:cNvGraphicFramePr/>
          <p:nvPr/>
        </p:nvGraphicFramePr>
        <p:xfrm>
          <a:off x="536295" y="362772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{276D02C6-8023-41A2-950A-168311C8B5FA}</a:tableStyleId>
              </a:tblPr>
              <a:tblGrid>
                <a:gridCol w="850500"/>
                <a:gridCol w="1246675"/>
                <a:gridCol w="1625250"/>
                <a:gridCol w="1625250"/>
                <a:gridCol w="1625250"/>
                <a:gridCol w="1625250"/>
                <a:gridCol w="1625250"/>
              </a:tblGrid>
              <a:tr h="209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100" u="none" cap="none" strike="noStrike"/>
                        <a:t>TierIndex</a:t>
                      </a:r>
                    </a:p>
                  </a:txBody>
                  <a:tcPr marT="9525" marB="0" marR="9525" marL="9525" anchor="ctr">
                    <a:solidFill>
                      <a:srgbClr val="BBD6E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100" u="none" cap="none" strike="noStrike"/>
                        <a:t>UnlockNeedLev</a:t>
                      </a:r>
                    </a:p>
                  </a:txBody>
                  <a:tcPr marT="9525" marB="0" marR="9525" marL="9525" anchor="ctr">
                    <a:solidFill>
                      <a:srgbClr val="BBD6E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ConsumeFoodResource</a:t>
                      </a:r>
                    </a:p>
                  </a:txBody>
                  <a:tcPr marT="9525" marB="0" marR="9525" marL="9525" anchor="ctr">
                    <a:solidFill>
                      <a:srgbClr val="BBD6E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ConsumeWoodResource</a:t>
                      </a:r>
                    </a:p>
                  </a:txBody>
                  <a:tcPr marT="9525" marB="0" marR="9525" marL="9525" anchor="ctr">
                    <a:solidFill>
                      <a:srgbClr val="BBD6E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ConsumeStone</a:t>
                      </a:r>
                    </a:p>
                  </a:txBody>
                  <a:tcPr marT="9525" marB="0" marR="9525" marL="9525" anchor="ctr">
                    <a:solidFill>
                      <a:srgbClr val="BBD6E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ConsumeIron</a:t>
                      </a:r>
                    </a:p>
                  </a:txBody>
                  <a:tcPr marT="9525" marB="0" marR="9525" marL="9525" anchor="ctr">
                    <a:solidFill>
                      <a:srgbClr val="BBD6E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AcquireExp</a:t>
                      </a:r>
                    </a:p>
                  </a:txBody>
                  <a:tcPr marT="9525" marB="0" marR="9525" marL="9525" anchor="ctr">
                    <a:solidFill>
                      <a:srgbClr val="BBD6EE"/>
                    </a:solidFill>
                  </a:tcPr>
                </a:tc>
              </a:tr>
              <a:tr h="209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900" u="none" cap="none" strike="noStrike"/>
                        <a:t>카테고리 구분</a:t>
                      </a:r>
                    </a:p>
                  </a:txBody>
                  <a:tcPr marT="9525" marB="0" marR="9525" marL="9525" anchor="ctr">
                    <a:solidFill>
                      <a:srgbClr val="BBD6E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900" u="none" cap="none" strike="noStrike"/>
                        <a:t>요구 과학기술 레벨 합</a:t>
                      </a:r>
                    </a:p>
                  </a:txBody>
                  <a:tcPr marT="9525" marB="0" marR="9525" marL="9525" anchor="ctr">
                    <a:solidFill>
                      <a:srgbClr val="BBD6E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="0" i="0" lang="en-US" sz="9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식량 소모 수치</a:t>
                      </a:r>
                    </a:p>
                  </a:txBody>
                  <a:tcPr marT="9525" marB="0" marR="9525" marL="9525" anchor="ctr">
                    <a:solidFill>
                      <a:srgbClr val="BBD6E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="0" i="0" lang="en-US" sz="9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목재 소모 수치</a:t>
                      </a:r>
                    </a:p>
                  </a:txBody>
                  <a:tcPr marT="9525" marB="0" marR="9525" marL="9525" anchor="ctr">
                    <a:solidFill>
                      <a:srgbClr val="BBD6E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="0" i="0" lang="en-US" sz="9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석재 소모 수치</a:t>
                      </a:r>
                    </a:p>
                  </a:txBody>
                  <a:tcPr marT="9525" marB="0" marR="9525" marL="9525" anchor="ctr">
                    <a:solidFill>
                      <a:srgbClr val="BBD6E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="0" i="0" lang="en-US" sz="9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철광석 소모 수치</a:t>
                      </a:r>
                    </a:p>
                  </a:txBody>
                  <a:tcPr marT="9525" marB="0" marR="9525" marL="9525" anchor="ctr">
                    <a:solidFill>
                      <a:srgbClr val="BBD6E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="0" i="0" lang="en-US" sz="9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획득 공헌경험치</a:t>
                      </a:r>
                    </a:p>
                  </a:txBody>
                  <a:tcPr marT="9525" marB="0" marR="9525" marL="9525" anchor="ctr">
                    <a:solidFill>
                      <a:srgbClr val="BBD6EE"/>
                    </a:solidFill>
                  </a:tcPr>
                </a:tc>
              </a:tr>
              <a:tr h="209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100" u="none" cap="none" strike="noStrike"/>
                        <a:t>1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100" u="none" cap="none" strike="noStrike"/>
                        <a:t>0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3000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3000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40</a:t>
                      </a:r>
                    </a:p>
                  </a:txBody>
                  <a:tcPr marT="9525" marB="0" marR="9525" marL="9525" anchor="ctr"/>
                </a:tc>
              </a:tr>
              <a:tr h="209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100" u="none" cap="none" strike="noStrike"/>
                        <a:t>2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100" u="none" cap="none" strike="noStrike"/>
                        <a:t>5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5000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5000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800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100</a:t>
                      </a:r>
                    </a:p>
                  </a:txBody>
                  <a:tcPr marT="9525" marB="0" marR="9525" marL="9525" anchor="ctr"/>
                </a:tc>
              </a:tr>
              <a:tr h="209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100" u="none" cap="none" strike="noStrike"/>
                        <a:t>3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100" u="none" cap="none" strike="noStrike"/>
                        <a:t>10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7000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7000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1100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280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160</a:t>
                      </a:r>
                    </a:p>
                  </a:txBody>
                  <a:tcPr marT="9525" marB="0" marR="9525" marL="9525" anchor="ctr"/>
                </a:tc>
              </a:tr>
              <a:tr h="209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100" u="none" cap="none" strike="noStrike"/>
                        <a:t>4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100" u="none" cap="none" strike="noStrike"/>
                        <a:t>15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9000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9000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1500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375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260</a:t>
                      </a:r>
                    </a:p>
                  </a:txBody>
                  <a:tcPr marT="9525" marB="0" marR="9525" marL="9525" anchor="ctr"/>
                </a:tc>
              </a:tr>
              <a:tr h="209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100" u="none" cap="none" strike="noStrike"/>
                        <a:t>5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100" u="none" cap="none" strike="noStrike"/>
                        <a:t>20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12000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12000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2000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500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400</a:t>
                      </a:r>
                    </a:p>
                  </a:txBody>
                  <a:tcPr marT="9525" marB="0" marR="9525" marL="9525" anchor="ctr"/>
                </a:tc>
              </a:tr>
            </a:tbl>
          </a:graphicData>
        </a:graphic>
      </p:graphicFrame>
      <p:sp>
        <p:nvSpPr>
          <p:cNvPr id="178" name="Shape 178"/>
          <p:cNvSpPr txBox="1"/>
          <p:nvPr/>
        </p:nvSpPr>
        <p:spPr>
          <a:xfrm>
            <a:off x="272706" y="3210266"/>
            <a:ext cx="5107159" cy="5114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en-US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카테고리별 조건 테이블 예시</a:t>
            </a:r>
          </a:p>
        </p:txBody>
      </p:sp>
      <p:graphicFrame>
        <p:nvGraphicFramePr>
          <p:cNvPr id="179" name="Shape 179"/>
          <p:cNvGraphicFramePr/>
          <p:nvPr/>
        </p:nvGraphicFramePr>
        <p:xfrm>
          <a:off x="538147" y="562730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{276D02C6-8023-41A2-950A-168311C8B5FA}</a:tableStyleId>
              </a:tblPr>
              <a:tblGrid>
                <a:gridCol w="685800"/>
                <a:gridCol w="685800"/>
              </a:tblGrid>
              <a:tr h="209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u="none" cap="none" strike="noStrike"/>
                        <a:t>자원</a:t>
                      </a:r>
                    </a:p>
                  </a:txBody>
                  <a:tcPr marT="9525" marB="0" marR="9525" marL="9525" anchor="ctr">
                    <a:solidFill>
                      <a:srgbClr val="BBD6E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u="none" cap="none" strike="noStrike"/>
                        <a:t>크라운</a:t>
                      </a:r>
                    </a:p>
                  </a:txBody>
                  <a:tcPr marT="9525" marB="0" marR="9525" marL="9525" anchor="ctr">
                    <a:solidFill>
                      <a:srgbClr val="BBD6EE"/>
                    </a:solidFill>
                  </a:tcPr>
                </a:tc>
              </a:tr>
              <a:tr h="1896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100" u="none" cap="none" strike="noStrike"/>
                        <a:t>69 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100" u="none" cap="none" strike="noStrike"/>
                        <a:t>31</a:t>
                      </a:r>
                    </a:p>
                  </a:txBody>
                  <a:tcPr marT="9525" marB="0" marR="9525" marL="9525" anchor="ctr"/>
                </a:tc>
              </a:tr>
              <a:tr h="209550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u="none" cap="none" strike="noStrike"/>
                        <a:t>등장 확률</a:t>
                      </a:r>
                    </a:p>
                  </a:txBody>
                  <a:tcPr marT="9525" marB="0" marR="9525" marL="9525" anchor="ctr">
                    <a:solidFill>
                      <a:srgbClr val="BBD6EE"/>
                    </a:solidFill>
                  </a:tcPr>
                </a:tc>
                <a:tc hMerge="1"/>
              </a:tr>
              <a:tr h="209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u="none" cap="none" strike="noStrike"/>
                        <a:t>대박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100" u="none" cap="none" strike="noStrike"/>
                        <a:t>19</a:t>
                      </a:r>
                    </a:p>
                  </a:txBody>
                  <a:tcPr marT="9525" marB="0" marR="9525" marL="9525" anchor="ctr"/>
                </a:tc>
              </a:tr>
              <a:tr h="209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u="none" cap="none" strike="noStrike"/>
                        <a:t>초대박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100" u="none" cap="none" strike="noStrike"/>
                        <a:t>7</a:t>
                      </a:r>
                    </a:p>
                  </a:txBody>
                  <a:tcPr marT="9525" marB="0" marR="9525" marL="9525" anchor="ctr"/>
                </a:tc>
              </a:tr>
            </a:tbl>
          </a:graphicData>
        </a:graphic>
      </p:graphicFrame>
      <p:sp>
        <p:nvSpPr>
          <p:cNvPr id="180" name="Shape 180"/>
          <p:cNvSpPr txBox="1"/>
          <p:nvPr/>
        </p:nvSpPr>
        <p:spPr>
          <a:xfrm>
            <a:off x="272706" y="5249023"/>
            <a:ext cx="3116062" cy="5114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en-US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대박/초대박 공헌 등장확률 참고 (%)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/>
        </p:nvSpPr>
        <p:spPr>
          <a:xfrm>
            <a:off x="194043" y="22644"/>
            <a:ext cx="5932788" cy="5824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2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연맹과학기술 &amp; 공헌 화면 진입</a:t>
            </a:r>
          </a:p>
        </p:txBody>
      </p:sp>
      <p:cxnSp>
        <p:nvCxnSpPr>
          <p:cNvPr id="186" name="Shape 186"/>
          <p:cNvCxnSpPr/>
          <p:nvPr/>
        </p:nvCxnSpPr>
        <p:spPr>
          <a:xfrm>
            <a:off x="272706" y="572943"/>
            <a:ext cx="4141978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</p:cxnSp>
      <p:pic>
        <p:nvPicPr>
          <p:cNvPr id="187" name="Shape 18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2706" y="776747"/>
            <a:ext cx="3228464" cy="5687961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Shape 188"/>
          <p:cNvSpPr/>
          <p:nvPr/>
        </p:nvSpPr>
        <p:spPr>
          <a:xfrm rot="3929961">
            <a:off x="3206321" y="2610256"/>
            <a:ext cx="412719" cy="633051"/>
          </a:xfrm>
          <a:prstGeom prst="down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196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Shape 189"/>
          <p:cNvSpPr txBox="1"/>
          <p:nvPr/>
        </p:nvSpPr>
        <p:spPr>
          <a:xfrm>
            <a:off x="3786285" y="776747"/>
            <a:ext cx="603614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메인 UI 구성 화면 입니다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과학을 클릭 하여 연맹 과학기술 화면으로 이동 할 수 있습니다.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/>
        </p:nvSpPr>
        <p:spPr>
          <a:xfrm>
            <a:off x="194043" y="22644"/>
            <a:ext cx="5932788" cy="5824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2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연맹과학기술 &amp; 공헌 화면</a:t>
            </a:r>
          </a:p>
        </p:txBody>
      </p:sp>
      <p:cxnSp>
        <p:nvCxnSpPr>
          <p:cNvPr id="195" name="Shape 195"/>
          <p:cNvCxnSpPr/>
          <p:nvPr/>
        </p:nvCxnSpPr>
        <p:spPr>
          <a:xfrm>
            <a:off x="272706" y="572943"/>
            <a:ext cx="4141978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</p:cxnSp>
      <p:pic>
        <p:nvPicPr>
          <p:cNvPr id="196" name="Shape 19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2706" y="776747"/>
            <a:ext cx="3228464" cy="5687961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Shape 197"/>
          <p:cNvSpPr/>
          <p:nvPr/>
        </p:nvSpPr>
        <p:spPr>
          <a:xfrm>
            <a:off x="272706" y="1123245"/>
            <a:ext cx="3228464" cy="534146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8" name="Shape 198"/>
          <p:cNvGrpSpPr/>
          <p:nvPr/>
        </p:nvGrpSpPr>
        <p:grpSpPr>
          <a:xfrm>
            <a:off x="272703" y="6318234"/>
            <a:ext cx="3228467" cy="146475"/>
            <a:chOff x="4836921" y="3276616"/>
            <a:chExt cx="7263492" cy="304760"/>
          </a:xfrm>
        </p:grpSpPr>
        <p:pic>
          <p:nvPicPr>
            <p:cNvPr id="199" name="Shape 19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8468667" y="3276616"/>
              <a:ext cx="3631746" cy="3047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0" name="Shape 20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>
              <a:off x="4836921" y="3276616"/>
              <a:ext cx="3631746" cy="30476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01" name="Shape 20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72706" y="776747"/>
            <a:ext cx="3228468" cy="26015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Shape 202"/>
          <p:cNvSpPr txBox="1"/>
          <p:nvPr/>
        </p:nvSpPr>
        <p:spPr>
          <a:xfrm>
            <a:off x="300702" y="762733"/>
            <a:ext cx="3200471" cy="2784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연맹과학기술 &amp; 공헌</a:t>
            </a:r>
          </a:p>
        </p:txBody>
      </p:sp>
      <p:pic>
        <p:nvPicPr>
          <p:cNvPr id="203" name="Shape 20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53962" y="1158141"/>
            <a:ext cx="710454" cy="37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Shape 20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717592" y="1155412"/>
            <a:ext cx="710454" cy="38466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Shape 20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934016" y="1155412"/>
            <a:ext cx="710454" cy="38466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Shape 20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139923" y="1155412"/>
            <a:ext cx="710454" cy="384661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Shape 207"/>
          <p:cNvSpPr txBox="1"/>
          <p:nvPr/>
        </p:nvSpPr>
        <p:spPr>
          <a:xfrm>
            <a:off x="295216" y="1171887"/>
            <a:ext cx="795240" cy="3135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1단계</a:t>
            </a:r>
          </a:p>
        </p:txBody>
      </p:sp>
      <p:sp>
        <p:nvSpPr>
          <p:cNvPr id="208" name="Shape 208"/>
          <p:cNvSpPr txBox="1"/>
          <p:nvPr/>
        </p:nvSpPr>
        <p:spPr>
          <a:xfrm>
            <a:off x="1086669" y="1171887"/>
            <a:ext cx="795240" cy="3135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2단계</a:t>
            </a:r>
          </a:p>
        </p:txBody>
      </p:sp>
      <p:sp>
        <p:nvSpPr>
          <p:cNvPr id="209" name="Shape 209"/>
          <p:cNvSpPr txBox="1"/>
          <p:nvPr/>
        </p:nvSpPr>
        <p:spPr>
          <a:xfrm>
            <a:off x="1880500" y="1171887"/>
            <a:ext cx="795240" cy="3135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3단계</a:t>
            </a:r>
          </a:p>
        </p:txBody>
      </p:sp>
      <p:sp>
        <p:nvSpPr>
          <p:cNvPr id="210" name="Shape 210"/>
          <p:cNvSpPr txBox="1"/>
          <p:nvPr/>
        </p:nvSpPr>
        <p:spPr>
          <a:xfrm>
            <a:off x="2669566" y="1171887"/>
            <a:ext cx="795240" cy="3135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4단계</a:t>
            </a:r>
          </a:p>
        </p:txBody>
      </p:sp>
      <p:sp>
        <p:nvSpPr>
          <p:cNvPr id="211" name="Shape 211"/>
          <p:cNvSpPr/>
          <p:nvPr/>
        </p:nvSpPr>
        <p:spPr>
          <a:xfrm>
            <a:off x="348907" y="1659307"/>
            <a:ext cx="3079144" cy="4155753"/>
          </a:xfrm>
          <a:prstGeom prst="roundRect">
            <a:avLst>
              <a:gd fmla="val 3686" name="adj"/>
            </a:avLst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2" name="Shape 212"/>
          <p:cNvGrpSpPr/>
          <p:nvPr/>
        </p:nvGrpSpPr>
        <p:grpSpPr>
          <a:xfrm>
            <a:off x="366191" y="1749459"/>
            <a:ext cx="2953578" cy="992706"/>
            <a:chOff x="366191" y="1749459"/>
            <a:chExt cx="2953578" cy="992706"/>
          </a:xfrm>
        </p:grpSpPr>
        <p:sp>
          <p:nvSpPr>
            <p:cNvPr id="213" name="Shape 213"/>
            <p:cNvSpPr/>
            <p:nvPr/>
          </p:nvSpPr>
          <p:spPr>
            <a:xfrm>
              <a:off x="671852" y="1829158"/>
              <a:ext cx="2647918" cy="817111"/>
            </a:xfrm>
            <a:prstGeom prst="rect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Shape 214"/>
            <p:cNvSpPr/>
            <p:nvPr/>
          </p:nvSpPr>
          <p:spPr>
            <a:xfrm>
              <a:off x="1416050" y="2337646"/>
              <a:ext cx="212102" cy="212102"/>
            </a:xfrm>
            <a:prstGeom prst="star5">
              <a:avLst>
                <a:gd fmla="val 29462" name="adj"/>
                <a:gd fmla="val 105146" name="hf"/>
                <a:gd fmla="val 110557" name="vf"/>
              </a:avLst>
            </a:prstGeom>
            <a:solidFill>
              <a:srgbClr val="FFFF00"/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1960"/>
                </a:srgbClr>
              </a:outerShdw>
            </a:effectLst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Shape 215"/>
            <p:cNvSpPr txBox="1"/>
            <p:nvPr/>
          </p:nvSpPr>
          <p:spPr>
            <a:xfrm>
              <a:off x="1351482" y="2033950"/>
              <a:ext cx="944489" cy="2769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4"/>
                </a:buClr>
                <a:buSzPct val="25000"/>
                <a:buFont typeface="Arial"/>
                <a:buNone/>
              </a:pPr>
              <a:r>
                <a:rPr b="1" i="0" lang="en-US" sz="1200" u="none" cap="none" strike="noStrike">
                  <a:solidFill>
                    <a:schemeClr val="accent4"/>
                  </a:solidFill>
                  <a:latin typeface="Arial"/>
                  <a:ea typeface="Arial"/>
                  <a:cs typeface="Arial"/>
                  <a:sym typeface="Arial"/>
                </a:rPr>
                <a:t>연맹 확장1</a:t>
              </a:r>
            </a:p>
          </p:txBody>
        </p:sp>
        <p:sp>
          <p:nvSpPr>
            <p:cNvPr id="216" name="Shape 216"/>
            <p:cNvSpPr/>
            <p:nvPr/>
          </p:nvSpPr>
          <p:spPr>
            <a:xfrm>
              <a:off x="1913299" y="2337646"/>
              <a:ext cx="212102" cy="212102"/>
            </a:xfrm>
            <a:prstGeom prst="star5">
              <a:avLst>
                <a:gd fmla="val 29462" name="adj"/>
                <a:gd fmla="val 105146" name="hf"/>
                <a:gd fmla="val 110557" name="vf"/>
              </a:avLst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1960"/>
                </a:srgbClr>
              </a:outerShdw>
            </a:effectLst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Shape 217"/>
            <p:cNvSpPr/>
            <p:nvPr/>
          </p:nvSpPr>
          <p:spPr>
            <a:xfrm>
              <a:off x="2161923" y="2337646"/>
              <a:ext cx="212102" cy="212102"/>
            </a:xfrm>
            <a:prstGeom prst="star5">
              <a:avLst>
                <a:gd fmla="val 29462" name="adj"/>
                <a:gd fmla="val 105146" name="hf"/>
                <a:gd fmla="val 110557" name="vf"/>
              </a:avLst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1960"/>
                </a:srgbClr>
              </a:outerShdw>
            </a:effectLst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Shape 218"/>
            <p:cNvSpPr/>
            <p:nvPr/>
          </p:nvSpPr>
          <p:spPr>
            <a:xfrm>
              <a:off x="2410547" y="2337646"/>
              <a:ext cx="212102" cy="212102"/>
            </a:xfrm>
            <a:prstGeom prst="star5">
              <a:avLst>
                <a:gd fmla="val 29462" name="adj"/>
                <a:gd fmla="val 105146" name="hf"/>
                <a:gd fmla="val 110557" name="vf"/>
              </a:avLst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1960"/>
                </a:srgbClr>
              </a:outerShdw>
            </a:effectLst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Shape 219"/>
            <p:cNvSpPr/>
            <p:nvPr/>
          </p:nvSpPr>
          <p:spPr>
            <a:xfrm>
              <a:off x="2737484" y="1869441"/>
              <a:ext cx="548258" cy="146748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en-US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추  천</a:t>
              </a:r>
            </a:p>
          </p:txBody>
        </p:sp>
        <p:sp>
          <p:nvSpPr>
            <p:cNvPr id="220" name="Shape 220"/>
            <p:cNvSpPr/>
            <p:nvPr/>
          </p:nvSpPr>
          <p:spPr>
            <a:xfrm rot="5400000">
              <a:off x="1496918" y="1692124"/>
              <a:ext cx="222207" cy="400523"/>
            </a:xfrm>
            <a:prstGeom prst="homePlate">
              <a:avLst>
                <a:gd fmla="val 39208" name="adj"/>
              </a:avLst>
            </a:prstGeom>
            <a:gradFill>
              <a:gsLst>
                <a:gs pos="0">
                  <a:srgbClr val="7FB75F"/>
                </a:gs>
                <a:gs pos="50000">
                  <a:srgbClr val="6EB141"/>
                </a:gs>
                <a:gs pos="100000">
                  <a:srgbClr val="5FA134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1960"/>
                </a:srgbClr>
              </a:outerShdw>
            </a:effectLst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Shape 221"/>
            <p:cNvSpPr txBox="1"/>
            <p:nvPr/>
          </p:nvSpPr>
          <p:spPr>
            <a:xfrm>
              <a:off x="1392369" y="1761750"/>
              <a:ext cx="443597" cy="2154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en-US" sz="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Lv 1</a:t>
              </a:r>
            </a:p>
          </p:txBody>
        </p:sp>
        <p:pic>
          <p:nvPicPr>
            <p:cNvPr id="222" name="Shape 222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366191" y="1749459"/>
              <a:ext cx="992706" cy="9927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3" name="Shape 223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483825" y="1872709"/>
              <a:ext cx="720515" cy="72051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4" name="Shape 224"/>
            <p:cNvSpPr/>
            <p:nvPr/>
          </p:nvSpPr>
          <p:spPr>
            <a:xfrm>
              <a:off x="1664675" y="2337646"/>
              <a:ext cx="212102" cy="212102"/>
            </a:xfrm>
            <a:prstGeom prst="star5">
              <a:avLst>
                <a:gd fmla="val 29462" name="adj"/>
                <a:gd fmla="val 105146" name="hf"/>
                <a:gd fmla="val 110557" name="vf"/>
              </a:avLst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1960"/>
                </a:srgbClr>
              </a:outerShdw>
            </a:effectLst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5" name="Shape 225"/>
          <p:cNvSpPr/>
          <p:nvPr/>
        </p:nvSpPr>
        <p:spPr>
          <a:xfrm>
            <a:off x="673712" y="2917199"/>
            <a:ext cx="2647918" cy="817111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Shape 226"/>
          <p:cNvSpPr txBox="1"/>
          <p:nvPr/>
        </p:nvSpPr>
        <p:spPr>
          <a:xfrm>
            <a:off x="1353341" y="3198616"/>
            <a:ext cx="944489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25000"/>
              <a:buFont typeface="Arial"/>
              <a:buNone/>
            </a:pPr>
            <a:r>
              <a:rPr b="1" i="0" lang="en-US" sz="12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군단 확장1</a:t>
            </a:r>
          </a:p>
        </p:txBody>
      </p:sp>
      <p:sp>
        <p:nvSpPr>
          <p:cNvPr id="227" name="Shape 227"/>
          <p:cNvSpPr/>
          <p:nvPr/>
        </p:nvSpPr>
        <p:spPr>
          <a:xfrm rot="5400000">
            <a:off x="1498776" y="2780164"/>
            <a:ext cx="222207" cy="400523"/>
          </a:xfrm>
          <a:prstGeom prst="homePlate">
            <a:avLst>
              <a:gd fmla="val 39208" name="adj"/>
            </a:avLst>
          </a:prstGeom>
          <a:gradFill>
            <a:gsLst>
              <a:gs pos="0">
                <a:srgbClr val="7FB75F"/>
              </a:gs>
              <a:gs pos="50000">
                <a:srgbClr val="6EB141"/>
              </a:gs>
              <a:gs pos="100000">
                <a:srgbClr val="5FA134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196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Shape 228"/>
          <p:cNvSpPr txBox="1"/>
          <p:nvPr/>
        </p:nvSpPr>
        <p:spPr>
          <a:xfrm>
            <a:off x="1394229" y="2849791"/>
            <a:ext cx="443597" cy="215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Lv 1</a:t>
            </a:r>
          </a:p>
        </p:txBody>
      </p:sp>
      <p:pic>
        <p:nvPicPr>
          <p:cNvPr id="229" name="Shape 22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68055" y="2837500"/>
            <a:ext cx="992706" cy="99270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0" name="Shape 230"/>
          <p:cNvGrpSpPr/>
          <p:nvPr/>
        </p:nvGrpSpPr>
        <p:grpSpPr>
          <a:xfrm>
            <a:off x="373586" y="3939695"/>
            <a:ext cx="2953578" cy="992706"/>
            <a:chOff x="366191" y="1749459"/>
            <a:chExt cx="2953578" cy="992706"/>
          </a:xfrm>
        </p:grpSpPr>
        <p:sp>
          <p:nvSpPr>
            <p:cNvPr id="231" name="Shape 231"/>
            <p:cNvSpPr/>
            <p:nvPr/>
          </p:nvSpPr>
          <p:spPr>
            <a:xfrm>
              <a:off x="671852" y="1829158"/>
              <a:ext cx="2647918" cy="817111"/>
            </a:xfrm>
            <a:prstGeom prst="rect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Shape 232"/>
            <p:cNvSpPr/>
            <p:nvPr/>
          </p:nvSpPr>
          <p:spPr>
            <a:xfrm>
              <a:off x="1416050" y="2337646"/>
              <a:ext cx="212102" cy="212102"/>
            </a:xfrm>
            <a:prstGeom prst="star5">
              <a:avLst>
                <a:gd fmla="val 29462" name="adj"/>
                <a:gd fmla="val 105146" name="hf"/>
                <a:gd fmla="val 110557" name="vf"/>
              </a:avLst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1960"/>
                </a:srgbClr>
              </a:outerShdw>
            </a:effectLst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Shape 233"/>
            <p:cNvSpPr txBox="1"/>
            <p:nvPr/>
          </p:nvSpPr>
          <p:spPr>
            <a:xfrm>
              <a:off x="1351482" y="2033950"/>
              <a:ext cx="854721" cy="2769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4"/>
                </a:buClr>
                <a:buSzPct val="25000"/>
                <a:buFont typeface="Arial"/>
                <a:buNone/>
              </a:pPr>
              <a:r>
                <a:rPr b="1" i="0" lang="en-US" sz="1200" u="none" cap="none" strike="noStrike">
                  <a:solidFill>
                    <a:schemeClr val="accent4"/>
                  </a:solidFill>
                  <a:latin typeface="Arial"/>
                  <a:ea typeface="Arial"/>
                  <a:cs typeface="Arial"/>
                  <a:sym typeface="Arial"/>
                </a:rPr>
                <a:t>연맹 우정</a:t>
              </a:r>
            </a:p>
          </p:txBody>
        </p:sp>
        <p:sp>
          <p:nvSpPr>
            <p:cNvPr id="234" name="Shape 234"/>
            <p:cNvSpPr/>
            <p:nvPr/>
          </p:nvSpPr>
          <p:spPr>
            <a:xfrm>
              <a:off x="1913299" y="2337646"/>
              <a:ext cx="212102" cy="212102"/>
            </a:xfrm>
            <a:prstGeom prst="star5">
              <a:avLst>
                <a:gd fmla="val 29462" name="adj"/>
                <a:gd fmla="val 105146" name="hf"/>
                <a:gd fmla="val 110557" name="vf"/>
              </a:avLst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1960"/>
                </a:srgbClr>
              </a:outerShdw>
            </a:effectLst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Shape 235"/>
            <p:cNvSpPr/>
            <p:nvPr/>
          </p:nvSpPr>
          <p:spPr>
            <a:xfrm>
              <a:off x="2161923" y="2337646"/>
              <a:ext cx="212102" cy="212102"/>
            </a:xfrm>
            <a:prstGeom prst="star5">
              <a:avLst>
                <a:gd fmla="val 29462" name="adj"/>
                <a:gd fmla="val 105146" name="hf"/>
                <a:gd fmla="val 110557" name="vf"/>
              </a:avLst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1960"/>
                </a:srgbClr>
              </a:outerShdw>
            </a:effectLst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Shape 236"/>
            <p:cNvSpPr/>
            <p:nvPr/>
          </p:nvSpPr>
          <p:spPr>
            <a:xfrm>
              <a:off x="2410547" y="2337646"/>
              <a:ext cx="212102" cy="212102"/>
            </a:xfrm>
            <a:prstGeom prst="star5">
              <a:avLst>
                <a:gd fmla="val 29462" name="adj"/>
                <a:gd fmla="val 105146" name="hf"/>
                <a:gd fmla="val 110557" name="vf"/>
              </a:avLst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1960"/>
                </a:srgbClr>
              </a:outerShdw>
            </a:effectLst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Shape 237"/>
            <p:cNvSpPr/>
            <p:nvPr/>
          </p:nvSpPr>
          <p:spPr>
            <a:xfrm rot="5400000">
              <a:off x="1496918" y="1692124"/>
              <a:ext cx="222207" cy="400523"/>
            </a:xfrm>
            <a:prstGeom prst="homePlate">
              <a:avLst>
                <a:gd fmla="val 39208" name="adj"/>
              </a:avLst>
            </a:prstGeom>
            <a:gradFill>
              <a:gsLst>
                <a:gs pos="0">
                  <a:srgbClr val="7FB75F"/>
                </a:gs>
                <a:gs pos="50000">
                  <a:srgbClr val="6EB141"/>
                </a:gs>
                <a:gs pos="100000">
                  <a:srgbClr val="5FA134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1960"/>
                </a:srgbClr>
              </a:outerShdw>
            </a:effectLst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38" name="Shape 238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366191" y="1749459"/>
              <a:ext cx="992706" cy="99270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9" name="Shape 239"/>
            <p:cNvSpPr/>
            <p:nvPr/>
          </p:nvSpPr>
          <p:spPr>
            <a:xfrm>
              <a:off x="1664675" y="2337646"/>
              <a:ext cx="212102" cy="212102"/>
            </a:xfrm>
            <a:prstGeom prst="star5">
              <a:avLst>
                <a:gd fmla="val 29462" name="adj"/>
                <a:gd fmla="val 105146" name="hf"/>
                <a:gd fmla="val 110557" name="vf"/>
              </a:avLst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1960"/>
                </a:srgbClr>
              </a:outerShdw>
            </a:effectLst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0" name="Shape 240"/>
          <p:cNvGrpSpPr/>
          <p:nvPr/>
        </p:nvGrpSpPr>
        <p:grpSpPr>
          <a:xfrm>
            <a:off x="375069" y="5051636"/>
            <a:ext cx="2953578" cy="992706"/>
            <a:chOff x="366191" y="1749459"/>
            <a:chExt cx="2953578" cy="992706"/>
          </a:xfrm>
        </p:grpSpPr>
        <p:sp>
          <p:nvSpPr>
            <p:cNvPr id="241" name="Shape 241"/>
            <p:cNvSpPr/>
            <p:nvPr/>
          </p:nvSpPr>
          <p:spPr>
            <a:xfrm>
              <a:off x="671852" y="1829158"/>
              <a:ext cx="2647918" cy="817111"/>
            </a:xfrm>
            <a:prstGeom prst="rect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Shape 242"/>
            <p:cNvSpPr/>
            <p:nvPr/>
          </p:nvSpPr>
          <p:spPr>
            <a:xfrm>
              <a:off x="1416050" y="2337646"/>
              <a:ext cx="212102" cy="212102"/>
            </a:xfrm>
            <a:prstGeom prst="star5">
              <a:avLst>
                <a:gd fmla="val 29462" name="adj"/>
                <a:gd fmla="val 105146" name="hf"/>
                <a:gd fmla="val 110557" name="vf"/>
              </a:avLst>
            </a:prstGeom>
            <a:solidFill>
              <a:srgbClr val="FFFF00"/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1960"/>
                </a:srgbClr>
              </a:outerShdw>
            </a:effectLst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Shape 243"/>
            <p:cNvSpPr txBox="1"/>
            <p:nvPr/>
          </p:nvSpPr>
          <p:spPr>
            <a:xfrm>
              <a:off x="1351482" y="2033950"/>
              <a:ext cx="854721" cy="2769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4"/>
                </a:buClr>
                <a:buSzPct val="25000"/>
                <a:buFont typeface="Arial"/>
                <a:buNone/>
              </a:pPr>
              <a:r>
                <a:rPr b="1" i="0" lang="en-US" sz="1200" u="none" cap="none" strike="noStrike">
                  <a:solidFill>
                    <a:schemeClr val="accent4"/>
                  </a:solidFill>
                  <a:latin typeface="Arial"/>
                  <a:ea typeface="Arial"/>
                  <a:cs typeface="Arial"/>
                  <a:sym typeface="Arial"/>
                </a:rPr>
                <a:t>도움의 손</a:t>
              </a:r>
            </a:p>
          </p:txBody>
        </p:sp>
        <p:sp>
          <p:nvSpPr>
            <p:cNvPr id="244" name="Shape 244"/>
            <p:cNvSpPr/>
            <p:nvPr/>
          </p:nvSpPr>
          <p:spPr>
            <a:xfrm>
              <a:off x="1913299" y="2337646"/>
              <a:ext cx="212102" cy="212102"/>
            </a:xfrm>
            <a:prstGeom prst="star5">
              <a:avLst>
                <a:gd fmla="val 29462" name="adj"/>
                <a:gd fmla="val 105146" name="hf"/>
                <a:gd fmla="val 110557" name="vf"/>
              </a:avLst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1960"/>
                </a:srgbClr>
              </a:outerShdw>
            </a:effectLst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Shape 245"/>
            <p:cNvSpPr/>
            <p:nvPr/>
          </p:nvSpPr>
          <p:spPr>
            <a:xfrm rot="5400000">
              <a:off x="1496918" y="1692124"/>
              <a:ext cx="222207" cy="400523"/>
            </a:xfrm>
            <a:prstGeom prst="homePlate">
              <a:avLst>
                <a:gd fmla="val 39208" name="adj"/>
              </a:avLst>
            </a:prstGeom>
            <a:gradFill>
              <a:gsLst>
                <a:gs pos="0">
                  <a:srgbClr val="7FB75F"/>
                </a:gs>
                <a:gs pos="50000">
                  <a:srgbClr val="6EB141"/>
                </a:gs>
                <a:gs pos="100000">
                  <a:srgbClr val="5FA134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1960"/>
                </a:srgbClr>
              </a:outerShdw>
            </a:effectLst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Shape 246"/>
            <p:cNvSpPr txBox="1"/>
            <p:nvPr/>
          </p:nvSpPr>
          <p:spPr>
            <a:xfrm>
              <a:off x="1392369" y="1761750"/>
              <a:ext cx="443597" cy="2154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en-US" sz="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Lv 1</a:t>
              </a:r>
            </a:p>
          </p:txBody>
        </p:sp>
        <p:pic>
          <p:nvPicPr>
            <p:cNvPr id="247" name="Shape 247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366191" y="1749459"/>
              <a:ext cx="992706" cy="99270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8" name="Shape 248"/>
            <p:cNvSpPr/>
            <p:nvPr/>
          </p:nvSpPr>
          <p:spPr>
            <a:xfrm>
              <a:off x="1664675" y="2337646"/>
              <a:ext cx="212102" cy="212102"/>
            </a:xfrm>
            <a:prstGeom prst="star5">
              <a:avLst>
                <a:gd fmla="val 29462" name="adj"/>
                <a:gd fmla="val 105146" name="hf"/>
                <a:gd fmla="val 110557" name="vf"/>
              </a:avLst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1960"/>
                </a:srgbClr>
              </a:outerShdw>
            </a:effectLst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49" name="Shape 249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488254" y="5185596"/>
            <a:ext cx="769203" cy="769203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Shape 250"/>
          <p:cNvSpPr txBox="1"/>
          <p:nvPr/>
        </p:nvSpPr>
        <p:spPr>
          <a:xfrm>
            <a:off x="2484308" y="4524257"/>
            <a:ext cx="1025936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Arial"/>
              <a:buNone/>
            </a:pPr>
            <a:r>
              <a:rPr b="1" i="0" lang="en-US" sz="105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Master</a:t>
            </a:r>
          </a:p>
        </p:txBody>
      </p:sp>
      <p:pic>
        <p:nvPicPr>
          <p:cNvPr id="251" name="Shape 251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440012" y="2909241"/>
            <a:ext cx="825071" cy="825071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Shape 252"/>
          <p:cNvSpPr/>
          <p:nvPr/>
        </p:nvSpPr>
        <p:spPr>
          <a:xfrm>
            <a:off x="272705" y="5824676"/>
            <a:ext cx="3218302" cy="39766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3" name="Shape 253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310227" y="5886448"/>
            <a:ext cx="477153" cy="4771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Shape 254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492654" y="4062492"/>
            <a:ext cx="730917" cy="730917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Shape 255"/>
          <p:cNvSpPr/>
          <p:nvPr/>
        </p:nvSpPr>
        <p:spPr>
          <a:xfrm rot="5400000">
            <a:off x="2175343" y="2781438"/>
            <a:ext cx="222207" cy="400523"/>
          </a:xfrm>
          <a:prstGeom prst="homePlate">
            <a:avLst>
              <a:gd fmla="val 39208" name="adj"/>
            </a:avLst>
          </a:prstGeom>
          <a:gradFill>
            <a:gsLst>
              <a:gs pos="0">
                <a:srgbClr val="7FB75F"/>
              </a:gs>
              <a:gs pos="50000">
                <a:srgbClr val="6EB141"/>
              </a:gs>
              <a:gs pos="100000">
                <a:srgbClr val="5FA134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196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Shape 256"/>
          <p:cNvSpPr txBox="1"/>
          <p:nvPr/>
        </p:nvSpPr>
        <p:spPr>
          <a:xfrm>
            <a:off x="2070796" y="2851066"/>
            <a:ext cx="443597" cy="215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Lv 2</a:t>
            </a:r>
          </a:p>
        </p:txBody>
      </p:sp>
      <p:sp>
        <p:nvSpPr>
          <p:cNvPr id="257" name="Shape 257"/>
          <p:cNvSpPr/>
          <p:nvPr/>
        </p:nvSpPr>
        <p:spPr>
          <a:xfrm>
            <a:off x="1843792" y="2842688"/>
            <a:ext cx="218124" cy="195915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flat" cmpd="sng" w="12700">
            <a:solidFill>
              <a:srgbClr val="AC5B2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Shape 258"/>
          <p:cNvSpPr/>
          <p:nvPr/>
        </p:nvSpPr>
        <p:spPr>
          <a:xfrm>
            <a:off x="1309748" y="3561225"/>
            <a:ext cx="1975998" cy="11426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03 : 05 : 00</a:t>
            </a:r>
          </a:p>
        </p:txBody>
      </p:sp>
      <p:sp>
        <p:nvSpPr>
          <p:cNvPr id="259" name="Shape 259"/>
          <p:cNvSpPr/>
          <p:nvPr/>
        </p:nvSpPr>
        <p:spPr>
          <a:xfrm>
            <a:off x="1314987" y="3560323"/>
            <a:ext cx="905687" cy="111600"/>
          </a:xfrm>
          <a:prstGeom prst="roundRect">
            <a:avLst>
              <a:gd fmla="val 16667" name="adj"/>
            </a:avLst>
          </a:prstGeom>
          <a:solidFill>
            <a:srgbClr val="7030A0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0" name="Shape 260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1192325" y="3477796"/>
            <a:ext cx="309975" cy="32852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vignette1.wikia.nocookie.net/the-lost-tower/images/4/44/Icon_honor_icon_ms_coin@2x.png/revision/latest?cb=20140727074215" id="261" name="Shape 261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2538766" y="828779"/>
            <a:ext cx="250821" cy="250821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Shape 262"/>
          <p:cNvSpPr/>
          <p:nvPr/>
        </p:nvSpPr>
        <p:spPr>
          <a:xfrm>
            <a:off x="2753725" y="795862"/>
            <a:ext cx="728082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999,999</a:t>
            </a:r>
          </a:p>
        </p:txBody>
      </p:sp>
      <p:sp>
        <p:nvSpPr>
          <p:cNvPr id="263" name="Shape 263"/>
          <p:cNvSpPr txBox="1"/>
          <p:nvPr/>
        </p:nvSpPr>
        <p:spPr>
          <a:xfrm>
            <a:off x="1399762" y="3951989"/>
            <a:ext cx="443597" cy="215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Lv 20</a:t>
            </a:r>
          </a:p>
        </p:txBody>
      </p:sp>
      <p:sp>
        <p:nvSpPr>
          <p:cNvPr id="264" name="Shape 264"/>
          <p:cNvSpPr/>
          <p:nvPr/>
        </p:nvSpPr>
        <p:spPr>
          <a:xfrm>
            <a:off x="263632" y="800366"/>
            <a:ext cx="3227375" cy="783391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Shape 265"/>
          <p:cNvSpPr txBox="1"/>
          <p:nvPr/>
        </p:nvSpPr>
        <p:spPr>
          <a:xfrm>
            <a:off x="4088442" y="776747"/>
            <a:ext cx="7834585" cy="1460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연맹과학기술 &amp; 공헌 화면 UI 입니다.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유저가 보유 중인 명예 포인트 (Honor)를 표시합니다.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각 연맹과학기술이 포함되어 있는 단계 탭 버튼을 표시합니다.</a:t>
            </a:r>
            <a:b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탭 버튼을 사용하여 해당 단계에 포함되어 있는 연맹과학기술을 목록을 확인할 수 있습니다.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가장 처음 연맹과학기술&amp;공헌 화면에 진입하면 ‘1단계’가 기본 화면입니다.</a:t>
            </a:r>
            <a:b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최대 5단계까지 단계가 존재하며 좌우 스크롤을 통해 확인할 수 있습니다.</a:t>
            </a:r>
          </a:p>
        </p:txBody>
      </p:sp>
      <p:cxnSp>
        <p:nvCxnSpPr>
          <p:cNvPr id="266" name="Shape 266"/>
          <p:cNvCxnSpPr>
            <a:stCxn id="265" idx="1"/>
            <a:endCxn id="264" idx="3"/>
          </p:cNvCxnSpPr>
          <p:nvPr/>
        </p:nvCxnSpPr>
        <p:spPr>
          <a:xfrm rot="10800000">
            <a:off x="3491142" y="1191960"/>
            <a:ext cx="597300" cy="315000"/>
          </a:xfrm>
          <a:prstGeom prst="bentConnector3">
            <a:avLst>
              <a:gd fmla="val 50011" name="adj1"/>
            </a:avLst>
          </a:prstGeom>
          <a:noFill/>
          <a:ln cap="flat" cmpd="sng" w="28575">
            <a:solidFill>
              <a:schemeClr val="accent6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67" name="Shape 267"/>
          <p:cNvSpPr/>
          <p:nvPr/>
        </p:nvSpPr>
        <p:spPr>
          <a:xfrm>
            <a:off x="254432" y="1706591"/>
            <a:ext cx="3227375" cy="4204365"/>
          </a:xfrm>
          <a:prstGeom prst="rect">
            <a:avLst/>
          </a:prstGeom>
          <a:noFill/>
          <a:ln cap="flat" cmpd="sng" w="38100">
            <a:solidFill>
              <a:srgbClr val="FFF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Shape 268"/>
          <p:cNvSpPr txBox="1"/>
          <p:nvPr/>
        </p:nvSpPr>
        <p:spPr>
          <a:xfrm>
            <a:off x="4088442" y="3372017"/>
            <a:ext cx="7834585" cy="2241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연맹과학기술 목록입니다.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각 단계에 포함되어있는 연맹과학기술 목록을 확인할 수 있습니다.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상하 스크롤을 통해 연맹과학기술 목록을 볼 수 있습니다. </a:t>
            </a:r>
          </a:p>
        </p:txBody>
      </p:sp>
      <p:sp>
        <p:nvSpPr>
          <p:cNvPr id="269" name="Shape 269"/>
          <p:cNvSpPr txBox="1"/>
          <p:nvPr/>
        </p:nvSpPr>
        <p:spPr>
          <a:xfrm>
            <a:off x="4707648" y="2443697"/>
            <a:ext cx="4672339" cy="411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기능정의에서는 카테고리로 사용하지만, UI에는 단계로 표시됩니다.</a:t>
            </a:r>
          </a:p>
        </p:txBody>
      </p:sp>
      <p:sp>
        <p:nvSpPr>
          <p:cNvPr id="270" name="Shape 270"/>
          <p:cNvSpPr/>
          <p:nvPr/>
        </p:nvSpPr>
        <p:spPr>
          <a:xfrm>
            <a:off x="2895600" y="4874067"/>
            <a:ext cx="431565" cy="1074380"/>
          </a:xfrm>
          <a:prstGeom prst="upDown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flat" cmpd="sng" w="12700">
            <a:solidFill>
              <a:srgbClr val="AC5B2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Shape 271"/>
          <p:cNvSpPr/>
          <p:nvPr/>
        </p:nvSpPr>
        <p:spPr>
          <a:xfrm rot="5400000">
            <a:off x="2806943" y="673075"/>
            <a:ext cx="431565" cy="1074380"/>
          </a:xfrm>
          <a:prstGeom prst="upDown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flat" cmpd="sng" w="12700">
            <a:solidFill>
              <a:srgbClr val="AC5B2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Shape 272"/>
          <p:cNvSpPr/>
          <p:nvPr/>
        </p:nvSpPr>
        <p:spPr>
          <a:xfrm>
            <a:off x="3030851" y="5975671"/>
            <a:ext cx="415800" cy="325937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/>
          <p:nvPr/>
        </p:nvSpPr>
        <p:spPr>
          <a:xfrm>
            <a:off x="194043" y="22644"/>
            <a:ext cx="5932788" cy="5824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2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연맹과학기술 UI 기본 구성</a:t>
            </a:r>
          </a:p>
        </p:txBody>
      </p:sp>
      <p:cxnSp>
        <p:nvCxnSpPr>
          <p:cNvPr id="278" name="Shape 278"/>
          <p:cNvCxnSpPr/>
          <p:nvPr/>
        </p:nvCxnSpPr>
        <p:spPr>
          <a:xfrm>
            <a:off x="272706" y="572943"/>
            <a:ext cx="4141978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</p:cxnSp>
      <p:grpSp>
        <p:nvGrpSpPr>
          <p:cNvPr id="279" name="Shape 279"/>
          <p:cNvGrpSpPr/>
          <p:nvPr/>
        </p:nvGrpSpPr>
        <p:grpSpPr>
          <a:xfrm>
            <a:off x="3947611" y="1193855"/>
            <a:ext cx="2953578" cy="992706"/>
            <a:chOff x="366191" y="1749459"/>
            <a:chExt cx="2953578" cy="992706"/>
          </a:xfrm>
        </p:grpSpPr>
        <p:sp>
          <p:nvSpPr>
            <p:cNvPr id="280" name="Shape 280"/>
            <p:cNvSpPr/>
            <p:nvPr/>
          </p:nvSpPr>
          <p:spPr>
            <a:xfrm>
              <a:off x="671852" y="1829158"/>
              <a:ext cx="2647918" cy="817111"/>
            </a:xfrm>
            <a:prstGeom prst="rect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Shape 281"/>
            <p:cNvSpPr/>
            <p:nvPr/>
          </p:nvSpPr>
          <p:spPr>
            <a:xfrm>
              <a:off x="1416050" y="2337646"/>
              <a:ext cx="212102" cy="212102"/>
            </a:xfrm>
            <a:prstGeom prst="star5">
              <a:avLst>
                <a:gd fmla="val 29462" name="adj"/>
                <a:gd fmla="val 105146" name="hf"/>
                <a:gd fmla="val 110557" name="vf"/>
              </a:avLst>
            </a:prstGeom>
            <a:solidFill>
              <a:srgbClr val="FFFF00"/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1960"/>
                </a:srgbClr>
              </a:outerShdw>
            </a:effectLst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Shape 282"/>
            <p:cNvSpPr txBox="1"/>
            <p:nvPr/>
          </p:nvSpPr>
          <p:spPr>
            <a:xfrm>
              <a:off x="1351482" y="2033950"/>
              <a:ext cx="944489" cy="2769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4"/>
                </a:buClr>
                <a:buSzPct val="25000"/>
                <a:buFont typeface="Arial"/>
                <a:buNone/>
              </a:pPr>
              <a:r>
                <a:rPr b="1" i="0" lang="en-US" sz="1200" u="none" cap="none" strike="noStrike">
                  <a:solidFill>
                    <a:schemeClr val="accent4"/>
                  </a:solidFill>
                  <a:latin typeface="Arial"/>
                  <a:ea typeface="Arial"/>
                  <a:cs typeface="Arial"/>
                  <a:sym typeface="Arial"/>
                </a:rPr>
                <a:t>연맹 확장1</a:t>
              </a:r>
            </a:p>
          </p:txBody>
        </p:sp>
        <p:sp>
          <p:nvSpPr>
            <p:cNvPr id="283" name="Shape 283"/>
            <p:cNvSpPr/>
            <p:nvPr/>
          </p:nvSpPr>
          <p:spPr>
            <a:xfrm>
              <a:off x="1913299" y="2337646"/>
              <a:ext cx="212102" cy="212102"/>
            </a:xfrm>
            <a:prstGeom prst="star5">
              <a:avLst>
                <a:gd fmla="val 29462" name="adj"/>
                <a:gd fmla="val 105146" name="hf"/>
                <a:gd fmla="val 110557" name="vf"/>
              </a:avLst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1960"/>
                </a:srgbClr>
              </a:outerShdw>
            </a:effectLst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Shape 284"/>
            <p:cNvSpPr/>
            <p:nvPr/>
          </p:nvSpPr>
          <p:spPr>
            <a:xfrm>
              <a:off x="2161923" y="2337646"/>
              <a:ext cx="212102" cy="212102"/>
            </a:xfrm>
            <a:prstGeom prst="star5">
              <a:avLst>
                <a:gd fmla="val 29462" name="adj"/>
                <a:gd fmla="val 105146" name="hf"/>
                <a:gd fmla="val 110557" name="vf"/>
              </a:avLst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1960"/>
                </a:srgbClr>
              </a:outerShdw>
            </a:effectLst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Shape 285"/>
            <p:cNvSpPr/>
            <p:nvPr/>
          </p:nvSpPr>
          <p:spPr>
            <a:xfrm>
              <a:off x="2410547" y="2337646"/>
              <a:ext cx="212102" cy="212102"/>
            </a:xfrm>
            <a:prstGeom prst="star5">
              <a:avLst>
                <a:gd fmla="val 29462" name="adj"/>
                <a:gd fmla="val 105146" name="hf"/>
                <a:gd fmla="val 110557" name="vf"/>
              </a:avLst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1960"/>
                </a:srgbClr>
              </a:outerShdw>
            </a:effectLst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Shape 286"/>
            <p:cNvSpPr/>
            <p:nvPr/>
          </p:nvSpPr>
          <p:spPr>
            <a:xfrm>
              <a:off x="2737484" y="1869441"/>
              <a:ext cx="548258" cy="146748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en-US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추  천</a:t>
              </a:r>
            </a:p>
          </p:txBody>
        </p:sp>
        <p:sp>
          <p:nvSpPr>
            <p:cNvPr id="287" name="Shape 287"/>
            <p:cNvSpPr/>
            <p:nvPr/>
          </p:nvSpPr>
          <p:spPr>
            <a:xfrm rot="5400000">
              <a:off x="1496918" y="1692124"/>
              <a:ext cx="222207" cy="400523"/>
            </a:xfrm>
            <a:prstGeom prst="homePlate">
              <a:avLst>
                <a:gd fmla="val 39208" name="adj"/>
              </a:avLst>
            </a:prstGeom>
            <a:gradFill>
              <a:gsLst>
                <a:gs pos="0">
                  <a:srgbClr val="7FB75F"/>
                </a:gs>
                <a:gs pos="50000">
                  <a:srgbClr val="6EB141"/>
                </a:gs>
                <a:gs pos="100000">
                  <a:srgbClr val="5FA134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1960"/>
                </a:srgbClr>
              </a:outerShdw>
            </a:effectLst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Shape 288"/>
            <p:cNvSpPr txBox="1"/>
            <p:nvPr/>
          </p:nvSpPr>
          <p:spPr>
            <a:xfrm>
              <a:off x="1392369" y="1761750"/>
              <a:ext cx="443597" cy="2154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en-US" sz="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Lv 1</a:t>
              </a:r>
            </a:p>
          </p:txBody>
        </p:sp>
        <p:pic>
          <p:nvPicPr>
            <p:cNvPr id="289" name="Shape 28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66191" y="1749459"/>
              <a:ext cx="992706" cy="9927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0" name="Shape 29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83825" y="1872709"/>
              <a:ext cx="720515" cy="72051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1" name="Shape 291"/>
            <p:cNvSpPr/>
            <p:nvPr/>
          </p:nvSpPr>
          <p:spPr>
            <a:xfrm>
              <a:off x="1664675" y="2337646"/>
              <a:ext cx="212102" cy="212102"/>
            </a:xfrm>
            <a:prstGeom prst="star5">
              <a:avLst>
                <a:gd fmla="val 29462" name="adj"/>
                <a:gd fmla="val 105146" name="hf"/>
                <a:gd fmla="val 110557" name="vf"/>
              </a:avLst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1960"/>
                </a:srgbClr>
              </a:outerShdw>
            </a:effectLst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2" name="Shape 292"/>
          <p:cNvSpPr txBox="1"/>
          <p:nvPr/>
        </p:nvSpPr>
        <p:spPr>
          <a:xfrm>
            <a:off x="4023057" y="776747"/>
            <a:ext cx="218101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추천 중인 연맹과학기술</a:t>
            </a:r>
          </a:p>
        </p:txBody>
      </p:sp>
      <p:sp>
        <p:nvSpPr>
          <p:cNvPr id="293" name="Shape 293"/>
          <p:cNvSpPr txBox="1"/>
          <p:nvPr/>
        </p:nvSpPr>
        <p:spPr>
          <a:xfrm>
            <a:off x="4065244" y="2341603"/>
            <a:ext cx="7644402" cy="18258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추천 기능은 R5, R4 등급의 연맹원만 사용할 수 있습니다.</a:t>
            </a:r>
          </a:p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추천 중인 연맹과학기술은 목록의 최상단에 위치하게 됩니다.</a:t>
            </a:r>
          </a:p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1단계 연맹과학기술을 추천했다고 해서 다른 단계 연맹과학기술 목록 최상단에 노출되지 않습니다.</a:t>
            </a:r>
          </a:p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모든 단계의 연맹과학기술을 포함하여 최대 2개까지만 추천을 표시할 수 있습니다.</a:t>
            </a:r>
            <a:b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1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-&gt; 1단계 2개, 2단계 2개, 3단계 2개 가 아닌, 모든 단계를 통틀어 2개입니다.</a:t>
            </a:r>
          </a:p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추천 표시가 되어있던 연맹과학기술의 연구가 시작하면 추천 표시가 사라집니다.</a:t>
            </a:r>
          </a:p>
        </p:txBody>
      </p:sp>
      <p:pic>
        <p:nvPicPr>
          <p:cNvPr id="294" name="Shape 29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72706" y="776747"/>
            <a:ext cx="3228464" cy="5687961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Shape 295"/>
          <p:cNvSpPr/>
          <p:nvPr/>
        </p:nvSpPr>
        <p:spPr>
          <a:xfrm>
            <a:off x="272706" y="1123245"/>
            <a:ext cx="3228464" cy="534146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96" name="Shape 296"/>
          <p:cNvGrpSpPr/>
          <p:nvPr/>
        </p:nvGrpSpPr>
        <p:grpSpPr>
          <a:xfrm>
            <a:off x="272703" y="6318234"/>
            <a:ext cx="3228467" cy="146475"/>
            <a:chOff x="4836921" y="3276616"/>
            <a:chExt cx="7263492" cy="304760"/>
          </a:xfrm>
        </p:grpSpPr>
        <p:pic>
          <p:nvPicPr>
            <p:cNvPr id="297" name="Shape 297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8468667" y="3276616"/>
              <a:ext cx="3631746" cy="3047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8" name="Shape 298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 flipH="1">
              <a:off x="4836921" y="3276616"/>
              <a:ext cx="3631746" cy="30476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99" name="Shape 29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72706" y="776747"/>
            <a:ext cx="3228468" cy="260150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Shape 300"/>
          <p:cNvSpPr txBox="1"/>
          <p:nvPr/>
        </p:nvSpPr>
        <p:spPr>
          <a:xfrm>
            <a:off x="300702" y="762733"/>
            <a:ext cx="3200471" cy="2784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연맹과학기술 &amp; 공헌</a:t>
            </a:r>
          </a:p>
        </p:txBody>
      </p:sp>
      <p:pic>
        <p:nvPicPr>
          <p:cNvPr id="301" name="Shape 30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53962" y="1158141"/>
            <a:ext cx="710454" cy="37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Shape 302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2717592" y="1155412"/>
            <a:ext cx="710454" cy="38466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Shape 30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934016" y="1155412"/>
            <a:ext cx="710454" cy="38466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Shape 304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139923" y="1155412"/>
            <a:ext cx="710454" cy="384661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Shape 305"/>
          <p:cNvSpPr txBox="1"/>
          <p:nvPr/>
        </p:nvSpPr>
        <p:spPr>
          <a:xfrm>
            <a:off x="295216" y="1171887"/>
            <a:ext cx="795240" cy="3135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1단계</a:t>
            </a:r>
          </a:p>
        </p:txBody>
      </p:sp>
      <p:sp>
        <p:nvSpPr>
          <p:cNvPr id="306" name="Shape 306"/>
          <p:cNvSpPr txBox="1"/>
          <p:nvPr/>
        </p:nvSpPr>
        <p:spPr>
          <a:xfrm>
            <a:off x="1086669" y="1171887"/>
            <a:ext cx="795240" cy="3135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2단계</a:t>
            </a:r>
          </a:p>
        </p:txBody>
      </p:sp>
      <p:sp>
        <p:nvSpPr>
          <p:cNvPr id="307" name="Shape 307"/>
          <p:cNvSpPr txBox="1"/>
          <p:nvPr/>
        </p:nvSpPr>
        <p:spPr>
          <a:xfrm>
            <a:off x="1880500" y="1171887"/>
            <a:ext cx="795240" cy="3135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3단계</a:t>
            </a:r>
          </a:p>
        </p:txBody>
      </p:sp>
      <p:sp>
        <p:nvSpPr>
          <p:cNvPr id="308" name="Shape 308"/>
          <p:cNvSpPr txBox="1"/>
          <p:nvPr/>
        </p:nvSpPr>
        <p:spPr>
          <a:xfrm>
            <a:off x="2669566" y="1171887"/>
            <a:ext cx="795240" cy="3135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4단계</a:t>
            </a:r>
          </a:p>
        </p:txBody>
      </p:sp>
      <p:sp>
        <p:nvSpPr>
          <p:cNvPr id="309" name="Shape 309"/>
          <p:cNvSpPr/>
          <p:nvPr/>
        </p:nvSpPr>
        <p:spPr>
          <a:xfrm>
            <a:off x="348907" y="1659307"/>
            <a:ext cx="3079144" cy="4155753"/>
          </a:xfrm>
          <a:prstGeom prst="roundRect">
            <a:avLst>
              <a:gd fmla="val 3686" name="adj"/>
            </a:avLst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0" name="Shape 310"/>
          <p:cNvGrpSpPr/>
          <p:nvPr/>
        </p:nvGrpSpPr>
        <p:grpSpPr>
          <a:xfrm>
            <a:off x="366191" y="1749459"/>
            <a:ext cx="2953578" cy="992706"/>
            <a:chOff x="366191" y="1749459"/>
            <a:chExt cx="2953578" cy="992706"/>
          </a:xfrm>
        </p:grpSpPr>
        <p:sp>
          <p:nvSpPr>
            <p:cNvPr id="311" name="Shape 311"/>
            <p:cNvSpPr/>
            <p:nvPr/>
          </p:nvSpPr>
          <p:spPr>
            <a:xfrm>
              <a:off x="671852" y="1829158"/>
              <a:ext cx="2647918" cy="817111"/>
            </a:xfrm>
            <a:prstGeom prst="rect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Shape 312"/>
            <p:cNvSpPr/>
            <p:nvPr/>
          </p:nvSpPr>
          <p:spPr>
            <a:xfrm>
              <a:off x="1416050" y="2337646"/>
              <a:ext cx="212102" cy="212102"/>
            </a:xfrm>
            <a:prstGeom prst="star5">
              <a:avLst>
                <a:gd fmla="val 29462" name="adj"/>
                <a:gd fmla="val 105146" name="hf"/>
                <a:gd fmla="val 110557" name="vf"/>
              </a:avLst>
            </a:prstGeom>
            <a:solidFill>
              <a:srgbClr val="FFFF00"/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1960"/>
                </a:srgbClr>
              </a:outerShdw>
            </a:effectLst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Shape 313"/>
            <p:cNvSpPr txBox="1"/>
            <p:nvPr/>
          </p:nvSpPr>
          <p:spPr>
            <a:xfrm>
              <a:off x="1351482" y="2033950"/>
              <a:ext cx="944489" cy="2769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4"/>
                </a:buClr>
                <a:buSzPct val="25000"/>
                <a:buFont typeface="Arial"/>
                <a:buNone/>
              </a:pPr>
              <a:r>
                <a:rPr b="1" i="0" lang="en-US" sz="1200" u="none" cap="none" strike="noStrike">
                  <a:solidFill>
                    <a:schemeClr val="accent4"/>
                  </a:solidFill>
                  <a:latin typeface="Arial"/>
                  <a:ea typeface="Arial"/>
                  <a:cs typeface="Arial"/>
                  <a:sym typeface="Arial"/>
                </a:rPr>
                <a:t>연맹 확장1</a:t>
              </a:r>
            </a:p>
          </p:txBody>
        </p:sp>
        <p:sp>
          <p:nvSpPr>
            <p:cNvPr id="314" name="Shape 314"/>
            <p:cNvSpPr/>
            <p:nvPr/>
          </p:nvSpPr>
          <p:spPr>
            <a:xfrm>
              <a:off x="1913299" y="2337646"/>
              <a:ext cx="212102" cy="212102"/>
            </a:xfrm>
            <a:prstGeom prst="star5">
              <a:avLst>
                <a:gd fmla="val 29462" name="adj"/>
                <a:gd fmla="val 105146" name="hf"/>
                <a:gd fmla="val 110557" name="vf"/>
              </a:avLst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1960"/>
                </a:srgbClr>
              </a:outerShdw>
            </a:effectLst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Shape 315"/>
            <p:cNvSpPr/>
            <p:nvPr/>
          </p:nvSpPr>
          <p:spPr>
            <a:xfrm>
              <a:off x="2161923" y="2337646"/>
              <a:ext cx="212102" cy="212102"/>
            </a:xfrm>
            <a:prstGeom prst="star5">
              <a:avLst>
                <a:gd fmla="val 29462" name="adj"/>
                <a:gd fmla="val 105146" name="hf"/>
                <a:gd fmla="val 110557" name="vf"/>
              </a:avLst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1960"/>
                </a:srgbClr>
              </a:outerShdw>
            </a:effectLst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Shape 316"/>
            <p:cNvSpPr/>
            <p:nvPr/>
          </p:nvSpPr>
          <p:spPr>
            <a:xfrm>
              <a:off x="2410547" y="2337646"/>
              <a:ext cx="212102" cy="212102"/>
            </a:xfrm>
            <a:prstGeom prst="star5">
              <a:avLst>
                <a:gd fmla="val 29462" name="adj"/>
                <a:gd fmla="val 105146" name="hf"/>
                <a:gd fmla="val 110557" name="vf"/>
              </a:avLst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1960"/>
                </a:srgbClr>
              </a:outerShdw>
            </a:effectLst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Shape 317"/>
            <p:cNvSpPr/>
            <p:nvPr/>
          </p:nvSpPr>
          <p:spPr>
            <a:xfrm>
              <a:off x="2737484" y="1869441"/>
              <a:ext cx="548258" cy="146748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en-US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추  천</a:t>
              </a:r>
            </a:p>
          </p:txBody>
        </p:sp>
        <p:sp>
          <p:nvSpPr>
            <p:cNvPr id="318" name="Shape 318"/>
            <p:cNvSpPr/>
            <p:nvPr/>
          </p:nvSpPr>
          <p:spPr>
            <a:xfrm rot="5400000">
              <a:off x="1496918" y="1692124"/>
              <a:ext cx="222207" cy="400523"/>
            </a:xfrm>
            <a:prstGeom prst="homePlate">
              <a:avLst>
                <a:gd fmla="val 39208" name="adj"/>
              </a:avLst>
            </a:prstGeom>
            <a:gradFill>
              <a:gsLst>
                <a:gs pos="0">
                  <a:srgbClr val="7FB75F"/>
                </a:gs>
                <a:gs pos="50000">
                  <a:srgbClr val="6EB141"/>
                </a:gs>
                <a:gs pos="100000">
                  <a:srgbClr val="5FA134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1960"/>
                </a:srgbClr>
              </a:outerShdw>
            </a:effectLst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Shape 319"/>
            <p:cNvSpPr txBox="1"/>
            <p:nvPr/>
          </p:nvSpPr>
          <p:spPr>
            <a:xfrm>
              <a:off x="1392369" y="1761750"/>
              <a:ext cx="443597" cy="2154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en-US" sz="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Lv 1</a:t>
              </a:r>
            </a:p>
          </p:txBody>
        </p:sp>
        <p:pic>
          <p:nvPicPr>
            <p:cNvPr id="320" name="Shape 32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66191" y="1749459"/>
              <a:ext cx="992706" cy="9927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1" name="Shape 32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83825" y="1872709"/>
              <a:ext cx="720515" cy="72051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22" name="Shape 322"/>
            <p:cNvSpPr/>
            <p:nvPr/>
          </p:nvSpPr>
          <p:spPr>
            <a:xfrm>
              <a:off x="1664675" y="2337646"/>
              <a:ext cx="212102" cy="212102"/>
            </a:xfrm>
            <a:prstGeom prst="star5">
              <a:avLst>
                <a:gd fmla="val 29462" name="adj"/>
                <a:gd fmla="val 105146" name="hf"/>
                <a:gd fmla="val 110557" name="vf"/>
              </a:avLst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1960"/>
                </a:srgbClr>
              </a:outerShdw>
            </a:effectLst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3" name="Shape 323"/>
          <p:cNvSpPr/>
          <p:nvPr/>
        </p:nvSpPr>
        <p:spPr>
          <a:xfrm>
            <a:off x="673712" y="2917199"/>
            <a:ext cx="2647918" cy="817111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Shape 324"/>
          <p:cNvSpPr txBox="1"/>
          <p:nvPr/>
        </p:nvSpPr>
        <p:spPr>
          <a:xfrm>
            <a:off x="1353341" y="3198616"/>
            <a:ext cx="944489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25000"/>
              <a:buFont typeface="Arial"/>
              <a:buNone/>
            </a:pPr>
            <a:r>
              <a:rPr b="1" i="0" lang="en-US" sz="12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군단 확장1</a:t>
            </a:r>
          </a:p>
        </p:txBody>
      </p:sp>
      <p:sp>
        <p:nvSpPr>
          <p:cNvPr id="325" name="Shape 325"/>
          <p:cNvSpPr/>
          <p:nvPr/>
        </p:nvSpPr>
        <p:spPr>
          <a:xfrm rot="5400000">
            <a:off x="1498776" y="2780164"/>
            <a:ext cx="222207" cy="400523"/>
          </a:xfrm>
          <a:prstGeom prst="homePlate">
            <a:avLst>
              <a:gd fmla="val 39208" name="adj"/>
            </a:avLst>
          </a:prstGeom>
          <a:gradFill>
            <a:gsLst>
              <a:gs pos="0">
                <a:srgbClr val="7FB75F"/>
              </a:gs>
              <a:gs pos="50000">
                <a:srgbClr val="6EB141"/>
              </a:gs>
              <a:gs pos="100000">
                <a:srgbClr val="5FA134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196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Shape 326"/>
          <p:cNvSpPr txBox="1"/>
          <p:nvPr/>
        </p:nvSpPr>
        <p:spPr>
          <a:xfrm>
            <a:off x="1394229" y="2849791"/>
            <a:ext cx="443597" cy="215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Lv 1</a:t>
            </a:r>
          </a:p>
        </p:txBody>
      </p:sp>
      <p:pic>
        <p:nvPicPr>
          <p:cNvPr id="327" name="Shape 3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8055" y="2837500"/>
            <a:ext cx="992706" cy="99270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8" name="Shape 328"/>
          <p:cNvGrpSpPr/>
          <p:nvPr/>
        </p:nvGrpSpPr>
        <p:grpSpPr>
          <a:xfrm>
            <a:off x="373586" y="3939695"/>
            <a:ext cx="2953578" cy="992706"/>
            <a:chOff x="366191" y="1749459"/>
            <a:chExt cx="2953578" cy="992706"/>
          </a:xfrm>
        </p:grpSpPr>
        <p:sp>
          <p:nvSpPr>
            <p:cNvPr id="329" name="Shape 329"/>
            <p:cNvSpPr/>
            <p:nvPr/>
          </p:nvSpPr>
          <p:spPr>
            <a:xfrm>
              <a:off x="671852" y="1829158"/>
              <a:ext cx="2647918" cy="817111"/>
            </a:xfrm>
            <a:prstGeom prst="rect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Shape 330"/>
            <p:cNvSpPr/>
            <p:nvPr/>
          </p:nvSpPr>
          <p:spPr>
            <a:xfrm>
              <a:off x="1416050" y="2337646"/>
              <a:ext cx="212102" cy="212102"/>
            </a:xfrm>
            <a:prstGeom prst="star5">
              <a:avLst>
                <a:gd fmla="val 29462" name="adj"/>
                <a:gd fmla="val 105146" name="hf"/>
                <a:gd fmla="val 110557" name="vf"/>
              </a:avLst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1960"/>
                </a:srgbClr>
              </a:outerShdw>
            </a:effectLst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Shape 331"/>
            <p:cNvSpPr txBox="1"/>
            <p:nvPr/>
          </p:nvSpPr>
          <p:spPr>
            <a:xfrm>
              <a:off x="1351482" y="2033950"/>
              <a:ext cx="854721" cy="2769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4"/>
                </a:buClr>
                <a:buSzPct val="25000"/>
                <a:buFont typeface="Arial"/>
                <a:buNone/>
              </a:pPr>
              <a:r>
                <a:rPr b="1" i="0" lang="en-US" sz="1200" u="none" cap="none" strike="noStrike">
                  <a:solidFill>
                    <a:schemeClr val="accent4"/>
                  </a:solidFill>
                  <a:latin typeface="Arial"/>
                  <a:ea typeface="Arial"/>
                  <a:cs typeface="Arial"/>
                  <a:sym typeface="Arial"/>
                </a:rPr>
                <a:t>연맹 우정</a:t>
              </a:r>
            </a:p>
          </p:txBody>
        </p:sp>
        <p:sp>
          <p:nvSpPr>
            <p:cNvPr id="332" name="Shape 332"/>
            <p:cNvSpPr/>
            <p:nvPr/>
          </p:nvSpPr>
          <p:spPr>
            <a:xfrm>
              <a:off x="1913299" y="2337646"/>
              <a:ext cx="212102" cy="212102"/>
            </a:xfrm>
            <a:prstGeom prst="star5">
              <a:avLst>
                <a:gd fmla="val 29462" name="adj"/>
                <a:gd fmla="val 105146" name="hf"/>
                <a:gd fmla="val 110557" name="vf"/>
              </a:avLst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1960"/>
                </a:srgbClr>
              </a:outerShdw>
            </a:effectLst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Shape 333"/>
            <p:cNvSpPr/>
            <p:nvPr/>
          </p:nvSpPr>
          <p:spPr>
            <a:xfrm>
              <a:off x="2161923" y="2337646"/>
              <a:ext cx="212102" cy="212102"/>
            </a:xfrm>
            <a:prstGeom prst="star5">
              <a:avLst>
                <a:gd fmla="val 29462" name="adj"/>
                <a:gd fmla="val 105146" name="hf"/>
                <a:gd fmla="val 110557" name="vf"/>
              </a:avLst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1960"/>
                </a:srgbClr>
              </a:outerShdw>
            </a:effectLst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Shape 334"/>
            <p:cNvSpPr/>
            <p:nvPr/>
          </p:nvSpPr>
          <p:spPr>
            <a:xfrm>
              <a:off x="2410547" y="2337646"/>
              <a:ext cx="212102" cy="212102"/>
            </a:xfrm>
            <a:prstGeom prst="star5">
              <a:avLst>
                <a:gd fmla="val 29462" name="adj"/>
                <a:gd fmla="val 105146" name="hf"/>
                <a:gd fmla="val 110557" name="vf"/>
              </a:avLst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1960"/>
                </a:srgbClr>
              </a:outerShdw>
            </a:effectLst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Shape 335"/>
            <p:cNvSpPr/>
            <p:nvPr/>
          </p:nvSpPr>
          <p:spPr>
            <a:xfrm rot="5400000">
              <a:off x="1496918" y="1692124"/>
              <a:ext cx="222207" cy="400523"/>
            </a:xfrm>
            <a:prstGeom prst="homePlate">
              <a:avLst>
                <a:gd fmla="val 39208" name="adj"/>
              </a:avLst>
            </a:prstGeom>
            <a:gradFill>
              <a:gsLst>
                <a:gs pos="0">
                  <a:srgbClr val="7FB75F"/>
                </a:gs>
                <a:gs pos="50000">
                  <a:srgbClr val="6EB141"/>
                </a:gs>
                <a:gs pos="100000">
                  <a:srgbClr val="5FA134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1960"/>
                </a:srgbClr>
              </a:outerShdw>
            </a:effectLst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36" name="Shape 33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66191" y="1749459"/>
              <a:ext cx="992706" cy="99270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37" name="Shape 337"/>
            <p:cNvSpPr/>
            <p:nvPr/>
          </p:nvSpPr>
          <p:spPr>
            <a:xfrm>
              <a:off x="1664675" y="2337646"/>
              <a:ext cx="212102" cy="212102"/>
            </a:xfrm>
            <a:prstGeom prst="star5">
              <a:avLst>
                <a:gd fmla="val 29462" name="adj"/>
                <a:gd fmla="val 105146" name="hf"/>
                <a:gd fmla="val 110557" name="vf"/>
              </a:avLst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1960"/>
                </a:srgbClr>
              </a:outerShdw>
            </a:effectLst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38" name="Shape 338"/>
          <p:cNvGrpSpPr/>
          <p:nvPr/>
        </p:nvGrpSpPr>
        <p:grpSpPr>
          <a:xfrm>
            <a:off x="375069" y="5051636"/>
            <a:ext cx="2953578" cy="992706"/>
            <a:chOff x="366191" y="1749459"/>
            <a:chExt cx="2953578" cy="992706"/>
          </a:xfrm>
        </p:grpSpPr>
        <p:sp>
          <p:nvSpPr>
            <p:cNvPr id="339" name="Shape 339"/>
            <p:cNvSpPr/>
            <p:nvPr/>
          </p:nvSpPr>
          <p:spPr>
            <a:xfrm>
              <a:off x="671852" y="1829158"/>
              <a:ext cx="2647918" cy="817111"/>
            </a:xfrm>
            <a:prstGeom prst="rect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Shape 340"/>
            <p:cNvSpPr/>
            <p:nvPr/>
          </p:nvSpPr>
          <p:spPr>
            <a:xfrm>
              <a:off x="1416050" y="2337646"/>
              <a:ext cx="212102" cy="212102"/>
            </a:xfrm>
            <a:prstGeom prst="star5">
              <a:avLst>
                <a:gd fmla="val 29462" name="adj"/>
                <a:gd fmla="val 105146" name="hf"/>
                <a:gd fmla="val 110557" name="vf"/>
              </a:avLst>
            </a:prstGeom>
            <a:solidFill>
              <a:srgbClr val="FFFF00"/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1960"/>
                </a:srgbClr>
              </a:outerShdw>
            </a:effectLst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Shape 341"/>
            <p:cNvSpPr txBox="1"/>
            <p:nvPr/>
          </p:nvSpPr>
          <p:spPr>
            <a:xfrm>
              <a:off x="1351482" y="2033950"/>
              <a:ext cx="854721" cy="2769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4"/>
                </a:buClr>
                <a:buSzPct val="25000"/>
                <a:buFont typeface="Arial"/>
                <a:buNone/>
              </a:pPr>
              <a:r>
                <a:rPr b="1" i="0" lang="en-US" sz="1200" u="none" cap="none" strike="noStrike">
                  <a:solidFill>
                    <a:schemeClr val="accent4"/>
                  </a:solidFill>
                  <a:latin typeface="Arial"/>
                  <a:ea typeface="Arial"/>
                  <a:cs typeface="Arial"/>
                  <a:sym typeface="Arial"/>
                </a:rPr>
                <a:t>도움의 손</a:t>
              </a:r>
            </a:p>
          </p:txBody>
        </p:sp>
        <p:sp>
          <p:nvSpPr>
            <p:cNvPr id="342" name="Shape 342"/>
            <p:cNvSpPr/>
            <p:nvPr/>
          </p:nvSpPr>
          <p:spPr>
            <a:xfrm>
              <a:off x="1913299" y="2337646"/>
              <a:ext cx="212102" cy="212102"/>
            </a:xfrm>
            <a:prstGeom prst="star5">
              <a:avLst>
                <a:gd fmla="val 29462" name="adj"/>
                <a:gd fmla="val 105146" name="hf"/>
                <a:gd fmla="val 110557" name="vf"/>
              </a:avLst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1960"/>
                </a:srgbClr>
              </a:outerShdw>
            </a:effectLst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Shape 343"/>
            <p:cNvSpPr/>
            <p:nvPr/>
          </p:nvSpPr>
          <p:spPr>
            <a:xfrm rot="5400000">
              <a:off x="1496918" y="1692124"/>
              <a:ext cx="222207" cy="400523"/>
            </a:xfrm>
            <a:prstGeom prst="homePlate">
              <a:avLst>
                <a:gd fmla="val 39208" name="adj"/>
              </a:avLst>
            </a:prstGeom>
            <a:gradFill>
              <a:gsLst>
                <a:gs pos="0">
                  <a:srgbClr val="7FB75F"/>
                </a:gs>
                <a:gs pos="50000">
                  <a:srgbClr val="6EB141"/>
                </a:gs>
                <a:gs pos="100000">
                  <a:srgbClr val="5FA134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1960"/>
                </a:srgbClr>
              </a:outerShdw>
            </a:effectLst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Shape 344"/>
            <p:cNvSpPr txBox="1"/>
            <p:nvPr/>
          </p:nvSpPr>
          <p:spPr>
            <a:xfrm>
              <a:off x="1392369" y="1761750"/>
              <a:ext cx="443597" cy="2154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en-US" sz="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Lv 1</a:t>
              </a:r>
            </a:p>
          </p:txBody>
        </p:sp>
        <p:pic>
          <p:nvPicPr>
            <p:cNvPr id="345" name="Shape 34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66191" y="1749459"/>
              <a:ext cx="992706" cy="99270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6" name="Shape 346"/>
            <p:cNvSpPr/>
            <p:nvPr/>
          </p:nvSpPr>
          <p:spPr>
            <a:xfrm>
              <a:off x="1664675" y="2337646"/>
              <a:ext cx="212102" cy="212102"/>
            </a:xfrm>
            <a:prstGeom prst="star5">
              <a:avLst>
                <a:gd fmla="val 29462" name="adj"/>
                <a:gd fmla="val 105146" name="hf"/>
                <a:gd fmla="val 110557" name="vf"/>
              </a:avLst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1960"/>
                </a:srgbClr>
              </a:outerShdw>
            </a:effectLst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47" name="Shape 347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488254" y="5185596"/>
            <a:ext cx="769203" cy="769203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Shape 348"/>
          <p:cNvSpPr txBox="1"/>
          <p:nvPr/>
        </p:nvSpPr>
        <p:spPr>
          <a:xfrm>
            <a:off x="2484308" y="4524257"/>
            <a:ext cx="1025936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Arial"/>
              <a:buNone/>
            </a:pPr>
            <a:r>
              <a:rPr b="1" i="0" lang="en-US" sz="105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Master</a:t>
            </a:r>
          </a:p>
        </p:txBody>
      </p:sp>
      <p:pic>
        <p:nvPicPr>
          <p:cNvPr id="349" name="Shape 349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440012" y="2909241"/>
            <a:ext cx="825071" cy="825071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Shape 350"/>
          <p:cNvSpPr/>
          <p:nvPr/>
        </p:nvSpPr>
        <p:spPr>
          <a:xfrm>
            <a:off x="272705" y="5824676"/>
            <a:ext cx="3218302" cy="39766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1" name="Shape 351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310227" y="5886448"/>
            <a:ext cx="477153" cy="477153"/>
          </a:xfrm>
          <a:prstGeom prst="rect">
            <a:avLst/>
          </a:prstGeom>
          <a:noFill/>
          <a:ln>
            <a:noFill/>
          </a:ln>
        </p:spPr>
      </p:pic>
      <p:pic>
        <p:nvPicPr>
          <p:cNvPr id="352" name="Shape 352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492654" y="4062492"/>
            <a:ext cx="730917" cy="730917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Shape 353"/>
          <p:cNvSpPr/>
          <p:nvPr/>
        </p:nvSpPr>
        <p:spPr>
          <a:xfrm rot="5400000">
            <a:off x="2175343" y="2781438"/>
            <a:ext cx="222207" cy="400523"/>
          </a:xfrm>
          <a:prstGeom prst="homePlate">
            <a:avLst>
              <a:gd fmla="val 39208" name="adj"/>
            </a:avLst>
          </a:prstGeom>
          <a:gradFill>
            <a:gsLst>
              <a:gs pos="0">
                <a:srgbClr val="7FB75F"/>
              </a:gs>
              <a:gs pos="50000">
                <a:srgbClr val="6EB141"/>
              </a:gs>
              <a:gs pos="100000">
                <a:srgbClr val="5FA134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196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Shape 354"/>
          <p:cNvSpPr txBox="1"/>
          <p:nvPr/>
        </p:nvSpPr>
        <p:spPr>
          <a:xfrm>
            <a:off x="2070796" y="2851066"/>
            <a:ext cx="443597" cy="215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Lv 2</a:t>
            </a:r>
          </a:p>
        </p:txBody>
      </p:sp>
      <p:sp>
        <p:nvSpPr>
          <p:cNvPr id="355" name="Shape 355"/>
          <p:cNvSpPr/>
          <p:nvPr/>
        </p:nvSpPr>
        <p:spPr>
          <a:xfrm>
            <a:off x="1843792" y="2842688"/>
            <a:ext cx="218124" cy="195915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flat" cmpd="sng" w="12700">
            <a:solidFill>
              <a:srgbClr val="AC5B2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Shape 356"/>
          <p:cNvSpPr/>
          <p:nvPr/>
        </p:nvSpPr>
        <p:spPr>
          <a:xfrm>
            <a:off x="1309748" y="3561225"/>
            <a:ext cx="1975998" cy="11426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03 : 05 : 00</a:t>
            </a:r>
          </a:p>
        </p:txBody>
      </p:sp>
      <p:sp>
        <p:nvSpPr>
          <p:cNvPr id="357" name="Shape 357"/>
          <p:cNvSpPr/>
          <p:nvPr/>
        </p:nvSpPr>
        <p:spPr>
          <a:xfrm>
            <a:off x="1314987" y="3560323"/>
            <a:ext cx="905687" cy="111600"/>
          </a:xfrm>
          <a:prstGeom prst="roundRect">
            <a:avLst>
              <a:gd fmla="val 16667" name="adj"/>
            </a:avLst>
          </a:prstGeom>
          <a:solidFill>
            <a:srgbClr val="7030A0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8" name="Shape 358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1192325" y="3477796"/>
            <a:ext cx="309975" cy="32852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vignette1.wikia.nocookie.net/the-lost-tower/images/4/44/Icon_honor_icon_ms_coin@2x.png/revision/latest?cb=20140727074215" id="359" name="Shape 359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2538766" y="828779"/>
            <a:ext cx="250821" cy="250821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Shape 360"/>
          <p:cNvSpPr/>
          <p:nvPr/>
        </p:nvSpPr>
        <p:spPr>
          <a:xfrm>
            <a:off x="2753725" y="795862"/>
            <a:ext cx="728082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999,999</a:t>
            </a:r>
          </a:p>
        </p:txBody>
      </p:sp>
      <p:sp>
        <p:nvSpPr>
          <p:cNvPr id="361" name="Shape 361"/>
          <p:cNvSpPr txBox="1"/>
          <p:nvPr/>
        </p:nvSpPr>
        <p:spPr>
          <a:xfrm>
            <a:off x="1399762" y="3951989"/>
            <a:ext cx="443597" cy="215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Lv 20</a:t>
            </a:r>
          </a:p>
        </p:txBody>
      </p:sp>
      <p:grpSp>
        <p:nvGrpSpPr>
          <p:cNvPr id="362" name="Shape 362"/>
          <p:cNvGrpSpPr/>
          <p:nvPr/>
        </p:nvGrpSpPr>
        <p:grpSpPr>
          <a:xfrm>
            <a:off x="7509035" y="1179743"/>
            <a:ext cx="2953578" cy="992706"/>
            <a:chOff x="366191" y="1749459"/>
            <a:chExt cx="2953578" cy="992706"/>
          </a:xfrm>
        </p:grpSpPr>
        <p:sp>
          <p:nvSpPr>
            <p:cNvPr id="363" name="Shape 363"/>
            <p:cNvSpPr/>
            <p:nvPr/>
          </p:nvSpPr>
          <p:spPr>
            <a:xfrm>
              <a:off x="671852" y="1829158"/>
              <a:ext cx="2647918" cy="817111"/>
            </a:xfrm>
            <a:prstGeom prst="rect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Shape 364"/>
            <p:cNvSpPr/>
            <p:nvPr/>
          </p:nvSpPr>
          <p:spPr>
            <a:xfrm>
              <a:off x="1416050" y="2337646"/>
              <a:ext cx="212102" cy="212102"/>
            </a:xfrm>
            <a:prstGeom prst="star5">
              <a:avLst>
                <a:gd fmla="val 29462" name="adj"/>
                <a:gd fmla="val 105146" name="hf"/>
                <a:gd fmla="val 110557" name="vf"/>
              </a:avLst>
            </a:prstGeom>
            <a:solidFill>
              <a:srgbClr val="FFFF00"/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1960"/>
                </a:srgbClr>
              </a:outerShdw>
            </a:effectLst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Shape 365"/>
            <p:cNvSpPr txBox="1"/>
            <p:nvPr/>
          </p:nvSpPr>
          <p:spPr>
            <a:xfrm>
              <a:off x="1351482" y="2033950"/>
              <a:ext cx="944489" cy="2769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4"/>
                </a:buClr>
                <a:buSzPct val="25000"/>
                <a:buFont typeface="Arial"/>
                <a:buNone/>
              </a:pPr>
              <a:r>
                <a:rPr b="1" i="0" lang="en-US" sz="1200" u="none" cap="none" strike="noStrike">
                  <a:solidFill>
                    <a:schemeClr val="accent4"/>
                  </a:solidFill>
                  <a:latin typeface="Arial"/>
                  <a:ea typeface="Arial"/>
                  <a:cs typeface="Arial"/>
                  <a:sym typeface="Arial"/>
                </a:rPr>
                <a:t>연맹 확장1</a:t>
              </a:r>
            </a:p>
          </p:txBody>
        </p:sp>
        <p:sp>
          <p:nvSpPr>
            <p:cNvPr id="366" name="Shape 366"/>
            <p:cNvSpPr/>
            <p:nvPr/>
          </p:nvSpPr>
          <p:spPr>
            <a:xfrm>
              <a:off x="1913299" y="2337646"/>
              <a:ext cx="212102" cy="212102"/>
            </a:xfrm>
            <a:prstGeom prst="star5">
              <a:avLst>
                <a:gd fmla="val 29462" name="adj"/>
                <a:gd fmla="val 105146" name="hf"/>
                <a:gd fmla="val 110557" name="vf"/>
              </a:avLst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1960"/>
                </a:srgbClr>
              </a:outerShdw>
            </a:effectLst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Shape 367"/>
            <p:cNvSpPr/>
            <p:nvPr/>
          </p:nvSpPr>
          <p:spPr>
            <a:xfrm>
              <a:off x="2161923" y="2337646"/>
              <a:ext cx="212102" cy="212102"/>
            </a:xfrm>
            <a:prstGeom prst="star5">
              <a:avLst>
                <a:gd fmla="val 29462" name="adj"/>
                <a:gd fmla="val 105146" name="hf"/>
                <a:gd fmla="val 110557" name="vf"/>
              </a:avLst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1960"/>
                </a:srgbClr>
              </a:outerShdw>
            </a:effectLst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Shape 368"/>
            <p:cNvSpPr/>
            <p:nvPr/>
          </p:nvSpPr>
          <p:spPr>
            <a:xfrm>
              <a:off x="2410547" y="2337646"/>
              <a:ext cx="212102" cy="212102"/>
            </a:xfrm>
            <a:prstGeom prst="star5">
              <a:avLst>
                <a:gd fmla="val 29462" name="adj"/>
                <a:gd fmla="val 105146" name="hf"/>
                <a:gd fmla="val 110557" name="vf"/>
              </a:avLst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1960"/>
                </a:srgbClr>
              </a:outerShdw>
            </a:effectLst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Shape 369"/>
            <p:cNvSpPr/>
            <p:nvPr/>
          </p:nvSpPr>
          <p:spPr>
            <a:xfrm rot="5400000">
              <a:off x="1496918" y="1692124"/>
              <a:ext cx="222207" cy="400523"/>
            </a:xfrm>
            <a:prstGeom prst="homePlate">
              <a:avLst>
                <a:gd fmla="val 39208" name="adj"/>
              </a:avLst>
            </a:prstGeom>
            <a:gradFill>
              <a:gsLst>
                <a:gs pos="0">
                  <a:srgbClr val="7FB75F"/>
                </a:gs>
                <a:gs pos="50000">
                  <a:srgbClr val="6EB141"/>
                </a:gs>
                <a:gs pos="100000">
                  <a:srgbClr val="5FA134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1960"/>
                </a:srgbClr>
              </a:outerShdw>
            </a:effectLst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Shape 370"/>
            <p:cNvSpPr txBox="1"/>
            <p:nvPr/>
          </p:nvSpPr>
          <p:spPr>
            <a:xfrm>
              <a:off x="1392369" y="1761750"/>
              <a:ext cx="443597" cy="2154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en-US" sz="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Lv 1</a:t>
              </a:r>
            </a:p>
          </p:txBody>
        </p:sp>
        <p:pic>
          <p:nvPicPr>
            <p:cNvPr id="371" name="Shape 37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66191" y="1749459"/>
              <a:ext cx="992706" cy="9927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2" name="Shape 37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83825" y="1872709"/>
              <a:ext cx="720515" cy="72051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3" name="Shape 373"/>
            <p:cNvSpPr/>
            <p:nvPr/>
          </p:nvSpPr>
          <p:spPr>
            <a:xfrm>
              <a:off x="1664675" y="2337646"/>
              <a:ext cx="212102" cy="212102"/>
            </a:xfrm>
            <a:prstGeom prst="star5">
              <a:avLst>
                <a:gd fmla="val 29462" name="adj"/>
                <a:gd fmla="val 105146" name="hf"/>
                <a:gd fmla="val 110557" name="vf"/>
              </a:avLst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1960"/>
                </a:srgbClr>
              </a:outerShdw>
            </a:effectLst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74" name="Shape 374"/>
          <p:cNvSpPr txBox="1"/>
          <p:nvPr/>
        </p:nvSpPr>
        <p:spPr>
          <a:xfrm>
            <a:off x="7479425" y="778522"/>
            <a:ext cx="291632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추천 중이지 않은 연맹과학기술</a:t>
            </a:r>
          </a:p>
        </p:txBody>
      </p:sp>
      <p:sp>
        <p:nvSpPr>
          <p:cNvPr id="375" name="Shape 375"/>
          <p:cNvSpPr/>
          <p:nvPr/>
        </p:nvSpPr>
        <p:spPr>
          <a:xfrm>
            <a:off x="263632" y="1776613"/>
            <a:ext cx="3227375" cy="907981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Shape 376"/>
          <p:cNvSpPr/>
          <p:nvPr/>
        </p:nvSpPr>
        <p:spPr>
          <a:xfrm>
            <a:off x="3030851" y="5975671"/>
            <a:ext cx="415800" cy="325937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 txBox="1"/>
          <p:nvPr/>
        </p:nvSpPr>
        <p:spPr>
          <a:xfrm>
            <a:off x="194043" y="22644"/>
            <a:ext cx="5932788" cy="5824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2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연맹과학기술 UI 기본 구성</a:t>
            </a:r>
          </a:p>
        </p:txBody>
      </p:sp>
      <p:cxnSp>
        <p:nvCxnSpPr>
          <p:cNvPr id="382" name="Shape 382"/>
          <p:cNvCxnSpPr/>
          <p:nvPr/>
        </p:nvCxnSpPr>
        <p:spPr>
          <a:xfrm>
            <a:off x="272706" y="572943"/>
            <a:ext cx="4141978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383" name="Shape 383"/>
          <p:cNvSpPr txBox="1"/>
          <p:nvPr/>
        </p:nvSpPr>
        <p:spPr>
          <a:xfrm>
            <a:off x="4023055" y="776747"/>
            <a:ext cx="292710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연구 가능 상태의 연맹과학기술</a:t>
            </a:r>
          </a:p>
        </p:txBody>
      </p:sp>
      <p:sp>
        <p:nvSpPr>
          <p:cNvPr id="384" name="Shape 384"/>
          <p:cNvSpPr txBox="1"/>
          <p:nvPr/>
        </p:nvSpPr>
        <p:spPr>
          <a:xfrm>
            <a:off x="4065244" y="3979126"/>
            <a:ext cx="7644402" cy="15980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5454"/>
              <a:buFont typeface="Noto Sans Symbols"/>
              <a:buChar char="❖"/>
            </a:pPr>
            <a:r>
              <a:rPr b="1" i="0" lang="en-US" sz="105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연구 버튼은 R5, R4 연맹원의 화면에만 노출됩니다.</a:t>
            </a:r>
          </a:p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5454"/>
              <a:buFont typeface="Noto Sans Symbols"/>
              <a:buChar char="❖"/>
            </a:pPr>
            <a:r>
              <a:rPr b="1" i="0" lang="en-US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연구 버튼이 노출되기 위해선 진행도가 모두 진행되고, 공헌 경험치가 최대 수치까지 누적되어야 합니다.</a:t>
            </a:r>
          </a:p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5454"/>
              <a:buFont typeface="Noto Sans Symbols"/>
              <a:buChar char="❖"/>
            </a:pPr>
            <a:r>
              <a:rPr b="1" i="0" lang="en-US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연구 버튼을 누르면 정해진 시간이 흐르고 기술 레벨이 상승합니다.</a:t>
            </a:r>
            <a:br>
              <a:rPr b="1" i="0" lang="en-US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시간 표시는 2d:22:58:32 ( DD:HH:MM:SS ) 로 표시합니다.</a:t>
            </a:r>
          </a:p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5454"/>
              <a:buFont typeface="Noto Sans Symbols"/>
              <a:buChar char="❖"/>
            </a:pPr>
            <a:r>
              <a:rPr b="1" i="0" lang="en-US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기술 레벨이 상승한 연맹과학기술은 다시 처음부터 공헌 경험치를 누적하여 진행도를 진행해야합니다.</a:t>
            </a:r>
          </a:p>
        </p:txBody>
      </p:sp>
      <p:pic>
        <p:nvPicPr>
          <p:cNvPr id="385" name="Shape 38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2706" y="776747"/>
            <a:ext cx="3228464" cy="5687961"/>
          </a:xfrm>
          <a:prstGeom prst="rect">
            <a:avLst/>
          </a:prstGeom>
          <a:noFill/>
          <a:ln>
            <a:noFill/>
          </a:ln>
        </p:spPr>
      </p:pic>
      <p:sp>
        <p:nvSpPr>
          <p:cNvPr id="386" name="Shape 386"/>
          <p:cNvSpPr/>
          <p:nvPr/>
        </p:nvSpPr>
        <p:spPr>
          <a:xfrm>
            <a:off x="272706" y="1123245"/>
            <a:ext cx="3228464" cy="534146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87" name="Shape 387"/>
          <p:cNvGrpSpPr/>
          <p:nvPr/>
        </p:nvGrpSpPr>
        <p:grpSpPr>
          <a:xfrm>
            <a:off x="272703" y="6318234"/>
            <a:ext cx="3228467" cy="146475"/>
            <a:chOff x="4836921" y="3276616"/>
            <a:chExt cx="7263492" cy="304760"/>
          </a:xfrm>
        </p:grpSpPr>
        <p:pic>
          <p:nvPicPr>
            <p:cNvPr id="388" name="Shape 38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8468667" y="3276616"/>
              <a:ext cx="3631746" cy="3047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9" name="Shape 38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>
              <a:off x="4836921" y="3276616"/>
              <a:ext cx="3631746" cy="30476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90" name="Shape 39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72706" y="776747"/>
            <a:ext cx="3228468" cy="260150"/>
          </a:xfrm>
          <a:prstGeom prst="rect">
            <a:avLst/>
          </a:prstGeom>
          <a:noFill/>
          <a:ln>
            <a:noFill/>
          </a:ln>
        </p:spPr>
      </p:pic>
      <p:sp>
        <p:nvSpPr>
          <p:cNvPr id="391" name="Shape 391"/>
          <p:cNvSpPr txBox="1"/>
          <p:nvPr/>
        </p:nvSpPr>
        <p:spPr>
          <a:xfrm>
            <a:off x="300702" y="762733"/>
            <a:ext cx="3200471" cy="2784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연맹과학기술 &amp; 공헌</a:t>
            </a:r>
          </a:p>
        </p:txBody>
      </p:sp>
      <p:pic>
        <p:nvPicPr>
          <p:cNvPr id="392" name="Shape 39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53962" y="1158141"/>
            <a:ext cx="710454" cy="37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3" name="Shape 39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717592" y="1155412"/>
            <a:ext cx="710454" cy="384661"/>
          </a:xfrm>
          <a:prstGeom prst="rect">
            <a:avLst/>
          </a:prstGeom>
          <a:noFill/>
          <a:ln>
            <a:noFill/>
          </a:ln>
        </p:spPr>
      </p:pic>
      <p:pic>
        <p:nvPicPr>
          <p:cNvPr id="394" name="Shape 39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934016" y="1155412"/>
            <a:ext cx="710454" cy="384661"/>
          </a:xfrm>
          <a:prstGeom prst="rect">
            <a:avLst/>
          </a:prstGeom>
          <a:noFill/>
          <a:ln>
            <a:noFill/>
          </a:ln>
        </p:spPr>
      </p:pic>
      <p:pic>
        <p:nvPicPr>
          <p:cNvPr id="395" name="Shape 39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139923" y="1155412"/>
            <a:ext cx="710454" cy="384661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Shape 396"/>
          <p:cNvSpPr txBox="1"/>
          <p:nvPr/>
        </p:nvSpPr>
        <p:spPr>
          <a:xfrm>
            <a:off x="295216" y="1171887"/>
            <a:ext cx="795240" cy="3135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1단계</a:t>
            </a:r>
          </a:p>
        </p:txBody>
      </p:sp>
      <p:sp>
        <p:nvSpPr>
          <p:cNvPr id="397" name="Shape 397"/>
          <p:cNvSpPr txBox="1"/>
          <p:nvPr/>
        </p:nvSpPr>
        <p:spPr>
          <a:xfrm>
            <a:off x="1086669" y="1171887"/>
            <a:ext cx="795240" cy="3135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2단계</a:t>
            </a:r>
          </a:p>
        </p:txBody>
      </p:sp>
      <p:sp>
        <p:nvSpPr>
          <p:cNvPr id="398" name="Shape 398"/>
          <p:cNvSpPr txBox="1"/>
          <p:nvPr/>
        </p:nvSpPr>
        <p:spPr>
          <a:xfrm>
            <a:off x="1880500" y="1171887"/>
            <a:ext cx="795240" cy="3135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3단계</a:t>
            </a:r>
          </a:p>
        </p:txBody>
      </p:sp>
      <p:sp>
        <p:nvSpPr>
          <p:cNvPr id="399" name="Shape 399"/>
          <p:cNvSpPr txBox="1"/>
          <p:nvPr/>
        </p:nvSpPr>
        <p:spPr>
          <a:xfrm>
            <a:off x="2669566" y="1171887"/>
            <a:ext cx="795240" cy="3135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4단계</a:t>
            </a:r>
          </a:p>
        </p:txBody>
      </p:sp>
      <p:sp>
        <p:nvSpPr>
          <p:cNvPr id="400" name="Shape 400"/>
          <p:cNvSpPr/>
          <p:nvPr/>
        </p:nvSpPr>
        <p:spPr>
          <a:xfrm>
            <a:off x="348907" y="1659307"/>
            <a:ext cx="3079144" cy="4155753"/>
          </a:xfrm>
          <a:prstGeom prst="roundRect">
            <a:avLst>
              <a:gd fmla="val 3686" name="adj"/>
            </a:avLst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01" name="Shape 401"/>
          <p:cNvGrpSpPr/>
          <p:nvPr/>
        </p:nvGrpSpPr>
        <p:grpSpPr>
          <a:xfrm>
            <a:off x="366191" y="1749459"/>
            <a:ext cx="2953578" cy="992706"/>
            <a:chOff x="366191" y="1749459"/>
            <a:chExt cx="2953578" cy="992706"/>
          </a:xfrm>
        </p:grpSpPr>
        <p:sp>
          <p:nvSpPr>
            <p:cNvPr id="402" name="Shape 402"/>
            <p:cNvSpPr/>
            <p:nvPr/>
          </p:nvSpPr>
          <p:spPr>
            <a:xfrm>
              <a:off x="671852" y="1829158"/>
              <a:ext cx="2647918" cy="817111"/>
            </a:xfrm>
            <a:prstGeom prst="rect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Shape 403"/>
            <p:cNvSpPr/>
            <p:nvPr/>
          </p:nvSpPr>
          <p:spPr>
            <a:xfrm>
              <a:off x="1416050" y="2337646"/>
              <a:ext cx="212102" cy="212102"/>
            </a:xfrm>
            <a:prstGeom prst="star5">
              <a:avLst>
                <a:gd fmla="val 29462" name="adj"/>
                <a:gd fmla="val 105146" name="hf"/>
                <a:gd fmla="val 110557" name="vf"/>
              </a:avLst>
            </a:prstGeom>
            <a:solidFill>
              <a:srgbClr val="FFFF00"/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1960"/>
                </a:srgbClr>
              </a:outerShdw>
            </a:effectLst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Shape 404"/>
            <p:cNvSpPr txBox="1"/>
            <p:nvPr/>
          </p:nvSpPr>
          <p:spPr>
            <a:xfrm>
              <a:off x="1351482" y="2033950"/>
              <a:ext cx="944489" cy="2769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4"/>
                </a:buClr>
                <a:buSzPct val="25000"/>
                <a:buFont typeface="Arial"/>
                <a:buNone/>
              </a:pPr>
              <a:r>
                <a:rPr b="1" i="0" lang="en-US" sz="1200" u="none" cap="none" strike="noStrike">
                  <a:solidFill>
                    <a:schemeClr val="accent4"/>
                  </a:solidFill>
                  <a:latin typeface="Arial"/>
                  <a:ea typeface="Arial"/>
                  <a:cs typeface="Arial"/>
                  <a:sym typeface="Arial"/>
                </a:rPr>
                <a:t>연맹 확장1</a:t>
              </a:r>
            </a:p>
          </p:txBody>
        </p:sp>
        <p:sp>
          <p:nvSpPr>
            <p:cNvPr id="405" name="Shape 405"/>
            <p:cNvSpPr/>
            <p:nvPr/>
          </p:nvSpPr>
          <p:spPr>
            <a:xfrm>
              <a:off x="1913299" y="2337646"/>
              <a:ext cx="212102" cy="212102"/>
            </a:xfrm>
            <a:prstGeom prst="star5">
              <a:avLst>
                <a:gd fmla="val 29462" name="adj"/>
                <a:gd fmla="val 105146" name="hf"/>
                <a:gd fmla="val 110557" name="vf"/>
              </a:avLst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1960"/>
                </a:srgbClr>
              </a:outerShdw>
            </a:effectLst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Shape 406"/>
            <p:cNvSpPr/>
            <p:nvPr/>
          </p:nvSpPr>
          <p:spPr>
            <a:xfrm>
              <a:off x="2161923" y="2337646"/>
              <a:ext cx="212102" cy="212102"/>
            </a:xfrm>
            <a:prstGeom prst="star5">
              <a:avLst>
                <a:gd fmla="val 29462" name="adj"/>
                <a:gd fmla="val 105146" name="hf"/>
                <a:gd fmla="val 110557" name="vf"/>
              </a:avLst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1960"/>
                </a:srgbClr>
              </a:outerShdw>
            </a:effectLst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Shape 407"/>
            <p:cNvSpPr/>
            <p:nvPr/>
          </p:nvSpPr>
          <p:spPr>
            <a:xfrm>
              <a:off x="2410547" y="2337646"/>
              <a:ext cx="212102" cy="212102"/>
            </a:xfrm>
            <a:prstGeom prst="star5">
              <a:avLst>
                <a:gd fmla="val 29462" name="adj"/>
                <a:gd fmla="val 105146" name="hf"/>
                <a:gd fmla="val 110557" name="vf"/>
              </a:avLst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1960"/>
                </a:srgbClr>
              </a:outerShdw>
            </a:effectLst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Shape 408"/>
            <p:cNvSpPr/>
            <p:nvPr/>
          </p:nvSpPr>
          <p:spPr>
            <a:xfrm>
              <a:off x="2737484" y="1869441"/>
              <a:ext cx="548258" cy="146748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en-US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추  천</a:t>
              </a:r>
            </a:p>
          </p:txBody>
        </p:sp>
        <p:sp>
          <p:nvSpPr>
            <p:cNvPr id="409" name="Shape 409"/>
            <p:cNvSpPr/>
            <p:nvPr/>
          </p:nvSpPr>
          <p:spPr>
            <a:xfrm rot="5400000">
              <a:off x="1496918" y="1692124"/>
              <a:ext cx="222207" cy="400523"/>
            </a:xfrm>
            <a:prstGeom prst="homePlate">
              <a:avLst>
                <a:gd fmla="val 39208" name="adj"/>
              </a:avLst>
            </a:prstGeom>
            <a:gradFill>
              <a:gsLst>
                <a:gs pos="0">
                  <a:srgbClr val="7FB75F"/>
                </a:gs>
                <a:gs pos="50000">
                  <a:srgbClr val="6EB141"/>
                </a:gs>
                <a:gs pos="100000">
                  <a:srgbClr val="5FA134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1960"/>
                </a:srgbClr>
              </a:outerShdw>
            </a:effectLst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Shape 410"/>
            <p:cNvSpPr txBox="1"/>
            <p:nvPr/>
          </p:nvSpPr>
          <p:spPr>
            <a:xfrm>
              <a:off x="1392369" y="1761750"/>
              <a:ext cx="443597" cy="2154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en-US" sz="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Lv 1</a:t>
              </a:r>
            </a:p>
          </p:txBody>
        </p:sp>
        <p:pic>
          <p:nvPicPr>
            <p:cNvPr id="411" name="Shape 411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366191" y="1749459"/>
              <a:ext cx="992706" cy="9927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12" name="Shape 412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483825" y="1872709"/>
              <a:ext cx="720515" cy="72051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13" name="Shape 413"/>
            <p:cNvSpPr/>
            <p:nvPr/>
          </p:nvSpPr>
          <p:spPr>
            <a:xfrm>
              <a:off x="1664675" y="2337646"/>
              <a:ext cx="212102" cy="212102"/>
            </a:xfrm>
            <a:prstGeom prst="star5">
              <a:avLst>
                <a:gd fmla="val 29462" name="adj"/>
                <a:gd fmla="val 105146" name="hf"/>
                <a:gd fmla="val 110557" name="vf"/>
              </a:avLst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1960"/>
                </a:srgbClr>
              </a:outerShdw>
            </a:effectLst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14" name="Shape 414"/>
          <p:cNvSpPr/>
          <p:nvPr/>
        </p:nvSpPr>
        <p:spPr>
          <a:xfrm>
            <a:off x="673712" y="2917199"/>
            <a:ext cx="2647918" cy="817111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Shape 415"/>
          <p:cNvSpPr txBox="1"/>
          <p:nvPr/>
        </p:nvSpPr>
        <p:spPr>
          <a:xfrm>
            <a:off x="1353341" y="3198616"/>
            <a:ext cx="944489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25000"/>
              <a:buFont typeface="Arial"/>
              <a:buNone/>
            </a:pPr>
            <a:r>
              <a:rPr b="1" i="0" lang="en-US" sz="12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군단 확장1</a:t>
            </a:r>
          </a:p>
        </p:txBody>
      </p:sp>
      <p:sp>
        <p:nvSpPr>
          <p:cNvPr id="416" name="Shape 416"/>
          <p:cNvSpPr/>
          <p:nvPr/>
        </p:nvSpPr>
        <p:spPr>
          <a:xfrm rot="5400000">
            <a:off x="1498776" y="2780164"/>
            <a:ext cx="222207" cy="400523"/>
          </a:xfrm>
          <a:prstGeom prst="homePlate">
            <a:avLst>
              <a:gd fmla="val 39208" name="adj"/>
            </a:avLst>
          </a:prstGeom>
          <a:gradFill>
            <a:gsLst>
              <a:gs pos="0">
                <a:srgbClr val="7FB75F"/>
              </a:gs>
              <a:gs pos="50000">
                <a:srgbClr val="6EB141"/>
              </a:gs>
              <a:gs pos="100000">
                <a:srgbClr val="5FA134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196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Shape 417"/>
          <p:cNvSpPr txBox="1"/>
          <p:nvPr/>
        </p:nvSpPr>
        <p:spPr>
          <a:xfrm>
            <a:off x="1394229" y="2849791"/>
            <a:ext cx="443597" cy="215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Lv 1</a:t>
            </a:r>
          </a:p>
        </p:txBody>
      </p:sp>
      <p:pic>
        <p:nvPicPr>
          <p:cNvPr id="418" name="Shape 41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68055" y="2837500"/>
            <a:ext cx="992706" cy="99270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19" name="Shape 419"/>
          <p:cNvGrpSpPr/>
          <p:nvPr/>
        </p:nvGrpSpPr>
        <p:grpSpPr>
          <a:xfrm>
            <a:off x="373586" y="3939695"/>
            <a:ext cx="2953578" cy="992706"/>
            <a:chOff x="366191" y="1749459"/>
            <a:chExt cx="2953578" cy="992706"/>
          </a:xfrm>
        </p:grpSpPr>
        <p:sp>
          <p:nvSpPr>
            <p:cNvPr id="420" name="Shape 420"/>
            <p:cNvSpPr/>
            <p:nvPr/>
          </p:nvSpPr>
          <p:spPr>
            <a:xfrm>
              <a:off x="671852" y="1829158"/>
              <a:ext cx="2647918" cy="817111"/>
            </a:xfrm>
            <a:prstGeom prst="rect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Shape 421"/>
            <p:cNvSpPr/>
            <p:nvPr/>
          </p:nvSpPr>
          <p:spPr>
            <a:xfrm>
              <a:off x="1416050" y="2337646"/>
              <a:ext cx="212102" cy="212102"/>
            </a:xfrm>
            <a:prstGeom prst="star5">
              <a:avLst>
                <a:gd fmla="val 29462" name="adj"/>
                <a:gd fmla="val 105146" name="hf"/>
                <a:gd fmla="val 110557" name="vf"/>
              </a:avLst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1960"/>
                </a:srgbClr>
              </a:outerShdw>
            </a:effectLst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Shape 422"/>
            <p:cNvSpPr txBox="1"/>
            <p:nvPr/>
          </p:nvSpPr>
          <p:spPr>
            <a:xfrm>
              <a:off x="1351482" y="2033950"/>
              <a:ext cx="854721" cy="2769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4"/>
                </a:buClr>
                <a:buSzPct val="25000"/>
                <a:buFont typeface="Arial"/>
                <a:buNone/>
              </a:pPr>
              <a:r>
                <a:rPr b="1" i="0" lang="en-US" sz="1200" u="none" cap="none" strike="noStrike">
                  <a:solidFill>
                    <a:schemeClr val="accent4"/>
                  </a:solidFill>
                  <a:latin typeface="Arial"/>
                  <a:ea typeface="Arial"/>
                  <a:cs typeface="Arial"/>
                  <a:sym typeface="Arial"/>
                </a:rPr>
                <a:t>연맹 우정</a:t>
              </a:r>
            </a:p>
          </p:txBody>
        </p:sp>
        <p:sp>
          <p:nvSpPr>
            <p:cNvPr id="423" name="Shape 423"/>
            <p:cNvSpPr/>
            <p:nvPr/>
          </p:nvSpPr>
          <p:spPr>
            <a:xfrm>
              <a:off x="1913299" y="2337646"/>
              <a:ext cx="212102" cy="212102"/>
            </a:xfrm>
            <a:prstGeom prst="star5">
              <a:avLst>
                <a:gd fmla="val 29462" name="adj"/>
                <a:gd fmla="val 105146" name="hf"/>
                <a:gd fmla="val 110557" name="vf"/>
              </a:avLst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1960"/>
                </a:srgbClr>
              </a:outerShdw>
            </a:effectLst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Shape 424"/>
            <p:cNvSpPr/>
            <p:nvPr/>
          </p:nvSpPr>
          <p:spPr>
            <a:xfrm>
              <a:off x="2161923" y="2337646"/>
              <a:ext cx="212102" cy="212102"/>
            </a:xfrm>
            <a:prstGeom prst="star5">
              <a:avLst>
                <a:gd fmla="val 29462" name="adj"/>
                <a:gd fmla="val 105146" name="hf"/>
                <a:gd fmla="val 110557" name="vf"/>
              </a:avLst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1960"/>
                </a:srgbClr>
              </a:outerShdw>
            </a:effectLst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Shape 425"/>
            <p:cNvSpPr/>
            <p:nvPr/>
          </p:nvSpPr>
          <p:spPr>
            <a:xfrm>
              <a:off x="2410547" y="2337646"/>
              <a:ext cx="212102" cy="212102"/>
            </a:xfrm>
            <a:prstGeom prst="star5">
              <a:avLst>
                <a:gd fmla="val 29462" name="adj"/>
                <a:gd fmla="val 105146" name="hf"/>
                <a:gd fmla="val 110557" name="vf"/>
              </a:avLst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1960"/>
                </a:srgbClr>
              </a:outerShdw>
            </a:effectLst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Shape 426"/>
            <p:cNvSpPr/>
            <p:nvPr/>
          </p:nvSpPr>
          <p:spPr>
            <a:xfrm rot="5400000">
              <a:off x="1496918" y="1692124"/>
              <a:ext cx="222207" cy="400523"/>
            </a:xfrm>
            <a:prstGeom prst="homePlate">
              <a:avLst>
                <a:gd fmla="val 39208" name="adj"/>
              </a:avLst>
            </a:prstGeom>
            <a:gradFill>
              <a:gsLst>
                <a:gs pos="0">
                  <a:srgbClr val="7FB75F"/>
                </a:gs>
                <a:gs pos="50000">
                  <a:srgbClr val="6EB141"/>
                </a:gs>
                <a:gs pos="100000">
                  <a:srgbClr val="5FA134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1960"/>
                </a:srgbClr>
              </a:outerShdw>
            </a:effectLst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27" name="Shape 427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366191" y="1749459"/>
              <a:ext cx="992706" cy="99270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28" name="Shape 428"/>
            <p:cNvSpPr/>
            <p:nvPr/>
          </p:nvSpPr>
          <p:spPr>
            <a:xfrm>
              <a:off x="1664675" y="2337646"/>
              <a:ext cx="212102" cy="212102"/>
            </a:xfrm>
            <a:prstGeom prst="star5">
              <a:avLst>
                <a:gd fmla="val 29462" name="adj"/>
                <a:gd fmla="val 105146" name="hf"/>
                <a:gd fmla="val 110557" name="vf"/>
              </a:avLst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1960"/>
                </a:srgbClr>
              </a:outerShdw>
            </a:effectLst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29" name="Shape 429"/>
          <p:cNvGrpSpPr/>
          <p:nvPr/>
        </p:nvGrpSpPr>
        <p:grpSpPr>
          <a:xfrm>
            <a:off x="375069" y="5051636"/>
            <a:ext cx="2953578" cy="992706"/>
            <a:chOff x="366191" y="1749459"/>
            <a:chExt cx="2953578" cy="992706"/>
          </a:xfrm>
        </p:grpSpPr>
        <p:sp>
          <p:nvSpPr>
            <p:cNvPr id="430" name="Shape 430"/>
            <p:cNvSpPr/>
            <p:nvPr/>
          </p:nvSpPr>
          <p:spPr>
            <a:xfrm>
              <a:off x="671852" y="1829158"/>
              <a:ext cx="2647918" cy="817111"/>
            </a:xfrm>
            <a:prstGeom prst="rect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Shape 431"/>
            <p:cNvSpPr/>
            <p:nvPr/>
          </p:nvSpPr>
          <p:spPr>
            <a:xfrm>
              <a:off x="1416050" y="2337646"/>
              <a:ext cx="212102" cy="212102"/>
            </a:xfrm>
            <a:prstGeom prst="star5">
              <a:avLst>
                <a:gd fmla="val 29462" name="adj"/>
                <a:gd fmla="val 105146" name="hf"/>
                <a:gd fmla="val 110557" name="vf"/>
              </a:avLst>
            </a:prstGeom>
            <a:solidFill>
              <a:srgbClr val="FFFF00"/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1960"/>
                </a:srgbClr>
              </a:outerShdw>
            </a:effectLst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Shape 432"/>
            <p:cNvSpPr txBox="1"/>
            <p:nvPr/>
          </p:nvSpPr>
          <p:spPr>
            <a:xfrm>
              <a:off x="1351482" y="2033950"/>
              <a:ext cx="854721" cy="2769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4"/>
                </a:buClr>
                <a:buSzPct val="25000"/>
                <a:buFont typeface="Arial"/>
                <a:buNone/>
              </a:pPr>
              <a:r>
                <a:rPr b="1" i="0" lang="en-US" sz="1200" u="none" cap="none" strike="noStrike">
                  <a:solidFill>
                    <a:schemeClr val="accent4"/>
                  </a:solidFill>
                  <a:latin typeface="Arial"/>
                  <a:ea typeface="Arial"/>
                  <a:cs typeface="Arial"/>
                  <a:sym typeface="Arial"/>
                </a:rPr>
                <a:t>도움의 손</a:t>
              </a:r>
            </a:p>
          </p:txBody>
        </p:sp>
        <p:sp>
          <p:nvSpPr>
            <p:cNvPr id="433" name="Shape 433"/>
            <p:cNvSpPr/>
            <p:nvPr/>
          </p:nvSpPr>
          <p:spPr>
            <a:xfrm>
              <a:off x="1913299" y="2337646"/>
              <a:ext cx="212102" cy="212102"/>
            </a:xfrm>
            <a:prstGeom prst="star5">
              <a:avLst>
                <a:gd fmla="val 29462" name="adj"/>
                <a:gd fmla="val 105146" name="hf"/>
                <a:gd fmla="val 110557" name="vf"/>
              </a:avLst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1960"/>
                </a:srgbClr>
              </a:outerShdw>
            </a:effectLst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Shape 434"/>
            <p:cNvSpPr/>
            <p:nvPr/>
          </p:nvSpPr>
          <p:spPr>
            <a:xfrm rot="5400000">
              <a:off x="1496918" y="1692124"/>
              <a:ext cx="222207" cy="400523"/>
            </a:xfrm>
            <a:prstGeom prst="homePlate">
              <a:avLst>
                <a:gd fmla="val 39208" name="adj"/>
              </a:avLst>
            </a:prstGeom>
            <a:gradFill>
              <a:gsLst>
                <a:gs pos="0">
                  <a:srgbClr val="7FB75F"/>
                </a:gs>
                <a:gs pos="50000">
                  <a:srgbClr val="6EB141"/>
                </a:gs>
                <a:gs pos="100000">
                  <a:srgbClr val="5FA134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1960"/>
                </a:srgbClr>
              </a:outerShdw>
            </a:effectLst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Shape 435"/>
            <p:cNvSpPr txBox="1"/>
            <p:nvPr/>
          </p:nvSpPr>
          <p:spPr>
            <a:xfrm>
              <a:off x="1392369" y="1761750"/>
              <a:ext cx="443597" cy="2154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en-US" sz="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Lv 1</a:t>
              </a:r>
            </a:p>
          </p:txBody>
        </p:sp>
        <p:pic>
          <p:nvPicPr>
            <p:cNvPr id="436" name="Shape 436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366191" y="1749459"/>
              <a:ext cx="992706" cy="99270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37" name="Shape 437"/>
            <p:cNvSpPr/>
            <p:nvPr/>
          </p:nvSpPr>
          <p:spPr>
            <a:xfrm>
              <a:off x="1664675" y="2337646"/>
              <a:ext cx="212102" cy="212102"/>
            </a:xfrm>
            <a:prstGeom prst="star5">
              <a:avLst>
                <a:gd fmla="val 29462" name="adj"/>
                <a:gd fmla="val 105146" name="hf"/>
                <a:gd fmla="val 110557" name="vf"/>
              </a:avLst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1960"/>
                </a:srgbClr>
              </a:outerShdw>
            </a:effectLst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438" name="Shape 438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488254" y="5185596"/>
            <a:ext cx="769203" cy="769203"/>
          </a:xfrm>
          <a:prstGeom prst="rect">
            <a:avLst/>
          </a:prstGeom>
          <a:noFill/>
          <a:ln>
            <a:noFill/>
          </a:ln>
        </p:spPr>
      </p:pic>
      <p:sp>
        <p:nvSpPr>
          <p:cNvPr id="439" name="Shape 439"/>
          <p:cNvSpPr txBox="1"/>
          <p:nvPr/>
        </p:nvSpPr>
        <p:spPr>
          <a:xfrm>
            <a:off x="2484308" y="4524257"/>
            <a:ext cx="1025936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Arial"/>
              <a:buNone/>
            </a:pPr>
            <a:r>
              <a:rPr b="1" i="0" lang="en-US" sz="105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Master</a:t>
            </a:r>
          </a:p>
        </p:txBody>
      </p:sp>
      <p:pic>
        <p:nvPicPr>
          <p:cNvPr id="440" name="Shape 440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440012" y="2909241"/>
            <a:ext cx="825071" cy="825071"/>
          </a:xfrm>
          <a:prstGeom prst="rect">
            <a:avLst/>
          </a:prstGeom>
          <a:noFill/>
          <a:ln>
            <a:noFill/>
          </a:ln>
        </p:spPr>
      </p:pic>
      <p:sp>
        <p:nvSpPr>
          <p:cNvPr id="441" name="Shape 441"/>
          <p:cNvSpPr/>
          <p:nvPr/>
        </p:nvSpPr>
        <p:spPr>
          <a:xfrm>
            <a:off x="272705" y="5824676"/>
            <a:ext cx="3218302" cy="39766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42" name="Shape 442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310227" y="5886448"/>
            <a:ext cx="477153" cy="477153"/>
          </a:xfrm>
          <a:prstGeom prst="rect">
            <a:avLst/>
          </a:prstGeom>
          <a:noFill/>
          <a:ln>
            <a:noFill/>
          </a:ln>
        </p:spPr>
      </p:pic>
      <p:pic>
        <p:nvPicPr>
          <p:cNvPr id="443" name="Shape 443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492654" y="4062492"/>
            <a:ext cx="730917" cy="730917"/>
          </a:xfrm>
          <a:prstGeom prst="rect">
            <a:avLst/>
          </a:prstGeom>
          <a:noFill/>
          <a:ln>
            <a:noFill/>
          </a:ln>
        </p:spPr>
      </p:pic>
      <p:sp>
        <p:nvSpPr>
          <p:cNvPr id="444" name="Shape 444"/>
          <p:cNvSpPr/>
          <p:nvPr/>
        </p:nvSpPr>
        <p:spPr>
          <a:xfrm rot="5400000">
            <a:off x="2175343" y="2781438"/>
            <a:ext cx="222207" cy="400523"/>
          </a:xfrm>
          <a:prstGeom prst="homePlate">
            <a:avLst>
              <a:gd fmla="val 39208" name="adj"/>
            </a:avLst>
          </a:prstGeom>
          <a:gradFill>
            <a:gsLst>
              <a:gs pos="0">
                <a:srgbClr val="7FB75F"/>
              </a:gs>
              <a:gs pos="50000">
                <a:srgbClr val="6EB141"/>
              </a:gs>
              <a:gs pos="100000">
                <a:srgbClr val="5FA134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196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Shape 445"/>
          <p:cNvSpPr txBox="1"/>
          <p:nvPr/>
        </p:nvSpPr>
        <p:spPr>
          <a:xfrm>
            <a:off x="2070796" y="2851066"/>
            <a:ext cx="443597" cy="215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Lv 2</a:t>
            </a:r>
          </a:p>
        </p:txBody>
      </p:sp>
      <p:sp>
        <p:nvSpPr>
          <p:cNvPr id="446" name="Shape 446"/>
          <p:cNvSpPr/>
          <p:nvPr/>
        </p:nvSpPr>
        <p:spPr>
          <a:xfrm>
            <a:off x="1843792" y="2842688"/>
            <a:ext cx="218124" cy="195915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flat" cmpd="sng" w="12700">
            <a:solidFill>
              <a:srgbClr val="AC5B2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Shape 447"/>
          <p:cNvSpPr/>
          <p:nvPr/>
        </p:nvSpPr>
        <p:spPr>
          <a:xfrm>
            <a:off x="1309748" y="3561225"/>
            <a:ext cx="1975998" cy="11426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03 : 05 : 00</a:t>
            </a:r>
          </a:p>
        </p:txBody>
      </p:sp>
      <p:sp>
        <p:nvSpPr>
          <p:cNvPr id="448" name="Shape 448"/>
          <p:cNvSpPr/>
          <p:nvPr/>
        </p:nvSpPr>
        <p:spPr>
          <a:xfrm>
            <a:off x="1314987" y="3560323"/>
            <a:ext cx="905687" cy="111600"/>
          </a:xfrm>
          <a:prstGeom prst="roundRect">
            <a:avLst>
              <a:gd fmla="val 16667" name="adj"/>
            </a:avLst>
          </a:prstGeom>
          <a:solidFill>
            <a:srgbClr val="7030A0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49" name="Shape 449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1192325" y="3477796"/>
            <a:ext cx="309975" cy="32852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vignette1.wikia.nocookie.net/the-lost-tower/images/4/44/Icon_honor_icon_ms_coin@2x.png/revision/latest?cb=20140727074215" id="450" name="Shape 450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2538766" y="828779"/>
            <a:ext cx="250821" cy="250821"/>
          </a:xfrm>
          <a:prstGeom prst="rect">
            <a:avLst/>
          </a:prstGeom>
          <a:noFill/>
          <a:ln>
            <a:noFill/>
          </a:ln>
        </p:spPr>
      </p:pic>
      <p:sp>
        <p:nvSpPr>
          <p:cNvPr id="451" name="Shape 451"/>
          <p:cNvSpPr/>
          <p:nvPr/>
        </p:nvSpPr>
        <p:spPr>
          <a:xfrm>
            <a:off x="2753725" y="795862"/>
            <a:ext cx="728082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999,999</a:t>
            </a:r>
          </a:p>
        </p:txBody>
      </p:sp>
      <p:sp>
        <p:nvSpPr>
          <p:cNvPr id="452" name="Shape 452"/>
          <p:cNvSpPr txBox="1"/>
          <p:nvPr/>
        </p:nvSpPr>
        <p:spPr>
          <a:xfrm>
            <a:off x="1399762" y="3951989"/>
            <a:ext cx="443597" cy="215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Lv 20</a:t>
            </a:r>
          </a:p>
        </p:txBody>
      </p:sp>
      <p:sp>
        <p:nvSpPr>
          <p:cNvPr id="453" name="Shape 453"/>
          <p:cNvSpPr txBox="1"/>
          <p:nvPr/>
        </p:nvSpPr>
        <p:spPr>
          <a:xfrm>
            <a:off x="7479425" y="778522"/>
            <a:ext cx="291632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연구 중인 연맹과학기술</a:t>
            </a:r>
          </a:p>
        </p:txBody>
      </p:sp>
      <p:grpSp>
        <p:nvGrpSpPr>
          <p:cNvPr id="454" name="Shape 454"/>
          <p:cNvGrpSpPr/>
          <p:nvPr/>
        </p:nvGrpSpPr>
        <p:grpSpPr>
          <a:xfrm>
            <a:off x="7479425" y="1297570"/>
            <a:ext cx="2953575" cy="992706"/>
            <a:chOff x="3707853" y="1617846"/>
            <a:chExt cx="2953575" cy="992706"/>
          </a:xfrm>
        </p:grpSpPr>
        <p:sp>
          <p:nvSpPr>
            <p:cNvPr id="455" name="Shape 455"/>
            <p:cNvSpPr/>
            <p:nvPr/>
          </p:nvSpPr>
          <p:spPr>
            <a:xfrm>
              <a:off x="4013510" y="1697546"/>
              <a:ext cx="2647918" cy="817111"/>
            </a:xfrm>
            <a:prstGeom prst="rect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Shape 456"/>
            <p:cNvSpPr txBox="1"/>
            <p:nvPr/>
          </p:nvSpPr>
          <p:spPr>
            <a:xfrm>
              <a:off x="4693139" y="1978963"/>
              <a:ext cx="944489" cy="2769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4"/>
                </a:buClr>
                <a:buSzPct val="25000"/>
                <a:buFont typeface="Arial"/>
                <a:buNone/>
              </a:pPr>
              <a:r>
                <a:rPr b="1" i="0" lang="en-US" sz="1200" u="none" cap="none" strike="noStrike">
                  <a:solidFill>
                    <a:schemeClr val="accent4"/>
                  </a:solidFill>
                  <a:latin typeface="Arial"/>
                  <a:ea typeface="Arial"/>
                  <a:cs typeface="Arial"/>
                  <a:sym typeface="Arial"/>
                </a:rPr>
                <a:t>군단 확장1</a:t>
              </a:r>
            </a:p>
          </p:txBody>
        </p:sp>
        <p:sp>
          <p:nvSpPr>
            <p:cNvPr id="457" name="Shape 457"/>
            <p:cNvSpPr/>
            <p:nvPr/>
          </p:nvSpPr>
          <p:spPr>
            <a:xfrm rot="5400000">
              <a:off x="4838574" y="1560510"/>
              <a:ext cx="222207" cy="400523"/>
            </a:xfrm>
            <a:prstGeom prst="homePlate">
              <a:avLst>
                <a:gd fmla="val 39208" name="adj"/>
              </a:avLst>
            </a:prstGeom>
            <a:gradFill>
              <a:gsLst>
                <a:gs pos="0">
                  <a:srgbClr val="7FB75F"/>
                </a:gs>
                <a:gs pos="50000">
                  <a:srgbClr val="6EB141"/>
                </a:gs>
                <a:gs pos="100000">
                  <a:srgbClr val="5FA134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1960"/>
                </a:srgbClr>
              </a:outerShdw>
            </a:effectLst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Shape 458"/>
            <p:cNvSpPr txBox="1"/>
            <p:nvPr/>
          </p:nvSpPr>
          <p:spPr>
            <a:xfrm>
              <a:off x="4734026" y="1630137"/>
              <a:ext cx="443597" cy="2154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en-US" sz="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Lv 1</a:t>
              </a:r>
            </a:p>
          </p:txBody>
        </p:sp>
        <p:pic>
          <p:nvPicPr>
            <p:cNvPr id="459" name="Shape 459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3707853" y="1617846"/>
              <a:ext cx="992706" cy="9927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0" name="Shape 460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3779810" y="1689588"/>
              <a:ext cx="825071" cy="82507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61" name="Shape 461"/>
            <p:cNvSpPr/>
            <p:nvPr/>
          </p:nvSpPr>
          <p:spPr>
            <a:xfrm rot="5400000">
              <a:off x="5515140" y="1561784"/>
              <a:ext cx="222207" cy="400523"/>
            </a:xfrm>
            <a:prstGeom prst="homePlate">
              <a:avLst>
                <a:gd fmla="val 39208" name="adj"/>
              </a:avLst>
            </a:prstGeom>
            <a:gradFill>
              <a:gsLst>
                <a:gs pos="0">
                  <a:srgbClr val="7FB75F"/>
                </a:gs>
                <a:gs pos="50000">
                  <a:srgbClr val="6EB141"/>
                </a:gs>
                <a:gs pos="100000">
                  <a:srgbClr val="5FA134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1960"/>
                </a:srgbClr>
              </a:outerShdw>
            </a:effectLst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Shape 462"/>
            <p:cNvSpPr txBox="1"/>
            <p:nvPr/>
          </p:nvSpPr>
          <p:spPr>
            <a:xfrm>
              <a:off x="5410594" y="1631412"/>
              <a:ext cx="443597" cy="2154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en-US" sz="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Lv 2</a:t>
              </a:r>
            </a:p>
          </p:txBody>
        </p:sp>
        <p:sp>
          <p:nvSpPr>
            <p:cNvPr id="463" name="Shape 463"/>
            <p:cNvSpPr/>
            <p:nvPr/>
          </p:nvSpPr>
          <p:spPr>
            <a:xfrm>
              <a:off x="5183591" y="1623034"/>
              <a:ext cx="218124" cy="195915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chemeClr val="accent2"/>
            </a:solidFill>
            <a:ln cap="flat" cmpd="sng" w="12700">
              <a:solidFill>
                <a:srgbClr val="AC5B2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Shape 464"/>
            <p:cNvSpPr/>
            <p:nvPr/>
          </p:nvSpPr>
          <p:spPr>
            <a:xfrm>
              <a:off x="4649546" y="2341572"/>
              <a:ext cx="1975998" cy="11426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en-US" sz="7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03 : 05 : 00</a:t>
              </a:r>
            </a:p>
          </p:txBody>
        </p:sp>
        <p:sp>
          <p:nvSpPr>
            <p:cNvPr id="465" name="Shape 465"/>
            <p:cNvSpPr/>
            <p:nvPr/>
          </p:nvSpPr>
          <p:spPr>
            <a:xfrm>
              <a:off x="4654785" y="2340669"/>
              <a:ext cx="905687" cy="111600"/>
            </a:xfrm>
            <a:prstGeom prst="roundRect">
              <a:avLst>
                <a:gd fmla="val 16667" name="adj"/>
              </a:avLst>
            </a:prstGeom>
            <a:solidFill>
              <a:srgbClr val="7030A0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66" name="Shape 466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4532123" y="2258142"/>
              <a:ext cx="309975" cy="32852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67" name="Shape 467"/>
          <p:cNvGrpSpPr/>
          <p:nvPr/>
        </p:nvGrpSpPr>
        <p:grpSpPr>
          <a:xfrm>
            <a:off x="4038056" y="1293070"/>
            <a:ext cx="2953575" cy="992706"/>
            <a:chOff x="3707853" y="1617846"/>
            <a:chExt cx="2953575" cy="992706"/>
          </a:xfrm>
        </p:grpSpPr>
        <p:sp>
          <p:nvSpPr>
            <p:cNvPr id="468" name="Shape 468"/>
            <p:cNvSpPr/>
            <p:nvPr/>
          </p:nvSpPr>
          <p:spPr>
            <a:xfrm>
              <a:off x="4013510" y="1697546"/>
              <a:ext cx="2647918" cy="817111"/>
            </a:xfrm>
            <a:prstGeom prst="rect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Shape 469"/>
            <p:cNvSpPr txBox="1"/>
            <p:nvPr/>
          </p:nvSpPr>
          <p:spPr>
            <a:xfrm>
              <a:off x="4684260" y="1843725"/>
              <a:ext cx="944489" cy="2769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4"/>
                </a:buClr>
                <a:buSzPct val="25000"/>
                <a:buFont typeface="Arial"/>
                <a:buNone/>
              </a:pPr>
              <a:r>
                <a:rPr b="1" i="0" lang="en-US" sz="1200" u="none" cap="none" strike="noStrike">
                  <a:solidFill>
                    <a:schemeClr val="accent4"/>
                  </a:solidFill>
                  <a:latin typeface="Arial"/>
                  <a:ea typeface="Arial"/>
                  <a:cs typeface="Arial"/>
                  <a:sym typeface="Arial"/>
                </a:rPr>
                <a:t>군단 확장1</a:t>
              </a:r>
            </a:p>
          </p:txBody>
        </p:sp>
        <p:sp>
          <p:nvSpPr>
            <p:cNvPr id="470" name="Shape 470"/>
            <p:cNvSpPr/>
            <p:nvPr/>
          </p:nvSpPr>
          <p:spPr>
            <a:xfrm rot="5400000">
              <a:off x="4838574" y="1560510"/>
              <a:ext cx="222207" cy="400523"/>
            </a:xfrm>
            <a:prstGeom prst="homePlate">
              <a:avLst>
                <a:gd fmla="val 39208" name="adj"/>
              </a:avLst>
            </a:prstGeom>
            <a:gradFill>
              <a:gsLst>
                <a:gs pos="0">
                  <a:srgbClr val="7FB75F"/>
                </a:gs>
                <a:gs pos="50000">
                  <a:srgbClr val="6EB141"/>
                </a:gs>
                <a:gs pos="100000">
                  <a:srgbClr val="5FA134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1960"/>
                </a:srgbClr>
              </a:outerShdw>
            </a:effectLst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Shape 471"/>
            <p:cNvSpPr txBox="1"/>
            <p:nvPr/>
          </p:nvSpPr>
          <p:spPr>
            <a:xfrm>
              <a:off x="4734026" y="1630137"/>
              <a:ext cx="443597" cy="2154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en-US" sz="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Lv 1</a:t>
              </a:r>
            </a:p>
          </p:txBody>
        </p:sp>
        <p:pic>
          <p:nvPicPr>
            <p:cNvPr id="472" name="Shape 472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3707853" y="1617846"/>
              <a:ext cx="992706" cy="9927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3" name="Shape 473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3779810" y="1689588"/>
              <a:ext cx="825071" cy="82507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74" name="Shape 474"/>
            <p:cNvSpPr/>
            <p:nvPr/>
          </p:nvSpPr>
          <p:spPr>
            <a:xfrm rot="5400000">
              <a:off x="5515140" y="1561784"/>
              <a:ext cx="222207" cy="400523"/>
            </a:xfrm>
            <a:prstGeom prst="homePlate">
              <a:avLst>
                <a:gd fmla="val 39208" name="adj"/>
              </a:avLst>
            </a:prstGeom>
            <a:gradFill>
              <a:gsLst>
                <a:gs pos="0">
                  <a:srgbClr val="7FB75F"/>
                </a:gs>
                <a:gs pos="50000">
                  <a:srgbClr val="6EB141"/>
                </a:gs>
                <a:gs pos="100000">
                  <a:srgbClr val="5FA134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1960"/>
                </a:srgbClr>
              </a:outerShdw>
            </a:effectLst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Shape 475"/>
            <p:cNvSpPr txBox="1"/>
            <p:nvPr/>
          </p:nvSpPr>
          <p:spPr>
            <a:xfrm>
              <a:off x="5410594" y="1631412"/>
              <a:ext cx="443597" cy="2154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en-US" sz="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Lv 2</a:t>
              </a:r>
            </a:p>
          </p:txBody>
        </p:sp>
        <p:sp>
          <p:nvSpPr>
            <p:cNvPr id="476" name="Shape 476"/>
            <p:cNvSpPr/>
            <p:nvPr/>
          </p:nvSpPr>
          <p:spPr>
            <a:xfrm>
              <a:off x="5183591" y="1623034"/>
              <a:ext cx="218124" cy="195915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chemeClr val="accent2"/>
            </a:solidFill>
            <a:ln cap="flat" cmpd="sng" w="12700">
              <a:solidFill>
                <a:srgbClr val="AC5B2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77" name="Shape 477"/>
          <p:cNvSpPr/>
          <p:nvPr/>
        </p:nvSpPr>
        <p:spPr>
          <a:xfrm>
            <a:off x="5081873" y="1840755"/>
            <a:ext cx="212102" cy="212102"/>
          </a:xfrm>
          <a:prstGeom prst="star5">
            <a:avLst>
              <a:gd fmla="val 29462" name="adj"/>
              <a:gd fmla="val 105146" name="hf"/>
              <a:gd fmla="val 110557" name="vf"/>
            </a:avLst>
          </a:prstGeom>
          <a:solidFill>
            <a:schemeClr val="accent4"/>
          </a:solidFill>
          <a:ln>
            <a:noFill/>
          </a:ln>
          <a:effectLst>
            <a:outerShdw blurRad="57150" rotWithShape="0" algn="ctr" dir="5400000" dist="19050">
              <a:srgbClr val="000000">
                <a:alpha val="6196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8" name="Shape 478"/>
          <p:cNvSpPr/>
          <p:nvPr/>
        </p:nvSpPr>
        <p:spPr>
          <a:xfrm>
            <a:off x="5579123" y="1840755"/>
            <a:ext cx="212102" cy="212102"/>
          </a:xfrm>
          <a:prstGeom prst="star5">
            <a:avLst>
              <a:gd fmla="val 29462" name="adj"/>
              <a:gd fmla="val 105146" name="hf"/>
              <a:gd fmla="val 110557" name="vf"/>
            </a:avLst>
          </a:prstGeom>
          <a:solidFill>
            <a:schemeClr val="accent4"/>
          </a:solidFill>
          <a:ln>
            <a:noFill/>
          </a:ln>
          <a:effectLst>
            <a:outerShdw blurRad="57150" rotWithShape="0" algn="ctr" dir="5400000" dist="19050">
              <a:srgbClr val="000000">
                <a:alpha val="6196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9" name="Shape 479"/>
          <p:cNvSpPr/>
          <p:nvPr/>
        </p:nvSpPr>
        <p:spPr>
          <a:xfrm>
            <a:off x="5827746" y="1840755"/>
            <a:ext cx="212102" cy="212102"/>
          </a:xfrm>
          <a:prstGeom prst="star5">
            <a:avLst>
              <a:gd fmla="val 29462" name="adj"/>
              <a:gd fmla="val 105146" name="hf"/>
              <a:gd fmla="val 110557" name="vf"/>
            </a:avLst>
          </a:prstGeom>
          <a:solidFill>
            <a:schemeClr val="accent4"/>
          </a:solidFill>
          <a:ln>
            <a:noFill/>
          </a:ln>
          <a:effectLst>
            <a:outerShdw blurRad="57150" rotWithShape="0" algn="ctr" dir="5400000" dist="19050">
              <a:srgbClr val="000000">
                <a:alpha val="6196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0" name="Shape 480"/>
          <p:cNvSpPr/>
          <p:nvPr/>
        </p:nvSpPr>
        <p:spPr>
          <a:xfrm>
            <a:off x="6076371" y="1840755"/>
            <a:ext cx="212102" cy="212102"/>
          </a:xfrm>
          <a:prstGeom prst="star5">
            <a:avLst>
              <a:gd fmla="val 29462" name="adj"/>
              <a:gd fmla="val 105146" name="hf"/>
              <a:gd fmla="val 110557" name="vf"/>
            </a:avLst>
          </a:prstGeom>
          <a:solidFill>
            <a:schemeClr val="accent4"/>
          </a:solidFill>
          <a:ln>
            <a:noFill/>
          </a:ln>
          <a:effectLst>
            <a:outerShdw blurRad="57150" rotWithShape="0" algn="ctr" dir="5400000" dist="19050">
              <a:srgbClr val="000000">
                <a:alpha val="6196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1" name="Shape 481"/>
          <p:cNvSpPr/>
          <p:nvPr/>
        </p:nvSpPr>
        <p:spPr>
          <a:xfrm>
            <a:off x="5330498" y="1840755"/>
            <a:ext cx="212102" cy="212102"/>
          </a:xfrm>
          <a:prstGeom prst="star5">
            <a:avLst>
              <a:gd fmla="val 29462" name="adj"/>
              <a:gd fmla="val 105146" name="hf"/>
              <a:gd fmla="val 110557" name="vf"/>
            </a:avLst>
          </a:prstGeom>
          <a:solidFill>
            <a:schemeClr val="accent4"/>
          </a:solidFill>
          <a:ln>
            <a:noFill/>
          </a:ln>
          <a:effectLst>
            <a:outerShdw blurRad="57150" rotWithShape="0" algn="ctr" dir="5400000" dist="19050">
              <a:srgbClr val="000000">
                <a:alpha val="6196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2" name="Shape 482"/>
          <p:cNvSpPr txBox="1"/>
          <p:nvPr/>
        </p:nvSpPr>
        <p:spPr>
          <a:xfrm>
            <a:off x="4019782" y="2430131"/>
            <a:ext cx="428391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정해진 시간이 흐르고 연구 완료가 된 연맹과학기술</a:t>
            </a:r>
          </a:p>
        </p:txBody>
      </p:sp>
      <p:grpSp>
        <p:nvGrpSpPr>
          <p:cNvPr id="483" name="Shape 483"/>
          <p:cNvGrpSpPr/>
          <p:nvPr/>
        </p:nvGrpSpPr>
        <p:grpSpPr>
          <a:xfrm>
            <a:off x="4019784" y="2860400"/>
            <a:ext cx="2953575" cy="992706"/>
            <a:chOff x="3707853" y="1617846"/>
            <a:chExt cx="2953575" cy="992706"/>
          </a:xfrm>
        </p:grpSpPr>
        <p:sp>
          <p:nvSpPr>
            <p:cNvPr id="484" name="Shape 484"/>
            <p:cNvSpPr/>
            <p:nvPr/>
          </p:nvSpPr>
          <p:spPr>
            <a:xfrm>
              <a:off x="4013510" y="1697546"/>
              <a:ext cx="2647918" cy="817111"/>
            </a:xfrm>
            <a:prstGeom prst="rect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Shape 485"/>
            <p:cNvSpPr txBox="1"/>
            <p:nvPr/>
          </p:nvSpPr>
          <p:spPr>
            <a:xfrm>
              <a:off x="4693139" y="1854398"/>
              <a:ext cx="944489" cy="2769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4"/>
                </a:buClr>
                <a:buSzPct val="25000"/>
                <a:buFont typeface="Arial"/>
                <a:buNone/>
              </a:pPr>
              <a:r>
                <a:rPr b="1" i="0" lang="en-US" sz="1200" u="none" cap="none" strike="noStrike">
                  <a:solidFill>
                    <a:schemeClr val="accent4"/>
                  </a:solidFill>
                  <a:latin typeface="Arial"/>
                  <a:ea typeface="Arial"/>
                  <a:cs typeface="Arial"/>
                  <a:sym typeface="Arial"/>
                </a:rPr>
                <a:t>군단 확장1</a:t>
              </a:r>
            </a:p>
          </p:txBody>
        </p:sp>
        <p:sp>
          <p:nvSpPr>
            <p:cNvPr id="486" name="Shape 486"/>
            <p:cNvSpPr/>
            <p:nvPr/>
          </p:nvSpPr>
          <p:spPr>
            <a:xfrm rot="5400000">
              <a:off x="4838574" y="1560510"/>
              <a:ext cx="222207" cy="400523"/>
            </a:xfrm>
            <a:prstGeom prst="homePlate">
              <a:avLst>
                <a:gd fmla="val 39208" name="adj"/>
              </a:avLst>
            </a:prstGeom>
            <a:gradFill>
              <a:gsLst>
                <a:gs pos="0">
                  <a:srgbClr val="7FB75F"/>
                </a:gs>
                <a:gs pos="50000">
                  <a:srgbClr val="6EB141"/>
                </a:gs>
                <a:gs pos="100000">
                  <a:srgbClr val="5FA134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1960"/>
                </a:srgbClr>
              </a:outerShdw>
            </a:effectLst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Shape 487"/>
            <p:cNvSpPr txBox="1"/>
            <p:nvPr/>
          </p:nvSpPr>
          <p:spPr>
            <a:xfrm>
              <a:off x="4734026" y="1630137"/>
              <a:ext cx="443597" cy="2154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en-US" sz="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Lv 2</a:t>
              </a:r>
            </a:p>
          </p:txBody>
        </p:sp>
        <p:pic>
          <p:nvPicPr>
            <p:cNvPr id="488" name="Shape 488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3707853" y="1617846"/>
              <a:ext cx="992706" cy="9927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89" name="Shape 489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3779810" y="1689588"/>
              <a:ext cx="825071" cy="82507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90" name="Shape 490"/>
          <p:cNvSpPr/>
          <p:nvPr/>
        </p:nvSpPr>
        <p:spPr>
          <a:xfrm>
            <a:off x="5069108" y="3411628"/>
            <a:ext cx="212102" cy="212102"/>
          </a:xfrm>
          <a:prstGeom prst="star5">
            <a:avLst>
              <a:gd fmla="val 29462" name="adj"/>
              <a:gd fmla="val 105146" name="hf"/>
              <a:gd fmla="val 110557" name="vf"/>
            </a:avLst>
          </a:prstGeom>
          <a:solidFill>
            <a:srgbClr val="BFBFBF"/>
          </a:solidFill>
          <a:ln>
            <a:noFill/>
          </a:ln>
          <a:effectLst>
            <a:outerShdw blurRad="57150" rotWithShape="0" algn="ctr" dir="5400000" dist="19050">
              <a:srgbClr val="000000">
                <a:alpha val="6196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1" name="Shape 491"/>
          <p:cNvSpPr/>
          <p:nvPr/>
        </p:nvSpPr>
        <p:spPr>
          <a:xfrm>
            <a:off x="5566357" y="3411628"/>
            <a:ext cx="212102" cy="212102"/>
          </a:xfrm>
          <a:prstGeom prst="star5">
            <a:avLst>
              <a:gd fmla="val 29462" name="adj"/>
              <a:gd fmla="val 105146" name="hf"/>
              <a:gd fmla="val 110557" name="vf"/>
            </a:avLst>
          </a:prstGeom>
          <a:solidFill>
            <a:srgbClr val="BFBFBF"/>
          </a:solidFill>
          <a:ln>
            <a:noFill/>
          </a:ln>
          <a:effectLst>
            <a:outerShdw blurRad="57150" rotWithShape="0" algn="ctr" dir="5400000" dist="19050">
              <a:srgbClr val="000000">
                <a:alpha val="6196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2" name="Shape 492"/>
          <p:cNvSpPr/>
          <p:nvPr/>
        </p:nvSpPr>
        <p:spPr>
          <a:xfrm>
            <a:off x="5814982" y="3411628"/>
            <a:ext cx="212102" cy="212102"/>
          </a:xfrm>
          <a:prstGeom prst="star5">
            <a:avLst>
              <a:gd fmla="val 29462" name="adj"/>
              <a:gd fmla="val 105146" name="hf"/>
              <a:gd fmla="val 110557" name="vf"/>
            </a:avLst>
          </a:prstGeom>
          <a:solidFill>
            <a:srgbClr val="BFBFBF"/>
          </a:solidFill>
          <a:ln>
            <a:noFill/>
          </a:ln>
          <a:effectLst>
            <a:outerShdw blurRad="57150" rotWithShape="0" algn="ctr" dir="5400000" dist="19050">
              <a:srgbClr val="000000">
                <a:alpha val="6196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3" name="Shape 493"/>
          <p:cNvSpPr/>
          <p:nvPr/>
        </p:nvSpPr>
        <p:spPr>
          <a:xfrm>
            <a:off x="6063605" y="3411628"/>
            <a:ext cx="212102" cy="212102"/>
          </a:xfrm>
          <a:prstGeom prst="star5">
            <a:avLst>
              <a:gd fmla="val 29462" name="adj"/>
              <a:gd fmla="val 105146" name="hf"/>
              <a:gd fmla="val 110557" name="vf"/>
            </a:avLst>
          </a:prstGeom>
          <a:solidFill>
            <a:srgbClr val="BFBFBF"/>
          </a:solidFill>
          <a:ln>
            <a:noFill/>
          </a:ln>
          <a:effectLst>
            <a:outerShdw blurRad="57150" rotWithShape="0" algn="ctr" dir="5400000" dist="19050">
              <a:srgbClr val="000000">
                <a:alpha val="6196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4" name="Shape 494"/>
          <p:cNvSpPr/>
          <p:nvPr/>
        </p:nvSpPr>
        <p:spPr>
          <a:xfrm>
            <a:off x="5317733" y="3411628"/>
            <a:ext cx="212102" cy="212102"/>
          </a:xfrm>
          <a:prstGeom prst="star5">
            <a:avLst>
              <a:gd fmla="val 29462" name="adj"/>
              <a:gd fmla="val 105146" name="hf"/>
              <a:gd fmla="val 110557" name="vf"/>
            </a:avLst>
          </a:prstGeom>
          <a:solidFill>
            <a:srgbClr val="BFBFBF"/>
          </a:solidFill>
          <a:ln>
            <a:noFill/>
          </a:ln>
          <a:effectLst>
            <a:outerShdw blurRad="57150" rotWithShape="0" algn="ctr" dir="5400000" dist="19050">
              <a:srgbClr val="000000">
                <a:alpha val="6196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" name="Shape 495"/>
          <p:cNvSpPr/>
          <p:nvPr/>
        </p:nvSpPr>
        <p:spPr>
          <a:xfrm>
            <a:off x="263632" y="2859689"/>
            <a:ext cx="3227375" cy="907981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6" name="Shape 496"/>
          <p:cNvSpPr/>
          <p:nvPr/>
        </p:nvSpPr>
        <p:spPr>
          <a:xfrm>
            <a:off x="4943483" y="2797933"/>
            <a:ext cx="635639" cy="358227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97" name="Shape 497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6288207" y="1513229"/>
            <a:ext cx="639862" cy="537661"/>
          </a:xfrm>
          <a:prstGeom prst="rect">
            <a:avLst/>
          </a:prstGeom>
          <a:noFill/>
          <a:ln>
            <a:noFill/>
          </a:ln>
        </p:spPr>
      </p:pic>
      <p:sp>
        <p:nvSpPr>
          <p:cNvPr id="498" name="Shape 498"/>
          <p:cNvSpPr/>
          <p:nvPr/>
        </p:nvSpPr>
        <p:spPr>
          <a:xfrm>
            <a:off x="3030851" y="5975671"/>
            <a:ext cx="415800" cy="325937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</a:p>
        </p:txBody>
      </p:sp>
      <p:grpSp>
        <p:nvGrpSpPr>
          <p:cNvPr id="499" name="Shape 499"/>
          <p:cNvGrpSpPr/>
          <p:nvPr/>
        </p:nvGrpSpPr>
        <p:grpSpPr>
          <a:xfrm>
            <a:off x="4255291" y="5930545"/>
            <a:ext cx="3224133" cy="775374"/>
            <a:chOff x="4125154" y="5823138"/>
            <a:chExt cx="3224133" cy="775374"/>
          </a:xfrm>
        </p:grpSpPr>
        <p:grpSp>
          <p:nvGrpSpPr>
            <p:cNvPr id="500" name="Shape 500"/>
            <p:cNvGrpSpPr/>
            <p:nvPr/>
          </p:nvGrpSpPr>
          <p:grpSpPr>
            <a:xfrm>
              <a:off x="4125154" y="5823138"/>
              <a:ext cx="3224133" cy="709391"/>
              <a:chOff x="4381991" y="5946912"/>
              <a:chExt cx="3224133" cy="709391"/>
            </a:xfrm>
          </p:grpSpPr>
          <p:sp>
            <p:nvSpPr>
              <p:cNvPr id="501" name="Shape 501"/>
              <p:cNvSpPr/>
              <p:nvPr/>
            </p:nvSpPr>
            <p:spPr>
              <a:xfrm>
                <a:off x="4381991" y="5946912"/>
                <a:ext cx="3218302" cy="709391"/>
              </a:xfrm>
              <a:prstGeom prst="rect">
                <a:avLst/>
              </a:prstGeom>
              <a:solidFill>
                <a:schemeClr val="dk1">
                  <a:alpha val="80000"/>
                </a:schemeClr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502" name="Shape 502"/>
              <p:cNvCxnSpPr/>
              <p:nvPr/>
            </p:nvCxnSpPr>
            <p:spPr>
              <a:xfrm>
                <a:off x="4388103" y="5957325"/>
                <a:ext cx="3207669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accent4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503" name="Shape 503"/>
              <p:cNvCxnSpPr/>
              <p:nvPr/>
            </p:nvCxnSpPr>
            <p:spPr>
              <a:xfrm>
                <a:off x="4398455" y="6651265"/>
                <a:ext cx="3207669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accent4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</p:grpSp>
        <p:sp>
          <p:nvSpPr>
            <p:cNvPr id="504" name="Shape 504"/>
            <p:cNvSpPr txBox="1"/>
            <p:nvPr/>
          </p:nvSpPr>
          <p:spPr>
            <a:xfrm>
              <a:off x="4148896" y="5952182"/>
              <a:ext cx="3190039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i="0" lang="en-US" sz="11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연맹 기술의 군단 확장1 레벨이 상승했습니다!</a:t>
              </a:r>
            </a:p>
          </p:txBody>
        </p:sp>
      </p:grpSp>
      <p:sp>
        <p:nvSpPr>
          <p:cNvPr id="505" name="Shape 505"/>
          <p:cNvSpPr/>
          <p:nvPr/>
        </p:nvSpPr>
        <p:spPr>
          <a:xfrm>
            <a:off x="4255291" y="5618510"/>
            <a:ext cx="6096000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기술 레벨이 상승하면 연맹원들에게 기술레벨 상승 안내 팝업을 표시합니다.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Shape 510"/>
          <p:cNvSpPr txBox="1"/>
          <p:nvPr/>
        </p:nvSpPr>
        <p:spPr>
          <a:xfrm>
            <a:off x="194043" y="22644"/>
            <a:ext cx="5932788" cy="5824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22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공헌 경험치에 대한 진행도</a:t>
            </a:r>
          </a:p>
        </p:txBody>
      </p:sp>
      <p:cxnSp>
        <p:nvCxnSpPr>
          <p:cNvPr id="511" name="Shape 511"/>
          <p:cNvCxnSpPr/>
          <p:nvPr/>
        </p:nvCxnSpPr>
        <p:spPr>
          <a:xfrm>
            <a:off x="272706" y="572943"/>
            <a:ext cx="4141978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512" name="Shape 512"/>
          <p:cNvSpPr txBox="1"/>
          <p:nvPr/>
        </p:nvSpPr>
        <p:spPr>
          <a:xfrm>
            <a:off x="4065244" y="2292483"/>
            <a:ext cx="7644402" cy="15980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연맹과학기술별로 진행도에 대한 별 개수는 다르게 구성되어 있습니다.</a:t>
            </a:r>
          </a:p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군단확장1 에 대한 공헌 경험치는 하나의 진행도마다 64000씩 누적해야합니다.</a:t>
            </a:r>
            <a:b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다섯 개의 별을 모두 채우기 위해선 64000 씩 다섯 번을 누적해야합니다.</a:t>
            </a:r>
          </a:p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공헌 경험치를 누적하여 다섯 개의 별을 모두 누적했다면 연구 가능상태가 됩니다.</a:t>
            </a:r>
          </a:p>
        </p:txBody>
      </p:sp>
      <p:pic>
        <p:nvPicPr>
          <p:cNvPr id="513" name="Shape 5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2706" y="776747"/>
            <a:ext cx="3228464" cy="5687961"/>
          </a:xfrm>
          <a:prstGeom prst="rect">
            <a:avLst/>
          </a:prstGeom>
          <a:noFill/>
          <a:ln>
            <a:noFill/>
          </a:ln>
        </p:spPr>
      </p:pic>
      <p:sp>
        <p:nvSpPr>
          <p:cNvPr id="514" name="Shape 514"/>
          <p:cNvSpPr/>
          <p:nvPr/>
        </p:nvSpPr>
        <p:spPr>
          <a:xfrm>
            <a:off x="272706" y="1123245"/>
            <a:ext cx="3228464" cy="534146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15" name="Shape 515"/>
          <p:cNvGrpSpPr/>
          <p:nvPr/>
        </p:nvGrpSpPr>
        <p:grpSpPr>
          <a:xfrm>
            <a:off x="272703" y="6318234"/>
            <a:ext cx="3228467" cy="146475"/>
            <a:chOff x="4836921" y="3276616"/>
            <a:chExt cx="7263492" cy="304760"/>
          </a:xfrm>
        </p:grpSpPr>
        <p:pic>
          <p:nvPicPr>
            <p:cNvPr id="516" name="Shape 51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8468667" y="3276616"/>
              <a:ext cx="3631746" cy="3047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17" name="Shape 51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>
              <a:off x="4836921" y="3276616"/>
              <a:ext cx="3631746" cy="30476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518" name="Shape 5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72706" y="776747"/>
            <a:ext cx="3228468" cy="260150"/>
          </a:xfrm>
          <a:prstGeom prst="rect">
            <a:avLst/>
          </a:prstGeom>
          <a:noFill/>
          <a:ln>
            <a:noFill/>
          </a:ln>
        </p:spPr>
      </p:pic>
      <p:sp>
        <p:nvSpPr>
          <p:cNvPr id="519" name="Shape 519"/>
          <p:cNvSpPr txBox="1"/>
          <p:nvPr/>
        </p:nvSpPr>
        <p:spPr>
          <a:xfrm>
            <a:off x="300702" y="762733"/>
            <a:ext cx="3200471" cy="2784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연맹과학기술 &amp; 공헌</a:t>
            </a:r>
          </a:p>
        </p:txBody>
      </p:sp>
      <p:pic>
        <p:nvPicPr>
          <p:cNvPr id="520" name="Shape 52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53962" y="1158141"/>
            <a:ext cx="710454" cy="37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1" name="Shape 52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717592" y="1155412"/>
            <a:ext cx="710454" cy="384661"/>
          </a:xfrm>
          <a:prstGeom prst="rect">
            <a:avLst/>
          </a:prstGeom>
          <a:noFill/>
          <a:ln>
            <a:noFill/>
          </a:ln>
        </p:spPr>
      </p:pic>
      <p:pic>
        <p:nvPicPr>
          <p:cNvPr id="522" name="Shape 52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934016" y="1155412"/>
            <a:ext cx="710454" cy="384661"/>
          </a:xfrm>
          <a:prstGeom prst="rect">
            <a:avLst/>
          </a:prstGeom>
          <a:noFill/>
          <a:ln>
            <a:noFill/>
          </a:ln>
        </p:spPr>
      </p:pic>
      <p:pic>
        <p:nvPicPr>
          <p:cNvPr id="523" name="Shape 52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139923" y="1155412"/>
            <a:ext cx="710454" cy="384661"/>
          </a:xfrm>
          <a:prstGeom prst="rect">
            <a:avLst/>
          </a:prstGeom>
          <a:noFill/>
          <a:ln>
            <a:noFill/>
          </a:ln>
        </p:spPr>
      </p:pic>
      <p:sp>
        <p:nvSpPr>
          <p:cNvPr id="524" name="Shape 524"/>
          <p:cNvSpPr txBox="1"/>
          <p:nvPr/>
        </p:nvSpPr>
        <p:spPr>
          <a:xfrm>
            <a:off x="295216" y="1171887"/>
            <a:ext cx="795240" cy="3135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단계</a:t>
            </a:r>
          </a:p>
        </p:txBody>
      </p:sp>
      <p:sp>
        <p:nvSpPr>
          <p:cNvPr id="525" name="Shape 525"/>
          <p:cNvSpPr txBox="1"/>
          <p:nvPr/>
        </p:nvSpPr>
        <p:spPr>
          <a:xfrm>
            <a:off x="1086669" y="1171887"/>
            <a:ext cx="795240" cy="3135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단계</a:t>
            </a:r>
          </a:p>
        </p:txBody>
      </p:sp>
      <p:sp>
        <p:nvSpPr>
          <p:cNvPr id="526" name="Shape 526"/>
          <p:cNvSpPr txBox="1"/>
          <p:nvPr/>
        </p:nvSpPr>
        <p:spPr>
          <a:xfrm>
            <a:off x="1880500" y="1171887"/>
            <a:ext cx="795240" cy="3135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1"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단계</a:t>
            </a:r>
          </a:p>
        </p:txBody>
      </p:sp>
      <p:sp>
        <p:nvSpPr>
          <p:cNvPr id="527" name="Shape 527"/>
          <p:cNvSpPr txBox="1"/>
          <p:nvPr/>
        </p:nvSpPr>
        <p:spPr>
          <a:xfrm>
            <a:off x="2669566" y="1171887"/>
            <a:ext cx="795240" cy="3135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b="1"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단계</a:t>
            </a:r>
          </a:p>
        </p:txBody>
      </p:sp>
      <p:sp>
        <p:nvSpPr>
          <p:cNvPr id="528" name="Shape 528"/>
          <p:cNvSpPr/>
          <p:nvPr/>
        </p:nvSpPr>
        <p:spPr>
          <a:xfrm>
            <a:off x="348907" y="1659307"/>
            <a:ext cx="3079144" cy="4155753"/>
          </a:xfrm>
          <a:prstGeom prst="roundRect">
            <a:avLst>
              <a:gd fmla="val 3686" name="adj"/>
            </a:avLst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29" name="Shape 529"/>
          <p:cNvGrpSpPr/>
          <p:nvPr/>
        </p:nvGrpSpPr>
        <p:grpSpPr>
          <a:xfrm>
            <a:off x="366191" y="1749459"/>
            <a:ext cx="2953578" cy="992706"/>
            <a:chOff x="366191" y="1749459"/>
            <a:chExt cx="2953578" cy="992706"/>
          </a:xfrm>
        </p:grpSpPr>
        <p:sp>
          <p:nvSpPr>
            <p:cNvPr id="530" name="Shape 530"/>
            <p:cNvSpPr/>
            <p:nvPr/>
          </p:nvSpPr>
          <p:spPr>
            <a:xfrm>
              <a:off x="671852" y="1829158"/>
              <a:ext cx="2647918" cy="817111"/>
            </a:xfrm>
            <a:prstGeom prst="rect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1" name="Shape 531"/>
            <p:cNvSpPr/>
            <p:nvPr/>
          </p:nvSpPr>
          <p:spPr>
            <a:xfrm>
              <a:off x="1416050" y="2337646"/>
              <a:ext cx="212102" cy="212102"/>
            </a:xfrm>
            <a:prstGeom prst="star5">
              <a:avLst>
                <a:gd fmla="val 29462" name="adj"/>
                <a:gd fmla="val 105146" name="hf"/>
                <a:gd fmla="val 110557" name="vf"/>
              </a:avLst>
            </a:prstGeom>
            <a:solidFill>
              <a:srgbClr val="FFFF00"/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1960"/>
                </a:srgbClr>
              </a:outerShdw>
            </a:effectLst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" name="Shape 532"/>
            <p:cNvSpPr txBox="1"/>
            <p:nvPr/>
          </p:nvSpPr>
          <p:spPr>
            <a:xfrm>
              <a:off x="1351482" y="2033950"/>
              <a:ext cx="944489" cy="2769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4"/>
                </a:buClr>
                <a:buSzPct val="25000"/>
                <a:buFont typeface="Arial"/>
                <a:buNone/>
              </a:pPr>
              <a:r>
                <a:rPr b="1" i="0" lang="en-US" sz="1200" u="none" cap="none" strike="noStrike">
                  <a:solidFill>
                    <a:schemeClr val="accent4"/>
                  </a:solidFill>
                  <a:latin typeface="Arial"/>
                  <a:ea typeface="Arial"/>
                  <a:cs typeface="Arial"/>
                  <a:sym typeface="Arial"/>
                </a:rPr>
                <a:t>연맹 확장1</a:t>
              </a:r>
            </a:p>
          </p:txBody>
        </p:sp>
        <p:sp>
          <p:nvSpPr>
            <p:cNvPr id="533" name="Shape 533"/>
            <p:cNvSpPr/>
            <p:nvPr/>
          </p:nvSpPr>
          <p:spPr>
            <a:xfrm>
              <a:off x="1913299" y="2337646"/>
              <a:ext cx="212102" cy="212102"/>
            </a:xfrm>
            <a:prstGeom prst="star5">
              <a:avLst>
                <a:gd fmla="val 29462" name="adj"/>
                <a:gd fmla="val 105146" name="hf"/>
                <a:gd fmla="val 110557" name="vf"/>
              </a:avLst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1960"/>
                </a:srgbClr>
              </a:outerShdw>
            </a:effectLst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Shape 534"/>
            <p:cNvSpPr/>
            <p:nvPr/>
          </p:nvSpPr>
          <p:spPr>
            <a:xfrm>
              <a:off x="2161923" y="2337646"/>
              <a:ext cx="212102" cy="212102"/>
            </a:xfrm>
            <a:prstGeom prst="star5">
              <a:avLst>
                <a:gd fmla="val 29462" name="adj"/>
                <a:gd fmla="val 105146" name="hf"/>
                <a:gd fmla="val 110557" name="vf"/>
              </a:avLst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1960"/>
                </a:srgbClr>
              </a:outerShdw>
            </a:effectLst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" name="Shape 535"/>
            <p:cNvSpPr/>
            <p:nvPr/>
          </p:nvSpPr>
          <p:spPr>
            <a:xfrm>
              <a:off x="2410547" y="2337646"/>
              <a:ext cx="212102" cy="212102"/>
            </a:xfrm>
            <a:prstGeom prst="star5">
              <a:avLst>
                <a:gd fmla="val 29462" name="adj"/>
                <a:gd fmla="val 105146" name="hf"/>
                <a:gd fmla="val 110557" name="vf"/>
              </a:avLst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1960"/>
                </a:srgbClr>
              </a:outerShdw>
            </a:effectLst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" name="Shape 536"/>
            <p:cNvSpPr/>
            <p:nvPr/>
          </p:nvSpPr>
          <p:spPr>
            <a:xfrm>
              <a:off x="2737484" y="1869441"/>
              <a:ext cx="548258" cy="146748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en-US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추  천</a:t>
              </a:r>
            </a:p>
          </p:txBody>
        </p:sp>
        <p:sp>
          <p:nvSpPr>
            <p:cNvPr id="537" name="Shape 537"/>
            <p:cNvSpPr/>
            <p:nvPr/>
          </p:nvSpPr>
          <p:spPr>
            <a:xfrm rot="5400000">
              <a:off x="1496918" y="1692124"/>
              <a:ext cx="222207" cy="400523"/>
            </a:xfrm>
            <a:prstGeom prst="homePlate">
              <a:avLst>
                <a:gd fmla="val 39208" name="adj"/>
              </a:avLst>
            </a:prstGeom>
            <a:gradFill>
              <a:gsLst>
                <a:gs pos="0">
                  <a:srgbClr val="7FB75F"/>
                </a:gs>
                <a:gs pos="50000">
                  <a:srgbClr val="6EB141"/>
                </a:gs>
                <a:gs pos="100000">
                  <a:srgbClr val="5FA134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1960"/>
                </a:srgbClr>
              </a:outerShdw>
            </a:effectLst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" name="Shape 538"/>
            <p:cNvSpPr txBox="1"/>
            <p:nvPr/>
          </p:nvSpPr>
          <p:spPr>
            <a:xfrm>
              <a:off x="1392369" y="1761750"/>
              <a:ext cx="443597" cy="2154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en-US" sz="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Lv 1</a:t>
              </a:r>
            </a:p>
          </p:txBody>
        </p:sp>
        <p:pic>
          <p:nvPicPr>
            <p:cNvPr id="539" name="Shape 539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366191" y="1749459"/>
              <a:ext cx="992706" cy="9927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40" name="Shape 540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483825" y="1872709"/>
              <a:ext cx="720515" cy="72051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41" name="Shape 541"/>
            <p:cNvSpPr/>
            <p:nvPr/>
          </p:nvSpPr>
          <p:spPr>
            <a:xfrm>
              <a:off x="1664675" y="2337646"/>
              <a:ext cx="212102" cy="212102"/>
            </a:xfrm>
            <a:prstGeom prst="star5">
              <a:avLst>
                <a:gd fmla="val 29462" name="adj"/>
                <a:gd fmla="val 105146" name="hf"/>
                <a:gd fmla="val 110557" name="vf"/>
              </a:avLst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1960"/>
                </a:srgbClr>
              </a:outerShdw>
            </a:effectLst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2" name="Shape 542"/>
          <p:cNvSpPr/>
          <p:nvPr/>
        </p:nvSpPr>
        <p:spPr>
          <a:xfrm>
            <a:off x="673712" y="2917199"/>
            <a:ext cx="2647918" cy="817111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3" name="Shape 543"/>
          <p:cNvSpPr txBox="1"/>
          <p:nvPr/>
        </p:nvSpPr>
        <p:spPr>
          <a:xfrm>
            <a:off x="1353341" y="3198616"/>
            <a:ext cx="944489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25000"/>
              <a:buFont typeface="Arial"/>
              <a:buNone/>
            </a:pPr>
            <a:r>
              <a:rPr b="1" i="0" lang="en-US" sz="12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군단 확장1</a:t>
            </a:r>
          </a:p>
        </p:txBody>
      </p:sp>
      <p:sp>
        <p:nvSpPr>
          <p:cNvPr id="544" name="Shape 544"/>
          <p:cNvSpPr/>
          <p:nvPr/>
        </p:nvSpPr>
        <p:spPr>
          <a:xfrm rot="5400000">
            <a:off x="1498776" y="2780164"/>
            <a:ext cx="222207" cy="400523"/>
          </a:xfrm>
          <a:prstGeom prst="homePlate">
            <a:avLst>
              <a:gd fmla="val 39208" name="adj"/>
            </a:avLst>
          </a:prstGeom>
          <a:gradFill>
            <a:gsLst>
              <a:gs pos="0">
                <a:srgbClr val="7FB75F"/>
              </a:gs>
              <a:gs pos="50000">
                <a:srgbClr val="6EB141"/>
              </a:gs>
              <a:gs pos="100000">
                <a:srgbClr val="5FA134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196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5" name="Shape 545"/>
          <p:cNvSpPr txBox="1"/>
          <p:nvPr/>
        </p:nvSpPr>
        <p:spPr>
          <a:xfrm>
            <a:off x="1394229" y="2849791"/>
            <a:ext cx="443597" cy="215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Lv 1</a:t>
            </a:r>
          </a:p>
        </p:txBody>
      </p:sp>
      <p:pic>
        <p:nvPicPr>
          <p:cNvPr id="546" name="Shape 54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68055" y="2837500"/>
            <a:ext cx="992706" cy="99270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47" name="Shape 547"/>
          <p:cNvGrpSpPr/>
          <p:nvPr/>
        </p:nvGrpSpPr>
        <p:grpSpPr>
          <a:xfrm>
            <a:off x="373586" y="3939695"/>
            <a:ext cx="2953578" cy="992706"/>
            <a:chOff x="366191" y="1749459"/>
            <a:chExt cx="2953578" cy="992706"/>
          </a:xfrm>
        </p:grpSpPr>
        <p:sp>
          <p:nvSpPr>
            <p:cNvPr id="548" name="Shape 548"/>
            <p:cNvSpPr/>
            <p:nvPr/>
          </p:nvSpPr>
          <p:spPr>
            <a:xfrm>
              <a:off x="671852" y="1829158"/>
              <a:ext cx="2647918" cy="817111"/>
            </a:xfrm>
            <a:prstGeom prst="rect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9" name="Shape 549"/>
            <p:cNvSpPr/>
            <p:nvPr/>
          </p:nvSpPr>
          <p:spPr>
            <a:xfrm>
              <a:off x="1416050" y="2337646"/>
              <a:ext cx="212102" cy="212102"/>
            </a:xfrm>
            <a:prstGeom prst="star5">
              <a:avLst>
                <a:gd fmla="val 29462" name="adj"/>
                <a:gd fmla="val 105146" name="hf"/>
                <a:gd fmla="val 110557" name="vf"/>
              </a:avLst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1960"/>
                </a:srgbClr>
              </a:outerShdw>
            </a:effectLst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0" name="Shape 550"/>
            <p:cNvSpPr txBox="1"/>
            <p:nvPr/>
          </p:nvSpPr>
          <p:spPr>
            <a:xfrm>
              <a:off x="1351482" y="2033950"/>
              <a:ext cx="854721" cy="2769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4"/>
                </a:buClr>
                <a:buSzPct val="25000"/>
                <a:buFont typeface="Arial"/>
                <a:buNone/>
              </a:pPr>
              <a:r>
                <a:rPr b="1" i="0" lang="en-US" sz="1200" u="none" cap="none" strike="noStrike">
                  <a:solidFill>
                    <a:schemeClr val="accent4"/>
                  </a:solidFill>
                  <a:latin typeface="Arial"/>
                  <a:ea typeface="Arial"/>
                  <a:cs typeface="Arial"/>
                  <a:sym typeface="Arial"/>
                </a:rPr>
                <a:t>연맹 우정</a:t>
              </a:r>
            </a:p>
          </p:txBody>
        </p:sp>
        <p:sp>
          <p:nvSpPr>
            <p:cNvPr id="551" name="Shape 551"/>
            <p:cNvSpPr/>
            <p:nvPr/>
          </p:nvSpPr>
          <p:spPr>
            <a:xfrm>
              <a:off x="1913299" y="2337646"/>
              <a:ext cx="212102" cy="212102"/>
            </a:xfrm>
            <a:prstGeom prst="star5">
              <a:avLst>
                <a:gd fmla="val 29462" name="adj"/>
                <a:gd fmla="val 105146" name="hf"/>
                <a:gd fmla="val 110557" name="vf"/>
              </a:avLst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1960"/>
                </a:srgbClr>
              </a:outerShdw>
            </a:effectLst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2" name="Shape 552"/>
            <p:cNvSpPr/>
            <p:nvPr/>
          </p:nvSpPr>
          <p:spPr>
            <a:xfrm>
              <a:off x="2161923" y="2337646"/>
              <a:ext cx="212102" cy="212102"/>
            </a:xfrm>
            <a:prstGeom prst="star5">
              <a:avLst>
                <a:gd fmla="val 29462" name="adj"/>
                <a:gd fmla="val 105146" name="hf"/>
                <a:gd fmla="val 110557" name="vf"/>
              </a:avLst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1960"/>
                </a:srgbClr>
              </a:outerShdw>
            </a:effectLst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Shape 553"/>
            <p:cNvSpPr/>
            <p:nvPr/>
          </p:nvSpPr>
          <p:spPr>
            <a:xfrm>
              <a:off x="2410547" y="2337646"/>
              <a:ext cx="212102" cy="212102"/>
            </a:xfrm>
            <a:prstGeom prst="star5">
              <a:avLst>
                <a:gd fmla="val 29462" name="adj"/>
                <a:gd fmla="val 105146" name="hf"/>
                <a:gd fmla="val 110557" name="vf"/>
              </a:avLst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1960"/>
                </a:srgbClr>
              </a:outerShdw>
            </a:effectLst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Shape 554"/>
            <p:cNvSpPr/>
            <p:nvPr/>
          </p:nvSpPr>
          <p:spPr>
            <a:xfrm rot="5400000">
              <a:off x="1496918" y="1692124"/>
              <a:ext cx="222207" cy="400523"/>
            </a:xfrm>
            <a:prstGeom prst="homePlate">
              <a:avLst>
                <a:gd fmla="val 39208" name="adj"/>
              </a:avLst>
            </a:prstGeom>
            <a:gradFill>
              <a:gsLst>
                <a:gs pos="0">
                  <a:srgbClr val="7FB75F"/>
                </a:gs>
                <a:gs pos="50000">
                  <a:srgbClr val="6EB141"/>
                </a:gs>
                <a:gs pos="100000">
                  <a:srgbClr val="5FA134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1960"/>
                </a:srgbClr>
              </a:outerShdw>
            </a:effectLst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55" name="Shape 555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366191" y="1749459"/>
              <a:ext cx="992706" cy="99270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56" name="Shape 556"/>
            <p:cNvSpPr/>
            <p:nvPr/>
          </p:nvSpPr>
          <p:spPr>
            <a:xfrm>
              <a:off x="1664675" y="2337646"/>
              <a:ext cx="212102" cy="212102"/>
            </a:xfrm>
            <a:prstGeom prst="star5">
              <a:avLst>
                <a:gd fmla="val 29462" name="adj"/>
                <a:gd fmla="val 105146" name="hf"/>
                <a:gd fmla="val 110557" name="vf"/>
              </a:avLst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1960"/>
                </a:srgbClr>
              </a:outerShdw>
            </a:effectLst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57" name="Shape 557"/>
          <p:cNvGrpSpPr/>
          <p:nvPr/>
        </p:nvGrpSpPr>
        <p:grpSpPr>
          <a:xfrm>
            <a:off x="375069" y="5051636"/>
            <a:ext cx="2953578" cy="992706"/>
            <a:chOff x="366191" y="1749459"/>
            <a:chExt cx="2953578" cy="992706"/>
          </a:xfrm>
        </p:grpSpPr>
        <p:sp>
          <p:nvSpPr>
            <p:cNvPr id="558" name="Shape 558"/>
            <p:cNvSpPr/>
            <p:nvPr/>
          </p:nvSpPr>
          <p:spPr>
            <a:xfrm>
              <a:off x="671852" y="1829158"/>
              <a:ext cx="2647918" cy="817111"/>
            </a:xfrm>
            <a:prstGeom prst="rect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9" name="Shape 559"/>
            <p:cNvSpPr/>
            <p:nvPr/>
          </p:nvSpPr>
          <p:spPr>
            <a:xfrm>
              <a:off x="1416050" y="2337646"/>
              <a:ext cx="212102" cy="212102"/>
            </a:xfrm>
            <a:prstGeom prst="star5">
              <a:avLst>
                <a:gd fmla="val 29462" name="adj"/>
                <a:gd fmla="val 105146" name="hf"/>
                <a:gd fmla="val 110557" name="vf"/>
              </a:avLst>
            </a:prstGeom>
            <a:solidFill>
              <a:srgbClr val="FFFF00"/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1960"/>
                </a:srgbClr>
              </a:outerShdw>
            </a:effectLst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0" name="Shape 560"/>
            <p:cNvSpPr txBox="1"/>
            <p:nvPr/>
          </p:nvSpPr>
          <p:spPr>
            <a:xfrm>
              <a:off x="1351482" y="2033950"/>
              <a:ext cx="854721" cy="2769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4"/>
                </a:buClr>
                <a:buSzPct val="25000"/>
                <a:buFont typeface="Arial"/>
                <a:buNone/>
              </a:pPr>
              <a:r>
                <a:rPr b="1" i="0" lang="en-US" sz="1200" u="none" cap="none" strike="noStrike">
                  <a:solidFill>
                    <a:schemeClr val="accent4"/>
                  </a:solidFill>
                  <a:latin typeface="Arial"/>
                  <a:ea typeface="Arial"/>
                  <a:cs typeface="Arial"/>
                  <a:sym typeface="Arial"/>
                </a:rPr>
                <a:t>도움의 손</a:t>
              </a:r>
            </a:p>
          </p:txBody>
        </p:sp>
        <p:sp>
          <p:nvSpPr>
            <p:cNvPr id="561" name="Shape 561"/>
            <p:cNvSpPr/>
            <p:nvPr/>
          </p:nvSpPr>
          <p:spPr>
            <a:xfrm>
              <a:off x="1913299" y="2337646"/>
              <a:ext cx="212102" cy="212102"/>
            </a:xfrm>
            <a:prstGeom prst="star5">
              <a:avLst>
                <a:gd fmla="val 29462" name="adj"/>
                <a:gd fmla="val 105146" name="hf"/>
                <a:gd fmla="val 110557" name="vf"/>
              </a:avLst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1960"/>
                </a:srgbClr>
              </a:outerShdw>
            </a:effectLst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2" name="Shape 562"/>
            <p:cNvSpPr/>
            <p:nvPr/>
          </p:nvSpPr>
          <p:spPr>
            <a:xfrm rot="5400000">
              <a:off x="1496918" y="1692124"/>
              <a:ext cx="222207" cy="400523"/>
            </a:xfrm>
            <a:prstGeom prst="homePlate">
              <a:avLst>
                <a:gd fmla="val 39208" name="adj"/>
              </a:avLst>
            </a:prstGeom>
            <a:gradFill>
              <a:gsLst>
                <a:gs pos="0">
                  <a:srgbClr val="7FB75F"/>
                </a:gs>
                <a:gs pos="50000">
                  <a:srgbClr val="6EB141"/>
                </a:gs>
                <a:gs pos="100000">
                  <a:srgbClr val="5FA134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1960"/>
                </a:srgbClr>
              </a:outerShdw>
            </a:effectLst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3" name="Shape 563"/>
            <p:cNvSpPr txBox="1"/>
            <p:nvPr/>
          </p:nvSpPr>
          <p:spPr>
            <a:xfrm>
              <a:off x="1392369" y="1761750"/>
              <a:ext cx="443597" cy="2154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en-US" sz="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Lv 1</a:t>
              </a:r>
            </a:p>
          </p:txBody>
        </p:sp>
        <p:pic>
          <p:nvPicPr>
            <p:cNvPr id="564" name="Shape 564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366191" y="1749459"/>
              <a:ext cx="992706" cy="99270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65" name="Shape 565"/>
            <p:cNvSpPr/>
            <p:nvPr/>
          </p:nvSpPr>
          <p:spPr>
            <a:xfrm>
              <a:off x="1664675" y="2337646"/>
              <a:ext cx="212102" cy="212102"/>
            </a:xfrm>
            <a:prstGeom prst="star5">
              <a:avLst>
                <a:gd fmla="val 29462" name="adj"/>
                <a:gd fmla="val 105146" name="hf"/>
                <a:gd fmla="val 110557" name="vf"/>
              </a:avLst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1960"/>
                </a:srgbClr>
              </a:outerShdw>
            </a:effectLst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566" name="Shape 566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488254" y="5185596"/>
            <a:ext cx="769203" cy="769203"/>
          </a:xfrm>
          <a:prstGeom prst="rect">
            <a:avLst/>
          </a:prstGeom>
          <a:noFill/>
          <a:ln>
            <a:noFill/>
          </a:ln>
        </p:spPr>
      </p:pic>
      <p:sp>
        <p:nvSpPr>
          <p:cNvPr id="567" name="Shape 567"/>
          <p:cNvSpPr txBox="1"/>
          <p:nvPr/>
        </p:nvSpPr>
        <p:spPr>
          <a:xfrm>
            <a:off x="2484308" y="4524257"/>
            <a:ext cx="1025936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Arial"/>
              <a:buNone/>
            </a:pPr>
            <a:r>
              <a:rPr b="1" i="0" lang="en-US" sz="105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Master</a:t>
            </a:r>
          </a:p>
        </p:txBody>
      </p:sp>
      <p:pic>
        <p:nvPicPr>
          <p:cNvPr id="568" name="Shape 568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440012" y="2909241"/>
            <a:ext cx="825071" cy="825071"/>
          </a:xfrm>
          <a:prstGeom prst="rect">
            <a:avLst/>
          </a:prstGeom>
          <a:noFill/>
          <a:ln>
            <a:noFill/>
          </a:ln>
        </p:spPr>
      </p:pic>
      <p:sp>
        <p:nvSpPr>
          <p:cNvPr id="569" name="Shape 569"/>
          <p:cNvSpPr/>
          <p:nvPr/>
        </p:nvSpPr>
        <p:spPr>
          <a:xfrm>
            <a:off x="272705" y="5824676"/>
            <a:ext cx="3218302" cy="39766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70" name="Shape 570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310227" y="5886448"/>
            <a:ext cx="477153" cy="477153"/>
          </a:xfrm>
          <a:prstGeom prst="rect">
            <a:avLst/>
          </a:prstGeom>
          <a:noFill/>
          <a:ln>
            <a:noFill/>
          </a:ln>
        </p:spPr>
      </p:pic>
      <p:pic>
        <p:nvPicPr>
          <p:cNvPr id="571" name="Shape 571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492654" y="4062492"/>
            <a:ext cx="730917" cy="730917"/>
          </a:xfrm>
          <a:prstGeom prst="rect">
            <a:avLst/>
          </a:prstGeom>
          <a:noFill/>
          <a:ln>
            <a:noFill/>
          </a:ln>
        </p:spPr>
      </p:pic>
      <p:sp>
        <p:nvSpPr>
          <p:cNvPr id="572" name="Shape 572"/>
          <p:cNvSpPr/>
          <p:nvPr/>
        </p:nvSpPr>
        <p:spPr>
          <a:xfrm rot="5400000">
            <a:off x="2175343" y="2781438"/>
            <a:ext cx="222207" cy="400523"/>
          </a:xfrm>
          <a:prstGeom prst="homePlate">
            <a:avLst>
              <a:gd fmla="val 39208" name="adj"/>
            </a:avLst>
          </a:prstGeom>
          <a:gradFill>
            <a:gsLst>
              <a:gs pos="0">
                <a:srgbClr val="7FB75F"/>
              </a:gs>
              <a:gs pos="50000">
                <a:srgbClr val="6EB141"/>
              </a:gs>
              <a:gs pos="100000">
                <a:srgbClr val="5FA134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196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3" name="Shape 573"/>
          <p:cNvSpPr txBox="1"/>
          <p:nvPr/>
        </p:nvSpPr>
        <p:spPr>
          <a:xfrm>
            <a:off x="2070796" y="2851066"/>
            <a:ext cx="443597" cy="215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Lv 2</a:t>
            </a:r>
          </a:p>
        </p:txBody>
      </p:sp>
      <p:sp>
        <p:nvSpPr>
          <p:cNvPr id="574" name="Shape 574"/>
          <p:cNvSpPr/>
          <p:nvPr/>
        </p:nvSpPr>
        <p:spPr>
          <a:xfrm>
            <a:off x="1843792" y="2842688"/>
            <a:ext cx="218124" cy="195915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flat" cmpd="sng" w="12700">
            <a:solidFill>
              <a:srgbClr val="AC5B2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5" name="Shape 575"/>
          <p:cNvSpPr/>
          <p:nvPr/>
        </p:nvSpPr>
        <p:spPr>
          <a:xfrm>
            <a:off x="1309748" y="3561225"/>
            <a:ext cx="1975998" cy="11426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03 : 05 : 00</a:t>
            </a:r>
          </a:p>
        </p:txBody>
      </p:sp>
      <p:sp>
        <p:nvSpPr>
          <p:cNvPr id="576" name="Shape 576"/>
          <p:cNvSpPr/>
          <p:nvPr/>
        </p:nvSpPr>
        <p:spPr>
          <a:xfrm>
            <a:off x="1314987" y="3560323"/>
            <a:ext cx="905687" cy="111600"/>
          </a:xfrm>
          <a:prstGeom prst="roundRect">
            <a:avLst>
              <a:gd fmla="val 16667" name="adj"/>
            </a:avLst>
          </a:prstGeom>
          <a:solidFill>
            <a:srgbClr val="7030A0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77" name="Shape 577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1192325" y="3477796"/>
            <a:ext cx="309975" cy="32852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vignette1.wikia.nocookie.net/the-lost-tower/images/4/44/Icon_honor_icon_ms_coin@2x.png/revision/latest?cb=20140727074215" id="578" name="Shape 578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2538766" y="828779"/>
            <a:ext cx="250821" cy="250821"/>
          </a:xfrm>
          <a:prstGeom prst="rect">
            <a:avLst/>
          </a:prstGeom>
          <a:noFill/>
          <a:ln>
            <a:noFill/>
          </a:ln>
        </p:spPr>
      </p:pic>
      <p:sp>
        <p:nvSpPr>
          <p:cNvPr id="579" name="Shape 579"/>
          <p:cNvSpPr/>
          <p:nvPr/>
        </p:nvSpPr>
        <p:spPr>
          <a:xfrm>
            <a:off x="2753725" y="795862"/>
            <a:ext cx="728082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999,999</a:t>
            </a:r>
          </a:p>
        </p:txBody>
      </p:sp>
      <p:sp>
        <p:nvSpPr>
          <p:cNvPr id="580" name="Shape 580"/>
          <p:cNvSpPr txBox="1"/>
          <p:nvPr/>
        </p:nvSpPr>
        <p:spPr>
          <a:xfrm>
            <a:off x="1399762" y="3951989"/>
            <a:ext cx="443597" cy="215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Lv 20</a:t>
            </a:r>
          </a:p>
        </p:txBody>
      </p:sp>
      <p:sp>
        <p:nvSpPr>
          <p:cNvPr id="581" name="Shape 581"/>
          <p:cNvSpPr txBox="1"/>
          <p:nvPr/>
        </p:nvSpPr>
        <p:spPr>
          <a:xfrm>
            <a:off x="4019782" y="787760"/>
            <a:ext cx="428391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진행도는 별로 표시됩니다. </a:t>
            </a:r>
          </a:p>
        </p:txBody>
      </p:sp>
      <p:grpSp>
        <p:nvGrpSpPr>
          <p:cNvPr id="582" name="Shape 582"/>
          <p:cNvGrpSpPr/>
          <p:nvPr/>
        </p:nvGrpSpPr>
        <p:grpSpPr>
          <a:xfrm>
            <a:off x="4019784" y="1218029"/>
            <a:ext cx="2953575" cy="992706"/>
            <a:chOff x="3707853" y="1617846"/>
            <a:chExt cx="2953575" cy="992706"/>
          </a:xfrm>
        </p:grpSpPr>
        <p:sp>
          <p:nvSpPr>
            <p:cNvPr id="583" name="Shape 583"/>
            <p:cNvSpPr/>
            <p:nvPr/>
          </p:nvSpPr>
          <p:spPr>
            <a:xfrm>
              <a:off x="4013510" y="1697546"/>
              <a:ext cx="2647918" cy="817111"/>
            </a:xfrm>
            <a:prstGeom prst="rect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4" name="Shape 584"/>
            <p:cNvSpPr txBox="1"/>
            <p:nvPr/>
          </p:nvSpPr>
          <p:spPr>
            <a:xfrm>
              <a:off x="4693139" y="1854398"/>
              <a:ext cx="944489" cy="2769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4"/>
                </a:buClr>
                <a:buSzPct val="25000"/>
                <a:buFont typeface="Arial"/>
                <a:buNone/>
              </a:pPr>
              <a:r>
                <a:rPr b="1" i="0" lang="en-US" sz="1200" u="none" cap="none" strike="noStrike">
                  <a:solidFill>
                    <a:schemeClr val="accent4"/>
                  </a:solidFill>
                  <a:latin typeface="Arial"/>
                  <a:ea typeface="Arial"/>
                  <a:cs typeface="Arial"/>
                  <a:sym typeface="Arial"/>
                </a:rPr>
                <a:t>군단 확장1</a:t>
              </a:r>
            </a:p>
          </p:txBody>
        </p:sp>
        <p:sp>
          <p:nvSpPr>
            <p:cNvPr id="585" name="Shape 585"/>
            <p:cNvSpPr/>
            <p:nvPr/>
          </p:nvSpPr>
          <p:spPr>
            <a:xfrm rot="5400000">
              <a:off x="4838574" y="1560510"/>
              <a:ext cx="222207" cy="400523"/>
            </a:xfrm>
            <a:prstGeom prst="homePlate">
              <a:avLst>
                <a:gd fmla="val 39208" name="adj"/>
              </a:avLst>
            </a:prstGeom>
            <a:gradFill>
              <a:gsLst>
                <a:gs pos="0">
                  <a:srgbClr val="7FB75F"/>
                </a:gs>
                <a:gs pos="50000">
                  <a:srgbClr val="6EB141"/>
                </a:gs>
                <a:gs pos="100000">
                  <a:srgbClr val="5FA134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1960"/>
                </a:srgbClr>
              </a:outerShdw>
            </a:effectLst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6" name="Shape 586"/>
            <p:cNvSpPr txBox="1"/>
            <p:nvPr/>
          </p:nvSpPr>
          <p:spPr>
            <a:xfrm>
              <a:off x="4734026" y="1630137"/>
              <a:ext cx="443597" cy="2154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en-US" sz="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Lv 1</a:t>
              </a:r>
            </a:p>
          </p:txBody>
        </p:sp>
        <p:pic>
          <p:nvPicPr>
            <p:cNvPr id="587" name="Shape 587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3707853" y="1617846"/>
              <a:ext cx="992706" cy="9927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88" name="Shape 588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3779810" y="1689588"/>
              <a:ext cx="825071" cy="82507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89" name="Shape 589"/>
          <p:cNvSpPr/>
          <p:nvPr/>
        </p:nvSpPr>
        <p:spPr>
          <a:xfrm>
            <a:off x="5069108" y="1795892"/>
            <a:ext cx="212102" cy="212102"/>
          </a:xfrm>
          <a:prstGeom prst="star5">
            <a:avLst>
              <a:gd fmla="val 29462" name="adj"/>
              <a:gd fmla="val 105146" name="hf"/>
              <a:gd fmla="val 110557" name="vf"/>
            </a:avLst>
          </a:prstGeom>
          <a:solidFill>
            <a:srgbClr val="BFBFBF"/>
          </a:solidFill>
          <a:ln>
            <a:noFill/>
          </a:ln>
          <a:effectLst>
            <a:outerShdw blurRad="57150" rotWithShape="0" algn="ctr" dir="5400000" dist="19050">
              <a:srgbClr val="000000">
                <a:alpha val="6196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0" name="Shape 590"/>
          <p:cNvSpPr/>
          <p:nvPr/>
        </p:nvSpPr>
        <p:spPr>
          <a:xfrm>
            <a:off x="5566357" y="1795892"/>
            <a:ext cx="212102" cy="212102"/>
          </a:xfrm>
          <a:prstGeom prst="star5">
            <a:avLst>
              <a:gd fmla="val 29462" name="adj"/>
              <a:gd fmla="val 105146" name="hf"/>
              <a:gd fmla="val 110557" name="vf"/>
            </a:avLst>
          </a:prstGeom>
          <a:solidFill>
            <a:srgbClr val="BFBFBF"/>
          </a:solidFill>
          <a:ln>
            <a:noFill/>
          </a:ln>
          <a:effectLst>
            <a:outerShdw blurRad="57150" rotWithShape="0" algn="ctr" dir="5400000" dist="19050">
              <a:srgbClr val="000000">
                <a:alpha val="6196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1" name="Shape 591"/>
          <p:cNvSpPr/>
          <p:nvPr/>
        </p:nvSpPr>
        <p:spPr>
          <a:xfrm>
            <a:off x="5814982" y="1795892"/>
            <a:ext cx="212102" cy="212102"/>
          </a:xfrm>
          <a:prstGeom prst="star5">
            <a:avLst>
              <a:gd fmla="val 29462" name="adj"/>
              <a:gd fmla="val 105146" name="hf"/>
              <a:gd fmla="val 110557" name="vf"/>
            </a:avLst>
          </a:prstGeom>
          <a:solidFill>
            <a:srgbClr val="BFBFBF"/>
          </a:solidFill>
          <a:ln>
            <a:noFill/>
          </a:ln>
          <a:effectLst>
            <a:outerShdw blurRad="57150" rotWithShape="0" algn="ctr" dir="5400000" dist="19050">
              <a:srgbClr val="000000">
                <a:alpha val="6196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2" name="Shape 592"/>
          <p:cNvSpPr/>
          <p:nvPr/>
        </p:nvSpPr>
        <p:spPr>
          <a:xfrm>
            <a:off x="6063605" y="1795892"/>
            <a:ext cx="212102" cy="212102"/>
          </a:xfrm>
          <a:prstGeom prst="star5">
            <a:avLst>
              <a:gd fmla="val 29462" name="adj"/>
              <a:gd fmla="val 105146" name="hf"/>
              <a:gd fmla="val 110557" name="vf"/>
            </a:avLst>
          </a:prstGeom>
          <a:solidFill>
            <a:srgbClr val="BFBFBF"/>
          </a:solidFill>
          <a:ln>
            <a:noFill/>
          </a:ln>
          <a:effectLst>
            <a:outerShdw blurRad="57150" rotWithShape="0" algn="ctr" dir="5400000" dist="19050">
              <a:srgbClr val="000000">
                <a:alpha val="6196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3" name="Shape 593"/>
          <p:cNvSpPr/>
          <p:nvPr/>
        </p:nvSpPr>
        <p:spPr>
          <a:xfrm>
            <a:off x="5317733" y="1795892"/>
            <a:ext cx="212102" cy="212102"/>
          </a:xfrm>
          <a:prstGeom prst="star5">
            <a:avLst>
              <a:gd fmla="val 29462" name="adj"/>
              <a:gd fmla="val 105146" name="hf"/>
              <a:gd fmla="val 110557" name="vf"/>
            </a:avLst>
          </a:prstGeom>
          <a:solidFill>
            <a:srgbClr val="BFBFBF"/>
          </a:solidFill>
          <a:ln>
            <a:noFill/>
          </a:ln>
          <a:effectLst>
            <a:outerShdw blurRad="57150" rotWithShape="0" algn="ctr" dir="5400000" dist="19050">
              <a:srgbClr val="000000">
                <a:alpha val="6196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4" name="Shape 594"/>
          <p:cNvSpPr txBox="1"/>
          <p:nvPr/>
        </p:nvSpPr>
        <p:spPr>
          <a:xfrm>
            <a:off x="7474160" y="776747"/>
            <a:ext cx="292710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연구</a:t>
            </a: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가능 상태의 연맹과학기술</a:t>
            </a:r>
          </a:p>
        </p:txBody>
      </p:sp>
      <p:grpSp>
        <p:nvGrpSpPr>
          <p:cNvPr id="595" name="Shape 595"/>
          <p:cNvGrpSpPr/>
          <p:nvPr/>
        </p:nvGrpSpPr>
        <p:grpSpPr>
          <a:xfrm>
            <a:off x="7489160" y="1239802"/>
            <a:ext cx="2953575" cy="992706"/>
            <a:chOff x="3707853" y="1617846"/>
            <a:chExt cx="2953575" cy="992706"/>
          </a:xfrm>
        </p:grpSpPr>
        <p:sp>
          <p:nvSpPr>
            <p:cNvPr id="596" name="Shape 596"/>
            <p:cNvSpPr/>
            <p:nvPr/>
          </p:nvSpPr>
          <p:spPr>
            <a:xfrm>
              <a:off x="4013510" y="1697546"/>
              <a:ext cx="2647918" cy="817111"/>
            </a:xfrm>
            <a:prstGeom prst="rect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7" name="Shape 597"/>
            <p:cNvSpPr txBox="1"/>
            <p:nvPr/>
          </p:nvSpPr>
          <p:spPr>
            <a:xfrm>
              <a:off x="4684260" y="1843725"/>
              <a:ext cx="944489" cy="2769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4"/>
                </a:buClr>
                <a:buSzPct val="25000"/>
                <a:buFont typeface="Arial"/>
                <a:buNone/>
              </a:pPr>
              <a:r>
                <a:rPr b="1" i="0" lang="en-US" sz="1200" u="none" cap="none" strike="noStrike">
                  <a:solidFill>
                    <a:schemeClr val="accent4"/>
                  </a:solidFill>
                  <a:latin typeface="Arial"/>
                  <a:ea typeface="Arial"/>
                  <a:cs typeface="Arial"/>
                  <a:sym typeface="Arial"/>
                </a:rPr>
                <a:t>군단 확장1</a:t>
              </a:r>
            </a:p>
          </p:txBody>
        </p:sp>
        <p:sp>
          <p:nvSpPr>
            <p:cNvPr id="598" name="Shape 598"/>
            <p:cNvSpPr/>
            <p:nvPr/>
          </p:nvSpPr>
          <p:spPr>
            <a:xfrm rot="5400000">
              <a:off x="4838574" y="1560510"/>
              <a:ext cx="222207" cy="400523"/>
            </a:xfrm>
            <a:prstGeom prst="homePlate">
              <a:avLst>
                <a:gd fmla="val 39208" name="adj"/>
              </a:avLst>
            </a:prstGeom>
            <a:gradFill>
              <a:gsLst>
                <a:gs pos="0">
                  <a:srgbClr val="7FB75F"/>
                </a:gs>
                <a:gs pos="50000">
                  <a:srgbClr val="6EB141"/>
                </a:gs>
                <a:gs pos="100000">
                  <a:srgbClr val="5FA134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1960"/>
                </a:srgbClr>
              </a:outerShdw>
            </a:effectLst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9" name="Shape 599"/>
            <p:cNvSpPr txBox="1"/>
            <p:nvPr/>
          </p:nvSpPr>
          <p:spPr>
            <a:xfrm>
              <a:off x="4734026" y="1630137"/>
              <a:ext cx="443597" cy="2154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en-US" sz="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Lv 1</a:t>
              </a:r>
            </a:p>
          </p:txBody>
        </p:sp>
        <p:pic>
          <p:nvPicPr>
            <p:cNvPr id="600" name="Shape 600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3707853" y="1617846"/>
              <a:ext cx="992706" cy="9927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01" name="Shape 601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3779810" y="1689588"/>
              <a:ext cx="825071" cy="82507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02" name="Shape 602"/>
            <p:cNvSpPr/>
            <p:nvPr/>
          </p:nvSpPr>
          <p:spPr>
            <a:xfrm rot="5400000">
              <a:off x="5515140" y="1561784"/>
              <a:ext cx="222207" cy="400523"/>
            </a:xfrm>
            <a:prstGeom prst="homePlate">
              <a:avLst>
                <a:gd fmla="val 39208" name="adj"/>
              </a:avLst>
            </a:prstGeom>
            <a:gradFill>
              <a:gsLst>
                <a:gs pos="0">
                  <a:srgbClr val="7FB75F"/>
                </a:gs>
                <a:gs pos="50000">
                  <a:srgbClr val="6EB141"/>
                </a:gs>
                <a:gs pos="100000">
                  <a:srgbClr val="5FA134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1960"/>
                </a:srgbClr>
              </a:outerShdw>
            </a:effectLst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3" name="Shape 603"/>
            <p:cNvSpPr txBox="1"/>
            <p:nvPr/>
          </p:nvSpPr>
          <p:spPr>
            <a:xfrm>
              <a:off x="5410594" y="1631412"/>
              <a:ext cx="443597" cy="2154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en-US" sz="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Lv 2</a:t>
              </a:r>
            </a:p>
          </p:txBody>
        </p:sp>
        <p:sp>
          <p:nvSpPr>
            <p:cNvPr id="604" name="Shape 604"/>
            <p:cNvSpPr/>
            <p:nvPr/>
          </p:nvSpPr>
          <p:spPr>
            <a:xfrm>
              <a:off x="5183591" y="1623034"/>
              <a:ext cx="218124" cy="195915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chemeClr val="accent2"/>
            </a:solidFill>
            <a:ln cap="flat" cmpd="sng" w="12700">
              <a:solidFill>
                <a:srgbClr val="AC5B2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05" name="Shape 605"/>
          <p:cNvSpPr/>
          <p:nvPr/>
        </p:nvSpPr>
        <p:spPr>
          <a:xfrm>
            <a:off x="8532978" y="1796369"/>
            <a:ext cx="212102" cy="212102"/>
          </a:xfrm>
          <a:prstGeom prst="star5">
            <a:avLst>
              <a:gd fmla="val 29462" name="adj"/>
              <a:gd fmla="val 105146" name="hf"/>
              <a:gd fmla="val 110557" name="vf"/>
            </a:avLst>
          </a:prstGeom>
          <a:solidFill>
            <a:schemeClr val="accent4"/>
          </a:solidFill>
          <a:ln>
            <a:noFill/>
          </a:ln>
          <a:effectLst>
            <a:outerShdw blurRad="57150" rotWithShape="0" algn="ctr" dir="5400000" dist="19050">
              <a:srgbClr val="000000">
                <a:alpha val="6196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6" name="Shape 606"/>
          <p:cNvSpPr/>
          <p:nvPr/>
        </p:nvSpPr>
        <p:spPr>
          <a:xfrm>
            <a:off x="9030228" y="1796369"/>
            <a:ext cx="212102" cy="212102"/>
          </a:xfrm>
          <a:prstGeom prst="star5">
            <a:avLst>
              <a:gd fmla="val 29462" name="adj"/>
              <a:gd fmla="val 105146" name="hf"/>
              <a:gd fmla="val 110557" name="vf"/>
            </a:avLst>
          </a:prstGeom>
          <a:solidFill>
            <a:schemeClr val="accent4"/>
          </a:solidFill>
          <a:ln>
            <a:noFill/>
          </a:ln>
          <a:effectLst>
            <a:outerShdw blurRad="57150" rotWithShape="0" algn="ctr" dir="5400000" dist="19050">
              <a:srgbClr val="000000">
                <a:alpha val="6196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7" name="Shape 607"/>
          <p:cNvSpPr/>
          <p:nvPr/>
        </p:nvSpPr>
        <p:spPr>
          <a:xfrm>
            <a:off x="9278852" y="1796369"/>
            <a:ext cx="212102" cy="212102"/>
          </a:xfrm>
          <a:prstGeom prst="star5">
            <a:avLst>
              <a:gd fmla="val 29462" name="adj"/>
              <a:gd fmla="val 105146" name="hf"/>
              <a:gd fmla="val 110557" name="vf"/>
            </a:avLst>
          </a:prstGeom>
          <a:solidFill>
            <a:schemeClr val="accent4"/>
          </a:solidFill>
          <a:ln>
            <a:noFill/>
          </a:ln>
          <a:effectLst>
            <a:outerShdw blurRad="57150" rotWithShape="0" algn="ctr" dir="5400000" dist="19050">
              <a:srgbClr val="000000">
                <a:alpha val="6196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8" name="Shape 608"/>
          <p:cNvSpPr/>
          <p:nvPr/>
        </p:nvSpPr>
        <p:spPr>
          <a:xfrm>
            <a:off x="9527475" y="1796369"/>
            <a:ext cx="212102" cy="212102"/>
          </a:xfrm>
          <a:prstGeom prst="star5">
            <a:avLst>
              <a:gd fmla="val 29462" name="adj"/>
              <a:gd fmla="val 105146" name="hf"/>
              <a:gd fmla="val 110557" name="vf"/>
            </a:avLst>
          </a:prstGeom>
          <a:solidFill>
            <a:schemeClr val="accent4"/>
          </a:solidFill>
          <a:ln>
            <a:noFill/>
          </a:ln>
          <a:effectLst>
            <a:outerShdw blurRad="57150" rotWithShape="0" algn="ctr" dir="5400000" dist="19050">
              <a:srgbClr val="000000">
                <a:alpha val="6196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9" name="Shape 609"/>
          <p:cNvSpPr/>
          <p:nvPr/>
        </p:nvSpPr>
        <p:spPr>
          <a:xfrm>
            <a:off x="8781603" y="1796369"/>
            <a:ext cx="212102" cy="212102"/>
          </a:xfrm>
          <a:prstGeom prst="star5">
            <a:avLst>
              <a:gd fmla="val 29462" name="adj"/>
              <a:gd fmla="val 105146" name="hf"/>
              <a:gd fmla="val 110557" name="vf"/>
            </a:avLst>
          </a:prstGeom>
          <a:solidFill>
            <a:schemeClr val="accent4"/>
          </a:solidFill>
          <a:ln>
            <a:noFill/>
          </a:ln>
          <a:effectLst>
            <a:outerShdw blurRad="57150" rotWithShape="0" algn="ctr" dir="5400000" dist="19050">
              <a:srgbClr val="000000">
                <a:alpha val="6196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0" name="Shape 610"/>
          <p:cNvSpPr/>
          <p:nvPr/>
        </p:nvSpPr>
        <p:spPr>
          <a:xfrm>
            <a:off x="8234899" y="5746226"/>
            <a:ext cx="3800537" cy="977394"/>
          </a:xfrm>
          <a:prstGeom prst="roundRect">
            <a:avLst>
              <a:gd fmla="val 4340" name="adj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t/>
            </a:r>
            <a:endParaRPr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별 마크는 3가지 타입이 존재 합니다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1. 완료 시 선명한 노라색 별이 되어지고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2. 진행 중인 경우는 연한 노란색에 이펙트가 나오도록 합니다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11" name="Shape 611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8337964" y="6411685"/>
            <a:ext cx="262065" cy="251427"/>
          </a:xfrm>
          <a:prstGeom prst="rect">
            <a:avLst/>
          </a:prstGeom>
          <a:noFill/>
          <a:ln>
            <a:noFill/>
          </a:ln>
        </p:spPr>
      </p:pic>
      <p:sp>
        <p:nvSpPr>
          <p:cNvPr id="612" name="Shape 612"/>
          <p:cNvSpPr/>
          <p:nvPr/>
        </p:nvSpPr>
        <p:spPr>
          <a:xfrm>
            <a:off x="8637224" y="6382617"/>
            <a:ext cx="546945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완료 </a:t>
            </a:r>
          </a:p>
        </p:txBody>
      </p:sp>
      <p:pic>
        <p:nvPicPr>
          <p:cNvPr id="613" name="Shape 613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9153143" y="6412539"/>
            <a:ext cx="262065" cy="251427"/>
          </a:xfrm>
          <a:prstGeom prst="rect">
            <a:avLst/>
          </a:prstGeom>
          <a:noFill/>
          <a:ln>
            <a:noFill/>
          </a:ln>
        </p:spPr>
      </p:pic>
      <p:sp>
        <p:nvSpPr>
          <p:cNvPr id="614" name="Shape 614"/>
          <p:cNvSpPr/>
          <p:nvPr/>
        </p:nvSpPr>
        <p:spPr>
          <a:xfrm>
            <a:off x="9393953" y="6402721"/>
            <a:ext cx="646331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진행중</a:t>
            </a:r>
          </a:p>
        </p:txBody>
      </p:sp>
      <p:pic>
        <p:nvPicPr>
          <p:cNvPr id="615" name="Shape 615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10071389" y="6418017"/>
            <a:ext cx="262065" cy="251427"/>
          </a:xfrm>
          <a:prstGeom prst="rect">
            <a:avLst/>
          </a:prstGeom>
          <a:noFill/>
          <a:ln>
            <a:noFill/>
          </a:ln>
        </p:spPr>
      </p:pic>
      <p:sp>
        <p:nvSpPr>
          <p:cNvPr id="616" name="Shape 616"/>
          <p:cNvSpPr/>
          <p:nvPr/>
        </p:nvSpPr>
        <p:spPr>
          <a:xfrm>
            <a:off x="10312199" y="6408200"/>
            <a:ext cx="1002197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진행 상태 X</a:t>
            </a:r>
          </a:p>
        </p:txBody>
      </p:sp>
      <p:graphicFrame>
        <p:nvGraphicFramePr>
          <p:cNvPr id="617" name="Shape 617"/>
          <p:cNvGraphicFramePr/>
          <p:nvPr/>
        </p:nvGraphicFramePr>
        <p:xfrm>
          <a:off x="4182823" y="426815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{5A8A99FA-2874-4E1E-AE26-88FD29C181C3}</a:tableStyleId>
              </a:tblPr>
              <a:tblGrid>
                <a:gridCol w="1374575"/>
                <a:gridCol w="1020050"/>
                <a:gridCol w="1197300"/>
                <a:gridCol w="1197300"/>
                <a:gridCol w="1197300"/>
                <a:gridCol w="119730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연맹과학기술타입</a:t>
                      </a:r>
                    </a:p>
                  </a:txBody>
                  <a:tcPr marT="45725" marB="45725" marR="91450" marL="91450" anchor="ctr">
                    <a:solidFill>
                      <a:srgbClr val="BBD6E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효과1 (%)</a:t>
                      </a:r>
                    </a:p>
                  </a:txBody>
                  <a:tcPr marT="45725" marB="45725" marR="91450" marL="91450" anchor="ctr">
                    <a:solidFill>
                      <a:srgbClr val="BBD6E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효과2 (상수)</a:t>
                      </a:r>
                    </a:p>
                  </a:txBody>
                  <a:tcPr marT="45725" marB="45725" marR="91450" marL="91450" anchor="ctr">
                    <a:solidFill>
                      <a:srgbClr val="BBD6E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필요 공헌 경험치</a:t>
                      </a:r>
                    </a:p>
                  </a:txBody>
                  <a:tcPr marT="45725" marB="45725" marR="91450" marL="91450" anchor="ctr">
                    <a:solidFill>
                      <a:srgbClr val="BBD6E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최대 진행도</a:t>
                      </a:r>
                    </a:p>
                  </a:txBody>
                  <a:tcPr marT="45725" marB="45725" marR="91450" marL="91450" anchor="ctr">
                    <a:solidFill>
                      <a:srgbClr val="BBD6E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최대 기술레벨</a:t>
                      </a:r>
                    </a:p>
                  </a:txBody>
                  <a:tcPr marT="45725" marB="45725" marR="91450" marL="91450" anchor="ctr">
                    <a:solidFill>
                      <a:srgbClr val="BBD6EE"/>
                    </a:solidFill>
                  </a:tcPr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50" u="none" cap="none" strike="noStrike"/>
                        <a:t>ATT_Army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50" u="none" cap="none" strike="noStrike"/>
                        <a:t>3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50" u="none" cap="none" strike="noStrike"/>
                        <a:t>1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50" u="none" cap="none" strike="noStrike"/>
                        <a:t>64000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50" u="none" cap="none" strike="noStrike"/>
                        <a:t>5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50" u="none" cap="none" strike="noStrike"/>
                        <a:t>5</a:t>
                      </a: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618" name="Shape 618"/>
          <p:cNvSpPr txBox="1"/>
          <p:nvPr/>
        </p:nvSpPr>
        <p:spPr>
          <a:xfrm>
            <a:off x="4093776" y="3824971"/>
            <a:ext cx="428391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테이블 예시 </a:t>
            </a:r>
          </a:p>
        </p:txBody>
      </p:sp>
      <p:sp>
        <p:nvSpPr>
          <p:cNvPr id="619" name="Shape 619"/>
          <p:cNvSpPr txBox="1"/>
          <p:nvPr/>
        </p:nvSpPr>
        <p:spPr>
          <a:xfrm>
            <a:off x="4135192" y="5064383"/>
            <a:ext cx="776976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필요 공헌 경험치를 최대 진행도만큼 반복하여 누적해야 연맹과학기술이 연구가능상태가 될 수 있습니다.</a:t>
            </a:r>
          </a:p>
        </p:txBody>
      </p:sp>
      <p:sp>
        <p:nvSpPr>
          <p:cNvPr id="620" name="Shape 620"/>
          <p:cNvSpPr/>
          <p:nvPr/>
        </p:nvSpPr>
        <p:spPr>
          <a:xfrm>
            <a:off x="1321973" y="2264886"/>
            <a:ext cx="1431751" cy="356333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21" name="Shape 621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9782561" y="1405154"/>
            <a:ext cx="639862" cy="537661"/>
          </a:xfrm>
          <a:prstGeom prst="rect">
            <a:avLst/>
          </a:prstGeom>
          <a:noFill/>
          <a:ln>
            <a:noFill/>
          </a:ln>
        </p:spPr>
      </p:pic>
      <p:sp>
        <p:nvSpPr>
          <p:cNvPr id="622" name="Shape 622"/>
          <p:cNvSpPr/>
          <p:nvPr/>
        </p:nvSpPr>
        <p:spPr>
          <a:xfrm>
            <a:off x="3030851" y="5975671"/>
            <a:ext cx="415800" cy="325937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Shape 627"/>
          <p:cNvSpPr txBox="1"/>
          <p:nvPr/>
        </p:nvSpPr>
        <p:spPr>
          <a:xfrm>
            <a:off x="194043" y="22644"/>
            <a:ext cx="5932788" cy="5824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2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연맹과학기술 </a:t>
            </a:r>
            <a:r>
              <a:rPr lang="en-US" sz="222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UI 기본 구성</a:t>
            </a:r>
          </a:p>
        </p:txBody>
      </p:sp>
      <p:cxnSp>
        <p:nvCxnSpPr>
          <p:cNvPr id="628" name="Shape 628"/>
          <p:cNvCxnSpPr/>
          <p:nvPr/>
        </p:nvCxnSpPr>
        <p:spPr>
          <a:xfrm>
            <a:off x="272706" y="572943"/>
            <a:ext cx="4141978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629" name="Shape 629"/>
          <p:cNvSpPr txBox="1"/>
          <p:nvPr/>
        </p:nvSpPr>
        <p:spPr>
          <a:xfrm>
            <a:off x="4023055" y="776747"/>
            <a:ext cx="439297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기술 레벨이 최대 레벨에 도달한 연맹과학기술</a:t>
            </a:r>
          </a:p>
        </p:txBody>
      </p:sp>
      <p:sp>
        <p:nvSpPr>
          <p:cNvPr id="630" name="Shape 630"/>
          <p:cNvSpPr txBox="1"/>
          <p:nvPr/>
        </p:nvSpPr>
        <p:spPr>
          <a:xfrm>
            <a:off x="4065244" y="2486424"/>
            <a:ext cx="7644402" cy="15980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기술 레벨이 최대 레벨에 도달한 연맹과학기술은 추천을 표시할 수 없습니다.</a:t>
            </a:r>
          </a:p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기술 레벨이 최대 레벨에 도달한 연맹과학기술은 연구, 공헌 기능을 사용할 수 없습니다.</a:t>
            </a:r>
          </a:p>
        </p:txBody>
      </p:sp>
      <p:pic>
        <p:nvPicPr>
          <p:cNvPr id="631" name="Shape 6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2706" y="776747"/>
            <a:ext cx="3228464" cy="5687961"/>
          </a:xfrm>
          <a:prstGeom prst="rect">
            <a:avLst/>
          </a:prstGeom>
          <a:noFill/>
          <a:ln>
            <a:noFill/>
          </a:ln>
        </p:spPr>
      </p:pic>
      <p:sp>
        <p:nvSpPr>
          <p:cNvPr id="632" name="Shape 632"/>
          <p:cNvSpPr/>
          <p:nvPr/>
        </p:nvSpPr>
        <p:spPr>
          <a:xfrm>
            <a:off x="272706" y="1123245"/>
            <a:ext cx="3228464" cy="534146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33" name="Shape 633"/>
          <p:cNvGrpSpPr/>
          <p:nvPr/>
        </p:nvGrpSpPr>
        <p:grpSpPr>
          <a:xfrm>
            <a:off x="272703" y="6318234"/>
            <a:ext cx="3228467" cy="146475"/>
            <a:chOff x="4836921" y="3276616"/>
            <a:chExt cx="7263492" cy="304760"/>
          </a:xfrm>
        </p:grpSpPr>
        <p:pic>
          <p:nvPicPr>
            <p:cNvPr id="634" name="Shape 63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8468667" y="3276616"/>
              <a:ext cx="3631746" cy="3047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35" name="Shape 63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>
              <a:off x="4836921" y="3276616"/>
              <a:ext cx="3631746" cy="30476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636" name="Shape 63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72706" y="776747"/>
            <a:ext cx="3228468" cy="260150"/>
          </a:xfrm>
          <a:prstGeom prst="rect">
            <a:avLst/>
          </a:prstGeom>
          <a:noFill/>
          <a:ln>
            <a:noFill/>
          </a:ln>
        </p:spPr>
      </p:pic>
      <p:sp>
        <p:nvSpPr>
          <p:cNvPr id="637" name="Shape 637"/>
          <p:cNvSpPr txBox="1"/>
          <p:nvPr/>
        </p:nvSpPr>
        <p:spPr>
          <a:xfrm>
            <a:off x="300702" y="762733"/>
            <a:ext cx="3200471" cy="2784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연맹과학기술 &amp; 공헌</a:t>
            </a:r>
          </a:p>
        </p:txBody>
      </p:sp>
      <p:pic>
        <p:nvPicPr>
          <p:cNvPr id="638" name="Shape 63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53962" y="1158141"/>
            <a:ext cx="710454" cy="37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9" name="Shape 63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717592" y="1155412"/>
            <a:ext cx="710454" cy="384661"/>
          </a:xfrm>
          <a:prstGeom prst="rect">
            <a:avLst/>
          </a:prstGeom>
          <a:noFill/>
          <a:ln>
            <a:noFill/>
          </a:ln>
        </p:spPr>
      </p:pic>
      <p:pic>
        <p:nvPicPr>
          <p:cNvPr id="640" name="Shape 64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934016" y="1155412"/>
            <a:ext cx="710454" cy="384661"/>
          </a:xfrm>
          <a:prstGeom prst="rect">
            <a:avLst/>
          </a:prstGeom>
          <a:noFill/>
          <a:ln>
            <a:noFill/>
          </a:ln>
        </p:spPr>
      </p:pic>
      <p:pic>
        <p:nvPicPr>
          <p:cNvPr id="641" name="Shape 64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139923" y="1155412"/>
            <a:ext cx="710454" cy="384661"/>
          </a:xfrm>
          <a:prstGeom prst="rect">
            <a:avLst/>
          </a:prstGeom>
          <a:noFill/>
          <a:ln>
            <a:noFill/>
          </a:ln>
        </p:spPr>
      </p:pic>
      <p:sp>
        <p:nvSpPr>
          <p:cNvPr id="642" name="Shape 642"/>
          <p:cNvSpPr txBox="1"/>
          <p:nvPr/>
        </p:nvSpPr>
        <p:spPr>
          <a:xfrm>
            <a:off x="295216" y="1171887"/>
            <a:ext cx="795240" cy="3135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단계</a:t>
            </a:r>
          </a:p>
        </p:txBody>
      </p:sp>
      <p:sp>
        <p:nvSpPr>
          <p:cNvPr id="643" name="Shape 643"/>
          <p:cNvSpPr txBox="1"/>
          <p:nvPr/>
        </p:nvSpPr>
        <p:spPr>
          <a:xfrm>
            <a:off x="1086669" y="1171887"/>
            <a:ext cx="795240" cy="3135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단계</a:t>
            </a:r>
          </a:p>
        </p:txBody>
      </p:sp>
      <p:sp>
        <p:nvSpPr>
          <p:cNvPr id="644" name="Shape 644"/>
          <p:cNvSpPr txBox="1"/>
          <p:nvPr/>
        </p:nvSpPr>
        <p:spPr>
          <a:xfrm>
            <a:off x="1880500" y="1171887"/>
            <a:ext cx="795240" cy="3135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1"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단계</a:t>
            </a:r>
          </a:p>
        </p:txBody>
      </p:sp>
      <p:sp>
        <p:nvSpPr>
          <p:cNvPr id="645" name="Shape 645"/>
          <p:cNvSpPr txBox="1"/>
          <p:nvPr/>
        </p:nvSpPr>
        <p:spPr>
          <a:xfrm>
            <a:off x="2669566" y="1171887"/>
            <a:ext cx="795240" cy="3135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b="1"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단계</a:t>
            </a:r>
          </a:p>
        </p:txBody>
      </p:sp>
      <p:sp>
        <p:nvSpPr>
          <p:cNvPr id="646" name="Shape 646"/>
          <p:cNvSpPr/>
          <p:nvPr/>
        </p:nvSpPr>
        <p:spPr>
          <a:xfrm>
            <a:off x="348907" y="1659307"/>
            <a:ext cx="3079144" cy="4155753"/>
          </a:xfrm>
          <a:prstGeom prst="roundRect">
            <a:avLst>
              <a:gd fmla="val 3686" name="adj"/>
            </a:avLst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47" name="Shape 647"/>
          <p:cNvGrpSpPr/>
          <p:nvPr/>
        </p:nvGrpSpPr>
        <p:grpSpPr>
          <a:xfrm>
            <a:off x="366191" y="1749459"/>
            <a:ext cx="2953578" cy="992706"/>
            <a:chOff x="366191" y="1749459"/>
            <a:chExt cx="2953578" cy="992706"/>
          </a:xfrm>
        </p:grpSpPr>
        <p:sp>
          <p:nvSpPr>
            <p:cNvPr id="648" name="Shape 648"/>
            <p:cNvSpPr/>
            <p:nvPr/>
          </p:nvSpPr>
          <p:spPr>
            <a:xfrm>
              <a:off x="671852" y="1829158"/>
              <a:ext cx="2647918" cy="817111"/>
            </a:xfrm>
            <a:prstGeom prst="rect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9" name="Shape 649"/>
            <p:cNvSpPr/>
            <p:nvPr/>
          </p:nvSpPr>
          <p:spPr>
            <a:xfrm>
              <a:off x="1416050" y="2337646"/>
              <a:ext cx="212102" cy="212102"/>
            </a:xfrm>
            <a:prstGeom prst="star5">
              <a:avLst>
                <a:gd fmla="val 29462" name="adj"/>
                <a:gd fmla="val 105146" name="hf"/>
                <a:gd fmla="val 110557" name="vf"/>
              </a:avLst>
            </a:prstGeom>
            <a:solidFill>
              <a:srgbClr val="FFFF00"/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1960"/>
                </a:srgbClr>
              </a:outerShdw>
            </a:effectLst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0" name="Shape 650"/>
            <p:cNvSpPr txBox="1"/>
            <p:nvPr/>
          </p:nvSpPr>
          <p:spPr>
            <a:xfrm>
              <a:off x="1351482" y="2033950"/>
              <a:ext cx="944489" cy="2769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4"/>
                </a:buClr>
                <a:buSzPct val="25000"/>
                <a:buFont typeface="Arial"/>
                <a:buNone/>
              </a:pPr>
              <a:r>
                <a:rPr b="1" i="0" lang="en-US" sz="1200" u="none" cap="none" strike="noStrike">
                  <a:solidFill>
                    <a:schemeClr val="accent4"/>
                  </a:solidFill>
                  <a:latin typeface="Arial"/>
                  <a:ea typeface="Arial"/>
                  <a:cs typeface="Arial"/>
                  <a:sym typeface="Arial"/>
                </a:rPr>
                <a:t>연맹 확장1</a:t>
              </a:r>
            </a:p>
          </p:txBody>
        </p:sp>
        <p:sp>
          <p:nvSpPr>
            <p:cNvPr id="651" name="Shape 651"/>
            <p:cNvSpPr/>
            <p:nvPr/>
          </p:nvSpPr>
          <p:spPr>
            <a:xfrm>
              <a:off x="1913299" y="2337646"/>
              <a:ext cx="212102" cy="212102"/>
            </a:xfrm>
            <a:prstGeom prst="star5">
              <a:avLst>
                <a:gd fmla="val 29462" name="adj"/>
                <a:gd fmla="val 105146" name="hf"/>
                <a:gd fmla="val 110557" name="vf"/>
              </a:avLst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1960"/>
                </a:srgbClr>
              </a:outerShdw>
            </a:effectLst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2" name="Shape 652"/>
            <p:cNvSpPr/>
            <p:nvPr/>
          </p:nvSpPr>
          <p:spPr>
            <a:xfrm>
              <a:off x="2161923" y="2337646"/>
              <a:ext cx="212102" cy="212102"/>
            </a:xfrm>
            <a:prstGeom prst="star5">
              <a:avLst>
                <a:gd fmla="val 29462" name="adj"/>
                <a:gd fmla="val 105146" name="hf"/>
                <a:gd fmla="val 110557" name="vf"/>
              </a:avLst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1960"/>
                </a:srgbClr>
              </a:outerShdw>
            </a:effectLst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3" name="Shape 653"/>
            <p:cNvSpPr/>
            <p:nvPr/>
          </p:nvSpPr>
          <p:spPr>
            <a:xfrm>
              <a:off x="2410547" y="2337646"/>
              <a:ext cx="212102" cy="212102"/>
            </a:xfrm>
            <a:prstGeom prst="star5">
              <a:avLst>
                <a:gd fmla="val 29462" name="adj"/>
                <a:gd fmla="val 105146" name="hf"/>
                <a:gd fmla="val 110557" name="vf"/>
              </a:avLst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1960"/>
                </a:srgbClr>
              </a:outerShdw>
            </a:effectLst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4" name="Shape 654"/>
            <p:cNvSpPr/>
            <p:nvPr/>
          </p:nvSpPr>
          <p:spPr>
            <a:xfrm>
              <a:off x="2737484" y="1869441"/>
              <a:ext cx="548258" cy="146748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en-US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추  천</a:t>
              </a:r>
            </a:p>
          </p:txBody>
        </p:sp>
        <p:sp>
          <p:nvSpPr>
            <p:cNvPr id="655" name="Shape 655"/>
            <p:cNvSpPr/>
            <p:nvPr/>
          </p:nvSpPr>
          <p:spPr>
            <a:xfrm rot="5400000">
              <a:off x="1496918" y="1692124"/>
              <a:ext cx="222207" cy="400523"/>
            </a:xfrm>
            <a:prstGeom prst="homePlate">
              <a:avLst>
                <a:gd fmla="val 39208" name="adj"/>
              </a:avLst>
            </a:prstGeom>
            <a:gradFill>
              <a:gsLst>
                <a:gs pos="0">
                  <a:srgbClr val="7FB75F"/>
                </a:gs>
                <a:gs pos="50000">
                  <a:srgbClr val="6EB141"/>
                </a:gs>
                <a:gs pos="100000">
                  <a:srgbClr val="5FA134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1960"/>
                </a:srgbClr>
              </a:outerShdw>
            </a:effectLst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6" name="Shape 656"/>
            <p:cNvSpPr txBox="1"/>
            <p:nvPr/>
          </p:nvSpPr>
          <p:spPr>
            <a:xfrm>
              <a:off x="1392369" y="1761750"/>
              <a:ext cx="443597" cy="2154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en-US" sz="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Lv 1</a:t>
              </a:r>
            </a:p>
          </p:txBody>
        </p:sp>
        <p:pic>
          <p:nvPicPr>
            <p:cNvPr id="657" name="Shape 657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366191" y="1749459"/>
              <a:ext cx="992706" cy="9927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58" name="Shape 658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483825" y="1872709"/>
              <a:ext cx="720515" cy="72051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59" name="Shape 659"/>
            <p:cNvSpPr/>
            <p:nvPr/>
          </p:nvSpPr>
          <p:spPr>
            <a:xfrm>
              <a:off x="1664675" y="2337646"/>
              <a:ext cx="212102" cy="212102"/>
            </a:xfrm>
            <a:prstGeom prst="star5">
              <a:avLst>
                <a:gd fmla="val 29462" name="adj"/>
                <a:gd fmla="val 105146" name="hf"/>
                <a:gd fmla="val 110557" name="vf"/>
              </a:avLst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1960"/>
                </a:srgbClr>
              </a:outerShdw>
            </a:effectLst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0" name="Shape 660"/>
          <p:cNvSpPr/>
          <p:nvPr/>
        </p:nvSpPr>
        <p:spPr>
          <a:xfrm>
            <a:off x="673712" y="2917199"/>
            <a:ext cx="2647918" cy="817111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1" name="Shape 661"/>
          <p:cNvSpPr txBox="1"/>
          <p:nvPr/>
        </p:nvSpPr>
        <p:spPr>
          <a:xfrm>
            <a:off x="1353341" y="3198616"/>
            <a:ext cx="944489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25000"/>
              <a:buFont typeface="Arial"/>
              <a:buNone/>
            </a:pPr>
            <a:r>
              <a:rPr b="1" i="0" lang="en-US" sz="12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군단 확장1</a:t>
            </a:r>
          </a:p>
        </p:txBody>
      </p:sp>
      <p:sp>
        <p:nvSpPr>
          <p:cNvPr id="662" name="Shape 662"/>
          <p:cNvSpPr/>
          <p:nvPr/>
        </p:nvSpPr>
        <p:spPr>
          <a:xfrm rot="5400000">
            <a:off x="1498776" y="2780164"/>
            <a:ext cx="222207" cy="400523"/>
          </a:xfrm>
          <a:prstGeom prst="homePlate">
            <a:avLst>
              <a:gd fmla="val 39208" name="adj"/>
            </a:avLst>
          </a:prstGeom>
          <a:gradFill>
            <a:gsLst>
              <a:gs pos="0">
                <a:srgbClr val="7FB75F"/>
              </a:gs>
              <a:gs pos="50000">
                <a:srgbClr val="6EB141"/>
              </a:gs>
              <a:gs pos="100000">
                <a:srgbClr val="5FA134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196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3" name="Shape 663"/>
          <p:cNvSpPr txBox="1"/>
          <p:nvPr/>
        </p:nvSpPr>
        <p:spPr>
          <a:xfrm>
            <a:off x="1394229" y="2849791"/>
            <a:ext cx="443597" cy="215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Lv 1</a:t>
            </a:r>
          </a:p>
        </p:txBody>
      </p:sp>
      <p:pic>
        <p:nvPicPr>
          <p:cNvPr id="664" name="Shape 66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68055" y="2837500"/>
            <a:ext cx="992706" cy="99270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65" name="Shape 665"/>
          <p:cNvGrpSpPr/>
          <p:nvPr/>
        </p:nvGrpSpPr>
        <p:grpSpPr>
          <a:xfrm>
            <a:off x="373586" y="3939695"/>
            <a:ext cx="2953578" cy="992706"/>
            <a:chOff x="366191" y="1749459"/>
            <a:chExt cx="2953578" cy="992706"/>
          </a:xfrm>
        </p:grpSpPr>
        <p:sp>
          <p:nvSpPr>
            <p:cNvPr id="666" name="Shape 666"/>
            <p:cNvSpPr/>
            <p:nvPr/>
          </p:nvSpPr>
          <p:spPr>
            <a:xfrm>
              <a:off x="671852" y="1829158"/>
              <a:ext cx="2647918" cy="817111"/>
            </a:xfrm>
            <a:prstGeom prst="rect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7" name="Shape 667"/>
            <p:cNvSpPr/>
            <p:nvPr/>
          </p:nvSpPr>
          <p:spPr>
            <a:xfrm>
              <a:off x="1416050" y="2337646"/>
              <a:ext cx="212102" cy="212102"/>
            </a:xfrm>
            <a:prstGeom prst="star5">
              <a:avLst>
                <a:gd fmla="val 29462" name="adj"/>
                <a:gd fmla="val 105146" name="hf"/>
                <a:gd fmla="val 110557" name="vf"/>
              </a:avLst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1960"/>
                </a:srgbClr>
              </a:outerShdw>
            </a:effectLst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8" name="Shape 668"/>
            <p:cNvSpPr txBox="1"/>
            <p:nvPr/>
          </p:nvSpPr>
          <p:spPr>
            <a:xfrm>
              <a:off x="1351482" y="2033950"/>
              <a:ext cx="854721" cy="2769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4"/>
                </a:buClr>
                <a:buSzPct val="25000"/>
                <a:buFont typeface="Arial"/>
                <a:buNone/>
              </a:pPr>
              <a:r>
                <a:rPr b="1" i="0" lang="en-US" sz="1200" u="none" cap="none" strike="noStrike">
                  <a:solidFill>
                    <a:schemeClr val="accent4"/>
                  </a:solidFill>
                  <a:latin typeface="Arial"/>
                  <a:ea typeface="Arial"/>
                  <a:cs typeface="Arial"/>
                  <a:sym typeface="Arial"/>
                </a:rPr>
                <a:t>연맹 우정</a:t>
              </a:r>
            </a:p>
          </p:txBody>
        </p:sp>
        <p:sp>
          <p:nvSpPr>
            <p:cNvPr id="669" name="Shape 669"/>
            <p:cNvSpPr/>
            <p:nvPr/>
          </p:nvSpPr>
          <p:spPr>
            <a:xfrm>
              <a:off x="1913299" y="2337646"/>
              <a:ext cx="212102" cy="212102"/>
            </a:xfrm>
            <a:prstGeom prst="star5">
              <a:avLst>
                <a:gd fmla="val 29462" name="adj"/>
                <a:gd fmla="val 105146" name="hf"/>
                <a:gd fmla="val 110557" name="vf"/>
              </a:avLst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1960"/>
                </a:srgbClr>
              </a:outerShdw>
            </a:effectLst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0" name="Shape 670"/>
            <p:cNvSpPr/>
            <p:nvPr/>
          </p:nvSpPr>
          <p:spPr>
            <a:xfrm>
              <a:off x="2161923" y="2337646"/>
              <a:ext cx="212102" cy="212102"/>
            </a:xfrm>
            <a:prstGeom prst="star5">
              <a:avLst>
                <a:gd fmla="val 29462" name="adj"/>
                <a:gd fmla="val 105146" name="hf"/>
                <a:gd fmla="val 110557" name="vf"/>
              </a:avLst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1960"/>
                </a:srgbClr>
              </a:outerShdw>
            </a:effectLst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1" name="Shape 671"/>
            <p:cNvSpPr/>
            <p:nvPr/>
          </p:nvSpPr>
          <p:spPr>
            <a:xfrm>
              <a:off x="2410547" y="2337646"/>
              <a:ext cx="212102" cy="212102"/>
            </a:xfrm>
            <a:prstGeom prst="star5">
              <a:avLst>
                <a:gd fmla="val 29462" name="adj"/>
                <a:gd fmla="val 105146" name="hf"/>
                <a:gd fmla="val 110557" name="vf"/>
              </a:avLst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1960"/>
                </a:srgbClr>
              </a:outerShdw>
            </a:effectLst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2" name="Shape 672"/>
            <p:cNvSpPr/>
            <p:nvPr/>
          </p:nvSpPr>
          <p:spPr>
            <a:xfrm rot="5400000">
              <a:off x="1496918" y="1692124"/>
              <a:ext cx="222207" cy="400523"/>
            </a:xfrm>
            <a:prstGeom prst="homePlate">
              <a:avLst>
                <a:gd fmla="val 39208" name="adj"/>
              </a:avLst>
            </a:prstGeom>
            <a:gradFill>
              <a:gsLst>
                <a:gs pos="0">
                  <a:srgbClr val="7FB75F"/>
                </a:gs>
                <a:gs pos="50000">
                  <a:srgbClr val="6EB141"/>
                </a:gs>
                <a:gs pos="100000">
                  <a:srgbClr val="5FA134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1960"/>
                </a:srgbClr>
              </a:outerShdw>
            </a:effectLst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673" name="Shape 673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366191" y="1749459"/>
              <a:ext cx="992706" cy="99270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74" name="Shape 674"/>
            <p:cNvSpPr/>
            <p:nvPr/>
          </p:nvSpPr>
          <p:spPr>
            <a:xfrm>
              <a:off x="1664675" y="2337646"/>
              <a:ext cx="212102" cy="212102"/>
            </a:xfrm>
            <a:prstGeom prst="star5">
              <a:avLst>
                <a:gd fmla="val 29462" name="adj"/>
                <a:gd fmla="val 105146" name="hf"/>
                <a:gd fmla="val 110557" name="vf"/>
              </a:avLst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1960"/>
                </a:srgbClr>
              </a:outerShdw>
            </a:effectLst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75" name="Shape 675"/>
          <p:cNvGrpSpPr/>
          <p:nvPr/>
        </p:nvGrpSpPr>
        <p:grpSpPr>
          <a:xfrm>
            <a:off x="375069" y="5051636"/>
            <a:ext cx="2953578" cy="992706"/>
            <a:chOff x="366191" y="1749459"/>
            <a:chExt cx="2953578" cy="992706"/>
          </a:xfrm>
        </p:grpSpPr>
        <p:sp>
          <p:nvSpPr>
            <p:cNvPr id="676" name="Shape 676"/>
            <p:cNvSpPr/>
            <p:nvPr/>
          </p:nvSpPr>
          <p:spPr>
            <a:xfrm>
              <a:off x="671852" y="1829158"/>
              <a:ext cx="2647918" cy="817111"/>
            </a:xfrm>
            <a:prstGeom prst="rect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7" name="Shape 677"/>
            <p:cNvSpPr/>
            <p:nvPr/>
          </p:nvSpPr>
          <p:spPr>
            <a:xfrm>
              <a:off x="1416050" y="2337646"/>
              <a:ext cx="212102" cy="212102"/>
            </a:xfrm>
            <a:prstGeom prst="star5">
              <a:avLst>
                <a:gd fmla="val 29462" name="adj"/>
                <a:gd fmla="val 105146" name="hf"/>
                <a:gd fmla="val 110557" name="vf"/>
              </a:avLst>
            </a:prstGeom>
            <a:solidFill>
              <a:srgbClr val="FFFF00"/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1960"/>
                </a:srgbClr>
              </a:outerShdw>
            </a:effectLst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8" name="Shape 678"/>
            <p:cNvSpPr txBox="1"/>
            <p:nvPr/>
          </p:nvSpPr>
          <p:spPr>
            <a:xfrm>
              <a:off x="1351482" y="2033950"/>
              <a:ext cx="854721" cy="2769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4"/>
                </a:buClr>
                <a:buSzPct val="25000"/>
                <a:buFont typeface="Arial"/>
                <a:buNone/>
              </a:pPr>
              <a:r>
                <a:rPr b="1" i="0" lang="en-US" sz="1200" u="none" cap="none" strike="noStrike">
                  <a:solidFill>
                    <a:schemeClr val="accent4"/>
                  </a:solidFill>
                  <a:latin typeface="Arial"/>
                  <a:ea typeface="Arial"/>
                  <a:cs typeface="Arial"/>
                  <a:sym typeface="Arial"/>
                </a:rPr>
                <a:t>도움의 손</a:t>
              </a:r>
            </a:p>
          </p:txBody>
        </p:sp>
        <p:sp>
          <p:nvSpPr>
            <p:cNvPr id="679" name="Shape 679"/>
            <p:cNvSpPr/>
            <p:nvPr/>
          </p:nvSpPr>
          <p:spPr>
            <a:xfrm>
              <a:off x="1913299" y="2337646"/>
              <a:ext cx="212102" cy="212102"/>
            </a:xfrm>
            <a:prstGeom prst="star5">
              <a:avLst>
                <a:gd fmla="val 29462" name="adj"/>
                <a:gd fmla="val 105146" name="hf"/>
                <a:gd fmla="val 110557" name="vf"/>
              </a:avLst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1960"/>
                </a:srgbClr>
              </a:outerShdw>
            </a:effectLst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0" name="Shape 680"/>
            <p:cNvSpPr/>
            <p:nvPr/>
          </p:nvSpPr>
          <p:spPr>
            <a:xfrm rot="5400000">
              <a:off x="1496918" y="1692124"/>
              <a:ext cx="222207" cy="400523"/>
            </a:xfrm>
            <a:prstGeom prst="homePlate">
              <a:avLst>
                <a:gd fmla="val 39208" name="adj"/>
              </a:avLst>
            </a:prstGeom>
            <a:gradFill>
              <a:gsLst>
                <a:gs pos="0">
                  <a:srgbClr val="7FB75F"/>
                </a:gs>
                <a:gs pos="50000">
                  <a:srgbClr val="6EB141"/>
                </a:gs>
                <a:gs pos="100000">
                  <a:srgbClr val="5FA134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1960"/>
                </a:srgbClr>
              </a:outerShdw>
            </a:effectLst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1" name="Shape 681"/>
            <p:cNvSpPr txBox="1"/>
            <p:nvPr/>
          </p:nvSpPr>
          <p:spPr>
            <a:xfrm>
              <a:off x="1392369" y="1761750"/>
              <a:ext cx="443597" cy="2154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en-US" sz="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Lv 1</a:t>
              </a:r>
            </a:p>
          </p:txBody>
        </p:sp>
        <p:pic>
          <p:nvPicPr>
            <p:cNvPr id="682" name="Shape 682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366191" y="1749459"/>
              <a:ext cx="992706" cy="99270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83" name="Shape 683"/>
            <p:cNvSpPr/>
            <p:nvPr/>
          </p:nvSpPr>
          <p:spPr>
            <a:xfrm>
              <a:off x="1664675" y="2337646"/>
              <a:ext cx="212102" cy="212102"/>
            </a:xfrm>
            <a:prstGeom prst="star5">
              <a:avLst>
                <a:gd fmla="val 29462" name="adj"/>
                <a:gd fmla="val 105146" name="hf"/>
                <a:gd fmla="val 110557" name="vf"/>
              </a:avLst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1960"/>
                </a:srgbClr>
              </a:outerShdw>
            </a:effectLst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684" name="Shape 684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488254" y="5185596"/>
            <a:ext cx="769203" cy="769203"/>
          </a:xfrm>
          <a:prstGeom prst="rect">
            <a:avLst/>
          </a:prstGeom>
          <a:noFill/>
          <a:ln>
            <a:noFill/>
          </a:ln>
        </p:spPr>
      </p:pic>
      <p:sp>
        <p:nvSpPr>
          <p:cNvPr id="685" name="Shape 685"/>
          <p:cNvSpPr txBox="1"/>
          <p:nvPr/>
        </p:nvSpPr>
        <p:spPr>
          <a:xfrm>
            <a:off x="2484308" y="4524257"/>
            <a:ext cx="1025936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Arial"/>
              <a:buNone/>
            </a:pPr>
            <a:r>
              <a:rPr b="1" i="0" lang="en-US" sz="105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Master</a:t>
            </a:r>
          </a:p>
        </p:txBody>
      </p:sp>
      <p:pic>
        <p:nvPicPr>
          <p:cNvPr id="686" name="Shape 686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440012" y="2909241"/>
            <a:ext cx="825071" cy="825071"/>
          </a:xfrm>
          <a:prstGeom prst="rect">
            <a:avLst/>
          </a:prstGeom>
          <a:noFill/>
          <a:ln>
            <a:noFill/>
          </a:ln>
        </p:spPr>
      </p:pic>
      <p:sp>
        <p:nvSpPr>
          <p:cNvPr id="687" name="Shape 687"/>
          <p:cNvSpPr/>
          <p:nvPr/>
        </p:nvSpPr>
        <p:spPr>
          <a:xfrm>
            <a:off x="272705" y="5824676"/>
            <a:ext cx="3218302" cy="39766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88" name="Shape 688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310227" y="5886448"/>
            <a:ext cx="477153" cy="477153"/>
          </a:xfrm>
          <a:prstGeom prst="rect">
            <a:avLst/>
          </a:prstGeom>
          <a:noFill/>
          <a:ln>
            <a:noFill/>
          </a:ln>
        </p:spPr>
      </p:pic>
      <p:pic>
        <p:nvPicPr>
          <p:cNvPr id="689" name="Shape 689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492654" y="4062492"/>
            <a:ext cx="730917" cy="730917"/>
          </a:xfrm>
          <a:prstGeom prst="rect">
            <a:avLst/>
          </a:prstGeom>
          <a:noFill/>
          <a:ln>
            <a:noFill/>
          </a:ln>
        </p:spPr>
      </p:pic>
      <p:sp>
        <p:nvSpPr>
          <p:cNvPr id="690" name="Shape 690"/>
          <p:cNvSpPr/>
          <p:nvPr/>
        </p:nvSpPr>
        <p:spPr>
          <a:xfrm rot="5400000">
            <a:off x="2175343" y="2781438"/>
            <a:ext cx="222207" cy="400523"/>
          </a:xfrm>
          <a:prstGeom prst="homePlate">
            <a:avLst>
              <a:gd fmla="val 39208" name="adj"/>
            </a:avLst>
          </a:prstGeom>
          <a:gradFill>
            <a:gsLst>
              <a:gs pos="0">
                <a:srgbClr val="7FB75F"/>
              </a:gs>
              <a:gs pos="50000">
                <a:srgbClr val="6EB141"/>
              </a:gs>
              <a:gs pos="100000">
                <a:srgbClr val="5FA134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196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1" name="Shape 691"/>
          <p:cNvSpPr txBox="1"/>
          <p:nvPr/>
        </p:nvSpPr>
        <p:spPr>
          <a:xfrm>
            <a:off x="2070796" y="2851066"/>
            <a:ext cx="443597" cy="215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Lv 2</a:t>
            </a:r>
          </a:p>
        </p:txBody>
      </p:sp>
      <p:sp>
        <p:nvSpPr>
          <p:cNvPr id="692" name="Shape 692"/>
          <p:cNvSpPr/>
          <p:nvPr/>
        </p:nvSpPr>
        <p:spPr>
          <a:xfrm>
            <a:off x="1843792" y="2842688"/>
            <a:ext cx="218124" cy="195915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flat" cmpd="sng" w="12700">
            <a:solidFill>
              <a:srgbClr val="AC5B2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3" name="Shape 693"/>
          <p:cNvSpPr/>
          <p:nvPr/>
        </p:nvSpPr>
        <p:spPr>
          <a:xfrm>
            <a:off x="1309748" y="3561225"/>
            <a:ext cx="1975998" cy="11426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03 : 05 : 00</a:t>
            </a:r>
          </a:p>
        </p:txBody>
      </p:sp>
      <p:sp>
        <p:nvSpPr>
          <p:cNvPr id="694" name="Shape 694"/>
          <p:cNvSpPr/>
          <p:nvPr/>
        </p:nvSpPr>
        <p:spPr>
          <a:xfrm>
            <a:off x="1314987" y="3560323"/>
            <a:ext cx="905687" cy="111600"/>
          </a:xfrm>
          <a:prstGeom prst="roundRect">
            <a:avLst>
              <a:gd fmla="val 16667" name="adj"/>
            </a:avLst>
          </a:prstGeom>
          <a:solidFill>
            <a:srgbClr val="7030A0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95" name="Shape 695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1192325" y="3477796"/>
            <a:ext cx="309975" cy="32852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vignette1.wikia.nocookie.net/the-lost-tower/images/4/44/Icon_honor_icon_ms_coin@2x.png/revision/latest?cb=20140727074215" id="696" name="Shape 696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2538766" y="828779"/>
            <a:ext cx="250821" cy="250821"/>
          </a:xfrm>
          <a:prstGeom prst="rect">
            <a:avLst/>
          </a:prstGeom>
          <a:noFill/>
          <a:ln>
            <a:noFill/>
          </a:ln>
        </p:spPr>
      </p:pic>
      <p:sp>
        <p:nvSpPr>
          <p:cNvPr id="697" name="Shape 697"/>
          <p:cNvSpPr/>
          <p:nvPr/>
        </p:nvSpPr>
        <p:spPr>
          <a:xfrm>
            <a:off x="2753725" y="795862"/>
            <a:ext cx="728082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999,999</a:t>
            </a:r>
          </a:p>
        </p:txBody>
      </p:sp>
      <p:sp>
        <p:nvSpPr>
          <p:cNvPr id="698" name="Shape 698"/>
          <p:cNvSpPr txBox="1"/>
          <p:nvPr/>
        </p:nvSpPr>
        <p:spPr>
          <a:xfrm>
            <a:off x="1399762" y="3951989"/>
            <a:ext cx="443597" cy="215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Lv 20</a:t>
            </a:r>
          </a:p>
        </p:txBody>
      </p:sp>
      <p:grpSp>
        <p:nvGrpSpPr>
          <p:cNvPr id="699" name="Shape 699"/>
          <p:cNvGrpSpPr/>
          <p:nvPr/>
        </p:nvGrpSpPr>
        <p:grpSpPr>
          <a:xfrm>
            <a:off x="4038056" y="1293070"/>
            <a:ext cx="2953575" cy="992706"/>
            <a:chOff x="3707853" y="1617846"/>
            <a:chExt cx="2953575" cy="992706"/>
          </a:xfrm>
        </p:grpSpPr>
        <p:sp>
          <p:nvSpPr>
            <p:cNvPr id="700" name="Shape 700"/>
            <p:cNvSpPr/>
            <p:nvPr/>
          </p:nvSpPr>
          <p:spPr>
            <a:xfrm>
              <a:off x="4013510" y="1697546"/>
              <a:ext cx="2647918" cy="817111"/>
            </a:xfrm>
            <a:prstGeom prst="rect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1" name="Shape 701"/>
            <p:cNvSpPr txBox="1"/>
            <p:nvPr/>
          </p:nvSpPr>
          <p:spPr>
            <a:xfrm>
              <a:off x="4684260" y="1843725"/>
              <a:ext cx="944489" cy="2769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4"/>
                </a:buClr>
                <a:buSzPct val="25000"/>
                <a:buFont typeface="Arial"/>
                <a:buNone/>
              </a:pPr>
              <a:r>
                <a:rPr b="1" i="0" lang="en-US" sz="1200" u="none" cap="none" strike="noStrike">
                  <a:solidFill>
                    <a:schemeClr val="accent4"/>
                  </a:solidFill>
                  <a:latin typeface="Arial"/>
                  <a:ea typeface="Arial"/>
                  <a:cs typeface="Arial"/>
                  <a:sym typeface="Arial"/>
                </a:rPr>
                <a:t>군단 확장1</a:t>
              </a:r>
            </a:p>
          </p:txBody>
        </p:sp>
        <p:sp>
          <p:nvSpPr>
            <p:cNvPr id="702" name="Shape 702"/>
            <p:cNvSpPr/>
            <p:nvPr/>
          </p:nvSpPr>
          <p:spPr>
            <a:xfrm rot="5400000">
              <a:off x="4838574" y="1560510"/>
              <a:ext cx="222207" cy="400523"/>
            </a:xfrm>
            <a:prstGeom prst="homePlate">
              <a:avLst>
                <a:gd fmla="val 39208" name="adj"/>
              </a:avLst>
            </a:prstGeom>
            <a:gradFill>
              <a:gsLst>
                <a:gs pos="0">
                  <a:srgbClr val="7FB75F"/>
                </a:gs>
                <a:gs pos="50000">
                  <a:srgbClr val="6EB141"/>
                </a:gs>
                <a:gs pos="100000">
                  <a:srgbClr val="5FA134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1960"/>
                </a:srgbClr>
              </a:outerShdw>
            </a:effectLst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3" name="Shape 703"/>
            <p:cNvSpPr txBox="1"/>
            <p:nvPr/>
          </p:nvSpPr>
          <p:spPr>
            <a:xfrm>
              <a:off x="4734026" y="1630137"/>
              <a:ext cx="443597" cy="2154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en-US" sz="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Lv 5</a:t>
              </a:r>
            </a:p>
          </p:txBody>
        </p:sp>
        <p:pic>
          <p:nvPicPr>
            <p:cNvPr id="704" name="Shape 704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3707853" y="1617846"/>
              <a:ext cx="992706" cy="9927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05" name="Shape 705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3779810" y="1689588"/>
              <a:ext cx="825071" cy="82507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06" name="Shape 706"/>
          <p:cNvSpPr/>
          <p:nvPr/>
        </p:nvSpPr>
        <p:spPr>
          <a:xfrm>
            <a:off x="5081873" y="1823003"/>
            <a:ext cx="212102" cy="212102"/>
          </a:xfrm>
          <a:prstGeom prst="star5">
            <a:avLst>
              <a:gd fmla="val 29462" name="adj"/>
              <a:gd fmla="val 105146" name="hf"/>
              <a:gd fmla="val 110557" name="vf"/>
            </a:avLst>
          </a:prstGeom>
          <a:solidFill>
            <a:schemeClr val="accent4"/>
          </a:solidFill>
          <a:ln>
            <a:noFill/>
          </a:ln>
          <a:effectLst>
            <a:outerShdw blurRad="57150" rotWithShape="0" algn="ctr" dir="5400000" dist="19050">
              <a:srgbClr val="000000">
                <a:alpha val="6196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7" name="Shape 707"/>
          <p:cNvSpPr/>
          <p:nvPr/>
        </p:nvSpPr>
        <p:spPr>
          <a:xfrm>
            <a:off x="5579123" y="1823003"/>
            <a:ext cx="212102" cy="212102"/>
          </a:xfrm>
          <a:prstGeom prst="star5">
            <a:avLst>
              <a:gd fmla="val 29462" name="adj"/>
              <a:gd fmla="val 105146" name="hf"/>
              <a:gd fmla="val 110557" name="vf"/>
            </a:avLst>
          </a:prstGeom>
          <a:solidFill>
            <a:schemeClr val="accent4"/>
          </a:solidFill>
          <a:ln>
            <a:noFill/>
          </a:ln>
          <a:effectLst>
            <a:outerShdw blurRad="57150" rotWithShape="0" algn="ctr" dir="5400000" dist="19050">
              <a:srgbClr val="000000">
                <a:alpha val="6196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8" name="Shape 708"/>
          <p:cNvSpPr/>
          <p:nvPr/>
        </p:nvSpPr>
        <p:spPr>
          <a:xfrm>
            <a:off x="5827746" y="1823003"/>
            <a:ext cx="212102" cy="212102"/>
          </a:xfrm>
          <a:prstGeom prst="star5">
            <a:avLst>
              <a:gd fmla="val 29462" name="adj"/>
              <a:gd fmla="val 105146" name="hf"/>
              <a:gd fmla="val 110557" name="vf"/>
            </a:avLst>
          </a:prstGeom>
          <a:solidFill>
            <a:schemeClr val="accent4"/>
          </a:solidFill>
          <a:ln>
            <a:noFill/>
          </a:ln>
          <a:effectLst>
            <a:outerShdw blurRad="57150" rotWithShape="0" algn="ctr" dir="5400000" dist="19050">
              <a:srgbClr val="000000">
                <a:alpha val="6196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9" name="Shape 709"/>
          <p:cNvSpPr/>
          <p:nvPr/>
        </p:nvSpPr>
        <p:spPr>
          <a:xfrm>
            <a:off x="6076371" y="1823003"/>
            <a:ext cx="212102" cy="212102"/>
          </a:xfrm>
          <a:prstGeom prst="star5">
            <a:avLst>
              <a:gd fmla="val 29462" name="adj"/>
              <a:gd fmla="val 105146" name="hf"/>
              <a:gd fmla="val 110557" name="vf"/>
            </a:avLst>
          </a:prstGeom>
          <a:solidFill>
            <a:schemeClr val="accent4"/>
          </a:solidFill>
          <a:ln>
            <a:noFill/>
          </a:ln>
          <a:effectLst>
            <a:outerShdw blurRad="57150" rotWithShape="0" algn="ctr" dir="5400000" dist="19050">
              <a:srgbClr val="000000">
                <a:alpha val="6196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0" name="Shape 710"/>
          <p:cNvSpPr/>
          <p:nvPr/>
        </p:nvSpPr>
        <p:spPr>
          <a:xfrm>
            <a:off x="5330498" y="1823003"/>
            <a:ext cx="212102" cy="212102"/>
          </a:xfrm>
          <a:prstGeom prst="star5">
            <a:avLst>
              <a:gd fmla="val 29462" name="adj"/>
              <a:gd fmla="val 105146" name="hf"/>
              <a:gd fmla="val 110557" name="vf"/>
            </a:avLst>
          </a:prstGeom>
          <a:solidFill>
            <a:schemeClr val="accent4"/>
          </a:solidFill>
          <a:ln>
            <a:noFill/>
          </a:ln>
          <a:effectLst>
            <a:outerShdw blurRad="57150" rotWithShape="0" algn="ctr" dir="5400000" dist="19050">
              <a:srgbClr val="000000">
                <a:alpha val="6196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1" name="Shape 711"/>
          <p:cNvSpPr txBox="1"/>
          <p:nvPr/>
        </p:nvSpPr>
        <p:spPr>
          <a:xfrm>
            <a:off x="6076371" y="1827792"/>
            <a:ext cx="1025936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Arial"/>
              <a:buNone/>
            </a:pPr>
            <a:r>
              <a:rPr b="1" i="0" lang="en-US" sz="105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Master</a:t>
            </a:r>
          </a:p>
        </p:txBody>
      </p:sp>
      <p:sp>
        <p:nvSpPr>
          <p:cNvPr id="712" name="Shape 712"/>
          <p:cNvSpPr/>
          <p:nvPr/>
        </p:nvSpPr>
        <p:spPr>
          <a:xfrm>
            <a:off x="263632" y="3969398"/>
            <a:ext cx="3227375" cy="907981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3" name="Shape 713"/>
          <p:cNvSpPr/>
          <p:nvPr/>
        </p:nvSpPr>
        <p:spPr>
          <a:xfrm>
            <a:off x="3030851" y="5975671"/>
            <a:ext cx="415800" cy="325937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Shape 718"/>
          <p:cNvSpPr txBox="1"/>
          <p:nvPr/>
        </p:nvSpPr>
        <p:spPr>
          <a:xfrm>
            <a:off x="194043" y="22644"/>
            <a:ext cx="5932788" cy="5824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2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연맹과학기술 </a:t>
            </a:r>
            <a:r>
              <a:rPr lang="en-US" sz="222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UI 기본 구성</a:t>
            </a:r>
          </a:p>
        </p:txBody>
      </p:sp>
      <p:cxnSp>
        <p:nvCxnSpPr>
          <p:cNvPr id="719" name="Shape 719"/>
          <p:cNvCxnSpPr/>
          <p:nvPr/>
        </p:nvCxnSpPr>
        <p:spPr>
          <a:xfrm>
            <a:off x="272706" y="572943"/>
            <a:ext cx="4141978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720" name="Shape 720"/>
          <p:cNvSpPr txBox="1"/>
          <p:nvPr/>
        </p:nvSpPr>
        <p:spPr>
          <a:xfrm>
            <a:off x="4023055" y="5490800"/>
            <a:ext cx="8168943" cy="9727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단계 잠금해제 조건 표시</a:t>
            </a:r>
          </a:p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1단계 연맹기술과학 카테고리는 잠금이 해제된 상태로 진행됩니다.</a:t>
            </a:r>
            <a:b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2단계부터 하위 단계의 연맹과학기술의 기술 레벨 합산을 기준으로 잠금이 해제됩니다.</a:t>
            </a:r>
          </a:p>
        </p:txBody>
      </p:sp>
      <p:pic>
        <p:nvPicPr>
          <p:cNvPr id="721" name="Shape 7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2706" y="776747"/>
            <a:ext cx="3228464" cy="5687961"/>
          </a:xfrm>
          <a:prstGeom prst="rect">
            <a:avLst/>
          </a:prstGeom>
          <a:noFill/>
          <a:ln>
            <a:noFill/>
          </a:ln>
        </p:spPr>
      </p:pic>
      <p:sp>
        <p:nvSpPr>
          <p:cNvPr id="722" name="Shape 722"/>
          <p:cNvSpPr/>
          <p:nvPr/>
        </p:nvSpPr>
        <p:spPr>
          <a:xfrm>
            <a:off x="272706" y="1123245"/>
            <a:ext cx="3228464" cy="534146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23" name="Shape 723"/>
          <p:cNvGrpSpPr/>
          <p:nvPr/>
        </p:nvGrpSpPr>
        <p:grpSpPr>
          <a:xfrm>
            <a:off x="272703" y="6318234"/>
            <a:ext cx="3228467" cy="146475"/>
            <a:chOff x="4836921" y="3276616"/>
            <a:chExt cx="7263492" cy="304760"/>
          </a:xfrm>
        </p:grpSpPr>
        <p:pic>
          <p:nvPicPr>
            <p:cNvPr id="724" name="Shape 72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8468667" y="3276616"/>
              <a:ext cx="3631746" cy="3047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25" name="Shape 72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>
              <a:off x="4836921" y="3276616"/>
              <a:ext cx="3631746" cy="30476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726" name="Shape 7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72706" y="776747"/>
            <a:ext cx="3228468" cy="260150"/>
          </a:xfrm>
          <a:prstGeom prst="rect">
            <a:avLst/>
          </a:prstGeom>
          <a:noFill/>
          <a:ln>
            <a:noFill/>
          </a:ln>
        </p:spPr>
      </p:pic>
      <p:sp>
        <p:nvSpPr>
          <p:cNvPr id="727" name="Shape 727"/>
          <p:cNvSpPr txBox="1"/>
          <p:nvPr/>
        </p:nvSpPr>
        <p:spPr>
          <a:xfrm>
            <a:off x="300702" y="762733"/>
            <a:ext cx="3200471" cy="2784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연맹과학기술 &amp; 공헌</a:t>
            </a:r>
          </a:p>
        </p:txBody>
      </p:sp>
      <p:pic>
        <p:nvPicPr>
          <p:cNvPr id="728" name="Shape 72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53962" y="1158141"/>
            <a:ext cx="710454" cy="37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9" name="Shape 72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717592" y="1155412"/>
            <a:ext cx="710454" cy="384661"/>
          </a:xfrm>
          <a:prstGeom prst="rect">
            <a:avLst/>
          </a:prstGeom>
          <a:noFill/>
          <a:ln>
            <a:noFill/>
          </a:ln>
        </p:spPr>
      </p:pic>
      <p:pic>
        <p:nvPicPr>
          <p:cNvPr id="730" name="Shape 73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934016" y="1155412"/>
            <a:ext cx="710454" cy="384661"/>
          </a:xfrm>
          <a:prstGeom prst="rect">
            <a:avLst/>
          </a:prstGeom>
          <a:noFill/>
          <a:ln>
            <a:noFill/>
          </a:ln>
        </p:spPr>
      </p:pic>
      <p:sp>
        <p:nvSpPr>
          <p:cNvPr id="731" name="Shape 731"/>
          <p:cNvSpPr txBox="1"/>
          <p:nvPr/>
        </p:nvSpPr>
        <p:spPr>
          <a:xfrm>
            <a:off x="295216" y="1171887"/>
            <a:ext cx="795240" cy="3135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단계</a:t>
            </a:r>
          </a:p>
        </p:txBody>
      </p:sp>
      <p:sp>
        <p:nvSpPr>
          <p:cNvPr id="732" name="Shape 732"/>
          <p:cNvSpPr txBox="1"/>
          <p:nvPr/>
        </p:nvSpPr>
        <p:spPr>
          <a:xfrm>
            <a:off x="1880500" y="1171887"/>
            <a:ext cx="795240" cy="3135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1"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단계</a:t>
            </a:r>
          </a:p>
        </p:txBody>
      </p:sp>
      <p:sp>
        <p:nvSpPr>
          <p:cNvPr id="733" name="Shape 733"/>
          <p:cNvSpPr txBox="1"/>
          <p:nvPr/>
        </p:nvSpPr>
        <p:spPr>
          <a:xfrm>
            <a:off x="2669566" y="1171887"/>
            <a:ext cx="795240" cy="3135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b="1"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단계</a:t>
            </a:r>
          </a:p>
        </p:txBody>
      </p:sp>
      <p:sp>
        <p:nvSpPr>
          <p:cNvPr id="734" name="Shape 734"/>
          <p:cNvSpPr/>
          <p:nvPr/>
        </p:nvSpPr>
        <p:spPr>
          <a:xfrm>
            <a:off x="348907" y="1659307"/>
            <a:ext cx="3079144" cy="4155753"/>
          </a:xfrm>
          <a:prstGeom prst="roundRect">
            <a:avLst>
              <a:gd fmla="val 3686" name="adj"/>
            </a:avLst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35" name="Shape 735"/>
          <p:cNvGrpSpPr/>
          <p:nvPr/>
        </p:nvGrpSpPr>
        <p:grpSpPr>
          <a:xfrm>
            <a:off x="366191" y="1749459"/>
            <a:ext cx="2953578" cy="992706"/>
            <a:chOff x="366191" y="1749459"/>
            <a:chExt cx="2953578" cy="992706"/>
          </a:xfrm>
        </p:grpSpPr>
        <p:sp>
          <p:nvSpPr>
            <p:cNvPr id="736" name="Shape 736"/>
            <p:cNvSpPr/>
            <p:nvPr/>
          </p:nvSpPr>
          <p:spPr>
            <a:xfrm>
              <a:off x="671852" y="1829158"/>
              <a:ext cx="2647918" cy="817111"/>
            </a:xfrm>
            <a:prstGeom prst="rect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7" name="Shape 737"/>
            <p:cNvSpPr/>
            <p:nvPr/>
          </p:nvSpPr>
          <p:spPr>
            <a:xfrm>
              <a:off x="1416050" y="2337646"/>
              <a:ext cx="212102" cy="212102"/>
            </a:xfrm>
            <a:prstGeom prst="star5">
              <a:avLst>
                <a:gd fmla="val 29462" name="adj"/>
                <a:gd fmla="val 105146" name="hf"/>
                <a:gd fmla="val 110557" name="vf"/>
              </a:avLst>
            </a:prstGeom>
            <a:solidFill>
              <a:srgbClr val="FFFF00"/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1960"/>
                </a:srgbClr>
              </a:outerShdw>
            </a:effectLst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8" name="Shape 738"/>
            <p:cNvSpPr txBox="1"/>
            <p:nvPr/>
          </p:nvSpPr>
          <p:spPr>
            <a:xfrm>
              <a:off x="1351482" y="2033950"/>
              <a:ext cx="944489" cy="2769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4"/>
                </a:buClr>
                <a:buSzPct val="25000"/>
                <a:buFont typeface="Arial"/>
                <a:buNone/>
              </a:pPr>
              <a:r>
                <a:rPr b="1" i="0" lang="en-US" sz="1200" u="none" cap="none" strike="noStrike">
                  <a:solidFill>
                    <a:schemeClr val="accent4"/>
                  </a:solidFill>
                  <a:latin typeface="Arial"/>
                  <a:ea typeface="Arial"/>
                  <a:cs typeface="Arial"/>
                  <a:sym typeface="Arial"/>
                </a:rPr>
                <a:t>연맹 확장1</a:t>
              </a:r>
            </a:p>
          </p:txBody>
        </p:sp>
        <p:sp>
          <p:nvSpPr>
            <p:cNvPr id="739" name="Shape 739"/>
            <p:cNvSpPr/>
            <p:nvPr/>
          </p:nvSpPr>
          <p:spPr>
            <a:xfrm>
              <a:off x="1913299" y="2337646"/>
              <a:ext cx="212102" cy="212102"/>
            </a:xfrm>
            <a:prstGeom prst="star5">
              <a:avLst>
                <a:gd fmla="val 29462" name="adj"/>
                <a:gd fmla="val 105146" name="hf"/>
                <a:gd fmla="val 110557" name="vf"/>
              </a:avLst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1960"/>
                </a:srgbClr>
              </a:outerShdw>
            </a:effectLst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0" name="Shape 740"/>
            <p:cNvSpPr/>
            <p:nvPr/>
          </p:nvSpPr>
          <p:spPr>
            <a:xfrm>
              <a:off x="2161923" y="2337646"/>
              <a:ext cx="212102" cy="212102"/>
            </a:xfrm>
            <a:prstGeom prst="star5">
              <a:avLst>
                <a:gd fmla="val 29462" name="adj"/>
                <a:gd fmla="val 105146" name="hf"/>
                <a:gd fmla="val 110557" name="vf"/>
              </a:avLst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1960"/>
                </a:srgbClr>
              </a:outerShdw>
            </a:effectLst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1" name="Shape 741"/>
            <p:cNvSpPr/>
            <p:nvPr/>
          </p:nvSpPr>
          <p:spPr>
            <a:xfrm>
              <a:off x="2410547" y="2337646"/>
              <a:ext cx="212102" cy="212102"/>
            </a:xfrm>
            <a:prstGeom prst="star5">
              <a:avLst>
                <a:gd fmla="val 29462" name="adj"/>
                <a:gd fmla="val 105146" name="hf"/>
                <a:gd fmla="val 110557" name="vf"/>
              </a:avLst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1960"/>
                </a:srgbClr>
              </a:outerShdw>
            </a:effectLst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2" name="Shape 742"/>
            <p:cNvSpPr/>
            <p:nvPr/>
          </p:nvSpPr>
          <p:spPr>
            <a:xfrm>
              <a:off x="2737484" y="1869441"/>
              <a:ext cx="548258" cy="146748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en-US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추  천</a:t>
              </a:r>
            </a:p>
          </p:txBody>
        </p:sp>
        <p:sp>
          <p:nvSpPr>
            <p:cNvPr id="743" name="Shape 743"/>
            <p:cNvSpPr/>
            <p:nvPr/>
          </p:nvSpPr>
          <p:spPr>
            <a:xfrm rot="5400000">
              <a:off x="1496918" y="1692124"/>
              <a:ext cx="222207" cy="400523"/>
            </a:xfrm>
            <a:prstGeom prst="homePlate">
              <a:avLst>
                <a:gd fmla="val 39208" name="adj"/>
              </a:avLst>
            </a:prstGeom>
            <a:gradFill>
              <a:gsLst>
                <a:gs pos="0">
                  <a:srgbClr val="7FB75F"/>
                </a:gs>
                <a:gs pos="50000">
                  <a:srgbClr val="6EB141"/>
                </a:gs>
                <a:gs pos="100000">
                  <a:srgbClr val="5FA134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1960"/>
                </a:srgbClr>
              </a:outerShdw>
            </a:effectLst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4" name="Shape 744"/>
            <p:cNvSpPr txBox="1"/>
            <p:nvPr/>
          </p:nvSpPr>
          <p:spPr>
            <a:xfrm>
              <a:off x="1392369" y="1761750"/>
              <a:ext cx="443597" cy="2154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en-US" sz="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Lv 1</a:t>
              </a:r>
            </a:p>
          </p:txBody>
        </p:sp>
        <p:pic>
          <p:nvPicPr>
            <p:cNvPr id="745" name="Shape 745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366191" y="1749459"/>
              <a:ext cx="992706" cy="9927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46" name="Shape 746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483825" y="1872709"/>
              <a:ext cx="720515" cy="72051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47" name="Shape 747"/>
            <p:cNvSpPr/>
            <p:nvPr/>
          </p:nvSpPr>
          <p:spPr>
            <a:xfrm>
              <a:off x="1664675" y="2337646"/>
              <a:ext cx="212102" cy="212102"/>
            </a:xfrm>
            <a:prstGeom prst="star5">
              <a:avLst>
                <a:gd fmla="val 29462" name="adj"/>
                <a:gd fmla="val 105146" name="hf"/>
                <a:gd fmla="val 110557" name="vf"/>
              </a:avLst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1960"/>
                </a:srgbClr>
              </a:outerShdw>
            </a:effectLst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48" name="Shape 748"/>
          <p:cNvSpPr/>
          <p:nvPr/>
        </p:nvSpPr>
        <p:spPr>
          <a:xfrm>
            <a:off x="673712" y="2917199"/>
            <a:ext cx="2647918" cy="817111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9" name="Shape 749"/>
          <p:cNvSpPr txBox="1"/>
          <p:nvPr/>
        </p:nvSpPr>
        <p:spPr>
          <a:xfrm>
            <a:off x="1353341" y="3198616"/>
            <a:ext cx="944489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25000"/>
              <a:buFont typeface="Arial"/>
              <a:buNone/>
            </a:pPr>
            <a:r>
              <a:rPr b="1" i="0" lang="en-US" sz="12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군단 확장1</a:t>
            </a:r>
          </a:p>
        </p:txBody>
      </p:sp>
      <p:sp>
        <p:nvSpPr>
          <p:cNvPr id="750" name="Shape 750"/>
          <p:cNvSpPr/>
          <p:nvPr/>
        </p:nvSpPr>
        <p:spPr>
          <a:xfrm rot="5400000">
            <a:off x="1498776" y="2780164"/>
            <a:ext cx="222207" cy="400523"/>
          </a:xfrm>
          <a:prstGeom prst="homePlate">
            <a:avLst>
              <a:gd fmla="val 39208" name="adj"/>
            </a:avLst>
          </a:prstGeom>
          <a:gradFill>
            <a:gsLst>
              <a:gs pos="0">
                <a:srgbClr val="7FB75F"/>
              </a:gs>
              <a:gs pos="50000">
                <a:srgbClr val="6EB141"/>
              </a:gs>
              <a:gs pos="100000">
                <a:srgbClr val="5FA134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196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1" name="Shape 751"/>
          <p:cNvSpPr txBox="1"/>
          <p:nvPr/>
        </p:nvSpPr>
        <p:spPr>
          <a:xfrm>
            <a:off x="1394229" y="2849791"/>
            <a:ext cx="443597" cy="215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Lv 1</a:t>
            </a:r>
          </a:p>
        </p:txBody>
      </p:sp>
      <p:pic>
        <p:nvPicPr>
          <p:cNvPr id="752" name="Shape 75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68055" y="2837500"/>
            <a:ext cx="992706" cy="99270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53" name="Shape 753"/>
          <p:cNvGrpSpPr/>
          <p:nvPr/>
        </p:nvGrpSpPr>
        <p:grpSpPr>
          <a:xfrm>
            <a:off x="373586" y="3939695"/>
            <a:ext cx="2953578" cy="992706"/>
            <a:chOff x="366191" y="1749459"/>
            <a:chExt cx="2953578" cy="992706"/>
          </a:xfrm>
        </p:grpSpPr>
        <p:sp>
          <p:nvSpPr>
            <p:cNvPr id="754" name="Shape 754"/>
            <p:cNvSpPr/>
            <p:nvPr/>
          </p:nvSpPr>
          <p:spPr>
            <a:xfrm>
              <a:off x="671852" y="1829158"/>
              <a:ext cx="2647918" cy="817111"/>
            </a:xfrm>
            <a:prstGeom prst="rect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5" name="Shape 755"/>
            <p:cNvSpPr/>
            <p:nvPr/>
          </p:nvSpPr>
          <p:spPr>
            <a:xfrm>
              <a:off x="1416050" y="2337646"/>
              <a:ext cx="212102" cy="212102"/>
            </a:xfrm>
            <a:prstGeom prst="star5">
              <a:avLst>
                <a:gd fmla="val 29462" name="adj"/>
                <a:gd fmla="val 105146" name="hf"/>
                <a:gd fmla="val 110557" name="vf"/>
              </a:avLst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1960"/>
                </a:srgbClr>
              </a:outerShdw>
            </a:effectLst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6" name="Shape 756"/>
            <p:cNvSpPr txBox="1"/>
            <p:nvPr/>
          </p:nvSpPr>
          <p:spPr>
            <a:xfrm>
              <a:off x="1351482" y="2033950"/>
              <a:ext cx="854721" cy="2769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4"/>
                </a:buClr>
                <a:buSzPct val="25000"/>
                <a:buFont typeface="Arial"/>
                <a:buNone/>
              </a:pPr>
              <a:r>
                <a:rPr b="1" i="0" lang="en-US" sz="1200" u="none" cap="none" strike="noStrike">
                  <a:solidFill>
                    <a:schemeClr val="accent4"/>
                  </a:solidFill>
                  <a:latin typeface="Arial"/>
                  <a:ea typeface="Arial"/>
                  <a:cs typeface="Arial"/>
                  <a:sym typeface="Arial"/>
                </a:rPr>
                <a:t>연맹 우정</a:t>
              </a:r>
            </a:p>
          </p:txBody>
        </p:sp>
        <p:sp>
          <p:nvSpPr>
            <p:cNvPr id="757" name="Shape 757"/>
            <p:cNvSpPr/>
            <p:nvPr/>
          </p:nvSpPr>
          <p:spPr>
            <a:xfrm>
              <a:off x="1913299" y="2337646"/>
              <a:ext cx="212102" cy="212102"/>
            </a:xfrm>
            <a:prstGeom prst="star5">
              <a:avLst>
                <a:gd fmla="val 29462" name="adj"/>
                <a:gd fmla="val 105146" name="hf"/>
                <a:gd fmla="val 110557" name="vf"/>
              </a:avLst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1960"/>
                </a:srgbClr>
              </a:outerShdw>
            </a:effectLst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8" name="Shape 758"/>
            <p:cNvSpPr/>
            <p:nvPr/>
          </p:nvSpPr>
          <p:spPr>
            <a:xfrm>
              <a:off x="2161923" y="2337646"/>
              <a:ext cx="212102" cy="212102"/>
            </a:xfrm>
            <a:prstGeom prst="star5">
              <a:avLst>
                <a:gd fmla="val 29462" name="adj"/>
                <a:gd fmla="val 105146" name="hf"/>
                <a:gd fmla="val 110557" name="vf"/>
              </a:avLst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1960"/>
                </a:srgbClr>
              </a:outerShdw>
            </a:effectLst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9" name="Shape 759"/>
            <p:cNvSpPr/>
            <p:nvPr/>
          </p:nvSpPr>
          <p:spPr>
            <a:xfrm>
              <a:off x="2410547" y="2337646"/>
              <a:ext cx="212102" cy="212102"/>
            </a:xfrm>
            <a:prstGeom prst="star5">
              <a:avLst>
                <a:gd fmla="val 29462" name="adj"/>
                <a:gd fmla="val 105146" name="hf"/>
                <a:gd fmla="val 110557" name="vf"/>
              </a:avLst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1960"/>
                </a:srgbClr>
              </a:outerShdw>
            </a:effectLst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0" name="Shape 760"/>
            <p:cNvSpPr/>
            <p:nvPr/>
          </p:nvSpPr>
          <p:spPr>
            <a:xfrm rot="5400000">
              <a:off x="1496918" y="1692124"/>
              <a:ext cx="222207" cy="400523"/>
            </a:xfrm>
            <a:prstGeom prst="homePlate">
              <a:avLst>
                <a:gd fmla="val 39208" name="adj"/>
              </a:avLst>
            </a:prstGeom>
            <a:gradFill>
              <a:gsLst>
                <a:gs pos="0">
                  <a:srgbClr val="7FB75F"/>
                </a:gs>
                <a:gs pos="50000">
                  <a:srgbClr val="6EB141"/>
                </a:gs>
                <a:gs pos="100000">
                  <a:srgbClr val="5FA134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1960"/>
                </a:srgbClr>
              </a:outerShdw>
            </a:effectLst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761" name="Shape 761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366191" y="1749459"/>
              <a:ext cx="992706" cy="99270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62" name="Shape 762"/>
            <p:cNvSpPr/>
            <p:nvPr/>
          </p:nvSpPr>
          <p:spPr>
            <a:xfrm>
              <a:off x="1664675" y="2337646"/>
              <a:ext cx="212102" cy="212102"/>
            </a:xfrm>
            <a:prstGeom prst="star5">
              <a:avLst>
                <a:gd fmla="val 29462" name="adj"/>
                <a:gd fmla="val 105146" name="hf"/>
                <a:gd fmla="val 110557" name="vf"/>
              </a:avLst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1960"/>
                </a:srgbClr>
              </a:outerShdw>
            </a:effectLst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63" name="Shape 763"/>
          <p:cNvGrpSpPr/>
          <p:nvPr/>
        </p:nvGrpSpPr>
        <p:grpSpPr>
          <a:xfrm>
            <a:off x="375069" y="5051636"/>
            <a:ext cx="2953578" cy="992706"/>
            <a:chOff x="366191" y="1749459"/>
            <a:chExt cx="2953578" cy="992706"/>
          </a:xfrm>
        </p:grpSpPr>
        <p:sp>
          <p:nvSpPr>
            <p:cNvPr id="764" name="Shape 764"/>
            <p:cNvSpPr/>
            <p:nvPr/>
          </p:nvSpPr>
          <p:spPr>
            <a:xfrm>
              <a:off x="671852" y="1829158"/>
              <a:ext cx="2647918" cy="817111"/>
            </a:xfrm>
            <a:prstGeom prst="rect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5" name="Shape 765"/>
            <p:cNvSpPr/>
            <p:nvPr/>
          </p:nvSpPr>
          <p:spPr>
            <a:xfrm>
              <a:off x="1416050" y="2337646"/>
              <a:ext cx="212102" cy="212102"/>
            </a:xfrm>
            <a:prstGeom prst="star5">
              <a:avLst>
                <a:gd fmla="val 29462" name="adj"/>
                <a:gd fmla="val 105146" name="hf"/>
                <a:gd fmla="val 110557" name="vf"/>
              </a:avLst>
            </a:prstGeom>
            <a:solidFill>
              <a:srgbClr val="FFFF00"/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1960"/>
                </a:srgbClr>
              </a:outerShdw>
            </a:effectLst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6" name="Shape 766"/>
            <p:cNvSpPr txBox="1"/>
            <p:nvPr/>
          </p:nvSpPr>
          <p:spPr>
            <a:xfrm>
              <a:off x="1351482" y="2033950"/>
              <a:ext cx="854721" cy="2769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4"/>
                </a:buClr>
                <a:buSzPct val="25000"/>
                <a:buFont typeface="Arial"/>
                <a:buNone/>
              </a:pPr>
              <a:r>
                <a:rPr b="1" i="0" lang="en-US" sz="1200" u="none" cap="none" strike="noStrike">
                  <a:solidFill>
                    <a:schemeClr val="accent4"/>
                  </a:solidFill>
                  <a:latin typeface="Arial"/>
                  <a:ea typeface="Arial"/>
                  <a:cs typeface="Arial"/>
                  <a:sym typeface="Arial"/>
                </a:rPr>
                <a:t>도움의 손</a:t>
              </a:r>
            </a:p>
          </p:txBody>
        </p:sp>
        <p:sp>
          <p:nvSpPr>
            <p:cNvPr id="767" name="Shape 767"/>
            <p:cNvSpPr/>
            <p:nvPr/>
          </p:nvSpPr>
          <p:spPr>
            <a:xfrm>
              <a:off x="1913299" y="2337646"/>
              <a:ext cx="212102" cy="212102"/>
            </a:xfrm>
            <a:prstGeom prst="star5">
              <a:avLst>
                <a:gd fmla="val 29462" name="adj"/>
                <a:gd fmla="val 105146" name="hf"/>
                <a:gd fmla="val 110557" name="vf"/>
              </a:avLst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1960"/>
                </a:srgbClr>
              </a:outerShdw>
            </a:effectLst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8" name="Shape 768"/>
            <p:cNvSpPr/>
            <p:nvPr/>
          </p:nvSpPr>
          <p:spPr>
            <a:xfrm rot="5400000">
              <a:off x="1496918" y="1692124"/>
              <a:ext cx="222207" cy="400523"/>
            </a:xfrm>
            <a:prstGeom prst="homePlate">
              <a:avLst>
                <a:gd fmla="val 39208" name="adj"/>
              </a:avLst>
            </a:prstGeom>
            <a:gradFill>
              <a:gsLst>
                <a:gs pos="0">
                  <a:srgbClr val="7FB75F"/>
                </a:gs>
                <a:gs pos="50000">
                  <a:srgbClr val="6EB141"/>
                </a:gs>
                <a:gs pos="100000">
                  <a:srgbClr val="5FA134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1960"/>
                </a:srgbClr>
              </a:outerShdw>
            </a:effectLst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9" name="Shape 769"/>
            <p:cNvSpPr txBox="1"/>
            <p:nvPr/>
          </p:nvSpPr>
          <p:spPr>
            <a:xfrm>
              <a:off x="1392369" y="1761750"/>
              <a:ext cx="443597" cy="2154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en-US" sz="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Lv 1</a:t>
              </a:r>
            </a:p>
          </p:txBody>
        </p:sp>
        <p:pic>
          <p:nvPicPr>
            <p:cNvPr id="770" name="Shape 770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366191" y="1749459"/>
              <a:ext cx="992706" cy="99270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71" name="Shape 771"/>
            <p:cNvSpPr/>
            <p:nvPr/>
          </p:nvSpPr>
          <p:spPr>
            <a:xfrm>
              <a:off x="1664675" y="2337646"/>
              <a:ext cx="212102" cy="212102"/>
            </a:xfrm>
            <a:prstGeom prst="star5">
              <a:avLst>
                <a:gd fmla="val 29462" name="adj"/>
                <a:gd fmla="val 105146" name="hf"/>
                <a:gd fmla="val 110557" name="vf"/>
              </a:avLst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1960"/>
                </a:srgbClr>
              </a:outerShdw>
            </a:effectLst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772" name="Shape 772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488254" y="5185596"/>
            <a:ext cx="769203" cy="769203"/>
          </a:xfrm>
          <a:prstGeom prst="rect">
            <a:avLst/>
          </a:prstGeom>
          <a:noFill/>
          <a:ln>
            <a:noFill/>
          </a:ln>
        </p:spPr>
      </p:pic>
      <p:sp>
        <p:nvSpPr>
          <p:cNvPr id="773" name="Shape 773"/>
          <p:cNvSpPr txBox="1"/>
          <p:nvPr/>
        </p:nvSpPr>
        <p:spPr>
          <a:xfrm>
            <a:off x="2484308" y="4524257"/>
            <a:ext cx="1025936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Arial"/>
              <a:buNone/>
            </a:pPr>
            <a:r>
              <a:rPr b="1" i="0" lang="en-US" sz="105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Master</a:t>
            </a:r>
          </a:p>
        </p:txBody>
      </p:sp>
      <p:pic>
        <p:nvPicPr>
          <p:cNvPr id="774" name="Shape 774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440012" y="2909241"/>
            <a:ext cx="825071" cy="825071"/>
          </a:xfrm>
          <a:prstGeom prst="rect">
            <a:avLst/>
          </a:prstGeom>
          <a:noFill/>
          <a:ln>
            <a:noFill/>
          </a:ln>
        </p:spPr>
      </p:pic>
      <p:sp>
        <p:nvSpPr>
          <p:cNvPr id="775" name="Shape 775"/>
          <p:cNvSpPr/>
          <p:nvPr/>
        </p:nvSpPr>
        <p:spPr>
          <a:xfrm>
            <a:off x="272705" y="5824676"/>
            <a:ext cx="3218302" cy="39766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76" name="Shape 776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310227" y="5886448"/>
            <a:ext cx="477153" cy="477153"/>
          </a:xfrm>
          <a:prstGeom prst="rect">
            <a:avLst/>
          </a:prstGeom>
          <a:noFill/>
          <a:ln>
            <a:noFill/>
          </a:ln>
        </p:spPr>
      </p:pic>
      <p:pic>
        <p:nvPicPr>
          <p:cNvPr id="777" name="Shape 777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492654" y="4062492"/>
            <a:ext cx="730917" cy="730917"/>
          </a:xfrm>
          <a:prstGeom prst="rect">
            <a:avLst/>
          </a:prstGeom>
          <a:noFill/>
          <a:ln>
            <a:noFill/>
          </a:ln>
        </p:spPr>
      </p:pic>
      <p:sp>
        <p:nvSpPr>
          <p:cNvPr id="778" name="Shape 778"/>
          <p:cNvSpPr/>
          <p:nvPr/>
        </p:nvSpPr>
        <p:spPr>
          <a:xfrm rot="5400000">
            <a:off x="2175343" y="2781438"/>
            <a:ext cx="222207" cy="400523"/>
          </a:xfrm>
          <a:prstGeom prst="homePlate">
            <a:avLst>
              <a:gd fmla="val 39208" name="adj"/>
            </a:avLst>
          </a:prstGeom>
          <a:gradFill>
            <a:gsLst>
              <a:gs pos="0">
                <a:srgbClr val="7FB75F"/>
              </a:gs>
              <a:gs pos="50000">
                <a:srgbClr val="6EB141"/>
              </a:gs>
              <a:gs pos="100000">
                <a:srgbClr val="5FA134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196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9" name="Shape 779"/>
          <p:cNvSpPr txBox="1"/>
          <p:nvPr/>
        </p:nvSpPr>
        <p:spPr>
          <a:xfrm>
            <a:off x="2070796" y="2851066"/>
            <a:ext cx="443597" cy="215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Lv 2</a:t>
            </a:r>
          </a:p>
        </p:txBody>
      </p:sp>
      <p:sp>
        <p:nvSpPr>
          <p:cNvPr id="780" name="Shape 780"/>
          <p:cNvSpPr/>
          <p:nvPr/>
        </p:nvSpPr>
        <p:spPr>
          <a:xfrm>
            <a:off x="1843792" y="2842688"/>
            <a:ext cx="218124" cy="195915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flat" cmpd="sng" w="12700">
            <a:solidFill>
              <a:srgbClr val="AC5B2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1" name="Shape 781"/>
          <p:cNvSpPr/>
          <p:nvPr/>
        </p:nvSpPr>
        <p:spPr>
          <a:xfrm>
            <a:off x="1309748" y="3561225"/>
            <a:ext cx="1975998" cy="11426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03 : 05 : 00</a:t>
            </a:r>
          </a:p>
        </p:txBody>
      </p:sp>
      <p:sp>
        <p:nvSpPr>
          <p:cNvPr id="782" name="Shape 782"/>
          <p:cNvSpPr/>
          <p:nvPr/>
        </p:nvSpPr>
        <p:spPr>
          <a:xfrm>
            <a:off x="1314987" y="3560323"/>
            <a:ext cx="905687" cy="111600"/>
          </a:xfrm>
          <a:prstGeom prst="roundRect">
            <a:avLst>
              <a:gd fmla="val 16667" name="adj"/>
            </a:avLst>
          </a:prstGeom>
          <a:solidFill>
            <a:srgbClr val="7030A0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83" name="Shape 783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1192325" y="3477796"/>
            <a:ext cx="309975" cy="32852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vignette1.wikia.nocookie.net/the-lost-tower/images/4/44/Icon_honor_icon_ms_coin@2x.png/revision/latest?cb=20140727074215" id="784" name="Shape 784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2538766" y="828779"/>
            <a:ext cx="250821" cy="250821"/>
          </a:xfrm>
          <a:prstGeom prst="rect">
            <a:avLst/>
          </a:prstGeom>
          <a:noFill/>
          <a:ln>
            <a:noFill/>
          </a:ln>
        </p:spPr>
      </p:pic>
      <p:sp>
        <p:nvSpPr>
          <p:cNvPr id="785" name="Shape 785"/>
          <p:cNvSpPr/>
          <p:nvPr/>
        </p:nvSpPr>
        <p:spPr>
          <a:xfrm>
            <a:off x="2753725" y="795862"/>
            <a:ext cx="728082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999,999</a:t>
            </a:r>
          </a:p>
        </p:txBody>
      </p:sp>
      <p:sp>
        <p:nvSpPr>
          <p:cNvPr id="786" name="Shape 786"/>
          <p:cNvSpPr txBox="1"/>
          <p:nvPr/>
        </p:nvSpPr>
        <p:spPr>
          <a:xfrm>
            <a:off x="1399762" y="3951989"/>
            <a:ext cx="443597" cy="215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Lv 20</a:t>
            </a:r>
          </a:p>
        </p:txBody>
      </p:sp>
      <p:sp>
        <p:nvSpPr>
          <p:cNvPr id="787" name="Shape 787"/>
          <p:cNvSpPr/>
          <p:nvPr/>
        </p:nvSpPr>
        <p:spPr>
          <a:xfrm>
            <a:off x="821233" y="5886978"/>
            <a:ext cx="2173992" cy="435829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88" name="Shape 788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1145675" y="1161016"/>
            <a:ext cx="710454" cy="379550"/>
          </a:xfrm>
          <a:prstGeom prst="rect">
            <a:avLst/>
          </a:prstGeom>
          <a:noFill/>
          <a:ln>
            <a:noFill/>
          </a:ln>
        </p:spPr>
      </p:pic>
      <p:sp>
        <p:nvSpPr>
          <p:cNvPr id="789" name="Shape 789"/>
          <p:cNvSpPr txBox="1"/>
          <p:nvPr/>
        </p:nvSpPr>
        <p:spPr>
          <a:xfrm>
            <a:off x="1086669" y="1171887"/>
            <a:ext cx="795240" cy="3135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단계</a:t>
            </a:r>
          </a:p>
        </p:txBody>
      </p:sp>
      <p:sp>
        <p:nvSpPr>
          <p:cNvPr id="790" name="Shape 790"/>
          <p:cNvSpPr/>
          <p:nvPr/>
        </p:nvSpPr>
        <p:spPr>
          <a:xfrm>
            <a:off x="667345" y="5960542"/>
            <a:ext cx="2481770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2카테고리 조건 : 연구 레벨 0 / 8</a:t>
            </a:r>
          </a:p>
        </p:txBody>
      </p:sp>
      <p:sp>
        <p:nvSpPr>
          <p:cNvPr id="791" name="Shape 791"/>
          <p:cNvSpPr/>
          <p:nvPr/>
        </p:nvSpPr>
        <p:spPr>
          <a:xfrm>
            <a:off x="3030851" y="5975671"/>
            <a:ext cx="415800" cy="325937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/>
        </p:nvSpPr>
        <p:spPr>
          <a:xfrm>
            <a:off x="802433" y="391886"/>
            <a:ext cx="11389567" cy="63196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V1.0 – 2016.03.10 초안 작성</a:t>
            </a: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V1.1 – 2016.08.08 고도화 – Chris</a:t>
            </a: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V1.2 – 2016.08.16 사양서, 개요 일부 수정 – Chris</a:t>
            </a: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V1.3 – 2016.08.22 아래의 내용 수정</a:t>
            </a:r>
            <a:br>
              <a:rPr b="0" i="0" lang="en-US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        숙련 레벨, 숙련 경험치를 공헌 레벨, 공헌 경험치로 용어 수정</a:t>
            </a:r>
            <a:br>
              <a:rPr b="0" i="0" lang="en-US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        카테고리를 카테고리로 용어 변경 및 카테고리 관련 내용 추가</a:t>
            </a: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V1.4 – 2016 08 25 피드백 내용 수정 및 UI 수정</a:t>
            </a: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V1.5 - 2016 09 01 연맹 공헌 랭킹 추가</a:t>
            </a: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V1.6 – 2016 09 08 기획서 내용 수정</a:t>
            </a: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V1.7 – 2016 09 12 주간 공헌 랭킹 순위에 따른 보상메일 UI 추가 및 일부 기능 정의 수정</a:t>
            </a: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V1.8 – 2016 09 30 누락된 UI 추가</a:t>
            </a: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V1.9 – 2016 09 30 메일 UI 추가</a:t>
            </a: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V2.0 – 2016.10.05 누락된 UI 추가</a:t>
            </a: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5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Shape 796"/>
          <p:cNvSpPr txBox="1"/>
          <p:nvPr/>
        </p:nvSpPr>
        <p:spPr>
          <a:xfrm>
            <a:off x="194043" y="22644"/>
            <a:ext cx="5932788" cy="5824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2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연맹과학기술 </a:t>
            </a:r>
            <a:r>
              <a:rPr lang="en-US" sz="222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세부 정보</a:t>
            </a:r>
          </a:p>
        </p:txBody>
      </p:sp>
      <p:cxnSp>
        <p:nvCxnSpPr>
          <p:cNvPr id="797" name="Shape 797"/>
          <p:cNvCxnSpPr/>
          <p:nvPr/>
        </p:nvCxnSpPr>
        <p:spPr>
          <a:xfrm>
            <a:off x="272706" y="572943"/>
            <a:ext cx="4141978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798" name="Shape 798"/>
          <p:cNvSpPr txBox="1"/>
          <p:nvPr/>
        </p:nvSpPr>
        <p:spPr>
          <a:xfrm>
            <a:off x="4023055" y="767868"/>
            <a:ext cx="8168943" cy="4040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연맹과학기술 세부 정보 팝업입니다.</a:t>
            </a:r>
          </a:p>
        </p:txBody>
      </p:sp>
      <p:pic>
        <p:nvPicPr>
          <p:cNvPr id="799" name="Shape 79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2706" y="776747"/>
            <a:ext cx="3228464" cy="5687961"/>
          </a:xfrm>
          <a:prstGeom prst="rect">
            <a:avLst/>
          </a:prstGeom>
          <a:noFill/>
          <a:ln>
            <a:noFill/>
          </a:ln>
        </p:spPr>
      </p:pic>
      <p:sp>
        <p:nvSpPr>
          <p:cNvPr id="800" name="Shape 800"/>
          <p:cNvSpPr/>
          <p:nvPr/>
        </p:nvSpPr>
        <p:spPr>
          <a:xfrm>
            <a:off x="272706" y="1123245"/>
            <a:ext cx="3228464" cy="534146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01" name="Shape 801"/>
          <p:cNvGrpSpPr/>
          <p:nvPr/>
        </p:nvGrpSpPr>
        <p:grpSpPr>
          <a:xfrm>
            <a:off x="272703" y="6318234"/>
            <a:ext cx="3228467" cy="146475"/>
            <a:chOff x="4836921" y="3276616"/>
            <a:chExt cx="7263492" cy="304760"/>
          </a:xfrm>
        </p:grpSpPr>
        <p:pic>
          <p:nvPicPr>
            <p:cNvPr id="802" name="Shape 80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8468667" y="3276616"/>
              <a:ext cx="3631746" cy="3047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03" name="Shape 80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>
              <a:off x="4836921" y="3276616"/>
              <a:ext cx="3631746" cy="30476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804" name="Shape 80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72706" y="776747"/>
            <a:ext cx="3228468" cy="260150"/>
          </a:xfrm>
          <a:prstGeom prst="rect">
            <a:avLst/>
          </a:prstGeom>
          <a:noFill/>
          <a:ln>
            <a:noFill/>
          </a:ln>
        </p:spPr>
      </p:pic>
      <p:sp>
        <p:nvSpPr>
          <p:cNvPr id="805" name="Shape 805"/>
          <p:cNvSpPr txBox="1"/>
          <p:nvPr/>
        </p:nvSpPr>
        <p:spPr>
          <a:xfrm>
            <a:off x="300702" y="762733"/>
            <a:ext cx="3200471" cy="2784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연맹과학기술 &amp; 공헌</a:t>
            </a:r>
          </a:p>
        </p:txBody>
      </p:sp>
      <p:pic>
        <p:nvPicPr>
          <p:cNvPr id="806" name="Shape 80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53962" y="1158141"/>
            <a:ext cx="710454" cy="37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7" name="Shape 80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717592" y="1155412"/>
            <a:ext cx="710454" cy="384661"/>
          </a:xfrm>
          <a:prstGeom prst="rect">
            <a:avLst/>
          </a:prstGeom>
          <a:noFill/>
          <a:ln>
            <a:noFill/>
          </a:ln>
        </p:spPr>
      </p:pic>
      <p:pic>
        <p:nvPicPr>
          <p:cNvPr id="808" name="Shape 80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934016" y="1155412"/>
            <a:ext cx="710454" cy="384661"/>
          </a:xfrm>
          <a:prstGeom prst="rect">
            <a:avLst/>
          </a:prstGeom>
          <a:noFill/>
          <a:ln>
            <a:noFill/>
          </a:ln>
        </p:spPr>
      </p:pic>
      <p:sp>
        <p:nvSpPr>
          <p:cNvPr id="809" name="Shape 809"/>
          <p:cNvSpPr txBox="1"/>
          <p:nvPr/>
        </p:nvSpPr>
        <p:spPr>
          <a:xfrm>
            <a:off x="295216" y="1171887"/>
            <a:ext cx="795240" cy="3135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단계</a:t>
            </a:r>
          </a:p>
        </p:txBody>
      </p:sp>
      <p:sp>
        <p:nvSpPr>
          <p:cNvPr id="810" name="Shape 810"/>
          <p:cNvSpPr txBox="1"/>
          <p:nvPr/>
        </p:nvSpPr>
        <p:spPr>
          <a:xfrm>
            <a:off x="1880500" y="1171887"/>
            <a:ext cx="795240" cy="3135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1"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단계</a:t>
            </a:r>
          </a:p>
        </p:txBody>
      </p:sp>
      <p:sp>
        <p:nvSpPr>
          <p:cNvPr id="811" name="Shape 811"/>
          <p:cNvSpPr txBox="1"/>
          <p:nvPr/>
        </p:nvSpPr>
        <p:spPr>
          <a:xfrm>
            <a:off x="2669566" y="1171887"/>
            <a:ext cx="795240" cy="3135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b="1"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단계</a:t>
            </a:r>
          </a:p>
        </p:txBody>
      </p:sp>
      <p:sp>
        <p:nvSpPr>
          <p:cNvPr id="812" name="Shape 812"/>
          <p:cNvSpPr/>
          <p:nvPr/>
        </p:nvSpPr>
        <p:spPr>
          <a:xfrm>
            <a:off x="348907" y="1659307"/>
            <a:ext cx="3079144" cy="4155753"/>
          </a:xfrm>
          <a:prstGeom prst="roundRect">
            <a:avLst>
              <a:gd fmla="val 3686" name="adj"/>
            </a:avLst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13" name="Shape 813"/>
          <p:cNvGrpSpPr/>
          <p:nvPr/>
        </p:nvGrpSpPr>
        <p:grpSpPr>
          <a:xfrm>
            <a:off x="366191" y="1749459"/>
            <a:ext cx="2953578" cy="992706"/>
            <a:chOff x="366191" y="1749459"/>
            <a:chExt cx="2953578" cy="992706"/>
          </a:xfrm>
        </p:grpSpPr>
        <p:sp>
          <p:nvSpPr>
            <p:cNvPr id="814" name="Shape 814"/>
            <p:cNvSpPr/>
            <p:nvPr/>
          </p:nvSpPr>
          <p:spPr>
            <a:xfrm>
              <a:off x="671852" y="1829158"/>
              <a:ext cx="2647918" cy="817111"/>
            </a:xfrm>
            <a:prstGeom prst="rect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5" name="Shape 815"/>
            <p:cNvSpPr/>
            <p:nvPr/>
          </p:nvSpPr>
          <p:spPr>
            <a:xfrm>
              <a:off x="1416050" y="2337646"/>
              <a:ext cx="212102" cy="212102"/>
            </a:xfrm>
            <a:prstGeom prst="star5">
              <a:avLst>
                <a:gd fmla="val 29462" name="adj"/>
                <a:gd fmla="val 105146" name="hf"/>
                <a:gd fmla="val 110557" name="vf"/>
              </a:avLst>
            </a:prstGeom>
            <a:solidFill>
              <a:srgbClr val="FFFF00"/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1960"/>
                </a:srgbClr>
              </a:outerShdw>
            </a:effectLst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6" name="Shape 816"/>
            <p:cNvSpPr txBox="1"/>
            <p:nvPr/>
          </p:nvSpPr>
          <p:spPr>
            <a:xfrm>
              <a:off x="1351482" y="2033950"/>
              <a:ext cx="944489" cy="2769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4"/>
                </a:buClr>
                <a:buSzPct val="25000"/>
                <a:buFont typeface="Arial"/>
                <a:buNone/>
              </a:pPr>
              <a:r>
                <a:rPr b="1" i="0" lang="en-US" sz="1200" u="none" cap="none" strike="noStrike">
                  <a:solidFill>
                    <a:schemeClr val="accent4"/>
                  </a:solidFill>
                  <a:latin typeface="Arial"/>
                  <a:ea typeface="Arial"/>
                  <a:cs typeface="Arial"/>
                  <a:sym typeface="Arial"/>
                </a:rPr>
                <a:t>연맹 확장1</a:t>
              </a:r>
            </a:p>
          </p:txBody>
        </p:sp>
        <p:sp>
          <p:nvSpPr>
            <p:cNvPr id="817" name="Shape 817"/>
            <p:cNvSpPr/>
            <p:nvPr/>
          </p:nvSpPr>
          <p:spPr>
            <a:xfrm>
              <a:off x="1913299" y="2337646"/>
              <a:ext cx="212102" cy="212102"/>
            </a:xfrm>
            <a:prstGeom prst="star5">
              <a:avLst>
                <a:gd fmla="val 29462" name="adj"/>
                <a:gd fmla="val 105146" name="hf"/>
                <a:gd fmla="val 110557" name="vf"/>
              </a:avLst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1960"/>
                </a:srgbClr>
              </a:outerShdw>
            </a:effectLst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8" name="Shape 818"/>
            <p:cNvSpPr/>
            <p:nvPr/>
          </p:nvSpPr>
          <p:spPr>
            <a:xfrm>
              <a:off x="2161923" y="2337646"/>
              <a:ext cx="212102" cy="212102"/>
            </a:xfrm>
            <a:prstGeom prst="star5">
              <a:avLst>
                <a:gd fmla="val 29462" name="adj"/>
                <a:gd fmla="val 105146" name="hf"/>
                <a:gd fmla="val 110557" name="vf"/>
              </a:avLst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1960"/>
                </a:srgbClr>
              </a:outerShdw>
            </a:effectLst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9" name="Shape 819"/>
            <p:cNvSpPr/>
            <p:nvPr/>
          </p:nvSpPr>
          <p:spPr>
            <a:xfrm>
              <a:off x="2410547" y="2337646"/>
              <a:ext cx="212102" cy="212102"/>
            </a:xfrm>
            <a:prstGeom prst="star5">
              <a:avLst>
                <a:gd fmla="val 29462" name="adj"/>
                <a:gd fmla="val 105146" name="hf"/>
                <a:gd fmla="val 110557" name="vf"/>
              </a:avLst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1960"/>
                </a:srgbClr>
              </a:outerShdw>
            </a:effectLst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0" name="Shape 820"/>
            <p:cNvSpPr/>
            <p:nvPr/>
          </p:nvSpPr>
          <p:spPr>
            <a:xfrm>
              <a:off x="2737484" y="1869441"/>
              <a:ext cx="548258" cy="146748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en-US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추  천</a:t>
              </a:r>
            </a:p>
          </p:txBody>
        </p:sp>
        <p:sp>
          <p:nvSpPr>
            <p:cNvPr id="821" name="Shape 821"/>
            <p:cNvSpPr/>
            <p:nvPr/>
          </p:nvSpPr>
          <p:spPr>
            <a:xfrm rot="5400000">
              <a:off x="1496918" y="1692124"/>
              <a:ext cx="222207" cy="400523"/>
            </a:xfrm>
            <a:prstGeom prst="homePlate">
              <a:avLst>
                <a:gd fmla="val 39208" name="adj"/>
              </a:avLst>
            </a:prstGeom>
            <a:gradFill>
              <a:gsLst>
                <a:gs pos="0">
                  <a:srgbClr val="7FB75F"/>
                </a:gs>
                <a:gs pos="50000">
                  <a:srgbClr val="6EB141"/>
                </a:gs>
                <a:gs pos="100000">
                  <a:srgbClr val="5FA134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1960"/>
                </a:srgbClr>
              </a:outerShdw>
            </a:effectLst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2" name="Shape 822"/>
            <p:cNvSpPr txBox="1"/>
            <p:nvPr/>
          </p:nvSpPr>
          <p:spPr>
            <a:xfrm>
              <a:off x="1392369" y="1761750"/>
              <a:ext cx="443597" cy="2154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en-US" sz="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Lv 1</a:t>
              </a:r>
            </a:p>
          </p:txBody>
        </p:sp>
        <p:pic>
          <p:nvPicPr>
            <p:cNvPr id="823" name="Shape 823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366191" y="1749459"/>
              <a:ext cx="992706" cy="9927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24" name="Shape 824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483825" y="1872709"/>
              <a:ext cx="720515" cy="72051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25" name="Shape 825"/>
            <p:cNvSpPr/>
            <p:nvPr/>
          </p:nvSpPr>
          <p:spPr>
            <a:xfrm>
              <a:off x="1664675" y="2337646"/>
              <a:ext cx="212102" cy="212102"/>
            </a:xfrm>
            <a:prstGeom prst="star5">
              <a:avLst>
                <a:gd fmla="val 29462" name="adj"/>
                <a:gd fmla="val 105146" name="hf"/>
                <a:gd fmla="val 110557" name="vf"/>
              </a:avLst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1960"/>
                </a:srgbClr>
              </a:outerShdw>
            </a:effectLst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26" name="Shape 826"/>
          <p:cNvSpPr/>
          <p:nvPr/>
        </p:nvSpPr>
        <p:spPr>
          <a:xfrm>
            <a:off x="673712" y="2917199"/>
            <a:ext cx="2647918" cy="817111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7" name="Shape 827"/>
          <p:cNvSpPr txBox="1"/>
          <p:nvPr/>
        </p:nvSpPr>
        <p:spPr>
          <a:xfrm>
            <a:off x="1353341" y="3198616"/>
            <a:ext cx="944489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25000"/>
              <a:buFont typeface="Arial"/>
              <a:buNone/>
            </a:pPr>
            <a:r>
              <a:rPr b="1" i="0" lang="en-US" sz="12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군단 확장1</a:t>
            </a:r>
          </a:p>
        </p:txBody>
      </p:sp>
      <p:sp>
        <p:nvSpPr>
          <p:cNvPr id="828" name="Shape 828"/>
          <p:cNvSpPr/>
          <p:nvPr/>
        </p:nvSpPr>
        <p:spPr>
          <a:xfrm rot="5400000">
            <a:off x="1498776" y="2780164"/>
            <a:ext cx="222207" cy="400523"/>
          </a:xfrm>
          <a:prstGeom prst="homePlate">
            <a:avLst>
              <a:gd fmla="val 39208" name="adj"/>
            </a:avLst>
          </a:prstGeom>
          <a:gradFill>
            <a:gsLst>
              <a:gs pos="0">
                <a:srgbClr val="7FB75F"/>
              </a:gs>
              <a:gs pos="50000">
                <a:srgbClr val="6EB141"/>
              </a:gs>
              <a:gs pos="100000">
                <a:srgbClr val="5FA134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196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9" name="Shape 829"/>
          <p:cNvSpPr txBox="1"/>
          <p:nvPr/>
        </p:nvSpPr>
        <p:spPr>
          <a:xfrm>
            <a:off x="1394229" y="2849791"/>
            <a:ext cx="443597" cy="215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Lv 1</a:t>
            </a:r>
          </a:p>
        </p:txBody>
      </p:sp>
      <p:pic>
        <p:nvPicPr>
          <p:cNvPr id="830" name="Shape 83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68055" y="2837500"/>
            <a:ext cx="992706" cy="99270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31" name="Shape 831"/>
          <p:cNvGrpSpPr/>
          <p:nvPr/>
        </p:nvGrpSpPr>
        <p:grpSpPr>
          <a:xfrm>
            <a:off x="373586" y="3939695"/>
            <a:ext cx="2953578" cy="992706"/>
            <a:chOff x="366191" y="1749459"/>
            <a:chExt cx="2953578" cy="992706"/>
          </a:xfrm>
        </p:grpSpPr>
        <p:sp>
          <p:nvSpPr>
            <p:cNvPr id="832" name="Shape 832"/>
            <p:cNvSpPr/>
            <p:nvPr/>
          </p:nvSpPr>
          <p:spPr>
            <a:xfrm>
              <a:off x="671852" y="1829158"/>
              <a:ext cx="2647918" cy="817111"/>
            </a:xfrm>
            <a:prstGeom prst="rect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3" name="Shape 833"/>
            <p:cNvSpPr/>
            <p:nvPr/>
          </p:nvSpPr>
          <p:spPr>
            <a:xfrm>
              <a:off x="1416050" y="2337646"/>
              <a:ext cx="212102" cy="212102"/>
            </a:xfrm>
            <a:prstGeom prst="star5">
              <a:avLst>
                <a:gd fmla="val 29462" name="adj"/>
                <a:gd fmla="val 105146" name="hf"/>
                <a:gd fmla="val 110557" name="vf"/>
              </a:avLst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1960"/>
                </a:srgbClr>
              </a:outerShdw>
            </a:effectLst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4" name="Shape 834"/>
            <p:cNvSpPr txBox="1"/>
            <p:nvPr/>
          </p:nvSpPr>
          <p:spPr>
            <a:xfrm>
              <a:off x="1351482" y="2033950"/>
              <a:ext cx="854721" cy="2769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4"/>
                </a:buClr>
                <a:buSzPct val="25000"/>
                <a:buFont typeface="Arial"/>
                <a:buNone/>
              </a:pPr>
              <a:r>
                <a:rPr b="1" i="0" lang="en-US" sz="1200" u="none" cap="none" strike="noStrike">
                  <a:solidFill>
                    <a:schemeClr val="accent4"/>
                  </a:solidFill>
                  <a:latin typeface="Arial"/>
                  <a:ea typeface="Arial"/>
                  <a:cs typeface="Arial"/>
                  <a:sym typeface="Arial"/>
                </a:rPr>
                <a:t>연맹 우정</a:t>
              </a:r>
            </a:p>
          </p:txBody>
        </p:sp>
        <p:sp>
          <p:nvSpPr>
            <p:cNvPr id="835" name="Shape 835"/>
            <p:cNvSpPr/>
            <p:nvPr/>
          </p:nvSpPr>
          <p:spPr>
            <a:xfrm>
              <a:off x="1913299" y="2337646"/>
              <a:ext cx="212102" cy="212102"/>
            </a:xfrm>
            <a:prstGeom prst="star5">
              <a:avLst>
                <a:gd fmla="val 29462" name="adj"/>
                <a:gd fmla="val 105146" name="hf"/>
                <a:gd fmla="val 110557" name="vf"/>
              </a:avLst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1960"/>
                </a:srgbClr>
              </a:outerShdw>
            </a:effectLst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6" name="Shape 836"/>
            <p:cNvSpPr/>
            <p:nvPr/>
          </p:nvSpPr>
          <p:spPr>
            <a:xfrm>
              <a:off x="2161923" y="2337646"/>
              <a:ext cx="212102" cy="212102"/>
            </a:xfrm>
            <a:prstGeom prst="star5">
              <a:avLst>
                <a:gd fmla="val 29462" name="adj"/>
                <a:gd fmla="val 105146" name="hf"/>
                <a:gd fmla="val 110557" name="vf"/>
              </a:avLst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1960"/>
                </a:srgbClr>
              </a:outerShdw>
            </a:effectLst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7" name="Shape 837"/>
            <p:cNvSpPr/>
            <p:nvPr/>
          </p:nvSpPr>
          <p:spPr>
            <a:xfrm>
              <a:off x="2410547" y="2337646"/>
              <a:ext cx="212102" cy="212102"/>
            </a:xfrm>
            <a:prstGeom prst="star5">
              <a:avLst>
                <a:gd fmla="val 29462" name="adj"/>
                <a:gd fmla="val 105146" name="hf"/>
                <a:gd fmla="val 110557" name="vf"/>
              </a:avLst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1960"/>
                </a:srgbClr>
              </a:outerShdw>
            </a:effectLst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8" name="Shape 838"/>
            <p:cNvSpPr/>
            <p:nvPr/>
          </p:nvSpPr>
          <p:spPr>
            <a:xfrm rot="5400000">
              <a:off x="1496918" y="1692124"/>
              <a:ext cx="222207" cy="400523"/>
            </a:xfrm>
            <a:prstGeom prst="homePlate">
              <a:avLst>
                <a:gd fmla="val 39208" name="adj"/>
              </a:avLst>
            </a:prstGeom>
            <a:gradFill>
              <a:gsLst>
                <a:gs pos="0">
                  <a:srgbClr val="7FB75F"/>
                </a:gs>
                <a:gs pos="50000">
                  <a:srgbClr val="6EB141"/>
                </a:gs>
                <a:gs pos="100000">
                  <a:srgbClr val="5FA134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1960"/>
                </a:srgbClr>
              </a:outerShdw>
            </a:effectLst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839" name="Shape 839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366191" y="1749459"/>
              <a:ext cx="992706" cy="99270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40" name="Shape 840"/>
            <p:cNvSpPr/>
            <p:nvPr/>
          </p:nvSpPr>
          <p:spPr>
            <a:xfrm>
              <a:off x="1664675" y="2337646"/>
              <a:ext cx="212102" cy="212102"/>
            </a:xfrm>
            <a:prstGeom prst="star5">
              <a:avLst>
                <a:gd fmla="val 29462" name="adj"/>
                <a:gd fmla="val 105146" name="hf"/>
                <a:gd fmla="val 110557" name="vf"/>
              </a:avLst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1960"/>
                </a:srgbClr>
              </a:outerShdw>
            </a:effectLst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41" name="Shape 841"/>
          <p:cNvGrpSpPr/>
          <p:nvPr/>
        </p:nvGrpSpPr>
        <p:grpSpPr>
          <a:xfrm>
            <a:off x="375069" y="5051636"/>
            <a:ext cx="2953578" cy="992706"/>
            <a:chOff x="366191" y="1749459"/>
            <a:chExt cx="2953578" cy="992706"/>
          </a:xfrm>
        </p:grpSpPr>
        <p:sp>
          <p:nvSpPr>
            <p:cNvPr id="842" name="Shape 842"/>
            <p:cNvSpPr/>
            <p:nvPr/>
          </p:nvSpPr>
          <p:spPr>
            <a:xfrm>
              <a:off x="671852" y="1829158"/>
              <a:ext cx="2647918" cy="817111"/>
            </a:xfrm>
            <a:prstGeom prst="rect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3" name="Shape 843"/>
            <p:cNvSpPr/>
            <p:nvPr/>
          </p:nvSpPr>
          <p:spPr>
            <a:xfrm>
              <a:off x="1416050" y="2337646"/>
              <a:ext cx="212102" cy="212102"/>
            </a:xfrm>
            <a:prstGeom prst="star5">
              <a:avLst>
                <a:gd fmla="val 29462" name="adj"/>
                <a:gd fmla="val 105146" name="hf"/>
                <a:gd fmla="val 110557" name="vf"/>
              </a:avLst>
            </a:prstGeom>
            <a:solidFill>
              <a:srgbClr val="FFFF00"/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1960"/>
                </a:srgbClr>
              </a:outerShdw>
            </a:effectLst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4" name="Shape 844"/>
            <p:cNvSpPr txBox="1"/>
            <p:nvPr/>
          </p:nvSpPr>
          <p:spPr>
            <a:xfrm>
              <a:off x="1351482" y="2033950"/>
              <a:ext cx="854721" cy="2769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4"/>
                </a:buClr>
                <a:buSzPct val="25000"/>
                <a:buFont typeface="Arial"/>
                <a:buNone/>
              </a:pPr>
              <a:r>
                <a:rPr b="1" i="0" lang="en-US" sz="1200" u="none" cap="none" strike="noStrike">
                  <a:solidFill>
                    <a:schemeClr val="accent4"/>
                  </a:solidFill>
                  <a:latin typeface="Arial"/>
                  <a:ea typeface="Arial"/>
                  <a:cs typeface="Arial"/>
                  <a:sym typeface="Arial"/>
                </a:rPr>
                <a:t>도움의 손</a:t>
              </a:r>
            </a:p>
          </p:txBody>
        </p:sp>
        <p:sp>
          <p:nvSpPr>
            <p:cNvPr id="845" name="Shape 845"/>
            <p:cNvSpPr/>
            <p:nvPr/>
          </p:nvSpPr>
          <p:spPr>
            <a:xfrm>
              <a:off x="1913299" y="2337646"/>
              <a:ext cx="212102" cy="212102"/>
            </a:xfrm>
            <a:prstGeom prst="star5">
              <a:avLst>
                <a:gd fmla="val 29462" name="adj"/>
                <a:gd fmla="val 105146" name="hf"/>
                <a:gd fmla="val 110557" name="vf"/>
              </a:avLst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1960"/>
                </a:srgbClr>
              </a:outerShdw>
            </a:effectLst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6" name="Shape 846"/>
            <p:cNvSpPr/>
            <p:nvPr/>
          </p:nvSpPr>
          <p:spPr>
            <a:xfrm rot="5400000">
              <a:off x="1496918" y="1692124"/>
              <a:ext cx="222207" cy="400523"/>
            </a:xfrm>
            <a:prstGeom prst="homePlate">
              <a:avLst>
                <a:gd fmla="val 39208" name="adj"/>
              </a:avLst>
            </a:prstGeom>
            <a:gradFill>
              <a:gsLst>
                <a:gs pos="0">
                  <a:srgbClr val="7FB75F"/>
                </a:gs>
                <a:gs pos="50000">
                  <a:srgbClr val="6EB141"/>
                </a:gs>
                <a:gs pos="100000">
                  <a:srgbClr val="5FA134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1960"/>
                </a:srgbClr>
              </a:outerShdw>
            </a:effectLst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7" name="Shape 847"/>
            <p:cNvSpPr txBox="1"/>
            <p:nvPr/>
          </p:nvSpPr>
          <p:spPr>
            <a:xfrm>
              <a:off x="1392369" y="1761750"/>
              <a:ext cx="443597" cy="2154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en-US" sz="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Lv 1</a:t>
              </a:r>
            </a:p>
          </p:txBody>
        </p:sp>
        <p:pic>
          <p:nvPicPr>
            <p:cNvPr id="848" name="Shape 848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366191" y="1749459"/>
              <a:ext cx="992706" cy="99270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49" name="Shape 849"/>
            <p:cNvSpPr/>
            <p:nvPr/>
          </p:nvSpPr>
          <p:spPr>
            <a:xfrm>
              <a:off x="1664675" y="2337646"/>
              <a:ext cx="212102" cy="212102"/>
            </a:xfrm>
            <a:prstGeom prst="star5">
              <a:avLst>
                <a:gd fmla="val 29462" name="adj"/>
                <a:gd fmla="val 105146" name="hf"/>
                <a:gd fmla="val 110557" name="vf"/>
              </a:avLst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1960"/>
                </a:srgbClr>
              </a:outerShdw>
            </a:effectLst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850" name="Shape 850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488254" y="5185596"/>
            <a:ext cx="769203" cy="769203"/>
          </a:xfrm>
          <a:prstGeom prst="rect">
            <a:avLst/>
          </a:prstGeom>
          <a:noFill/>
          <a:ln>
            <a:noFill/>
          </a:ln>
        </p:spPr>
      </p:pic>
      <p:sp>
        <p:nvSpPr>
          <p:cNvPr id="851" name="Shape 851"/>
          <p:cNvSpPr txBox="1"/>
          <p:nvPr/>
        </p:nvSpPr>
        <p:spPr>
          <a:xfrm>
            <a:off x="2484308" y="4524257"/>
            <a:ext cx="1025936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Arial"/>
              <a:buNone/>
            </a:pPr>
            <a:r>
              <a:rPr b="1" i="0" lang="en-US" sz="105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Master</a:t>
            </a:r>
          </a:p>
        </p:txBody>
      </p:sp>
      <p:pic>
        <p:nvPicPr>
          <p:cNvPr id="852" name="Shape 852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440012" y="2909241"/>
            <a:ext cx="825071" cy="825071"/>
          </a:xfrm>
          <a:prstGeom prst="rect">
            <a:avLst/>
          </a:prstGeom>
          <a:noFill/>
          <a:ln>
            <a:noFill/>
          </a:ln>
        </p:spPr>
      </p:pic>
      <p:sp>
        <p:nvSpPr>
          <p:cNvPr id="853" name="Shape 853"/>
          <p:cNvSpPr/>
          <p:nvPr/>
        </p:nvSpPr>
        <p:spPr>
          <a:xfrm>
            <a:off x="272705" y="5824676"/>
            <a:ext cx="3218302" cy="39766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54" name="Shape 854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310227" y="5886448"/>
            <a:ext cx="477153" cy="477153"/>
          </a:xfrm>
          <a:prstGeom prst="rect">
            <a:avLst/>
          </a:prstGeom>
          <a:noFill/>
          <a:ln>
            <a:noFill/>
          </a:ln>
        </p:spPr>
      </p:pic>
      <p:pic>
        <p:nvPicPr>
          <p:cNvPr id="855" name="Shape 855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492654" y="4062492"/>
            <a:ext cx="730917" cy="730917"/>
          </a:xfrm>
          <a:prstGeom prst="rect">
            <a:avLst/>
          </a:prstGeom>
          <a:noFill/>
          <a:ln>
            <a:noFill/>
          </a:ln>
        </p:spPr>
      </p:pic>
      <p:sp>
        <p:nvSpPr>
          <p:cNvPr id="856" name="Shape 856"/>
          <p:cNvSpPr/>
          <p:nvPr/>
        </p:nvSpPr>
        <p:spPr>
          <a:xfrm rot="5400000">
            <a:off x="2175343" y="2781438"/>
            <a:ext cx="222207" cy="400523"/>
          </a:xfrm>
          <a:prstGeom prst="homePlate">
            <a:avLst>
              <a:gd fmla="val 39208" name="adj"/>
            </a:avLst>
          </a:prstGeom>
          <a:gradFill>
            <a:gsLst>
              <a:gs pos="0">
                <a:srgbClr val="7FB75F"/>
              </a:gs>
              <a:gs pos="50000">
                <a:srgbClr val="6EB141"/>
              </a:gs>
              <a:gs pos="100000">
                <a:srgbClr val="5FA134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196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7" name="Shape 857"/>
          <p:cNvSpPr txBox="1"/>
          <p:nvPr/>
        </p:nvSpPr>
        <p:spPr>
          <a:xfrm>
            <a:off x="2070796" y="2851066"/>
            <a:ext cx="443597" cy="215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Lv 2</a:t>
            </a:r>
          </a:p>
        </p:txBody>
      </p:sp>
      <p:sp>
        <p:nvSpPr>
          <p:cNvPr id="858" name="Shape 858"/>
          <p:cNvSpPr/>
          <p:nvPr/>
        </p:nvSpPr>
        <p:spPr>
          <a:xfrm>
            <a:off x="1843792" y="2842688"/>
            <a:ext cx="218124" cy="195915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flat" cmpd="sng" w="12700">
            <a:solidFill>
              <a:srgbClr val="AC5B2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9" name="Shape 859"/>
          <p:cNvSpPr/>
          <p:nvPr/>
        </p:nvSpPr>
        <p:spPr>
          <a:xfrm>
            <a:off x="1309748" y="3561225"/>
            <a:ext cx="1975998" cy="11426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03 : 05 : 00</a:t>
            </a:r>
          </a:p>
        </p:txBody>
      </p:sp>
      <p:sp>
        <p:nvSpPr>
          <p:cNvPr id="860" name="Shape 860"/>
          <p:cNvSpPr/>
          <p:nvPr/>
        </p:nvSpPr>
        <p:spPr>
          <a:xfrm>
            <a:off x="1314987" y="3560323"/>
            <a:ext cx="905687" cy="111600"/>
          </a:xfrm>
          <a:prstGeom prst="roundRect">
            <a:avLst>
              <a:gd fmla="val 16667" name="adj"/>
            </a:avLst>
          </a:prstGeom>
          <a:solidFill>
            <a:srgbClr val="7030A0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61" name="Shape 861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1192325" y="3477796"/>
            <a:ext cx="309975" cy="32852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vignette1.wikia.nocookie.net/the-lost-tower/images/4/44/Icon_honor_icon_ms_coin@2x.png/revision/latest?cb=20140727074215" id="862" name="Shape 862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2538766" y="828779"/>
            <a:ext cx="250821" cy="250821"/>
          </a:xfrm>
          <a:prstGeom prst="rect">
            <a:avLst/>
          </a:prstGeom>
          <a:noFill/>
          <a:ln>
            <a:noFill/>
          </a:ln>
        </p:spPr>
      </p:pic>
      <p:sp>
        <p:nvSpPr>
          <p:cNvPr id="863" name="Shape 863"/>
          <p:cNvSpPr/>
          <p:nvPr/>
        </p:nvSpPr>
        <p:spPr>
          <a:xfrm>
            <a:off x="2753725" y="795862"/>
            <a:ext cx="728082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999,999</a:t>
            </a:r>
          </a:p>
        </p:txBody>
      </p:sp>
      <p:sp>
        <p:nvSpPr>
          <p:cNvPr id="864" name="Shape 864"/>
          <p:cNvSpPr txBox="1"/>
          <p:nvPr/>
        </p:nvSpPr>
        <p:spPr>
          <a:xfrm>
            <a:off x="1399762" y="3951989"/>
            <a:ext cx="443597" cy="215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Lv 20</a:t>
            </a:r>
          </a:p>
        </p:txBody>
      </p:sp>
      <p:pic>
        <p:nvPicPr>
          <p:cNvPr id="865" name="Shape 865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1145675" y="1161016"/>
            <a:ext cx="710454" cy="379550"/>
          </a:xfrm>
          <a:prstGeom prst="rect">
            <a:avLst/>
          </a:prstGeom>
          <a:noFill/>
          <a:ln>
            <a:noFill/>
          </a:ln>
        </p:spPr>
      </p:pic>
      <p:sp>
        <p:nvSpPr>
          <p:cNvPr id="866" name="Shape 866"/>
          <p:cNvSpPr txBox="1"/>
          <p:nvPr/>
        </p:nvSpPr>
        <p:spPr>
          <a:xfrm>
            <a:off x="1086669" y="1171887"/>
            <a:ext cx="795240" cy="3135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단계</a:t>
            </a:r>
          </a:p>
        </p:txBody>
      </p:sp>
      <p:sp>
        <p:nvSpPr>
          <p:cNvPr id="867" name="Shape 867"/>
          <p:cNvSpPr/>
          <p:nvPr/>
        </p:nvSpPr>
        <p:spPr>
          <a:xfrm>
            <a:off x="809387" y="5960542"/>
            <a:ext cx="2481770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2카테고리 조건 : 연구 레벨 0 / 8</a:t>
            </a:r>
          </a:p>
        </p:txBody>
      </p:sp>
      <p:sp>
        <p:nvSpPr>
          <p:cNvPr id="868" name="Shape 868"/>
          <p:cNvSpPr/>
          <p:nvPr/>
        </p:nvSpPr>
        <p:spPr>
          <a:xfrm>
            <a:off x="263800" y="760054"/>
            <a:ext cx="3228464" cy="5703537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9" name="Shape 869"/>
          <p:cNvSpPr/>
          <p:nvPr/>
        </p:nvSpPr>
        <p:spPr>
          <a:xfrm>
            <a:off x="362498" y="1260284"/>
            <a:ext cx="3041362" cy="4067401"/>
          </a:xfrm>
          <a:prstGeom prst="roundRect">
            <a:avLst>
              <a:gd fmla="val 2314" name="adj"/>
            </a:avLst>
          </a:prstGeom>
          <a:solidFill>
            <a:srgbClr val="262626"/>
          </a:solidFill>
          <a:ln cap="flat" cmpd="sng" w="1270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70" name="Shape 870"/>
          <p:cNvCxnSpPr/>
          <p:nvPr/>
        </p:nvCxnSpPr>
        <p:spPr>
          <a:xfrm>
            <a:off x="463254" y="1620998"/>
            <a:ext cx="2850776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871" name="Shape 871"/>
          <p:cNvSpPr/>
          <p:nvPr/>
        </p:nvSpPr>
        <p:spPr>
          <a:xfrm>
            <a:off x="1351719" y="1295884"/>
            <a:ext cx="106471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확장1</a:t>
            </a:r>
          </a:p>
        </p:txBody>
      </p:sp>
      <p:sp>
        <p:nvSpPr>
          <p:cNvPr id="872" name="Shape 872"/>
          <p:cNvSpPr/>
          <p:nvPr/>
        </p:nvSpPr>
        <p:spPr>
          <a:xfrm>
            <a:off x="1442819" y="1797581"/>
            <a:ext cx="1269623" cy="600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현재레벨 :    10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다음레벨 :    11</a:t>
            </a:r>
          </a:p>
        </p:txBody>
      </p:sp>
      <p:sp>
        <p:nvSpPr>
          <p:cNvPr id="873" name="Shape 873"/>
          <p:cNvSpPr/>
          <p:nvPr/>
        </p:nvSpPr>
        <p:spPr>
          <a:xfrm>
            <a:off x="504372" y="2548250"/>
            <a:ext cx="2729617" cy="256497"/>
          </a:xfrm>
          <a:prstGeom prst="roundRect">
            <a:avLst>
              <a:gd fmla="val 16667" name="adj"/>
            </a:avLst>
          </a:prstGeom>
          <a:solidFill>
            <a:schemeClr val="lt1">
              <a:alpha val="20000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4" name="Shape 874"/>
          <p:cNvSpPr/>
          <p:nvPr/>
        </p:nvSpPr>
        <p:spPr>
          <a:xfrm>
            <a:off x="1159859" y="2561384"/>
            <a:ext cx="1428596" cy="246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연맹인원수 제한 증가</a:t>
            </a:r>
          </a:p>
        </p:txBody>
      </p:sp>
      <p:sp>
        <p:nvSpPr>
          <p:cNvPr id="875" name="Shape 875"/>
          <p:cNvSpPr/>
          <p:nvPr/>
        </p:nvSpPr>
        <p:spPr>
          <a:xfrm>
            <a:off x="501354" y="3159159"/>
            <a:ext cx="2793627" cy="402227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6" name="Shape 876"/>
          <p:cNvSpPr/>
          <p:nvPr/>
        </p:nvSpPr>
        <p:spPr>
          <a:xfrm>
            <a:off x="837401" y="3385019"/>
            <a:ext cx="2349119" cy="11426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7" name="Shape 877"/>
          <p:cNvSpPr/>
          <p:nvPr/>
        </p:nvSpPr>
        <p:spPr>
          <a:xfrm>
            <a:off x="848994" y="3384117"/>
            <a:ext cx="905687" cy="111600"/>
          </a:xfrm>
          <a:prstGeom prst="roundRect">
            <a:avLst>
              <a:gd fmla="val 16667" name="adj"/>
            </a:avLst>
          </a:prstGeom>
          <a:solidFill>
            <a:srgbClr val="7030A0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8" name="Shape 878"/>
          <p:cNvSpPr/>
          <p:nvPr/>
        </p:nvSpPr>
        <p:spPr>
          <a:xfrm>
            <a:off x="609833" y="3284860"/>
            <a:ext cx="266138" cy="257371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79" name="Shape 879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 rot="2336921">
            <a:off x="642315" y="3310894"/>
            <a:ext cx="216513" cy="228239"/>
          </a:xfrm>
          <a:prstGeom prst="rect">
            <a:avLst/>
          </a:prstGeom>
          <a:noFill/>
          <a:ln>
            <a:noFill/>
          </a:ln>
        </p:spPr>
      </p:pic>
      <p:sp>
        <p:nvSpPr>
          <p:cNvPr id="880" name="Shape 880"/>
          <p:cNvSpPr/>
          <p:nvPr/>
        </p:nvSpPr>
        <p:spPr>
          <a:xfrm>
            <a:off x="1347569" y="3146633"/>
            <a:ext cx="1045479" cy="246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28,400/64,000</a:t>
            </a:r>
          </a:p>
        </p:txBody>
      </p:sp>
      <p:pic>
        <p:nvPicPr>
          <p:cNvPr id="881" name="Shape 881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1123601" y="2850175"/>
            <a:ext cx="262065" cy="251427"/>
          </a:xfrm>
          <a:prstGeom prst="rect">
            <a:avLst/>
          </a:prstGeom>
          <a:noFill/>
          <a:ln>
            <a:noFill/>
          </a:ln>
        </p:spPr>
      </p:pic>
      <p:pic>
        <p:nvPicPr>
          <p:cNvPr id="882" name="Shape 882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1455298" y="2850175"/>
            <a:ext cx="262065" cy="251427"/>
          </a:xfrm>
          <a:prstGeom prst="rect">
            <a:avLst/>
          </a:prstGeom>
          <a:noFill/>
          <a:ln>
            <a:noFill/>
          </a:ln>
        </p:spPr>
      </p:pic>
      <p:pic>
        <p:nvPicPr>
          <p:cNvPr id="883" name="Shape 883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1786992" y="2850175"/>
            <a:ext cx="262065" cy="251427"/>
          </a:xfrm>
          <a:prstGeom prst="rect">
            <a:avLst/>
          </a:prstGeom>
          <a:noFill/>
          <a:ln>
            <a:noFill/>
          </a:ln>
        </p:spPr>
      </p:pic>
      <p:pic>
        <p:nvPicPr>
          <p:cNvPr id="884" name="Shape 884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2118685" y="2850175"/>
            <a:ext cx="262065" cy="251427"/>
          </a:xfrm>
          <a:prstGeom prst="rect">
            <a:avLst/>
          </a:prstGeom>
          <a:noFill/>
          <a:ln>
            <a:noFill/>
          </a:ln>
        </p:spPr>
      </p:pic>
      <p:pic>
        <p:nvPicPr>
          <p:cNvPr id="885" name="Shape 885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2450377" y="2850176"/>
            <a:ext cx="262065" cy="251427"/>
          </a:xfrm>
          <a:prstGeom prst="rect">
            <a:avLst/>
          </a:prstGeom>
          <a:noFill/>
          <a:ln>
            <a:noFill/>
          </a:ln>
        </p:spPr>
      </p:pic>
      <p:sp>
        <p:nvSpPr>
          <p:cNvPr id="886" name="Shape 886"/>
          <p:cNvSpPr/>
          <p:nvPr/>
        </p:nvSpPr>
        <p:spPr>
          <a:xfrm>
            <a:off x="548568" y="3910644"/>
            <a:ext cx="2729619" cy="402227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7" name="Shape 887"/>
          <p:cNvSpPr/>
          <p:nvPr/>
        </p:nvSpPr>
        <p:spPr>
          <a:xfrm>
            <a:off x="614802" y="3974623"/>
            <a:ext cx="2588464" cy="282149"/>
          </a:xfrm>
          <a:prstGeom prst="roundRect">
            <a:avLst>
              <a:gd fmla="val 16667" name="adj"/>
            </a:avLst>
          </a:prstGeom>
          <a:solidFill>
            <a:schemeClr val="dk1">
              <a:alpha val="58039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88" name="Shape 888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 rot="2336921">
            <a:off x="622290" y="4005886"/>
            <a:ext cx="216513" cy="228239"/>
          </a:xfrm>
          <a:prstGeom prst="rect">
            <a:avLst/>
          </a:prstGeom>
          <a:noFill/>
          <a:ln>
            <a:noFill/>
          </a:ln>
        </p:spPr>
      </p:pic>
      <p:sp>
        <p:nvSpPr>
          <p:cNvPr id="889" name="Shape 889"/>
          <p:cNvSpPr/>
          <p:nvPr/>
        </p:nvSpPr>
        <p:spPr>
          <a:xfrm>
            <a:off x="800566" y="3998280"/>
            <a:ext cx="388248" cy="2616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40 </a:t>
            </a:r>
          </a:p>
        </p:txBody>
      </p:sp>
      <p:pic>
        <p:nvPicPr>
          <p:cNvPr descr="http://vignette1.wikia.nocookie.net/the-lost-tower/images/4/44/Icon_honor_icon_ms_coin@2x.png/revision/latest?cb=20140727074215" id="890" name="Shape 890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1464542" y="4012494"/>
            <a:ext cx="228021" cy="228021"/>
          </a:xfrm>
          <a:prstGeom prst="rect">
            <a:avLst/>
          </a:prstGeom>
          <a:noFill/>
          <a:ln>
            <a:noFill/>
          </a:ln>
        </p:spPr>
      </p:pic>
      <p:sp>
        <p:nvSpPr>
          <p:cNvPr id="891" name="Shape 891"/>
          <p:cNvSpPr/>
          <p:nvPr/>
        </p:nvSpPr>
        <p:spPr>
          <a:xfrm>
            <a:off x="1634282" y="3998280"/>
            <a:ext cx="415498" cy="2616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200</a:t>
            </a:r>
          </a:p>
        </p:txBody>
      </p:sp>
      <p:sp>
        <p:nvSpPr>
          <p:cNvPr id="892" name="Shape 892"/>
          <p:cNvSpPr/>
          <p:nvPr/>
        </p:nvSpPr>
        <p:spPr>
          <a:xfrm>
            <a:off x="2456316" y="3950182"/>
            <a:ext cx="784408" cy="323149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3000</a:t>
            </a:r>
          </a:p>
        </p:txBody>
      </p:sp>
      <p:pic>
        <p:nvPicPr>
          <p:cNvPr id="893" name="Shape 893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2500199" y="4005155"/>
            <a:ext cx="237905" cy="229092"/>
          </a:xfrm>
          <a:prstGeom prst="rect">
            <a:avLst/>
          </a:prstGeom>
          <a:noFill/>
          <a:ln>
            <a:noFill/>
          </a:ln>
        </p:spPr>
      </p:pic>
      <p:sp>
        <p:nvSpPr>
          <p:cNvPr id="894" name="Shape 894"/>
          <p:cNvSpPr/>
          <p:nvPr/>
        </p:nvSpPr>
        <p:spPr>
          <a:xfrm>
            <a:off x="1496451" y="3594973"/>
            <a:ext cx="803425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25000"/>
              <a:buFont typeface="Arial"/>
              <a:buNone/>
            </a:pPr>
            <a:r>
              <a:rPr b="1" i="0" lang="en-US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02:03:30</a:t>
            </a:r>
          </a:p>
        </p:txBody>
      </p:sp>
      <p:sp>
        <p:nvSpPr>
          <p:cNvPr id="895" name="Shape 895"/>
          <p:cNvSpPr/>
          <p:nvPr/>
        </p:nvSpPr>
        <p:spPr>
          <a:xfrm>
            <a:off x="557533" y="4376810"/>
            <a:ext cx="2729619" cy="402227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6" name="Shape 896"/>
          <p:cNvSpPr/>
          <p:nvPr/>
        </p:nvSpPr>
        <p:spPr>
          <a:xfrm>
            <a:off x="623768" y="4440789"/>
            <a:ext cx="2588464" cy="282149"/>
          </a:xfrm>
          <a:prstGeom prst="roundRect">
            <a:avLst>
              <a:gd fmla="val 16667" name="adj"/>
            </a:avLst>
          </a:prstGeom>
          <a:solidFill>
            <a:schemeClr val="dk1">
              <a:alpha val="58039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97" name="Shape 897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 rot="2336921">
            <a:off x="631257" y="4472050"/>
            <a:ext cx="216513" cy="228239"/>
          </a:xfrm>
          <a:prstGeom prst="rect">
            <a:avLst/>
          </a:prstGeom>
          <a:noFill/>
          <a:ln>
            <a:noFill/>
          </a:ln>
        </p:spPr>
      </p:pic>
      <p:sp>
        <p:nvSpPr>
          <p:cNvPr id="898" name="Shape 898"/>
          <p:cNvSpPr/>
          <p:nvPr/>
        </p:nvSpPr>
        <p:spPr>
          <a:xfrm>
            <a:off x="809531" y="4464446"/>
            <a:ext cx="415498" cy="2616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200</a:t>
            </a:r>
          </a:p>
        </p:txBody>
      </p:sp>
      <p:pic>
        <p:nvPicPr>
          <p:cNvPr descr="http://vignette1.wikia.nocookie.net/the-lost-tower/images/4/44/Icon_honor_icon_ms_coin@2x.png/revision/latest?cb=20140727074215" id="899" name="Shape 899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1473508" y="4478660"/>
            <a:ext cx="228021" cy="228021"/>
          </a:xfrm>
          <a:prstGeom prst="rect">
            <a:avLst/>
          </a:prstGeom>
          <a:noFill/>
          <a:ln>
            <a:noFill/>
          </a:ln>
        </p:spPr>
      </p:pic>
      <p:sp>
        <p:nvSpPr>
          <p:cNvPr id="900" name="Shape 900"/>
          <p:cNvSpPr/>
          <p:nvPr/>
        </p:nvSpPr>
        <p:spPr>
          <a:xfrm>
            <a:off x="1643246" y="4464444"/>
            <a:ext cx="492441" cy="2616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1000</a:t>
            </a:r>
          </a:p>
        </p:txBody>
      </p:sp>
      <p:sp>
        <p:nvSpPr>
          <p:cNvPr id="901" name="Shape 901"/>
          <p:cNvSpPr/>
          <p:nvPr/>
        </p:nvSpPr>
        <p:spPr>
          <a:xfrm>
            <a:off x="2465283" y="4416346"/>
            <a:ext cx="784408" cy="323149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3000</a:t>
            </a:r>
          </a:p>
        </p:txBody>
      </p:sp>
      <p:sp>
        <p:nvSpPr>
          <p:cNvPr id="902" name="Shape 902"/>
          <p:cNvSpPr/>
          <p:nvPr/>
        </p:nvSpPr>
        <p:spPr>
          <a:xfrm>
            <a:off x="566495" y="4834007"/>
            <a:ext cx="2729619" cy="402227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3" name="Shape 903"/>
          <p:cNvSpPr/>
          <p:nvPr/>
        </p:nvSpPr>
        <p:spPr>
          <a:xfrm>
            <a:off x="632731" y="4897987"/>
            <a:ext cx="2588464" cy="282149"/>
          </a:xfrm>
          <a:prstGeom prst="roundRect">
            <a:avLst>
              <a:gd fmla="val 16667" name="adj"/>
            </a:avLst>
          </a:prstGeom>
          <a:solidFill>
            <a:schemeClr val="dk1">
              <a:alpha val="58039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04" name="Shape 904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 rot="2336921">
            <a:off x="640216" y="4929248"/>
            <a:ext cx="216513" cy="228239"/>
          </a:xfrm>
          <a:prstGeom prst="rect">
            <a:avLst/>
          </a:prstGeom>
          <a:noFill/>
          <a:ln>
            <a:noFill/>
          </a:ln>
        </p:spPr>
      </p:pic>
      <p:sp>
        <p:nvSpPr>
          <p:cNvPr id="905" name="Shape 905"/>
          <p:cNvSpPr/>
          <p:nvPr/>
        </p:nvSpPr>
        <p:spPr>
          <a:xfrm>
            <a:off x="755741" y="4921644"/>
            <a:ext cx="591829" cy="2616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1000 </a:t>
            </a:r>
          </a:p>
        </p:txBody>
      </p:sp>
      <p:pic>
        <p:nvPicPr>
          <p:cNvPr descr="http://vignette1.wikia.nocookie.net/the-lost-tower/images/4/44/Icon_honor_icon_ms_coin@2x.png/revision/latest?cb=20140727074215" id="906" name="Shape 906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1482469" y="4935857"/>
            <a:ext cx="228021" cy="228021"/>
          </a:xfrm>
          <a:prstGeom prst="rect">
            <a:avLst/>
          </a:prstGeom>
          <a:noFill/>
          <a:ln>
            <a:noFill/>
          </a:ln>
        </p:spPr>
      </p:pic>
      <p:sp>
        <p:nvSpPr>
          <p:cNvPr id="907" name="Shape 907"/>
          <p:cNvSpPr/>
          <p:nvPr/>
        </p:nvSpPr>
        <p:spPr>
          <a:xfrm>
            <a:off x="1652209" y="4921642"/>
            <a:ext cx="569387" cy="2616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10000</a:t>
            </a:r>
          </a:p>
        </p:txBody>
      </p:sp>
      <p:sp>
        <p:nvSpPr>
          <p:cNvPr id="908" name="Shape 908"/>
          <p:cNvSpPr/>
          <p:nvPr/>
        </p:nvSpPr>
        <p:spPr>
          <a:xfrm>
            <a:off x="2474243" y="4873544"/>
            <a:ext cx="784408" cy="323149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????</a:t>
            </a:r>
          </a:p>
        </p:txBody>
      </p:sp>
      <p:pic>
        <p:nvPicPr>
          <p:cNvPr id="909" name="Shape 909"/>
          <p:cNvPicPr preferRelativeResize="0"/>
          <p:nvPr/>
        </p:nvPicPr>
        <p:blipFill rotWithShape="1">
          <a:blip r:embed="rId20">
            <a:alphaModFix/>
          </a:blip>
          <a:srcRect b="0" l="0" r="0" t="0"/>
          <a:stretch/>
        </p:blipFill>
        <p:spPr>
          <a:xfrm>
            <a:off x="2506369" y="4458960"/>
            <a:ext cx="241241" cy="236873"/>
          </a:xfrm>
          <a:prstGeom prst="rect">
            <a:avLst/>
          </a:prstGeom>
          <a:noFill/>
          <a:ln>
            <a:noFill/>
          </a:ln>
        </p:spPr>
      </p:pic>
      <p:pic>
        <p:nvPicPr>
          <p:cNvPr id="910" name="Shape 91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20404" y="1630700"/>
            <a:ext cx="876886" cy="876886"/>
          </a:xfrm>
          <a:prstGeom prst="rect">
            <a:avLst/>
          </a:prstGeom>
          <a:noFill/>
          <a:ln>
            <a:noFill/>
          </a:ln>
        </p:spPr>
      </p:pic>
      <p:pic>
        <p:nvPicPr>
          <p:cNvPr id="911" name="Shape 91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638035" y="1753950"/>
            <a:ext cx="636454" cy="636454"/>
          </a:xfrm>
          <a:prstGeom prst="rect">
            <a:avLst/>
          </a:prstGeom>
          <a:noFill/>
          <a:ln>
            <a:noFill/>
          </a:ln>
        </p:spPr>
      </p:pic>
      <p:sp>
        <p:nvSpPr>
          <p:cNvPr id="912" name="Shape 912"/>
          <p:cNvSpPr txBox="1"/>
          <p:nvPr/>
        </p:nvSpPr>
        <p:spPr>
          <a:xfrm>
            <a:off x="4023055" y="1231744"/>
            <a:ext cx="8168943" cy="12758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공헌, 추천 기능을 사용할 수 있는 팝업입니다.</a:t>
            </a:r>
          </a:p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추천 버튼은 R5, R4 연맹원에게만 표시됩니다.</a:t>
            </a:r>
          </a:p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연구 진행 중이거나 공헌 경험치, 기술 레벨이 최대 수치에 도달한 연맹과학기술에는 표시되지 않습니다.</a:t>
            </a:r>
          </a:p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추천 중인 연맹과학기술일 때, 누른 경우 추천이 해제됩니다.</a:t>
            </a:r>
          </a:p>
        </p:txBody>
      </p:sp>
      <p:sp>
        <p:nvSpPr>
          <p:cNvPr id="913" name="Shape 913"/>
          <p:cNvSpPr/>
          <p:nvPr/>
        </p:nvSpPr>
        <p:spPr>
          <a:xfrm>
            <a:off x="2776494" y="1315704"/>
            <a:ext cx="542776" cy="248808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추천</a:t>
            </a:r>
          </a:p>
        </p:txBody>
      </p:sp>
      <p:sp>
        <p:nvSpPr>
          <p:cNvPr id="914" name="Shape 914"/>
          <p:cNvSpPr txBox="1"/>
          <p:nvPr/>
        </p:nvSpPr>
        <p:spPr>
          <a:xfrm>
            <a:off x="4023055" y="4101210"/>
            <a:ext cx="8168943" cy="24593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공헌 기능을 사용하면 사용한 공헌에 따라 연맹과학기술에 공헌 경험치를 누적하고 명예 포인트(Honor)와 </a:t>
            </a:r>
            <a:b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포인트(Token)를 획득합니다.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명예 포인트와 연맹 포인트는 같은 수치가 누적됩니다.</a:t>
            </a:r>
          </a:p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5" name="Shape 915"/>
          <p:cNvSpPr/>
          <p:nvPr/>
        </p:nvSpPr>
        <p:spPr>
          <a:xfrm>
            <a:off x="2734263" y="1226508"/>
            <a:ext cx="642703" cy="435829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9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Shape 920"/>
          <p:cNvSpPr txBox="1"/>
          <p:nvPr/>
        </p:nvSpPr>
        <p:spPr>
          <a:xfrm>
            <a:off x="194043" y="22644"/>
            <a:ext cx="5932788" cy="5824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2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연맹과학기술 </a:t>
            </a:r>
            <a:r>
              <a:rPr lang="en-US" sz="222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세부 정보</a:t>
            </a:r>
          </a:p>
        </p:txBody>
      </p:sp>
      <p:cxnSp>
        <p:nvCxnSpPr>
          <p:cNvPr id="921" name="Shape 921"/>
          <p:cNvCxnSpPr/>
          <p:nvPr/>
        </p:nvCxnSpPr>
        <p:spPr>
          <a:xfrm>
            <a:off x="272706" y="572943"/>
            <a:ext cx="4141978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922" name="Shape 922"/>
          <p:cNvSpPr txBox="1"/>
          <p:nvPr/>
        </p:nvSpPr>
        <p:spPr>
          <a:xfrm>
            <a:off x="4023055" y="767868"/>
            <a:ext cx="8168943" cy="4040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연맹과학기술 세부 정보 팝업입니다.</a:t>
            </a:r>
          </a:p>
        </p:txBody>
      </p:sp>
      <p:pic>
        <p:nvPicPr>
          <p:cNvPr id="923" name="Shape 9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2706" y="776747"/>
            <a:ext cx="3228464" cy="5687961"/>
          </a:xfrm>
          <a:prstGeom prst="rect">
            <a:avLst/>
          </a:prstGeom>
          <a:noFill/>
          <a:ln>
            <a:noFill/>
          </a:ln>
        </p:spPr>
      </p:pic>
      <p:sp>
        <p:nvSpPr>
          <p:cNvPr id="924" name="Shape 924"/>
          <p:cNvSpPr/>
          <p:nvPr/>
        </p:nvSpPr>
        <p:spPr>
          <a:xfrm>
            <a:off x="272706" y="1123245"/>
            <a:ext cx="3228464" cy="534146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25" name="Shape 925"/>
          <p:cNvGrpSpPr/>
          <p:nvPr/>
        </p:nvGrpSpPr>
        <p:grpSpPr>
          <a:xfrm>
            <a:off x="272703" y="6318234"/>
            <a:ext cx="3228467" cy="146475"/>
            <a:chOff x="4836921" y="3276616"/>
            <a:chExt cx="7263492" cy="304760"/>
          </a:xfrm>
        </p:grpSpPr>
        <p:pic>
          <p:nvPicPr>
            <p:cNvPr id="926" name="Shape 92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8468667" y="3276616"/>
              <a:ext cx="3631746" cy="3047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27" name="Shape 92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>
              <a:off x="4836921" y="3276616"/>
              <a:ext cx="3631746" cy="30476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928" name="Shape 9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72706" y="776747"/>
            <a:ext cx="3228468" cy="260150"/>
          </a:xfrm>
          <a:prstGeom prst="rect">
            <a:avLst/>
          </a:prstGeom>
          <a:noFill/>
          <a:ln>
            <a:noFill/>
          </a:ln>
        </p:spPr>
      </p:pic>
      <p:sp>
        <p:nvSpPr>
          <p:cNvPr id="929" name="Shape 929"/>
          <p:cNvSpPr txBox="1"/>
          <p:nvPr/>
        </p:nvSpPr>
        <p:spPr>
          <a:xfrm>
            <a:off x="300702" y="762733"/>
            <a:ext cx="3200471" cy="2784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연맹과학기술 &amp; 공헌</a:t>
            </a:r>
          </a:p>
        </p:txBody>
      </p:sp>
      <p:pic>
        <p:nvPicPr>
          <p:cNvPr id="930" name="Shape 93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53962" y="1158141"/>
            <a:ext cx="710454" cy="37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1" name="Shape 93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717592" y="1155412"/>
            <a:ext cx="710454" cy="384661"/>
          </a:xfrm>
          <a:prstGeom prst="rect">
            <a:avLst/>
          </a:prstGeom>
          <a:noFill/>
          <a:ln>
            <a:noFill/>
          </a:ln>
        </p:spPr>
      </p:pic>
      <p:pic>
        <p:nvPicPr>
          <p:cNvPr id="932" name="Shape 93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934016" y="1155412"/>
            <a:ext cx="710454" cy="384661"/>
          </a:xfrm>
          <a:prstGeom prst="rect">
            <a:avLst/>
          </a:prstGeom>
          <a:noFill/>
          <a:ln>
            <a:noFill/>
          </a:ln>
        </p:spPr>
      </p:pic>
      <p:sp>
        <p:nvSpPr>
          <p:cNvPr id="933" name="Shape 933"/>
          <p:cNvSpPr txBox="1"/>
          <p:nvPr/>
        </p:nvSpPr>
        <p:spPr>
          <a:xfrm>
            <a:off x="295216" y="1171887"/>
            <a:ext cx="795240" cy="3135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단계</a:t>
            </a:r>
          </a:p>
        </p:txBody>
      </p:sp>
      <p:sp>
        <p:nvSpPr>
          <p:cNvPr id="934" name="Shape 934"/>
          <p:cNvSpPr txBox="1"/>
          <p:nvPr/>
        </p:nvSpPr>
        <p:spPr>
          <a:xfrm>
            <a:off x="1880500" y="1171887"/>
            <a:ext cx="795240" cy="3135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1"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단계</a:t>
            </a:r>
          </a:p>
        </p:txBody>
      </p:sp>
      <p:sp>
        <p:nvSpPr>
          <p:cNvPr id="935" name="Shape 935"/>
          <p:cNvSpPr txBox="1"/>
          <p:nvPr/>
        </p:nvSpPr>
        <p:spPr>
          <a:xfrm>
            <a:off x="2669566" y="1171887"/>
            <a:ext cx="795240" cy="3135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b="1"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단계</a:t>
            </a:r>
          </a:p>
        </p:txBody>
      </p:sp>
      <p:sp>
        <p:nvSpPr>
          <p:cNvPr id="936" name="Shape 936"/>
          <p:cNvSpPr/>
          <p:nvPr/>
        </p:nvSpPr>
        <p:spPr>
          <a:xfrm>
            <a:off x="348907" y="1659307"/>
            <a:ext cx="3079144" cy="4155753"/>
          </a:xfrm>
          <a:prstGeom prst="roundRect">
            <a:avLst>
              <a:gd fmla="val 3686" name="adj"/>
            </a:avLst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37" name="Shape 937"/>
          <p:cNvGrpSpPr/>
          <p:nvPr/>
        </p:nvGrpSpPr>
        <p:grpSpPr>
          <a:xfrm>
            <a:off x="366191" y="1749459"/>
            <a:ext cx="2953578" cy="992706"/>
            <a:chOff x="366191" y="1749459"/>
            <a:chExt cx="2953578" cy="992706"/>
          </a:xfrm>
        </p:grpSpPr>
        <p:sp>
          <p:nvSpPr>
            <p:cNvPr id="938" name="Shape 938"/>
            <p:cNvSpPr/>
            <p:nvPr/>
          </p:nvSpPr>
          <p:spPr>
            <a:xfrm>
              <a:off x="671852" y="1829158"/>
              <a:ext cx="2647918" cy="817111"/>
            </a:xfrm>
            <a:prstGeom prst="rect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9" name="Shape 939"/>
            <p:cNvSpPr/>
            <p:nvPr/>
          </p:nvSpPr>
          <p:spPr>
            <a:xfrm>
              <a:off x="1416050" y="2337646"/>
              <a:ext cx="212102" cy="212102"/>
            </a:xfrm>
            <a:prstGeom prst="star5">
              <a:avLst>
                <a:gd fmla="val 29462" name="adj"/>
                <a:gd fmla="val 105146" name="hf"/>
                <a:gd fmla="val 110557" name="vf"/>
              </a:avLst>
            </a:prstGeom>
            <a:solidFill>
              <a:srgbClr val="FFFF00"/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1960"/>
                </a:srgbClr>
              </a:outerShdw>
            </a:effectLst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0" name="Shape 940"/>
            <p:cNvSpPr txBox="1"/>
            <p:nvPr/>
          </p:nvSpPr>
          <p:spPr>
            <a:xfrm>
              <a:off x="1351482" y="2033950"/>
              <a:ext cx="944489" cy="2769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4"/>
                </a:buClr>
                <a:buSzPct val="25000"/>
                <a:buFont typeface="Arial"/>
                <a:buNone/>
              </a:pPr>
              <a:r>
                <a:rPr b="1" i="0" lang="en-US" sz="1200" u="none" cap="none" strike="noStrike">
                  <a:solidFill>
                    <a:schemeClr val="accent4"/>
                  </a:solidFill>
                  <a:latin typeface="Arial"/>
                  <a:ea typeface="Arial"/>
                  <a:cs typeface="Arial"/>
                  <a:sym typeface="Arial"/>
                </a:rPr>
                <a:t>연맹 확장1</a:t>
              </a:r>
            </a:p>
          </p:txBody>
        </p:sp>
        <p:sp>
          <p:nvSpPr>
            <p:cNvPr id="941" name="Shape 941"/>
            <p:cNvSpPr/>
            <p:nvPr/>
          </p:nvSpPr>
          <p:spPr>
            <a:xfrm>
              <a:off x="1913299" y="2337646"/>
              <a:ext cx="212102" cy="212102"/>
            </a:xfrm>
            <a:prstGeom prst="star5">
              <a:avLst>
                <a:gd fmla="val 29462" name="adj"/>
                <a:gd fmla="val 105146" name="hf"/>
                <a:gd fmla="val 110557" name="vf"/>
              </a:avLst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1960"/>
                </a:srgbClr>
              </a:outerShdw>
            </a:effectLst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2" name="Shape 942"/>
            <p:cNvSpPr/>
            <p:nvPr/>
          </p:nvSpPr>
          <p:spPr>
            <a:xfrm>
              <a:off x="2161923" y="2337646"/>
              <a:ext cx="212102" cy="212102"/>
            </a:xfrm>
            <a:prstGeom prst="star5">
              <a:avLst>
                <a:gd fmla="val 29462" name="adj"/>
                <a:gd fmla="val 105146" name="hf"/>
                <a:gd fmla="val 110557" name="vf"/>
              </a:avLst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1960"/>
                </a:srgbClr>
              </a:outerShdw>
            </a:effectLst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3" name="Shape 943"/>
            <p:cNvSpPr/>
            <p:nvPr/>
          </p:nvSpPr>
          <p:spPr>
            <a:xfrm>
              <a:off x="2410547" y="2337646"/>
              <a:ext cx="212102" cy="212102"/>
            </a:xfrm>
            <a:prstGeom prst="star5">
              <a:avLst>
                <a:gd fmla="val 29462" name="adj"/>
                <a:gd fmla="val 105146" name="hf"/>
                <a:gd fmla="val 110557" name="vf"/>
              </a:avLst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1960"/>
                </a:srgbClr>
              </a:outerShdw>
            </a:effectLst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4" name="Shape 944"/>
            <p:cNvSpPr/>
            <p:nvPr/>
          </p:nvSpPr>
          <p:spPr>
            <a:xfrm>
              <a:off x="2737484" y="1869441"/>
              <a:ext cx="548258" cy="146748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en-US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추  천</a:t>
              </a:r>
            </a:p>
          </p:txBody>
        </p:sp>
        <p:sp>
          <p:nvSpPr>
            <p:cNvPr id="945" name="Shape 945"/>
            <p:cNvSpPr/>
            <p:nvPr/>
          </p:nvSpPr>
          <p:spPr>
            <a:xfrm rot="5400000">
              <a:off x="1496918" y="1692124"/>
              <a:ext cx="222207" cy="400523"/>
            </a:xfrm>
            <a:prstGeom prst="homePlate">
              <a:avLst>
                <a:gd fmla="val 39208" name="adj"/>
              </a:avLst>
            </a:prstGeom>
            <a:gradFill>
              <a:gsLst>
                <a:gs pos="0">
                  <a:srgbClr val="7FB75F"/>
                </a:gs>
                <a:gs pos="50000">
                  <a:srgbClr val="6EB141"/>
                </a:gs>
                <a:gs pos="100000">
                  <a:srgbClr val="5FA134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1960"/>
                </a:srgbClr>
              </a:outerShdw>
            </a:effectLst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6" name="Shape 946"/>
            <p:cNvSpPr txBox="1"/>
            <p:nvPr/>
          </p:nvSpPr>
          <p:spPr>
            <a:xfrm>
              <a:off x="1392369" y="1761750"/>
              <a:ext cx="443597" cy="2154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en-US" sz="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Lv 1</a:t>
              </a:r>
            </a:p>
          </p:txBody>
        </p:sp>
        <p:pic>
          <p:nvPicPr>
            <p:cNvPr id="947" name="Shape 947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366191" y="1749459"/>
              <a:ext cx="992706" cy="9927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48" name="Shape 948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483825" y="1872709"/>
              <a:ext cx="720515" cy="72051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49" name="Shape 949"/>
            <p:cNvSpPr/>
            <p:nvPr/>
          </p:nvSpPr>
          <p:spPr>
            <a:xfrm>
              <a:off x="1664675" y="2337646"/>
              <a:ext cx="212102" cy="212102"/>
            </a:xfrm>
            <a:prstGeom prst="star5">
              <a:avLst>
                <a:gd fmla="val 29462" name="adj"/>
                <a:gd fmla="val 105146" name="hf"/>
                <a:gd fmla="val 110557" name="vf"/>
              </a:avLst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1960"/>
                </a:srgbClr>
              </a:outerShdw>
            </a:effectLst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50" name="Shape 950"/>
          <p:cNvSpPr/>
          <p:nvPr/>
        </p:nvSpPr>
        <p:spPr>
          <a:xfrm>
            <a:off x="673712" y="2917199"/>
            <a:ext cx="2647918" cy="817111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1" name="Shape 951"/>
          <p:cNvSpPr txBox="1"/>
          <p:nvPr/>
        </p:nvSpPr>
        <p:spPr>
          <a:xfrm>
            <a:off x="1353341" y="3198616"/>
            <a:ext cx="944489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25000"/>
              <a:buFont typeface="Arial"/>
              <a:buNone/>
            </a:pPr>
            <a:r>
              <a:rPr b="1" i="0" lang="en-US" sz="12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군단 확장1</a:t>
            </a:r>
          </a:p>
        </p:txBody>
      </p:sp>
      <p:sp>
        <p:nvSpPr>
          <p:cNvPr id="952" name="Shape 952"/>
          <p:cNvSpPr/>
          <p:nvPr/>
        </p:nvSpPr>
        <p:spPr>
          <a:xfrm rot="5400000">
            <a:off x="1498776" y="2780164"/>
            <a:ext cx="222207" cy="400523"/>
          </a:xfrm>
          <a:prstGeom prst="homePlate">
            <a:avLst>
              <a:gd fmla="val 39208" name="adj"/>
            </a:avLst>
          </a:prstGeom>
          <a:gradFill>
            <a:gsLst>
              <a:gs pos="0">
                <a:srgbClr val="7FB75F"/>
              </a:gs>
              <a:gs pos="50000">
                <a:srgbClr val="6EB141"/>
              </a:gs>
              <a:gs pos="100000">
                <a:srgbClr val="5FA134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196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3" name="Shape 953"/>
          <p:cNvSpPr txBox="1"/>
          <p:nvPr/>
        </p:nvSpPr>
        <p:spPr>
          <a:xfrm>
            <a:off x="1394229" y="2849791"/>
            <a:ext cx="443597" cy="215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Lv 1</a:t>
            </a:r>
          </a:p>
        </p:txBody>
      </p:sp>
      <p:pic>
        <p:nvPicPr>
          <p:cNvPr id="954" name="Shape 95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68055" y="2837500"/>
            <a:ext cx="992706" cy="99270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55" name="Shape 955"/>
          <p:cNvGrpSpPr/>
          <p:nvPr/>
        </p:nvGrpSpPr>
        <p:grpSpPr>
          <a:xfrm>
            <a:off x="373586" y="3939695"/>
            <a:ext cx="2953578" cy="992706"/>
            <a:chOff x="366191" y="1749459"/>
            <a:chExt cx="2953578" cy="992706"/>
          </a:xfrm>
        </p:grpSpPr>
        <p:sp>
          <p:nvSpPr>
            <p:cNvPr id="956" name="Shape 956"/>
            <p:cNvSpPr/>
            <p:nvPr/>
          </p:nvSpPr>
          <p:spPr>
            <a:xfrm>
              <a:off x="671852" y="1829158"/>
              <a:ext cx="2647918" cy="817111"/>
            </a:xfrm>
            <a:prstGeom prst="rect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7" name="Shape 957"/>
            <p:cNvSpPr/>
            <p:nvPr/>
          </p:nvSpPr>
          <p:spPr>
            <a:xfrm>
              <a:off x="1416050" y="2337646"/>
              <a:ext cx="212102" cy="212102"/>
            </a:xfrm>
            <a:prstGeom prst="star5">
              <a:avLst>
                <a:gd fmla="val 29462" name="adj"/>
                <a:gd fmla="val 105146" name="hf"/>
                <a:gd fmla="val 110557" name="vf"/>
              </a:avLst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1960"/>
                </a:srgbClr>
              </a:outerShdw>
            </a:effectLst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8" name="Shape 958"/>
            <p:cNvSpPr txBox="1"/>
            <p:nvPr/>
          </p:nvSpPr>
          <p:spPr>
            <a:xfrm>
              <a:off x="1351482" y="2033950"/>
              <a:ext cx="854721" cy="2769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4"/>
                </a:buClr>
                <a:buSzPct val="25000"/>
                <a:buFont typeface="Arial"/>
                <a:buNone/>
              </a:pPr>
              <a:r>
                <a:rPr b="1" i="0" lang="en-US" sz="1200" u="none" cap="none" strike="noStrike">
                  <a:solidFill>
                    <a:schemeClr val="accent4"/>
                  </a:solidFill>
                  <a:latin typeface="Arial"/>
                  <a:ea typeface="Arial"/>
                  <a:cs typeface="Arial"/>
                  <a:sym typeface="Arial"/>
                </a:rPr>
                <a:t>연맹 우정</a:t>
              </a:r>
            </a:p>
          </p:txBody>
        </p:sp>
        <p:sp>
          <p:nvSpPr>
            <p:cNvPr id="959" name="Shape 959"/>
            <p:cNvSpPr/>
            <p:nvPr/>
          </p:nvSpPr>
          <p:spPr>
            <a:xfrm>
              <a:off x="1913299" y="2337646"/>
              <a:ext cx="212102" cy="212102"/>
            </a:xfrm>
            <a:prstGeom prst="star5">
              <a:avLst>
                <a:gd fmla="val 29462" name="adj"/>
                <a:gd fmla="val 105146" name="hf"/>
                <a:gd fmla="val 110557" name="vf"/>
              </a:avLst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1960"/>
                </a:srgbClr>
              </a:outerShdw>
            </a:effectLst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0" name="Shape 960"/>
            <p:cNvSpPr/>
            <p:nvPr/>
          </p:nvSpPr>
          <p:spPr>
            <a:xfrm>
              <a:off x="2161923" y="2337646"/>
              <a:ext cx="212102" cy="212102"/>
            </a:xfrm>
            <a:prstGeom prst="star5">
              <a:avLst>
                <a:gd fmla="val 29462" name="adj"/>
                <a:gd fmla="val 105146" name="hf"/>
                <a:gd fmla="val 110557" name="vf"/>
              </a:avLst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1960"/>
                </a:srgbClr>
              </a:outerShdw>
            </a:effectLst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1" name="Shape 961"/>
            <p:cNvSpPr/>
            <p:nvPr/>
          </p:nvSpPr>
          <p:spPr>
            <a:xfrm>
              <a:off x="2410547" y="2337646"/>
              <a:ext cx="212102" cy="212102"/>
            </a:xfrm>
            <a:prstGeom prst="star5">
              <a:avLst>
                <a:gd fmla="val 29462" name="adj"/>
                <a:gd fmla="val 105146" name="hf"/>
                <a:gd fmla="val 110557" name="vf"/>
              </a:avLst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1960"/>
                </a:srgbClr>
              </a:outerShdw>
            </a:effectLst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2" name="Shape 962"/>
            <p:cNvSpPr/>
            <p:nvPr/>
          </p:nvSpPr>
          <p:spPr>
            <a:xfrm rot="5400000">
              <a:off x="1496918" y="1692124"/>
              <a:ext cx="222207" cy="400523"/>
            </a:xfrm>
            <a:prstGeom prst="homePlate">
              <a:avLst>
                <a:gd fmla="val 39208" name="adj"/>
              </a:avLst>
            </a:prstGeom>
            <a:gradFill>
              <a:gsLst>
                <a:gs pos="0">
                  <a:srgbClr val="7FB75F"/>
                </a:gs>
                <a:gs pos="50000">
                  <a:srgbClr val="6EB141"/>
                </a:gs>
                <a:gs pos="100000">
                  <a:srgbClr val="5FA134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1960"/>
                </a:srgbClr>
              </a:outerShdw>
            </a:effectLst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963" name="Shape 963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366191" y="1749459"/>
              <a:ext cx="992706" cy="99270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64" name="Shape 964"/>
            <p:cNvSpPr/>
            <p:nvPr/>
          </p:nvSpPr>
          <p:spPr>
            <a:xfrm>
              <a:off x="1664675" y="2337646"/>
              <a:ext cx="212102" cy="212102"/>
            </a:xfrm>
            <a:prstGeom prst="star5">
              <a:avLst>
                <a:gd fmla="val 29462" name="adj"/>
                <a:gd fmla="val 105146" name="hf"/>
                <a:gd fmla="val 110557" name="vf"/>
              </a:avLst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1960"/>
                </a:srgbClr>
              </a:outerShdw>
            </a:effectLst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65" name="Shape 965"/>
          <p:cNvGrpSpPr/>
          <p:nvPr/>
        </p:nvGrpSpPr>
        <p:grpSpPr>
          <a:xfrm>
            <a:off x="375069" y="5051636"/>
            <a:ext cx="2953578" cy="992706"/>
            <a:chOff x="366191" y="1749459"/>
            <a:chExt cx="2953578" cy="992706"/>
          </a:xfrm>
        </p:grpSpPr>
        <p:sp>
          <p:nvSpPr>
            <p:cNvPr id="966" name="Shape 966"/>
            <p:cNvSpPr/>
            <p:nvPr/>
          </p:nvSpPr>
          <p:spPr>
            <a:xfrm>
              <a:off x="671852" y="1829158"/>
              <a:ext cx="2647918" cy="817111"/>
            </a:xfrm>
            <a:prstGeom prst="rect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7" name="Shape 967"/>
            <p:cNvSpPr/>
            <p:nvPr/>
          </p:nvSpPr>
          <p:spPr>
            <a:xfrm>
              <a:off x="1416050" y="2337646"/>
              <a:ext cx="212102" cy="212102"/>
            </a:xfrm>
            <a:prstGeom prst="star5">
              <a:avLst>
                <a:gd fmla="val 29462" name="adj"/>
                <a:gd fmla="val 105146" name="hf"/>
                <a:gd fmla="val 110557" name="vf"/>
              </a:avLst>
            </a:prstGeom>
            <a:solidFill>
              <a:srgbClr val="FFFF00"/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1960"/>
                </a:srgbClr>
              </a:outerShdw>
            </a:effectLst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8" name="Shape 968"/>
            <p:cNvSpPr txBox="1"/>
            <p:nvPr/>
          </p:nvSpPr>
          <p:spPr>
            <a:xfrm>
              <a:off x="1351482" y="2033950"/>
              <a:ext cx="854721" cy="2769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4"/>
                </a:buClr>
                <a:buSzPct val="25000"/>
                <a:buFont typeface="Arial"/>
                <a:buNone/>
              </a:pPr>
              <a:r>
                <a:rPr b="1" i="0" lang="en-US" sz="1200" u="none" cap="none" strike="noStrike">
                  <a:solidFill>
                    <a:schemeClr val="accent4"/>
                  </a:solidFill>
                  <a:latin typeface="Arial"/>
                  <a:ea typeface="Arial"/>
                  <a:cs typeface="Arial"/>
                  <a:sym typeface="Arial"/>
                </a:rPr>
                <a:t>도움의 손</a:t>
              </a:r>
            </a:p>
          </p:txBody>
        </p:sp>
        <p:sp>
          <p:nvSpPr>
            <p:cNvPr id="969" name="Shape 969"/>
            <p:cNvSpPr/>
            <p:nvPr/>
          </p:nvSpPr>
          <p:spPr>
            <a:xfrm>
              <a:off x="1913299" y="2337646"/>
              <a:ext cx="212102" cy="212102"/>
            </a:xfrm>
            <a:prstGeom prst="star5">
              <a:avLst>
                <a:gd fmla="val 29462" name="adj"/>
                <a:gd fmla="val 105146" name="hf"/>
                <a:gd fmla="val 110557" name="vf"/>
              </a:avLst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1960"/>
                </a:srgbClr>
              </a:outerShdw>
            </a:effectLst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0" name="Shape 970"/>
            <p:cNvSpPr/>
            <p:nvPr/>
          </p:nvSpPr>
          <p:spPr>
            <a:xfrm rot="5400000">
              <a:off x="1496918" y="1692124"/>
              <a:ext cx="222207" cy="400523"/>
            </a:xfrm>
            <a:prstGeom prst="homePlate">
              <a:avLst>
                <a:gd fmla="val 39208" name="adj"/>
              </a:avLst>
            </a:prstGeom>
            <a:gradFill>
              <a:gsLst>
                <a:gs pos="0">
                  <a:srgbClr val="7FB75F"/>
                </a:gs>
                <a:gs pos="50000">
                  <a:srgbClr val="6EB141"/>
                </a:gs>
                <a:gs pos="100000">
                  <a:srgbClr val="5FA134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1960"/>
                </a:srgbClr>
              </a:outerShdw>
            </a:effectLst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1" name="Shape 971"/>
            <p:cNvSpPr txBox="1"/>
            <p:nvPr/>
          </p:nvSpPr>
          <p:spPr>
            <a:xfrm>
              <a:off x="1392369" y="1761750"/>
              <a:ext cx="443597" cy="2154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en-US" sz="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Lv 1</a:t>
              </a:r>
            </a:p>
          </p:txBody>
        </p:sp>
        <p:pic>
          <p:nvPicPr>
            <p:cNvPr id="972" name="Shape 972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366191" y="1749459"/>
              <a:ext cx="992706" cy="99270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73" name="Shape 973"/>
            <p:cNvSpPr/>
            <p:nvPr/>
          </p:nvSpPr>
          <p:spPr>
            <a:xfrm>
              <a:off x="1664675" y="2337646"/>
              <a:ext cx="212102" cy="212102"/>
            </a:xfrm>
            <a:prstGeom prst="star5">
              <a:avLst>
                <a:gd fmla="val 29462" name="adj"/>
                <a:gd fmla="val 105146" name="hf"/>
                <a:gd fmla="val 110557" name="vf"/>
              </a:avLst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1960"/>
                </a:srgbClr>
              </a:outerShdw>
            </a:effectLst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974" name="Shape 974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488254" y="5185596"/>
            <a:ext cx="769203" cy="769203"/>
          </a:xfrm>
          <a:prstGeom prst="rect">
            <a:avLst/>
          </a:prstGeom>
          <a:noFill/>
          <a:ln>
            <a:noFill/>
          </a:ln>
        </p:spPr>
      </p:pic>
      <p:sp>
        <p:nvSpPr>
          <p:cNvPr id="975" name="Shape 975"/>
          <p:cNvSpPr txBox="1"/>
          <p:nvPr/>
        </p:nvSpPr>
        <p:spPr>
          <a:xfrm>
            <a:off x="2484308" y="4524257"/>
            <a:ext cx="1025936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Arial"/>
              <a:buNone/>
            </a:pPr>
            <a:r>
              <a:rPr b="1" i="0" lang="en-US" sz="105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Master</a:t>
            </a:r>
          </a:p>
        </p:txBody>
      </p:sp>
      <p:pic>
        <p:nvPicPr>
          <p:cNvPr id="976" name="Shape 976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440012" y="2909241"/>
            <a:ext cx="825071" cy="825071"/>
          </a:xfrm>
          <a:prstGeom prst="rect">
            <a:avLst/>
          </a:prstGeom>
          <a:noFill/>
          <a:ln>
            <a:noFill/>
          </a:ln>
        </p:spPr>
      </p:pic>
      <p:sp>
        <p:nvSpPr>
          <p:cNvPr id="977" name="Shape 977"/>
          <p:cNvSpPr/>
          <p:nvPr/>
        </p:nvSpPr>
        <p:spPr>
          <a:xfrm>
            <a:off x="272705" y="5824676"/>
            <a:ext cx="3218302" cy="39766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78" name="Shape 978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310227" y="5886448"/>
            <a:ext cx="477153" cy="477153"/>
          </a:xfrm>
          <a:prstGeom prst="rect">
            <a:avLst/>
          </a:prstGeom>
          <a:noFill/>
          <a:ln>
            <a:noFill/>
          </a:ln>
        </p:spPr>
      </p:pic>
      <p:pic>
        <p:nvPicPr>
          <p:cNvPr id="979" name="Shape 979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492654" y="4062492"/>
            <a:ext cx="730917" cy="730917"/>
          </a:xfrm>
          <a:prstGeom prst="rect">
            <a:avLst/>
          </a:prstGeom>
          <a:noFill/>
          <a:ln>
            <a:noFill/>
          </a:ln>
        </p:spPr>
      </p:pic>
      <p:sp>
        <p:nvSpPr>
          <p:cNvPr id="980" name="Shape 980"/>
          <p:cNvSpPr/>
          <p:nvPr/>
        </p:nvSpPr>
        <p:spPr>
          <a:xfrm rot="5400000">
            <a:off x="2175343" y="2781438"/>
            <a:ext cx="222207" cy="400523"/>
          </a:xfrm>
          <a:prstGeom prst="homePlate">
            <a:avLst>
              <a:gd fmla="val 39208" name="adj"/>
            </a:avLst>
          </a:prstGeom>
          <a:gradFill>
            <a:gsLst>
              <a:gs pos="0">
                <a:srgbClr val="7FB75F"/>
              </a:gs>
              <a:gs pos="50000">
                <a:srgbClr val="6EB141"/>
              </a:gs>
              <a:gs pos="100000">
                <a:srgbClr val="5FA134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196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1" name="Shape 981"/>
          <p:cNvSpPr txBox="1"/>
          <p:nvPr/>
        </p:nvSpPr>
        <p:spPr>
          <a:xfrm>
            <a:off x="2070796" y="2851066"/>
            <a:ext cx="443597" cy="215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Lv 2</a:t>
            </a:r>
          </a:p>
        </p:txBody>
      </p:sp>
      <p:sp>
        <p:nvSpPr>
          <p:cNvPr id="982" name="Shape 982"/>
          <p:cNvSpPr/>
          <p:nvPr/>
        </p:nvSpPr>
        <p:spPr>
          <a:xfrm>
            <a:off x="1843792" y="2842688"/>
            <a:ext cx="218124" cy="195915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flat" cmpd="sng" w="12700">
            <a:solidFill>
              <a:srgbClr val="AC5B2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3" name="Shape 983"/>
          <p:cNvSpPr/>
          <p:nvPr/>
        </p:nvSpPr>
        <p:spPr>
          <a:xfrm>
            <a:off x="1309748" y="3561225"/>
            <a:ext cx="1975998" cy="11426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03 : 05 : 00</a:t>
            </a:r>
          </a:p>
        </p:txBody>
      </p:sp>
      <p:sp>
        <p:nvSpPr>
          <p:cNvPr id="984" name="Shape 984"/>
          <p:cNvSpPr/>
          <p:nvPr/>
        </p:nvSpPr>
        <p:spPr>
          <a:xfrm>
            <a:off x="1314987" y="3560323"/>
            <a:ext cx="905687" cy="111600"/>
          </a:xfrm>
          <a:prstGeom prst="roundRect">
            <a:avLst>
              <a:gd fmla="val 16667" name="adj"/>
            </a:avLst>
          </a:prstGeom>
          <a:solidFill>
            <a:srgbClr val="7030A0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85" name="Shape 985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1192325" y="3477796"/>
            <a:ext cx="309975" cy="32852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vignette1.wikia.nocookie.net/the-lost-tower/images/4/44/Icon_honor_icon_ms_coin@2x.png/revision/latest?cb=20140727074215" id="986" name="Shape 986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2538766" y="828779"/>
            <a:ext cx="250821" cy="250821"/>
          </a:xfrm>
          <a:prstGeom prst="rect">
            <a:avLst/>
          </a:prstGeom>
          <a:noFill/>
          <a:ln>
            <a:noFill/>
          </a:ln>
        </p:spPr>
      </p:pic>
      <p:sp>
        <p:nvSpPr>
          <p:cNvPr id="987" name="Shape 987"/>
          <p:cNvSpPr/>
          <p:nvPr/>
        </p:nvSpPr>
        <p:spPr>
          <a:xfrm>
            <a:off x="2753725" y="795862"/>
            <a:ext cx="728082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999,999</a:t>
            </a:r>
          </a:p>
        </p:txBody>
      </p:sp>
      <p:sp>
        <p:nvSpPr>
          <p:cNvPr id="988" name="Shape 988"/>
          <p:cNvSpPr txBox="1"/>
          <p:nvPr/>
        </p:nvSpPr>
        <p:spPr>
          <a:xfrm>
            <a:off x="1399762" y="3951989"/>
            <a:ext cx="443597" cy="215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Lv 20</a:t>
            </a:r>
          </a:p>
        </p:txBody>
      </p:sp>
      <p:pic>
        <p:nvPicPr>
          <p:cNvPr id="989" name="Shape 989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1145675" y="1161016"/>
            <a:ext cx="710454" cy="379550"/>
          </a:xfrm>
          <a:prstGeom prst="rect">
            <a:avLst/>
          </a:prstGeom>
          <a:noFill/>
          <a:ln>
            <a:noFill/>
          </a:ln>
        </p:spPr>
      </p:pic>
      <p:sp>
        <p:nvSpPr>
          <p:cNvPr id="990" name="Shape 990"/>
          <p:cNvSpPr txBox="1"/>
          <p:nvPr/>
        </p:nvSpPr>
        <p:spPr>
          <a:xfrm>
            <a:off x="1086669" y="1171887"/>
            <a:ext cx="795240" cy="3135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단계</a:t>
            </a:r>
          </a:p>
        </p:txBody>
      </p:sp>
      <p:sp>
        <p:nvSpPr>
          <p:cNvPr id="991" name="Shape 991"/>
          <p:cNvSpPr/>
          <p:nvPr/>
        </p:nvSpPr>
        <p:spPr>
          <a:xfrm>
            <a:off x="809387" y="5960542"/>
            <a:ext cx="2481770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2카테고리 조건 : 연구 레벨 0 / 8</a:t>
            </a:r>
          </a:p>
        </p:txBody>
      </p:sp>
      <p:sp>
        <p:nvSpPr>
          <p:cNvPr id="992" name="Shape 992"/>
          <p:cNvSpPr/>
          <p:nvPr/>
        </p:nvSpPr>
        <p:spPr>
          <a:xfrm>
            <a:off x="263800" y="760054"/>
            <a:ext cx="3228464" cy="5703537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3" name="Shape 993"/>
          <p:cNvSpPr/>
          <p:nvPr/>
        </p:nvSpPr>
        <p:spPr>
          <a:xfrm>
            <a:off x="362498" y="1260284"/>
            <a:ext cx="3041362" cy="4067401"/>
          </a:xfrm>
          <a:prstGeom prst="roundRect">
            <a:avLst>
              <a:gd fmla="val 2314" name="adj"/>
            </a:avLst>
          </a:prstGeom>
          <a:solidFill>
            <a:srgbClr val="262626"/>
          </a:solidFill>
          <a:ln cap="flat" cmpd="sng" w="1270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94" name="Shape 994"/>
          <p:cNvCxnSpPr/>
          <p:nvPr/>
        </p:nvCxnSpPr>
        <p:spPr>
          <a:xfrm>
            <a:off x="463254" y="1620998"/>
            <a:ext cx="2850776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995" name="Shape 995"/>
          <p:cNvSpPr/>
          <p:nvPr/>
        </p:nvSpPr>
        <p:spPr>
          <a:xfrm>
            <a:off x="1351719" y="1295884"/>
            <a:ext cx="106471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확장1</a:t>
            </a:r>
          </a:p>
        </p:txBody>
      </p:sp>
      <p:sp>
        <p:nvSpPr>
          <p:cNvPr id="996" name="Shape 996"/>
          <p:cNvSpPr/>
          <p:nvPr/>
        </p:nvSpPr>
        <p:spPr>
          <a:xfrm>
            <a:off x="1442819" y="1797581"/>
            <a:ext cx="1269623" cy="600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현재레벨 :    10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다음레벨 :    11</a:t>
            </a:r>
          </a:p>
        </p:txBody>
      </p:sp>
      <p:sp>
        <p:nvSpPr>
          <p:cNvPr id="997" name="Shape 997"/>
          <p:cNvSpPr/>
          <p:nvPr/>
        </p:nvSpPr>
        <p:spPr>
          <a:xfrm>
            <a:off x="504372" y="2548250"/>
            <a:ext cx="2729617" cy="256497"/>
          </a:xfrm>
          <a:prstGeom prst="roundRect">
            <a:avLst>
              <a:gd fmla="val 16667" name="adj"/>
            </a:avLst>
          </a:prstGeom>
          <a:solidFill>
            <a:schemeClr val="lt1">
              <a:alpha val="20000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8" name="Shape 998"/>
          <p:cNvSpPr/>
          <p:nvPr/>
        </p:nvSpPr>
        <p:spPr>
          <a:xfrm>
            <a:off x="1159859" y="2561384"/>
            <a:ext cx="1428596" cy="246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연맹인원수 제한 증가</a:t>
            </a:r>
          </a:p>
        </p:txBody>
      </p:sp>
      <p:sp>
        <p:nvSpPr>
          <p:cNvPr id="999" name="Shape 999"/>
          <p:cNvSpPr/>
          <p:nvPr/>
        </p:nvSpPr>
        <p:spPr>
          <a:xfrm>
            <a:off x="501354" y="3159159"/>
            <a:ext cx="2793627" cy="402227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0" name="Shape 1000"/>
          <p:cNvSpPr/>
          <p:nvPr/>
        </p:nvSpPr>
        <p:spPr>
          <a:xfrm>
            <a:off x="837401" y="3385019"/>
            <a:ext cx="2349119" cy="11426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1" name="Shape 1001"/>
          <p:cNvSpPr/>
          <p:nvPr/>
        </p:nvSpPr>
        <p:spPr>
          <a:xfrm>
            <a:off x="848994" y="3384117"/>
            <a:ext cx="905687" cy="111600"/>
          </a:xfrm>
          <a:prstGeom prst="roundRect">
            <a:avLst>
              <a:gd fmla="val 16667" name="adj"/>
            </a:avLst>
          </a:prstGeom>
          <a:solidFill>
            <a:srgbClr val="7030A0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2" name="Shape 1002"/>
          <p:cNvSpPr/>
          <p:nvPr/>
        </p:nvSpPr>
        <p:spPr>
          <a:xfrm>
            <a:off x="609833" y="3284860"/>
            <a:ext cx="266138" cy="257371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03" name="Shape 1003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 rot="2336921">
            <a:off x="642315" y="3310894"/>
            <a:ext cx="216513" cy="228239"/>
          </a:xfrm>
          <a:prstGeom prst="rect">
            <a:avLst/>
          </a:prstGeom>
          <a:noFill/>
          <a:ln>
            <a:noFill/>
          </a:ln>
        </p:spPr>
      </p:pic>
      <p:sp>
        <p:nvSpPr>
          <p:cNvPr id="1004" name="Shape 1004"/>
          <p:cNvSpPr/>
          <p:nvPr/>
        </p:nvSpPr>
        <p:spPr>
          <a:xfrm>
            <a:off x="1347569" y="3146633"/>
            <a:ext cx="1045479" cy="246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28,400/64,000</a:t>
            </a:r>
          </a:p>
        </p:txBody>
      </p:sp>
      <p:pic>
        <p:nvPicPr>
          <p:cNvPr id="1005" name="Shape 1005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1123601" y="2850175"/>
            <a:ext cx="262065" cy="2514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6" name="Shape 1006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1455298" y="2850175"/>
            <a:ext cx="262065" cy="2514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7" name="Shape 1007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1786992" y="2850175"/>
            <a:ext cx="262065" cy="2514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8" name="Shape 1008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2118685" y="2850175"/>
            <a:ext cx="262065" cy="2514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9" name="Shape 1009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2450377" y="2850176"/>
            <a:ext cx="262065" cy="251427"/>
          </a:xfrm>
          <a:prstGeom prst="rect">
            <a:avLst/>
          </a:prstGeom>
          <a:noFill/>
          <a:ln>
            <a:noFill/>
          </a:ln>
        </p:spPr>
      </p:pic>
      <p:sp>
        <p:nvSpPr>
          <p:cNvPr id="1010" name="Shape 1010"/>
          <p:cNvSpPr/>
          <p:nvPr/>
        </p:nvSpPr>
        <p:spPr>
          <a:xfrm>
            <a:off x="548568" y="3910644"/>
            <a:ext cx="2729619" cy="402227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1" name="Shape 1011"/>
          <p:cNvSpPr/>
          <p:nvPr/>
        </p:nvSpPr>
        <p:spPr>
          <a:xfrm>
            <a:off x="614802" y="3974623"/>
            <a:ext cx="2588464" cy="282149"/>
          </a:xfrm>
          <a:prstGeom prst="roundRect">
            <a:avLst>
              <a:gd fmla="val 16667" name="adj"/>
            </a:avLst>
          </a:prstGeom>
          <a:solidFill>
            <a:schemeClr val="dk1">
              <a:alpha val="58039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12" name="Shape 1012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 rot="2336921">
            <a:off x="622290" y="4005886"/>
            <a:ext cx="216513" cy="228239"/>
          </a:xfrm>
          <a:prstGeom prst="rect">
            <a:avLst/>
          </a:prstGeom>
          <a:noFill/>
          <a:ln>
            <a:noFill/>
          </a:ln>
        </p:spPr>
      </p:pic>
      <p:sp>
        <p:nvSpPr>
          <p:cNvPr id="1013" name="Shape 1013"/>
          <p:cNvSpPr/>
          <p:nvPr/>
        </p:nvSpPr>
        <p:spPr>
          <a:xfrm>
            <a:off x="800566" y="3998280"/>
            <a:ext cx="388248" cy="2616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40 </a:t>
            </a:r>
          </a:p>
        </p:txBody>
      </p:sp>
      <p:pic>
        <p:nvPicPr>
          <p:cNvPr descr="http://vignette1.wikia.nocookie.net/the-lost-tower/images/4/44/Icon_honor_icon_ms_coin@2x.png/revision/latest?cb=20140727074215" id="1014" name="Shape 1014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1464542" y="4012494"/>
            <a:ext cx="228021" cy="228021"/>
          </a:xfrm>
          <a:prstGeom prst="rect">
            <a:avLst/>
          </a:prstGeom>
          <a:noFill/>
          <a:ln>
            <a:noFill/>
          </a:ln>
        </p:spPr>
      </p:pic>
      <p:sp>
        <p:nvSpPr>
          <p:cNvPr id="1015" name="Shape 1015"/>
          <p:cNvSpPr/>
          <p:nvPr/>
        </p:nvSpPr>
        <p:spPr>
          <a:xfrm>
            <a:off x="1634282" y="3998280"/>
            <a:ext cx="415498" cy="2616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200</a:t>
            </a:r>
          </a:p>
        </p:txBody>
      </p:sp>
      <p:sp>
        <p:nvSpPr>
          <p:cNvPr id="1016" name="Shape 1016"/>
          <p:cNvSpPr/>
          <p:nvPr/>
        </p:nvSpPr>
        <p:spPr>
          <a:xfrm>
            <a:off x="2456316" y="3950182"/>
            <a:ext cx="784408" cy="323149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3000</a:t>
            </a:r>
          </a:p>
        </p:txBody>
      </p:sp>
      <p:pic>
        <p:nvPicPr>
          <p:cNvPr id="1017" name="Shape 1017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2500199" y="4005155"/>
            <a:ext cx="237905" cy="229092"/>
          </a:xfrm>
          <a:prstGeom prst="rect">
            <a:avLst/>
          </a:prstGeom>
          <a:noFill/>
          <a:ln>
            <a:noFill/>
          </a:ln>
        </p:spPr>
      </p:pic>
      <p:sp>
        <p:nvSpPr>
          <p:cNvPr id="1018" name="Shape 1018"/>
          <p:cNvSpPr/>
          <p:nvPr/>
        </p:nvSpPr>
        <p:spPr>
          <a:xfrm>
            <a:off x="1496451" y="3594973"/>
            <a:ext cx="803425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25000"/>
              <a:buFont typeface="Arial"/>
              <a:buNone/>
            </a:pPr>
            <a:r>
              <a:rPr b="1" i="0" lang="en-US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02:03:30</a:t>
            </a:r>
          </a:p>
        </p:txBody>
      </p:sp>
      <p:sp>
        <p:nvSpPr>
          <p:cNvPr id="1019" name="Shape 1019"/>
          <p:cNvSpPr/>
          <p:nvPr/>
        </p:nvSpPr>
        <p:spPr>
          <a:xfrm>
            <a:off x="557533" y="4376810"/>
            <a:ext cx="2729619" cy="402227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0" name="Shape 1020"/>
          <p:cNvSpPr/>
          <p:nvPr/>
        </p:nvSpPr>
        <p:spPr>
          <a:xfrm>
            <a:off x="623768" y="4440789"/>
            <a:ext cx="2588464" cy="282149"/>
          </a:xfrm>
          <a:prstGeom prst="roundRect">
            <a:avLst>
              <a:gd fmla="val 16667" name="adj"/>
            </a:avLst>
          </a:prstGeom>
          <a:solidFill>
            <a:schemeClr val="dk1">
              <a:alpha val="58039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1" name="Shape 1021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 rot="2336921">
            <a:off x="631257" y="4472050"/>
            <a:ext cx="216513" cy="228239"/>
          </a:xfrm>
          <a:prstGeom prst="rect">
            <a:avLst/>
          </a:prstGeom>
          <a:noFill/>
          <a:ln>
            <a:noFill/>
          </a:ln>
        </p:spPr>
      </p:pic>
      <p:sp>
        <p:nvSpPr>
          <p:cNvPr id="1022" name="Shape 1022"/>
          <p:cNvSpPr/>
          <p:nvPr/>
        </p:nvSpPr>
        <p:spPr>
          <a:xfrm>
            <a:off x="809531" y="4464446"/>
            <a:ext cx="415498" cy="2616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200</a:t>
            </a:r>
          </a:p>
        </p:txBody>
      </p:sp>
      <p:pic>
        <p:nvPicPr>
          <p:cNvPr descr="http://vignette1.wikia.nocookie.net/the-lost-tower/images/4/44/Icon_honor_icon_ms_coin@2x.png/revision/latest?cb=20140727074215" id="1023" name="Shape 1023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1473508" y="4478660"/>
            <a:ext cx="228021" cy="228021"/>
          </a:xfrm>
          <a:prstGeom prst="rect">
            <a:avLst/>
          </a:prstGeom>
          <a:noFill/>
          <a:ln>
            <a:noFill/>
          </a:ln>
        </p:spPr>
      </p:pic>
      <p:sp>
        <p:nvSpPr>
          <p:cNvPr id="1024" name="Shape 1024"/>
          <p:cNvSpPr/>
          <p:nvPr/>
        </p:nvSpPr>
        <p:spPr>
          <a:xfrm>
            <a:off x="1643246" y="4464444"/>
            <a:ext cx="492441" cy="2616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1000</a:t>
            </a:r>
          </a:p>
        </p:txBody>
      </p:sp>
      <p:sp>
        <p:nvSpPr>
          <p:cNvPr id="1025" name="Shape 1025"/>
          <p:cNvSpPr/>
          <p:nvPr/>
        </p:nvSpPr>
        <p:spPr>
          <a:xfrm>
            <a:off x="2465283" y="4416346"/>
            <a:ext cx="784408" cy="323149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3000</a:t>
            </a:r>
          </a:p>
        </p:txBody>
      </p:sp>
      <p:sp>
        <p:nvSpPr>
          <p:cNvPr id="1026" name="Shape 1026"/>
          <p:cNvSpPr/>
          <p:nvPr/>
        </p:nvSpPr>
        <p:spPr>
          <a:xfrm>
            <a:off x="566495" y="4834007"/>
            <a:ext cx="2729619" cy="402227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7" name="Shape 1027"/>
          <p:cNvSpPr/>
          <p:nvPr/>
        </p:nvSpPr>
        <p:spPr>
          <a:xfrm>
            <a:off x="632731" y="4897987"/>
            <a:ext cx="2588464" cy="282149"/>
          </a:xfrm>
          <a:prstGeom prst="roundRect">
            <a:avLst>
              <a:gd fmla="val 16667" name="adj"/>
            </a:avLst>
          </a:prstGeom>
          <a:solidFill>
            <a:schemeClr val="dk1">
              <a:alpha val="58039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8" name="Shape 1028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 rot="2336921">
            <a:off x="640216" y="4929248"/>
            <a:ext cx="216513" cy="228239"/>
          </a:xfrm>
          <a:prstGeom prst="rect">
            <a:avLst/>
          </a:prstGeom>
          <a:noFill/>
          <a:ln>
            <a:noFill/>
          </a:ln>
        </p:spPr>
      </p:pic>
      <p:sp>
        <p:nvSpPr>
          <p:cNvPr id="1029" name="Shape 1029"/>
          <p:cNvSpPr/>
          <p:nvPr/>
        </p:nvSpPr>
        <p:spPr>
          <a:xfrm>
            <a:off x="755741" y="4921644"/>
            <a:ext cx="591829" cy="2616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1000 </a:t>
            </a:r>
          </a:p>
        </p:txBody>
      </p:sp>
      <p:pic>
        <p:nvPicPr>
          <p:cNvPr descr="http://vignette1.wikia.nocookie.net/the-lost-tower/images/4/44/Icon_honor_icon_ms_coin@2x.png/revision/latest?cb=20140727074215" id="1030" name="Shape 1030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1482469" y="4935857"/>
            <a:ext cx="228021" cy="228021"/>
          </a:xfrm>
          <a:prstGeom prst="rect">
            <a:avLst/>
          </a:prstGeom>
          <a:noFill/>
          <a:ln>
            <a:noFill/>
          </a:ln>
        </p:spPr>
      </p:pic>
      <p:sp>
        <p:nvSpPr>
          <p:cNvPr id="1031" name="Shape 1031"/>
          <p:cNvSpPr/>
          <p:nvPr/>
        </p:nvSpPr>
        <p:spPr>
          <a:xfrm>
            <a:off x="1652209" y="4921642"/>
            <a:ext cx="569387" cy="2616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10000</a:t>
            </a:r>
          </a:p>
        </p:txBody>
      </p:sp>
      <p:sp>
        <p:nvSpPr>
          <p:cNvPr id="1032" name="Shape 1032"/>
          <p:cNvSpPr/>
          <p:nvPr/>
        </p:nvSpPr>
        <p:spPr>
          <a:xfrm>
            <a:off x="2474243" y="4873544"/>
            <a:ext cx="784408" cy="323149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????</a:t>
            </a:r>
          </a:p>
        </p:txBody>
      </p:sp>
      <p:pic>
        <p:nvPicPr>
          <p:cNvPr id="1033" name="Shape 1033"/>
          <p:cNvPicPr preferRelativeResize="0"/>
          <p:nvPr/>
        </p:nvPicPr>
        <p:blipFill rotWithShape="1">
          <a:blip r:embed="rId20">
            <a:alphaModFix/>
          </a:blip>
          <a:srcRect b="0" l="0" r="0" t="0"/>
          <a:stretch/>
        </p:blipFill>
        <p:spPr>
          <a:xfrm>
            <a:off x="2506369" y="4458960"/>
            <a:ext cx="241241" cy="2368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4" name="Shape 103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20404" y="1630700"/>
            <a:ext cx="876886" cy="8768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5" name="Shape 103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638035" y="1753950"/>
            <a:ext cx="636454" cy="636454"/>
          </a:xfrm>
          <a:prstGeom prst="rect">
            <a:avLst/>
          </a:prstGeom>
          <a:noFill/>
          <a:ln>
            <a:noFill/>
          </a:ln>
        </p:spPr>
      </p:pic>
      <p:sp>
        <p:nvSpPr>
          <p:cNvPr id="1036" name="Shape 1036"/>
          <p:cNvSpPr txBox="1"/>
          <p:nvPr/>
        </p:nvSpPr>
        <p:spPr>
          <a:xfrm>
            <a:off x="4023055" y="1231744"/>
            <a:ext cx="8168943" cy="969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현재 레벨에서 연맹인원수가 10명만큼 증가했다는 표시입니다.</a:t>
            </a:r>
          </a:p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다음 레벨에서 11명만큼 증가한다는 표시입니다.</a:t>
            </a:r>
          </a:p>
        </p:txBody>
      </p:sp>
      <p:sp>
        <p:nvSpPr>
          <p:cNvPr id="1037" name="Shape 1037"/>
          <p:cNvSpPr/>
          <p:nvPr/>
        </p:nvSpPr>
        <p:spPr>
          <a:xfrm>
            <a:off x="2776494" y="1315704"/>
            <a:ext cx="542776" cy="248808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추천</a:t>
            </a:r>
          </a:p>
        </p:txBody>
      </p:sp>
      <p:sp>
        <p:nvSpPr>
          <p:cNvPr id="1038" name="Shape 1038"/>
          <p:cNvSpPr/>
          <p:nvPr/>
        </p:nvSpPr>
        <p:spPr>
          <a:xfrm>
            <a:off x="1446478" y="1731786"/>
            <a:ext cx="1176171" cy="744653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2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Shape 1043"/>
          <p:cNvSpPr txBox="1"/>
          <p:nvPr/>
        </p:nvSpPr>
        <p:spPr>
          <a:xfrm>
            <a:off x="194043" y="22644"/>
            <a:ext cx="5932788" cy="5824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2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연맹과학기술 </a:t>
            </a:r>
            <a:r>
              <a:rPr lang="en-US" sz="222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공헌 버튼 및 기능</a:t>
            </a:r>
          </a:p>
        </p:txBody>
      </p:sp>
      <p:cxnSp>
        <p:nvCxnSpPr>
          <p:cNvPr id="1044" name="Shape 1044"/>
          <p:cNvCxnSpPr/>
          <p:nvPr/>
        </p:nvCxnSpPr>
        <p:spPr>
          <a:xfrm>
            <a:off x="272706" y="572943"/>
            <a:ext cx="4141978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045" name="Shape 1045"/>
          <p:cNvSpPr txBox="1"/>
          <p:nvPr/>
        </p:nvSpPr>
        <p:spPr>
          <a:xfrm>
            <a:off x="4023055" y="767868"/>
            <a:ext cx="8168943" cy="4040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공헌 버튼은 3가지로 이루어져 있습니다.</a:t>
            </a:r>
          </a:p>
        </p:txBody>
      </p:sp>
      <p:pic>
        <p:nvPicPr>
          <p:cNvPr id="1046" name="Shape 10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2706" y="776747"/>
            <a:ext cx="3228464" cy="5687961"/>
          </a:xfrm>
          <a:prstGeom prst="rect">
            <a:avLst/>
          </a:prstGeom>
          <a:noFill/>
          <a:ln>
            <a:noFill/>
          </a:ln>
        </p:spPr>
      </p:pic>
      <p:sp>
        <p:nvSpPr>
          <p:cNvPr id="1047" name="Shape 1047"/>
          <p:cNvSpPr/>
          <p:nvPr/>
        </p:nvSpPr>
        <p:spPr>
          <a:xfrm>
            <a:off x="272706" y="1123245"/>
            <a:ext cx="3228464" cy="534146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48" name="Shape 1048"/>
          <p:cNvGrpSpPr/>
          <p:nvPr/>
        </p:nvGrpSpPr>
        <p:grpSpPr>
          <a:xfrm>
            <a:off x="272703" y="6318234"/>
            <a:ext cx="3228467" cy="146475"/>
            <a:chOff x="4836921" y="3276616"/>
            <a:chExt cx="7263492" cy="304760"/>
          </a:xfrm>
        </p:grpSpPr>
        <p:pic>
          <p:nvPicPr>
            <p:cNvPr id="1049" name="Shape 104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8468667" y="3276616"/>
              <a:ext cx="3631746" cy="3047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50" name="Shape 105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>
              <a:off x="4836921" y="3276616"/>
              <a:ext cx="3631746" cy="30476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051" name="Shape 105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72706" y="776747"/>
            <a:ext cx="3228468" cy="260150"/>
          </a:xfrm>
          <a:prstGeom prst="rect">
            <a:avLst/>
          </a:prstGeom>
          <a:noFill/>
          <a:ln>
            <a:noFill/>
          </a:ln>
        </p:spPr>
      </p:pic>
      <p:sp>
        <p:nvSpPr>
          <p:cNvPr id="1052" name="Shape 1052"/>
          <p:cNvSpPr txBox="1"/>
          <p:nvPr/>
        </p:nvSpPr>
        <p:spPr>
          <a:xfrm>
            <a:off x="300702" y="762733"/>
            <a:ext cx="3200471" cy="2784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연맹과학기술 &amp; 공헌</a:t>
            </a:r>
          </a:p>
        </p:txBody>
      </p:sp>
      <p:pic>
        <p:nvPicPr>
          <p:cNvPr id="1053" name="Shape 105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53962" y="1158141"/>
            <a:ext cx="710454" cy="37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4" name="Shape 105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717592" y="1155412"/>
            <a:ext cx="710454" cy="3846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5" name="Shape 105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934016" y="1155412"/>
            <a:ext cx="710454" cy="384661"/>
          </a:xfrm>
          <a:prstGeom prst="rect">
            <a:avLst/>
          </a:prstGeom>
          <a:noFill/>
          <a:ln>
            <a:noFill/>
          </a:ln>
        </p:spPr>
      </p:pic>
      <p:sp>
        <p:nvSpPr>
          <p:cNvPr id="1056" name="Shape 1056"/>
          <p:cNvSpPr txBox="1"/>
          <p:nvPr/>
        </p:nvSpPr>
        <p:spPr>
          <a:xfrm>
            <a:off x="295216" y="1171887"/>
            <a:ext cx="795240" cy="3135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단계</a:t>
            </a:r>
          </a:p>
        </p:txBody>
      </p:sp>
      <p:sp>
        <p:nvSpPr>
          <p:cNvPr id="1057" name="Shape 1057"/>
          <p:cNvSpPr txBox="1"/>
          <p:nvPr/>
        </p:nvSpPr>
        <p:spPr>
          <a:xfrm>
            <a:off x="1880500" y="1171887"/>
            <a:ext cx="795240" cy="3135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1"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단계</a:t>
            </a:r>
          </a:p>
        </p:txBody>
      </p:sp>
      <p:sp>
        <p:nvSpPr>
          <p:cNvPr id="1058" name="Shape 1058"/>
          <p:cNvSpPr txBox="1"/>
          <p:nvPr/>
        </p:nvSpPr>
        <p:spPr>
          <a:xfrm>
            <a:off x="2669566" y="1171887"/>
            <a:ext cx="795240" cy="3135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b="1"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단계</a:t>
            </a:r>
          </a:p>
        </p:txBody>
      </p:sp>
      <p:sp>
        <p:nvSpPr>
          <p:cNvPr id="1059" name="Shape 1059"/>
          <p:cNvSpPr/>
          <p:nvPr/>
        </p:nvSpPr>
        <p:spPr>
          <a:xfrm>
            <a:off x="348907" y="1659307"/>
            <a:ext cx="3079144" cy="4155753"/>
          </a:xfrm>
          <a:prstGeom prst="roundRect">
            <a:avLst>
              <a:gd fmla="val 3686" name="adj"/>
            </a:avLst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60" name="Shape 1060"/>
          <p:cNvGrpSpPr/>
          <p:nvPr/>
        </p:nvGrpSpPr>
        <p:grpSpPr>
          <a:xfrm>
            <a:off x="366191" y="1749459"/>
            <a:ext cx="2953578" cy="992706"/>
            <a:chOff x="366191" y="1749459"/>
            <a:chExt cx="2953578" cy="992706"/>
          </a:xfrm>
        </p:grpSpPr>
        <p:sp>
          <p:nvSpPr>
            <p:cNvPr id="1061" name="Shape 1061"/>
            <p:cNvSpPr/>
            <p:nvPr/>
          </p:nvSpPr>
          <p:spPr>
            <a:xfrm>
              <a:off x="671852" y="1829158"/>
              <a:ext cx="2647918" cy="817111"/>
            </a:xfrm>
            <a:prstGeom prst="rect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2" name="Shape 1062"/>
            <p:cNvSpPr/>
            <p:nvPr/>
          </p:nvSpPr>
          <p:spPr>
            <a:xfrm>
              <a:off x="1416050" y="2337646"/>
              <a:ext cx="212102" cy="212102"/>
            </a:xfrm>
            <a:prstGeom prst="star5">
              <a:avLst>
                <a:gd fmla="val 29462" name="adj"/>
                <a:gd fmla="val 105146" name="hf"/>
                <a:gd fmla="val 110557" name="vf"/>
              </a:avLst>
            </a:prstGeom>
            <a:solidFill>
              <a:srgbClr val="FFFF00"/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1960"/>
                </a:srgbClr>
              </a:outerShdw>
            </a:effectLst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3" name="Shape 1063"/>
            <p:cNvSpPr txBox="1"/>
            <p:nvPr/>
          </p:nvSpPr>
          <p:spPr>
            <a:xfrm>
              <a:off x="1351482" y="2033950"/>
              <a:ext cx="944489" cy="2769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4"/>
                </a:buClr>
                <a:buSzPct val="25000"/>
                <a:buFont typeface="Arial"/>
                <a:buNone/>
              </a:pPr>
              <a:r>
                <a:rPr b="1" i="0" lang="en-US" sz="1200" u="none" cap="none" strike="noStrike">
                  <a:solidFill>
                    <a:schemeClr val="accent4"/>
                  </a:solidFill>
                  <a:latin typeface="Arial"/>
                  <a:ea typeface="Arial"/>
                  <a:cs typeface="Arial"/>
                  <a:sym typeface="Arial"/>
                </a:rPr>
                <a:t>연맹 확장1</a:t>
              </a:r>
            </a:p>
          </p:txBody>
        </p:sp>
        <p:sp>
          <p:nvSpPr>
            <p:cNvPr id="1064" name="Shape 1064"/>
            <p:cNvSpPr/>
            <p:nvPr/>
          </p:nvSpPr>
          <p:spPr>
            <a:xfrm>
              <a:off x="1913299" y="2337646"/>
              <a:ext cx="212102" cy="212102"/>
            </a:xfrm>
            <a:prstGeom prst="star5">
              <a:avLst>
                <a:gd fmla="val 29462" name="adj"/>
                <a:gd fmla="val 105146" name="hf"/>
                <a:gd fmla="val 110557" name="vf"/>
              </a:avLst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1960"/>
                </a:srgbClr>
              </a:outerShdw>
            </a:effectLst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5" name="Shape 1065"/>
            <p:cNvSpPr/>
            <p:nvPr/>
          </p:nvSpPr>
          <p:spPr>
            <a:xfrm>
              <a:off x="2161923" y="2337646"/>
              <a:ext cx="212102" cy="212102"/>
            </a:xfrm>
            <a:prstGeom prst="star5">
              <a:avLst>
                <a:gd fmla="val 29462" name="adj"/>
                <a:gd fmla="val 105146" name="hf"/>
                <a:gd fmla="val 110557" name="vf"/>
              </a:avLst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1960"/>
                </a:srgbClr>
              </a:outerShdw>
            </a:effectLst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6" name="Shape 1066"/>
            <p:cNvSpPr/>
            <p:nvPr/>
          </p:nvSpPr>
          <p:spPr>
            <a:xfrm>
              <a:off x="2410547" y="2337646"/>
              <a:ext cx="212102" cy="212102"/>
            </a:xfrm>
            <a:prstGeom prst="star5">
              <a:avLst>
                <a:gd fmla="val 29462" name="adj"/>
                <a:gd fmla="val 105146" name="hf"/>
                <a:gd fmla="val 110557" name="vf"/>
              </a:avLst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1960"/>
                </a:srgbClr>
              </a:outerShdw>
            </a:effectLst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7" name="Shape 1067"/>
            <p:cNvSpPr/>
            <p:nvPr/>
          </p:nvSpPr>
          <p:spPr>
            <a:xfrm>
              <a:off x="2737484" y="1869441"/>
              <a:ext cx="548258" cy="146748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en-US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추  천</a:t>
              </a:r>
            </a:p>
          </p:txBody>
        </p:sp>
        <p:sp>
          <p:nvSpPr>
            <p:cNvPr id="1068" name="Shape 1068"/>
            <p:cNvSpPr/>
            <p:nvPr/>
          </p:nvSpPr>
          <p:spPr>
            <a:xfrm rot="5400000">
              <a:off x="1496918" y="1692124"/>
              <a:ext cx="222207" cy="400523"/>
            </a:xfrm>
            <a:prstGeom prst="homePlate">
              <a:avLst>
                <a:gd fmla="val 39208" name="adj"/>
              </a:avLst>
            </a:prstGeom>
            <a:gradFill>
              <a:gsLst>
                <a:gs pos="0">
                  <a:srgbClr val="7FB75F"/>
                </a:gs>
                <a:gs pos="50000">
                  <a:srgbClr val="6EB141"/>
                </a:gs>
                <a:gs pos="100000">
                  <a:srgbClr val="5FA134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1960"/>
                </a:srgbClr>
              </a:outerShdw>
            </a:effectLst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9" name="Shape 1069"/>
            <p:cNvSpPr txBox="1"/>
            <p:nvPr/>
          </p:nvSpPr>
          <p:spPr>
            <a:xfrm>
              <a:off x="1392369" y="1761750"/>
              <a:ext cx="443597" cy="2154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en-US" sz="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Lv 1</a:t>
              </a:r>
            </a:p>
          </p:txBody>
        </p:sp>
        <p:pic>
          <p:nvPicPr>
            <p:cNvPr id="1070" name="Shape 1070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366191" y="1749459"/>
              <a:ext cx="992706" cy="9927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71" name="Shape 1071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483825" y="1872709"/>
              <a:ext cx="720515" cy="72051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72" name="Shape 1072"/>
            <p:cNvSpPr/>
            <p:nvPr/>
          </p:nvSpPr>
          <p:spPr>
            <a:xfrm>
              <a:off x="1664675" y="2337646"/>
              <a:ext cx="212102" cy="212102"/>
            </a:xfrm>
            <a:prstGeom prst="star5">
              <a:avLst>
                <a:gd fmla="val 29462" name="adj"/>
                <a:gd fmla="val 105146" name="hf"/>
                <a:gd fmla="val 110557" name="vf"/>
              </a:avLst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1960"/>
                </a:srgbClr>
              </a:outerShdw>
            </a:effectLst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73" name="Shape 1073"/>
          <p:cNvSpPr/>
          <p:nvPr/>
        </p:nvSpPr>
        <p:spPr>
          <a:xfrm>
            <a:off x="673712" y="2917199"/>
            <a:ext cx="2647918" cy="817111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4" name="Shape 1074"/>
          <p:cNvSpPr txBox="1"/>
          <p:nvPr/>
        </p:nvSpPr>
        <p:spPr>
          <a:xfrm>
            <a:off x="1353341" y="3198616"/>
            <a:ext cx="944489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25000"/>
              <a:buFont typeface="Arial"/>
              <a:buNone/>
            </a:pPr>
            <a:r>
              <a:rPr b="1" i="0" lang="en-US" sz="12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군단 확장1</a:t>
            </a:r>
          </a:p>
        </p:txBody>
      </p:sp>
      <p:sp>
        <p:nvSpPr>
          <p:cNvPr id="1075" name="Shape 1075"/>
          <p:cNvSpPr/>
          <p:nvPr/>
        </p:nvSpPr>
        <p:spPr>
          <a:xfrm rot="5400000">
            <a:off x="1498776" y="2780164"/>
            <a:ext cx="222207" cy="400523"/>
          </a:xfrm>
          <a:prstGeom prst="homePlate">
            <a:avLst>
              <a:gd fmla="val 39208" name="adj"/>
            </a:avLst>
          </a:prstGeom>
          <a:gradFill>
            <a:gsLst>
              <a:gs pos="0">
                <a:srgbClr val="7FB75F"/>
              </a:gs>
              <a:gs pos="50000">
                <a:srgbClr val="6EB141"/>
              </a:gs>
              <a:gs pos="100000">
                <a:srgbClr val="5FA134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196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6" name="Shape 1076"/>
          <p:cNvSpPr txBox="1"/>
          <p:nvPr/>
        </p:nvSpPr>
        <p:spPr>
          <a:xfrm>
            <a:off x="1394229" y="2849791"/>
            <a:ext cx="443597" cy="215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Lv 1</a:t>
            </a:r>
          </a:p>
        </p:txBody>
      </p:sp>
      <p:pic>
        <p:nvPicPr>
          <p:cNvPr id="1077" name="Shape 107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68055" y="2837500"/>
            <a:ext cx="992706" cy="99270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78" name="Shape 1078"/>
          <p:cNvGrpSpPr/>
          <p:nvPr/>
        </p:nvGrpSpPr>
        <p:grpSpPr>
          <a:xfrm>
            <a:off x="373586" y="3939695"/>
            <a:ext cx="2953578" cy="992706"/>
            <a:chOff x="366191" y="1749459"/>
            <a:chExt cx="2953578" cy="992706"/>
          </a:xfrm>
        </p:grpSpPr>
        <p:sp>
          <p:nvSpPr>
            <p:cNvPr id="1079" name="Shape 1079"/>
            <p:cNvSpPr/>
            <p:nvPr/>
          </p:nvSpPr>
          <p:spPr>
            <a:xfrm>
              <a:off x="671852" y="1829158"/>
              <a:ext cx="2647918" cy="817111"/>
            </a:xfrm>
            <a:prstGeom prst="rect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0" name="Shape 1080"/>
            <p:cNvSpPr/>
            <p:nvPr/>
          </p:nvSpPr>
          <p:spPr>
            <a:xfrm>
              <a:off x="1416050" y="2337646"/>
              <a:ext cx="212102" cy="212102"/>
            </a:xfrm>
            <a:prstGeom prst="star5">
              <a:avLst>
                <a:gd fmla="val 29462" name="adj"/>
                <a:gd fmla="val 105146" name="hf"/>
                <a:gd fmla="val 110557" name="vf"/>
              </a:avLst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1960"/>
                </a:srgbClr>
              </a:outerShdw>
            </a:effectLst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1" name="Shape 1081"/>
            <p:cNvSpPr txBox="1"/>
            <p:nvPr/>
          </p:nvSpPr>
          <p:spPr>
            <a:xfrm>
              <a:off x="1351482" y="2033950"/>
              <a:ext cx="854721" cy="2769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4"/>
                </a:buClr>
                <a:buSzPct val="25000"/>
                <a:buFont typeface="Arial"/>
                <a:buNone/>
              </a:pPr>
              <a:r>
                <a:rPr b="1" i="0" lang="en-US" sz="1200" u="none" cap="none" strike="noStrike">
                  <a:solidFill>
                    <a:schemeClr val="accent4"/>
                  </a:solidFill>
                  <a:latin typeface="Arial"/>
                  <a:ea typeface="Arial"/>
                  <a:cs typeface="Arial"/>
                  <a:sym typeface="Arial"/>
                </a:rPr>
                <a:t>연맹 우정</a:t>
              </a:r>
            </a:p>
          </p:txBody>
        </p:sp>
        <p:sp>
          <p:nvSpPr>
            <p:cNvPr id="1082" name="Shape 1082"/>
            <p:cNvSpPr/>
            <p:nvPr/>
          </p:nvSpPr>
          <p:spPr>
            <a:xfrm>
              <a:off x="1913299" y="2337646"/>
              <a:ext cx="212102" cy="212102"/>
            </a:xfrm>
            <a:prstGeom prst="star5">
              <a:avLst>
                <a:gd fmla="val 29462" name="adj"/>
                <a:gd fmla="val 105146" name="hf"/>
                <a:gd fmla="val 110557" name="vf"/>
              </a:avLst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1960"/>
                </a:srgbClr>
              </a:outerShdw>
            </a:effectLst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3" name="Shape 1083"/>
            <p:cNvSpPr/>
            <p:nvPr/>
          </p:nvSpPr>
          <p:spPr>
            <a:xfrm>
              <a:off x="2161923" y="2337646"/>
              <a:ext cx="212102" cy="212102"/>
            </a:xfrm>
            <a:prstGeom prst="star5">
              <a:avLst>
                <a:gd fmla="val 29462" name="adj"/>
                <a:gd fmla="val 105146" name="hf"/>
                <a:gd fmla="val 110557" name="vf"/>
              </a:avLst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1960"/>
                </a:srgbClr>
              </a:outerShdw>
            </a:effectLst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4" name="Shape 1084"/>
            <p:cNvSpPr/>
            <p:nvPr/>
          </p:nvSpPr>
          <p:spPr>
            <a:xfrm>
              <a:off x="2410547" y="2337646"/>
              <a:ext cx="212102" cy="212102"/>
            </a:xfrm>
            <a:prstGeom prst="star5">
              <a:avLst>
                <a:gd fmla="val 29462" name="adj"/>
                <a:gd fmla="val 105146" name="hf"/>
                <a:gd fmla="val 110557" name="vf"/>
              </a:avLst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1960"/>
                </a:srgbClr>
              </a:outerShdw>
            </a:effectLst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5" name="Shape 1085"/>
            <p:cNvSpPr/>
            <p:nvPr/>
          </p:nvSpPr>
          <p:spPr>
            <a:xfrm rot="5400000">
              <a:off x="1496918" y="1692124"/>
              <a:ext cx="222207" cy="400523"/>
            </a:xfrm>
            <a:prstGeom prst="homePlate">
              <a:avLst>
                <a:gd fmla="val 39208" name="adj"/>
              </a:avLst>
            </a:prstGeom>
            <a:gradFill>
              <a:gsLst>
                <a:gs pos="0">
                  <a:srgbClr val="7FB75F"/>
                </a:gs>
                <a:gs pos="50000">
                  <a:srgbClr val="6EB141"/>
                </a:gs>
                <a:gs pos="100000">
                  <a:srgbClr val="5FA134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1960"/>
                </a:srgbClr>
              </a:outerShdw>
            </a:effectLst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086" name="Shape 1086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366191" y="1749459"/>
              <a:ext cx="992706" cy="99270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87" name="Shape 1087"/>
            <p:cNvSpPr/>
            <p:nvPr/>
          </p:nvSpPr>
          <p:spPr>
            <a:xfrm>
              <a:off x="1664675" y="2337646"/>
              <a:ext cx="212102" cy="212102"/>
            </a:xfrm>
            <a:prstGeom prst="star5">
              <a:avLst>
                <a:gd fmla="val 29462" name="adj"/>
                <a:gd fmla="val 105146" name="hf"/>
                <a:gd fmla="val 110557" name="vf"/>
              </a:avLst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1960"/>
                </a:srgbClr>
              </a:outerShdw>
            </a:effectLst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88" name="Shape 1088"/>
          <p:cNvGrpSpPr/>
          <p:nvPr/>
        </p:nvGrpSpPr>
        <p:grpSpPr>
          <a:xfrm>
            <a:off x="375069" y="5051636"/>
            <a:ext cx="2953578" cy="992706"/>
            <a:chOff x="366191" y="1749459"/>
            <a:chExt cx="2953578" cy="992706"/>
          </a:xfrm>
        </p:grpSpPr>
        <p:sp>
          <p:nvSpPr>
            <p:cNvPr id="1089" name="Shape 1089"/>
            <p:cNvSpPr/>
            <p:nvPr/>
          </p:nvSpPr>
          <p:spPr>
            <a:xfrm>
              <a:off x="671852" y="1829158"/>
              <a:ext cx="2647918" cy="817111"/>
            </a:xfrm>
            <a:prstGeom prst="rect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0" name="Shape 1090"/>
            <p:cNvSpPr/>
            <p:nvPr/>
          </p:nvSpPr>
          <p:spPr>
            <a:xfrm>
              <a:off x="1416050" y="2337646"/>
              <a:ext cx="212102" cy="212102"/>
            </a:xfrm>
            <a:prstGeom prst="star5">
              <a:avLst>
                <a:gd fmla="val 29462" name="adj"/>
                <a:gd fmla="val 105146" name="hf"/>
                <a:gd fmla="val 110557" name="vf"/>
              </a:avLst>
            </a:prstGeom>
            <a:solidFill>
              <a:srgbClr val="FFFF00"/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1960"/>
                </a:srgbClr>
              </a:outerShdw>
            </a:effectLst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1" name="Shape 1091"/>
            <p:cNvSpPr txBox="1"/>
            <p:nvPr/>
          </p:nvSpPr>
          <p:spPr>
            <a:xfrm>
              <a:off x="1351482" y="2033950"/>
              <a:ext cx="854721" cy="2769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4"/>
                </a:buClr>
                <a:buSzPct val="25000"/>
                <a:buFont typeface="Arial"/>
                <a:buNone/>
              </a:pPr>
              <a:r>
                <a:rPr b="1" i="0" lang="en-US" sz="1200" u="none" cap="none" strike="noStrike">
                  <a:solidFill>
                    <a:schemeClr val="accent4"/>
                  </a:solidFill>
                  <a:latin typeface="Arial"/>
                  <a:ea typeface="Arial"/>
                  <a:cs typeface="Arial"/>
                  <a:sym typeface="Arial"/>
                </a:rPr>
                <a:t>도움의 손</a:t>
              </a:r>
            </a:p>
          </p:txBody>
        </p:sp>
        <p:sp>
          <p:nvSpPr>
            <p:cNvPr id="1092" name="Shape 1092"/>
            <p:cNvSpPr/>
            <p:nvPr/>
          </p:nvSpPr>
          <p:spPr>
            <a:xfrm>
              <a:off x="1913299" y="2337646"/>
              <a:ext cx="212102" cy="212102"/>
            </a:xfrm>
            <a:prstGeom prst="star5">
              <a:avLst>
                <a:gd fmla="val 29462" name="adj"/>
                <a:gd fmla="val 105146" name="hf"/>
                <a:gd fmla="val 110557" name="vf"/>
              </a:avLst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1960"/>
                </a:srgbClr>
              </a:outerShdw>
            </a:effectLst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3" name="Shape 1093"/>
            <p:cNvSpPr/>
            <p:nvPr/>
          </p:nvSpPr>
          <p:spPr>
            <a:xfrm rot="5400000">
              <a:off x="1496918" y="1692124"/>
              <a:ext cx="222207" cy="400523"/>
            </a:xfrm>
            <a:prstGeom prst="homePlate">
              <a:avLst>
                <a:gd fmla="val 39208" name="adj"/>
              </a:avLst>
            </a:prstGeom>
            <a:gradFill>
              <a:gsLst>
                <a:gs pos="0">
                  <a:srgbClr val="7FB75F"/>
                </a:gs>
                <a:gs pos="50000">
                  <a:srgbClr val="6EB141"/>
                </a:gs>
                <a:gs pos="100000">
                  <a:srgbClr val="5FA134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1960"/>
                </a:srgbClr>
              </a:outerShdw>
            </a:effectLst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4" name="Shape 1094"/>
            <p:cNvSpPr txBox="1"/>
            <p:nvPr/>
          </p:nvSpPr>
          <p:spPr>
            <a:xfrm>
              <a:off x="1392369" y="1761750"/>
              <a:ext cx="443597" cy="2154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en-US" sz="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Lv 1</a:t>
              </a:r>
            </a:p>
          </p:txBody>
        </p:sp>
        <p:pic>
          <p:nvPicPr>
            <p:cNvPr id="1095" name="Shape 1095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366191" y="1749459"/>
              <a:ext cx="992706" cy="99270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96" name="Shape 1096"/>
            <p:cNvSpPr/>
            <p:nvPr/>
          </p:nvSpPr>
          <p:spPr>
            <a:xfrm>
              <a:off x="1664675" y="2337646"/>
              <a:ext cx="212102" cy="212102"/>
            </a:xfrm>
            <a:prstGeom prst="star5">
              <a:avLst>
                <a:gd fmla="val 29462" name="adj"/>
                <a:gd fmla="val 105146" name="hf"/>
                <a:gd fmla="val 110557" name="vf"/>
              </a:avLst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1960"/>
                </a:srgbClr>
              </a:outerShdw>
            </a:effectLst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097" name="Shape 1097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488254" y="5185596"/>
            <a:ext cx="769203" cy="769203"/>
          </a:xfrm>
          <a:prstGeom prst="rect">
            <a:avLst/>
          </a:prstGeom>
          <a:noFill/>
          <a:ln>
            <a:noFill/>
          </a:ln>
        </p:spPr>
      </p:pic>
      <p:sp>
        <p:nvSpPr>
          <p:cNvPr id="1098" name="Shape 1098"/>
          <p:cNvSpPr txBox="1"/>
          <p:nvPr/>
        </p:nvSpPr>
        <p:spPr>
          <a:xfrm>
            <a:off x="2484308" y="4524257"/>
            <a:ext cx="1025936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Arial"/>
              <a:buNone/>
            </a:pPr>
            <a:r>
              <a:rPr b="1" i="0" lang="en-US" sz="105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Master</a:t>
            </a:r>
          </a:p>
        </p:txBody>
      </p:sp>
      <p:pic>
        <p:nvPicPr>
          <p:cNvPr id="1099" name="Shape 1099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440012" y="2909241"/>
            <a:ext cx="825071" cy="825071"/>
          </a:xfrm>
          <a:prstGeom prst="rect">
            <a:avLst/>
          </a:prstGeom>
          <a:noFill/>
          <a:ln>
            <a:noFill/>
          </a:ln>
        </p:spPr>
      </p:pic>
      <p:sp>
        <p:nvSpPr>
          <p:cNvPr id="1100" name="Shape 1100"/>
          <p:cNvSpPr/>
          <p:nvPr/>
        </p:nvSpPr>
        <p:spPr>
          <a:xfrm>
            <a:off x="272705" y="5824676"/>
            <a:ext cx="3218302" cy="39766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01" name="Shape 1101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310227" y="5886448"/>
            <a:ext cx="477153" cy="4771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2" name="Shape 1102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492654" y="4062492"/>
            <a:ext cx="730917" cy="730917"/>
          </a:xfrm>
          <a:prstGeom prst="rect">
            <a:avLst/>
          </a:prstGeom>
          <a:noFill/>
          <a:ln>
            <a:noFill/>
          </a:ln>
        </p:spPr>
      </p:pic>
      <p:sp>
        <p:nvSpPr>
          <p:cNvPr id="1103" name="Shape 1103"/>
          <p:cNvSpPr/>
          <p:nvPr/>
        </p:nvSpPr>
        <p:spPr>
          <a:xfrm rot="5400000">
            <a:off x="2175343" y="2781438"/>
            <a:ext cx="222207" cy="400523"/>
          </a:xfrm>
          <a:prstGeom prst="homePlate">
            <a:avLst>
              <a:gd fmla="val 39208" name="adj"/>
            </a:avLst>
          </a:prstGeom>
          <a:gradFill>
            <a:gsLst>
              <a:gs pos="0">
                <a:srgbClr val="7FB75F"/>
              </a:gs>
              <a:gs pos="50000">
                <a:srgbClr val="6EB141"/>
              </a:gs>
              <a:gs pos="100000">
                <a:srgbClr val="5FA134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196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4" name="Shape 1104"/>
          <p:cNvSpPr txBox="1"/>
          <p:nvPr/>
        </p:nvSpPr>
        <p:spPr>
          <a:xfrm>
            <a:off x="2070796" y="2851066"/>
            <a:ext cx="443597" cy="215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Lv 2</a:t>
            </a:r>
          </a:p>
        </p:txBody>
      </p:sp>
      <p:sp>
        <p:nvSpPr>
          <p:cNvPr id="1105" name="Shape 1105"/>
          <p:cNvSpPr/>
          <p:nvPr/>
        </p:nvSpPr>
        <p:spPr>
          <a:xfrm>
            <a:off x="1843792" y="2842688"/>
            <a:ext cx="218124" cy="195915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flat" cmpd="sng" w="12700">
            <a:solidFill>
              <a:srgbClr val="AC5B2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6" name="Shape 1106"/>
          <p:cNvSpPr/>
          <p:nvPr/>
        </p:nvSpPr>
        <p:spPr>
          <a:xfrm>
            <a:off x="1309748" y="3561225"/>
            <a:ext cx="1975998" cy="11426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03 : 05 : 00</a:t>
            </a:r>
          </a:p>
        </p:txBody>
      </p:sp>
      <p:sp>
        <p:nvSpPr>
          <p:cNvPr id="1107" name="Shape 1107"/>
          <p:cNvSpPr/>
          <p:nvPr/>
        </p:nvSpPr>
        <p:spPr>
          <a:xfrm>
            <a:off x="1314987" y="3560323"/>
            <a:ext cx="905687" cy="111600"/>
          </a:xfrm>
          <a:prstGeom prst="roundRect">
            <a:avLst>
              <a:gd fmla="val 16667" name="adj"/>
            </a:avLst>
          </a:prstGeom>
          <a:solidFill>
            <a:srgbClr val="7030A0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08" name="Shape 1108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1192325" y="3477796"/>
            <a:ext cx="309975" cy="32852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vignette1.wikia.nocookie.net/the-lost-tower/images/4/44/Icon_honor_icon_ms_coin@2x.png/revision/latest?cb=20140727074215" id="1109" name="Shape 1109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2538766" y="828779"/>
            <a:ext cx="250821" cy="250821"/>
          </a:xfrm>
          <a:prstGeom prst="rect">
            <a:avLst/>
          </a:prstGeom>
          <a:noFill/>
          <a:ln>
            <a:noFill/>
          </a:ln>
        </p:spPr>
      </p:pic>
      <p:sp>
        <p:nvSpPr>
          <p:cNvPr id="1110" name="Shape 1110"/>
          <p:cNvSpPr/>
          <p:nvPr/>
        </p:nvSpPr>
        <p:spPr>
          <a:xfrm>
            <a:off x="2753725" y="795862"/>
            <a:ext cx="728082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999,999</a:t>
            </a:r>
          </a:p>
        </p:txBody>
      </p:sp>
      <p:sp>
        <p:nvSpPr>
          <p:cNvPr id="1111" name="Shape 1111"/>
          <p:cNvSpPr txBox="1"/>
          <p:nvPr/>
        </p:nvSpPr>
        <p:spPr>
          <a:xfrm>
            <a:off x="1399762" y="3951989"/>
            <a:ext cx="443597" cy="215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Lv 20</a:t>
            </a:r>
          </a:p>
        </p:txBody>
      </p:sp>
      <p:pic>
        <p:nvPicPr>
          <p:cNvPr id="1112" name="Shape 1112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1145675" y="1161016"/>
            <a:ext cx="710454" cy="379550"/>
          </a:xfrm>
          <a:prstGeom prst="rect">
            <a:avLst/>
          </a:prstGeom>
          <a:noFill/>
          <a:ln>
            <a:noFill/>
          </a:ln>
        </p:spPr>
      </p:pic>
      <p:sp>
        <p:nvSpPr>
          <p:cNvPr id="1113" name="Shape 1113"/>
          <p:cNvSpPr txBox="1"/>
          <p:nvPr/>
        </p:nvSpPr>
        <p:spPr>
          <a:xfrm>
            <a:off x="1086669" y="1171887"/>
            <a:ext cx="795240" cy="3135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단계</a:t>
            </a:r>
          </a:p>
        </p:txBody>
      </p:sp>
      <p:sp>
        <p:nvSpPr>
          <p:cNvPr id="1114" name="Shape 1114"/>
          <p:cNvSpPr/>
          <p:nvPr/>
        </p:nvSpPr>
        <p:spPr>
          <a:xfrm>
            <a:off x="809387" y="5960542"/>
            <a:ext cx="2481770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2카테고리 조건 : 연구 레벨 0 / 8</a:t>
            </a:r>
          </a:p>
        </p:txBody>
      </p:sp>
      <p:sp>
        <p:nvSpPr>
          <p:cNvPr id="1115" name="Shape 1115"/>
          <p:cNvSpPr/>
          <p:nvPr/>
        </p:nvSpPr>
        <p:spPr>
          <a:xfrm>
            <a:off x="263800" y="760054"/>
            <a:ext cx="3228464" cy="5703537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6" name="Shape 1116"/>
          <p:cNvSpPr/>
          <p:nvPr/>
        </p:nvSpPr>
        <p:spPr>
          <a:xfrm>
            <a:off x="362498" y="1260284"/>
            <a:ext cx="3041362" cy="4067401"/>
          </a:xfrm>
          <a:prstGeom prst="roundRect">
            <a:avLst>
              <a:gd fmla="val 2314" name="adj"/>
            </a:avLst>
          </a:prstGeom>
          <a:solidFill>
            <a:srgbClr val="262626"/>
          </a:solidFill>
          <a:ln cap="flat" cmpd="sng" w="1270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17" name="Shape 1117"/>
          <p:cNvCxnSpPr/>
          <p:nvPr/>
        </p:nvCxnSpPr>
        <p:spPr>
          <a:xfrm>
            <a:off x="463254" y="1620998"/>
            <a:ext cx="2850776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118" name="Shape 1118"/>
          <p:cNvSpPr/>
          <p:nvPr/>
        </p:nvSpPr>
        <p:spPr>
          <a:xfrm>
            <a:off x="1351719" y="1295884"/>
            <a:ext cx="106471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확장1</a:t>
            </a:r>
          </a:p>
        </p:txBody>
      </p:sp>
      <p:sp>
        <p:nvSpPr>
          <p:cNvPr id="1119" name="Shape 1119"/>
          <p:cNvSpPr/>
          <p:nvPr/>
        </p:nvSpPr>
        <p:spPr>
          <a:xfrm>
            <a:off x="1442819" y="1797581"/>
            <a:ext cx="1269623" cy="600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현재레벨 :    10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다음레벨 :    11</a:t>
            </a:r>
          </a:p>
        </p:txBody>
      </p:sp>
      <p:sp>
        <p:nvSpPr>
          <p:cNvPr id="1120" name="Shape 1120"/>
          <p:cNvSpPr/>
          <p:nvPr/>
        </p:nvSpPr>
        <p:spPr>
          <a:xfrm>
            <a:off x="504372" y="2548250"/>
            <a:ext cx="2729617" cy="256497"/>
          </a:xfrm>
          <a:prstGeom prst="roundRect">
            <a:avLst>
              <a:gd fmla="val 16667" name="adj"/>
            </a:avLst>
          </a:prstGeom>
          <a:solidFill>
            <a:schemeClr val="lt1">
              <a:alpha val="20000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1" name="Shape 1121"/>
          <p:cNvSpPr/>
          <p:nvPr/>
        </p:nvSpPr>
        <p:spPr>
          <a:xfrm>
            <a:off x="1159859" y="2561384"/>
            <a:ext cx="1428596" cy="246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연맹인원수 제한 증가</a:t>
            </a:r>
          </a:p>
        </p:txBody>
      </p:sp>
      <p:sp>
        <p:nvSpPr>
          <p:cNvPr id="1122" name="Shape 1122"/>
          <p:cNvSpPr/>
          <p:nvPr/>
        </p:nvSpPr>
        <p:spPr>
          <a:xfrm>
            <a:off x="501354" y="3159159"/>
            <a:ext cx="2793627" cy="402227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3" name="Shape 1123"/>
          <p:cNvSpPr/>
          <p:nvPr/>
        </p:nvSpPr>
        <p:spPr>
          <a:xfrm>
            <a:off x="837401" y="3385019"/>
            <a:ext cx="2349119" cy="11426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4" name="Shape 1124"/>
          <p:cNvSpPr/>
          <p:nvPr/>
        </p:nvSpPr>
        <p:spPr>
          <a:xfrm>
            <a:off x="848994" y="3384117"/>
            <a:ext cx="905687" cy="111600"/>
          </a:xfrm>
          <a:prstGeom prst="roundRect">
            <a:avLst>
              <a:gd fmla="val 16667" name="adj"/>
            </a:avLst>
          </a:prstGeom>
          <a:solidFill>
            <a:srgbClr val="7030A0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5" name="Shape 1125"/>
          <p:cNvSpPr/>
          <p:nvPr/>
        </p:nvSpPr>
        <p:spPr>
          <a:xfrm>
            <a:off x="609833" y="3284860"/>
            <a:ext cx="266138" cy="257371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26" name="Shape 1126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 rot="2336921">
            <a:off x="642315" y="3310894"/>
            <a:ext cx="216513" cy="228239"/>
          </a:xfrm>
          <a:prstGeom prst="rect">
            <a:avLst/>
          </a:prstGeom>
          <a:noFill/>
          <a:ln>
            <a:noFill/>
          </a:ln>
        </p:spPr>
      </p:pic>
      <p:sp>
        <p:nvSpPr>
          <p:cNvPr id="1127" name="Shape 1127"/>
          <p:cNvSpPr/>
          <p:nvPr/>
        </p:nvSpPr>
        <p:spPr>
          <a:xfrm>
            <a:off x="1347569" y="3146633"/>
            <a:ext cx="1045479" cy="246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28,400/64,000</a:t>
            </a:r>
          </a:p>
        </p:txBody>
      </p:sp>
      <p:pic>
        <p:nvPicPr>
          <p:cNvPr id="1128" name="Shape 1128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1123601" y="2850175"/>
            <a:ext cx="262065" cy="2514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9" name="Shape 1129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1455298" y="2850175"/>
            <a:ext cx="262065" cy="2514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0" name="Shape 1130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1786992" y="2850175"/>
            <a:ext cx="262065" cy="2514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1" name="Shape 1131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2118685" y="2850175"/>
            <a:ext cx="262065" cy="2514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2" name="Shape 1132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2450377" y="2850176"/>
            <a:ext cx="262065" cy="251427"/>
          </a:xfrm>
          <a:prstGeom prst="rect">
            <a:avLst/>
          </a:prstGeom>
          <a:noFill/>
          <a:ln>
            <a:noFill/>
          </a:ln>
        </p:spPr>
      </p:pic>
      <p:sp>
        <p:nvSpPr>
          <p:cNvPr id="1133" name="Shape 1133"/>
          <p:cNvSpPr/>
          <p:nvPr/>
        </p:nvSpPr>
        <p:spPr>
          <a:xfrm>
            <a:off x="548568" y="3910644"/>
            <a:ext cx="2729619" cy="402227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4" name="Shape 1134"/>
          <p:cNvSpPr/>
          <p:nvPr/>
        </p:nvSpPr>
        <p:spPr>
          <a:xfrm>
            <a:off x="614802" y="3974623"/>
            <a:ext cx="2588464" cy="282149"/>
          </a:xfrm>
          <a:prstGeom prst="roundRect">
            <a:avLst>
              <a:gd fmla="val 16667" name="adj"/>
            </a:avLst>
          </a:prstGeom>
          <a:solidFill>
            <a:schemeClr val="dk1">
              <a:alpha val="58039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35" name="Shape 1135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 rot="2336921">
            <a:off x="622290" y="4005886"/>
            <a:ext cx="216513" cy="228239"/>
          </a:xfrm>
          <a:prstGeom prst="rect">
            <a:avLst/>
          </a:prstGeom>
          <a:noFill/>
          <a:ln>
            <a:noFill/>
          </a:ln>
        </p:spPr>
      </p:pic>
      <p:sp>
        <p:nvSpPr>
          <p:cNvPr id="1136" name="Shape 1136"/>
          <p:cNvSpPr/>
          <p:nvPr/>
        </p:nvSpPr>
        <p:spPr>
          <a:xfrm>
            <a:off x="800566" y="3998280"/>
            <a:ext cx="388248" cy="2616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40 </a:t>
            </a:r>
          </a:p>
        </p:txBody>
      </p:sp>
      <p:pic>
        <p:nvPicPr>
          <p:cNvPr descr="http://vignette1.wikia.nocookie.net/the-lost-tower/images/4/44/Icon_honor_icon_ms_coin@2x.png/revision/latest?cb=20140727074215" id="1137" name="Shape 1137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1464542" y="4012494"/>
            <a:ext cx="228021" cy="228021"/>
          </a:xfrm>
          <a:prstGeom prst="rect">
            <a:avLst/>
          </a:prstGeom>
          <a:noFill/>
          <a:ln>
            <a:noFill/>
          </a:ln>
        </p:spPr>
      </p:pic>
      <p:sp>
        <p:nvSpPr>
          <p:cNvPr id="1138" name="Shape 1138"/>
          <p:cNvSpPr/>
          <p:nvPr/>
        </p:nvSpPr>
        <p:spPr>
          <a:xfrm>
            <a:off x="1634282" y="3998280"/>
            <a:ext cx="415498" cy="2616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200</a:t>
            </a:r>
          </a:p>
        </p:txBody>
      </p:sp>
      <p:sp>
        <p:nvSpPr>
          <p:cNvPr id="1139" name="Shape 1139"/>
          <p:cNvSpPr/>
          <p:nvPr/>
        </p:nvSpPr>
        <p:spPr>
          <a:xfrm>
            <a:off x="2456316" y="3950182"/>
            <a:ext cx="784408" cy="323149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3000</a:t>
            </a:r>
          </a:p>
        </p:txBody>
      </p:sp>
      <p:pic>
        <p:nvPicPr>
          <p:cNvPr id="1140" name="Shape 1140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2500199" y="4005155"/>
            <a:ext cx="237905" cy="229092"/>
          </a:xfrm>
          <a:prstGeom prst="rect">
            <a:avLst/>
          </a:prstGeom>
          <a:noFill/>
          <a:ln>
            <a:noFill/>
          </a:ln>
        </p:spPr>
      </p:pic>
      <p:sp>
        <p:nvSpPr>
          <p:cNvPr id="1141" name="Shape 1141"/>
          <p:cNvSpPr/>
          <p:nvPr/>
        </p:nvSpPr>
        <p:spPr>
          <a:xfrm>
            <a:off x="1496451" y="3594973"/>
            <a:ext cx="803425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25000"/>
              <a:buFont typeface="Arial"/>
              <a:buNone/>
            </a:pPr>
            <a:r>
              <a:rPr b="1" i="0" lang="en-US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02:03:30</a:t>
            </a:r>
          </a:p>
        </p:txBody>
      </p:sp>
      <p:sp>
        <p:nvSpPr>
          <p:cNvPr id="1142" name="Shape 1142"/>
          <p:cNvSpPr/>
          <p:nvPr/>
        </p:nvSpPr>
        <p:spPr>
          <a:xfrm>
            <a:off x="557533" y="4376810"/>
            <a:ext cx="2729619" cy="402227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3" name="Shape 1143"/>
          <p:cNvSpPr/>
          <p:nvPr/>
        </p:nvSpPr>
        <p:spPr>
          <a:xfrm>
            <a:off x="623768" y="4440789"/>
            <a:ext cx="2588464" cy="282149"/>
          </a:xfrm>
          <a:prstGeom prst="roundRect">
            <a:avLst>
              <a:gd fmla="val 16667" name="adj"/>
            </a:avLst>
          </a:prstGeom>
          <a:solidFill>
            <a:schemeClr val="dk1">
              <a:alpha val="58039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44" name="Shape 1144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 rot="2336921">
            <a:off x="631257" y="4472050"/>
            <a:ext cx="216513" cy="228239"/>
          </a:xfrm>
          <a:prstGeom prst="rect">
            <a:avLst/>
          </a:prstGeom>
          <a:noFill/>
          <a:ln>
            <a:noFill/>
          </a:ln>
        </p:spPr>
      </p:pic>
      <p:sp>
        <p:nvSpPr>
          <p:cNvPr id="1145" name="Shape 1145"/>
          <p:cNvSpPr/>
          <p:nvPr/>
        </p:nvSpPr>
        <p:spPr>
          <a:xfrm>
            <a:off x="809531" y="4464446"/>
            <a:ext cx="415498" cy="2616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200</a:t>
            </a:r>
          </a:p>
        </p:txBody>
      </p:sp>
      <p:pic>
        <p:nvPicPr>
          <p:cNvPr descr="http://vignette1.wikia.nocookie.net/the-lost-tower/images/4/44/Icon_honor_icon_ms_coin@2x.png/revision/latest?cb=20140727074215" id="1146" name="Shape 1146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1473508" y="4478660"/>
            <a:ext cx="228021" cy="228021"/>
          </a:xfrm>
          <a:prstGeom prst="rect">
            <a:avLst/>
          </a:prstGeom>
          <a:noFill/>
          <a:ln>
            <a:noFill/>
          </a:ln>
        </p:spPr>
      </p:pic>
      <p:sp>
        <p:nvSpPr>
          <p:cNvPr id="1147" name="Shape 1147"/>
          <p:cNvSpPr/>
          <p:nvPr/>
        </p:nvSpPr>
        <p:spPr>
          <a:xfrm>
            <a:off x="1643246" y="4464444"/>
            <a:ext cx="492441" cy="2616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1000</a:t>
            </a:r>
          </a:p>
        </p:txBody>
      </p:sp>
      <p:sp>
        <p:nvSpPr>
          <p:cNvPr id="1148" name="Shape 1148"/>
          <p:cNvSpPr/>
          <p:nvPr/>
        </p:nvSpPr>
        <p:spPr>
          <a:xfrm>
            <a:off x="2465283" y="4416346"/>
            <a:ext cx="784408" cy="323149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3000</a:t>
            </a:r>
          </a:p>
        </p:txBody>
      </p:sp>
      <p:sp>
        <p:nvSpPr>
          <p:cNvPr id="1149" name="Shape 1149"/>
          <p:cNvSpPr/>
          <p:nvPr/>
        </p:nvSpPr>
        <p:spPr>
          <a:xfrm>
            <a:off x="566495" y="4834007"/>
            <a:ext cx="2729619" cy="402227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0" name="Shape 1150"/>
          <p:cNvSpPr/>
          <p:nvPr/>
        </p:nvSpPr>
        <p:spPr>
          <a:xfrm>
            <a:off x="632731" y="4897987"/>
            <a:ext cx="2588464" cy="282149"/>
          </a:xfrm>
          <a:prstGeom prst="roundRect">
            <a:avLst>
              <a:gd fmla="val 16667" name="adj"/>
            </a:avLst>
          </a:prstGeom>
          <a:solidFill>
            <a:schemeClr val="dk1">
              <a:alpha val="58039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51" name="Shape 1151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 rot="2336921">
            <a:off x="640216" y="4929248"/>
            <a:ext cx="216513" cy="228239"/>
          </a:xfrm>
          <a:prstGeom prst="rect">
            <a:avLst/>
          </a:prstGeom>
          <a:noFill/>
          <a:ln>
            <a:noFill/>
          </a:ln>
        </p:spPr>
      </p:pic>
      <p:sp>
        <p:nvSpPr>
          <p:cNvPr id="1152" name="Shape 1152"/>
          <p:cNvSpPr/>
          <p:nvPr/>
        </p:nvSpPr>
        <p:spPr>
          <a:xfrm>
            <a:off x="755741" y="4921644"/>
            <a:ext cx="591829" cy="2616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1000 </a:t>
            </a:r>
          </a:p>
        </p:txBody>
      </p:sp>
      <p:pic>
        <p:nvPicPr>
          <p:cNvPr descr="http://vignette1.wikia.nocookie.net/the-lost-tower/images/4/44/Icon_honor_icon_ms_coin@2x.png/revision/latest?cb=20140727074215" id="1153" name="Shape 1153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1482469" y="4935857"/>
            <a:ext cx="228021" cy="228021"/>
          </a:xfrm>
          <a:prstGeom prst="rect">
            <a:avLst/>
          </a:prstGeom>
          <a:noFill/>
          <a:ln>
            <a:noFill/>
          </a:ln>
        </p:spPr>
      </p:pic>
      <p:sp>
        <p:nvSpPr>
          <p:cNvPr id="1154" name="Shape 1154"/>
          <p:cNvSpPr/>
          <p:nvPr/>
        </p:nvSpPr>
        <p:spPr>
          <a:xfrm>
            <a:off x="1652209" y="4921642"/>
            <a:ext cx="569387" cy="2616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10000</a:t>
            </a:r>
          </a:p>
        </p:txBody>
      </p:sp>
      <p:sp>
        <p:nvSpPr>
          <p:cNvPr id="1155" name="Shape 1155"/>
          <p:cNvSpPr/>
          <p:nvPr/>
        </p:nvSpPr>
        <p:spPr>
          <a:xfrm>
            <a:off x="2474243" y="4873544"/>
            <a:ext cx="784408" cy="323149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????</a:t>
            </a:r>
          </a:p>
        </p:txBody>
      </p:sp>
      <p:pic>
        <p:nvPicPr>
          <p:cNvPr id="1156" name="Shape 115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20404" y="1630700"/>
            <a:ext cx="876886" cy="8768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7" name="Shape 1157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638035" y="1753950"/>
            <a:ext cx="636454" cy="636454"/>
          </a:xfrm>
          <a:prstGeom prst="rect">
            <a:avLst/>
          </a:prstGeom>
          <a:noFill/>
          <a:ln>
            <a:noFill/>
          </a:ln>
        </p:spPr>
      </p:pic>
      <p:sp>
        <p:nvSpPr>
          <p:cNvPr id="1158" name="Shape 1158"/>
          <p:cNvSpPr/>
          <p:nvPr/>
        </p:nvSpPr>
        <p:spPr>
          <a:xfrm>
            <a:off x="2776494" y="1315704"/>
            <a:ext cx="542776" cy="248808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추천</a:t>
            </a:r>
          </a:p>
        </p:txBody>
      </p:sp>
      <p:sp>
        <p:nvSpPr>
          <p:cNvPr id="1159" name="Shape 1159"/>
          <p:cNvSpPr/>
          <p:nvPr/>
        </p:nvSpPr>
        <p:spPr>
          <a:xfrm>
            <a:off x="501354" y="3863392"/>
            <a:ext cx="2875612" cy="1410979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60" name="Shape 1160"/>
          <p:cNvGrpSpPr/>
          <p:nvPr/>
        </p:nvGrpSpPr>
        <p:grpSpPr>
          <a:xfrm>
            <a:off x="4313912" y="1265159"/>
            <a:ext cx="2961675" cy="1325590"/>
            <a:chOff x="4313912" y="1265159"/>
            <a:chExt cx="2961675" cy="1325590"/>
          </a:xfrm>
        </p:grpSpPr>
        <p:sp>
          <p:nvSpPr>
            <p:cNvPr id="1161" name="Shape 1161"/>
            <p:cNvSpPr txBox="1"/>
            <p:nvPr/>
          </p:nvSpPr>
          <p:spPr>
            <a:xfrm>
              <a:off x="6249651" y="1878772"/>
              <a:ext cx="1025936" cy="2539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ct val="25000"/>
                <a:buFont typeface="Arial"/>
                <a:buNone/>
              </a:pPr>
              <a:r>
                <a:rPr b="1" i="0" lang="en-US" sz="1050" u="none" cap="none" strike="noStrike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Master</a:t>
              </a:r>
            </a:p>
          </p:txBody>
        </p:sp>
        <p:sp>
          <p:nvSpPr>
            <p:cNvPr id="1162" name="Shape 1162"/>
            <p:cNvSpPr txBox="1"/>
            <p:nvPr/>
          </p:nvSpPr>
          <p:spPr>
            <a:xfrm>
              <a:off x="5165105" y="1306504"/>
              <a:ext cx="443597" cy="2154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en-US" sz="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Lv 20</a:t>
              </a:r>
            </a:p>
          </p:txBody>
        </p:sp>
        <p:sp>
          <p:nvSpPr>
            <p:cNvPr id="1163" name="Shape 1163"/>
            <p:cNvSpPr/>
            <p:nvPr/>
          </p:nvSpPr>
          <p:spPr>
            <a:xfrm>
              <a:off x="4313912" y="1265159"/>
              <a:ext cx="2729619" cy="402227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9A9A9A"/>
                </a:gs>
                <a:gs pos="50000">
                  <a:srgbClr val="8D8D8D"/>
                </a:gs>
                <a:gs pos="100000">
                  <a:srgbClr val="787878"/>
                </a:gs>
              </a:gsLst>
              <a:lin ang="5400000" scaled="0"/>
            </a:gra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4" name="Shape 1164"/>
            <p:cNvSpPr/>
            <p:nvPr/>
          </p:nvSpPr>
          <p:spPr>
            <a:xfrm>
              <a:off x="4380146" y="1329138"/>
              <a:ext cx="2588464" cy="282149"/>
            </a:xfrm>
            <a:prstGeom prst="roundRect">
              <a:avLst>
                <a:gd fmla="val 16667" name="adj"/>
              </a:avLst>
            </a:prstGeom>
            <a:solidFill>
              <a:schemeClr val="dk1">
                <a:alpha val="58039"/>
              </a:scheme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165" name="Shape 1165"/>
            <p:cNvPicPr preferRelativeResize="0"/>
            <p:nvPr/>
          </p:nvPicPr>
          <p:blipFill rotWithShape="1">
            <a:blip r:embed="rId17">
              <a:alphaModFix/>
            </a:blip>
            <a:srcRect b="0" l="0" r="0" t="0"/>
            <a:stretch/>
          </p:blipFill>
          <p:spPr>
            <a:xfrm rot="2336921">
              <a:off x="4387634" y="1360401"/>
              <a:ext cx="216513" cy="22823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66" name="Shape 1166"/>
            <p:cNvSpPr/>
            <p:nvPr/>
          </p:nvSpPr>
          <p:spPr>
            <a:xfrm>
              <a:off x="4565910" y="1352795"/>
              <a:ext cx="388248" cy="2616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en-US" sz="105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40 </a:t>
              </a:r>
            </a:p>
          </p:txBody>
        </p:sp>
        <p:pic>
          <p:nvPicPr>
            <p:cNvPr descr="http://vignette1.wikia.nocookie.net/the-lost-tower/images/4/44/Icon_honor_icon_ms_coin@2x.png/revision/latest?cb=20140727074215" id="1167" name="Shape 1167"/>
            <p:cNvPicPr preferRelativeResize="0"/>
            <p:nvPr/>
          </p:nvPicPr>
          <p:blipFill rotWithShape="1">
            <a:blip r:embed="rId15">
              <a:alphaModFix/>
            </a:blip>
            <a:srcRect b="0" l="0" r="0" t="0"/>
            <a:stretch/>
          </p:blipFill>
          <p:spPr>
            <a:xfrm>
              <a:off x="5229887" y="1367009"/>
              <a:ext cx="228021" cy="22802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68" name="Shape 1168"/>
            <p:cNvSpPr/>
            <p:nvPr/>
          </p:nvSpPr>
          <p:spPr>
            <a:xfrm>
              <a:off x="5399626" y="1352795"/>
              <a:ext cx="415498" cy="2616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en-US" sz="105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200</a:t>
              </a:r>
            </a:p>
          </p:txBody>
        </p:sp>
        <p:sp>
          <p:nvSpPr>
            <p:cNvPr id="1169" name="Shape 1169"/>
            <p:cNvSpPr/>
            <p:nvPr/>
          </p:nvSpPr>
          <p:spPr>
            <a:xfrm>
              <a:off x="6221660" y="1304698"/>
              <a:ext cx="784408" cy="323149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9A9A9A"/>
                </a:gs>
                <a:gs pos="50000">
                  <a:srgbClr val="8D8D8D"/>
                </a:gs>
                <a:gs pos="100000">
                  <a:srgbClr val="787878"/>
                </a:gs>
              </a:gsLst>
              <a:lin ang="5400000" scaled="0"/>
            </a:gra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en-US" sz="10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  3000</a:t>
              </a:r>
            </a:p>
          </p:txBody>
        </p:sp>
        <p:pic>
          <p:nvPicPr>
            <p:cNvPr id="1170" name="Shape 1170"/>
            <p:cNvPicPr preferRelativeResize="0"/>
            <p:nvPr/>
          </p:nvPicPr>
          <p:blipFill rotWithShape="1">
            <a:blip r:embed="rId19">
              <a:alphaModFix/>
            </a:blip>
            <a:srcRect b="0" l="0" r="0" t="0"/>
            <a:stretch/>
          </p:blipFill>
          <p:spPr>
            <a:xfrm>
              <a:off x="6265542" y="1359670"/>
              <a:ext cx="237905" cy="22909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71" name="Shape 1171"/>
            <p:cNvSpPr/>
            <p:nvPr/>
          </p:nvSpPr>
          <p:spPr>
            <a:xfrm>
              <a:off x="4322876" y="1731325"/>
              <a:ext cx="2729619" cy="402227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9A9A9A"/>
                </a:gs>
                <a:gs pos="50000">
                  <a:srgbClr val="8D8D8D"/>
                </a:gs>
                <a:gs pos="100000">
                  <a:srgbClr val="787878"/>
                </a:gs>
              </a:gsLst>
              <a:lin ang="5400000" scaled="0"/>
            </a:gra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2" name="Shape 1172"/>
            <p:cNvSpPr/>
            <p:nvPr/>
          </p:nvSpPr>
          <p:spPr>
            <a:xfrm>
              <a:off x="4389112" y="1795305"/>
              <a:ext cx="2588464" cy="282149"/>
            </a:xfrm>
            <a:prstGeom prst="roundRect">
              <a:avLst>
                <a:gd fmla="val 16667" name="adj"/>
              </a:avLst>
            </a:prstGeom>
            <a:solidFill>
              <a:schemeClr val="dk1">
                <a:alpha val="58039"/>
              </a:scheme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173" name="Shape 1173"/>
            <p:cNvPicPr preferRelativeResize="0"/>
            <p:nvPr/>
          </p:nvPicPr>
          <p:blipFill rotWithShape="1">
            <a:blip r:embed="rId17">
              <a:alphaModFix/>
            </a:blip>
            <a:srcRect b="0" l="0" r="0" t="0"/>
            <a:stretch/>
          </p:blipFill>
          <p:spPr>
            <a:xfrm rot="2336921">
              <a:off x="4396600" y="1826564"/>
              <a:ext cx="216513" cy="22823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74" name="Shape 1174"/>
            <p:cNvSpPr/>
            <p:nvPr/>
          </p:nvSpPr>
          <p:spPr>
            <a:xfrm>
              <a:off x="4574875" y="1818961"/>
              <a:ext cx="415498" cy="2616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en-US" sz="105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200</a:t>
              </a:r>
            </a:p>
          </p:txBody>
        </p:sp>
        <p:pic>
          <p:nvPicPr>
            <p:cNvPr descr="http://vignette1.wikia.nocookie.net/the-lost-tower/images/4/44/Icon_honor_icon_ms_coin@2x.png/revision/latest?cb=20140727074215" id="1175" name="Shape 1175"/>
            <p:cNvPicPr preferRelativeResize="0"/>
            <p:nvPr/>
          </p:nvPicPr>
          <p:blipFill rotWithShape="1">
            <a:blip r:embed="rId15">
              <a:alphaModFix/>
            </a:blip>
            <a:srcRect b="0" l="0" r="0" t="0"/>
            <a:stretch/>
          </p:blipFill>
          <p:spPr>
            <a:xfrm>
              <a:off x="5238853" y="1833175"/>
              <a:ext cx="228021" cy="22802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76" name="Shape 1176"/>
            <p:cNvSpPr/>
            <p:nvPr/>
          </p:nvSpPr>
          <p:spPr>
            <a:xfrm>
              <a:off x="5408589" y="1818959"/>
              <a:ext cx="492441" cy="2616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en-US" sz="105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1000</a:t>
              </a:r>
            </a:p>
          </p:txBody>
        </p:sp>
        <p:sp>
          <p:nvSpPr>
            <p:cNvPr id="1177" name="Shape 1177"/>
            <p:cNvSpPr/>
            <p:nvPr/>
          </p:nvSpPr>
          <p:spPr>
            <a:xfrm>
              <a:off x="6230626" y="1770861"/>
              <a:ext cx="784408" cy="323149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9A9A9A"/>
                </a:gs>
                <a:gs pos="50000">
                  <a:srgbClr val="8D8D8D"/>
                </a:gs>
                <a:gs pos="100000">
                  <a:srgbClr val="787878"/>
                </a:gs>
              </a:gsLst>
              <a:lin ang="5400000" scaled="0"/>
            </a:gra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en-US" sz="10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  3000</a:t>
              </a:r>
            </a:p>
          </p:txBody>
        </p:sp>
        <p:sp>
          <p:nvSpPr>
            <p:cNvPr id="1178" name="Shape 1178"/>
            <p:cNvSpPr/>
            <p:nvPr/>
          </p:nvSpPr>
          <p:spPr>
            <a:xfrm>
              <a:off x="4331839" y="2188523"/>
              <a:ext cx="2729619" cy="402227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9A9A9A"/>
                </a:gs>
                <a:gs pos="50000">
                  <a:srgbClr val="8D8D8D"/>
                </a:gs>
                <a:gs pos="100000">
                  <a:srgbClr val="787878"/>
                </a:gs>
              </a:gsLst>
              <a:lin ang="5400000" scaled="0"/>
            </a:gra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9" name="Shape 1179"/>
            <p:cNvSpPr/>
            <p:nvPr/>
          </p:nvSpPr>
          <p:spPr>
            <a:xfrm>
              <a:off x="4398075" y="2252502"/>
              <a:ext cx="2588464" cy="282149"/>
            </a:xfrm>
            <a:prstGeom prst="roundRect">
              <a:avLst>
                <a:gd fmla="val 16667" name="adj"/>
              </a:avLst>
            </a:prstGeom>
            <a:solidFill>
              <a:schemeClr val="dk1">
                <a:alpha val="58039"/>
              </a:scheme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180" name="Shape 1180"/>
            <p:cNvPicPr preferRelativeResize="0"/>
            <p:nvPr/>
          </p:nvPicPr>
          <p:blipFill rotWithShape="1">
            <a:blip r:embed="rId17">
              <a:alphaModFix/>
            </a:blip>
            <a:srcRect b="0" l="0" r="0" t="0"/>
            <a:stretch/>
          </p:blipFill>
          <p:spPr>
            <a:xfrm rot="2336921">
              <a:off x="4405561" y="2283763"/>
              <a:ext cx="216513" cy="22823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81" name="Shape 1181"/>
            <p:cNvSpPr/>
            <p:nvPr/>
          </p:nvSpPr>
          <p:spPr>
            <a:xfrm>
              <a:off x="4521085" y="2276159"/>
              <a:ext cx="591829" cy="2616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en-US" sz="105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1000 </a:t>
              </a:r>
            </a:p>
          </p:txBody>
        </p:sp>
        <p:pic>
          <p:nvPicPr>
            <p:cNvPr descr="http://vignette1.wikia.nocookie.net/the-lost-tower/images/4/44/Icon_honor_icon_ms_coin@2x.png/revision/latest?cb=20140727074215" id="1182" name="Shape 1182"/>
            <p:cNvPicPr preferRelativeResize="0"/>
            <p:nvPr/>
          </p:nvPicPr>
          <p:blipFill rotWithShape="1">
            <a:blip r:embed="rId15">
              <a:alphaModFix/>
            </a:blip>
            <a:srcRect b="0" l="0" r="0" t="0"/>
            <a:stretch/>
          </p:blipFill>
          <p:spPr>
            <a:xfrm>
              <a:off x="5247812" y="2290373"/>
              <a:ext cx="228021" cy="22802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83" name="Shape 1183"/>
            <p:cNvSpPr/>
            <p:nvPr/>
          </p:nvSpPr>
          <p:spPr>
            <a:xfrm>
              <a:off x="5417553" y="2276157"/>
              <a:ext cx="569387" cy="2616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en-US" sz="105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10000</a:t>
              </a:r>
            </a:p>
          </p:txBody>
        </p:sp>
        <p:sp>
          <p:nvSpPr>
            <p:cNvPr id="1184" name="Shape 1184"/>
            <p:cNvSpPr/>
            <p:nvPr/>
          </p:nvSpPr>
          <p:spPr>
            <a:xfrm>
              <a:off x="6239587" y="2228059"/>
              <a:ext cx="784408" cy="323149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9A9A9A"/>
                </a:gs>
                <a:gs pos="50000">
                  <a:srgbClr val="8D8D8D"/>
                </a:gs>
                <a:gs pos="100000">
                  <a:srgbClr val="787878"/>
                </a:gs>
              </a:gsLst>
              <a:lin ang="5400000" scaled="0"/>
            </a:gra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en-US" sz="10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????</a:t>
              </a:r>
            </a:p>
          </p:txBody>
        </p:sp>
        <p:pic>
          <p:nvPicPr>
            <p:cNvPr id="1185" name="Shape 1185"/>
            <p:cNvPicPr preferRelativeResize="0"/>
            <p:nvPr/>
          </p:nvPicPr>
          <p:blipFill rotWithShape="1">
            <a:blip r:embed="rId20">
              <a:alphaModFix/>
            </a:blip>
            <a:srcRect b="0" l="0" r="0" t="0"/>
            <a:stretch/>
          </p:blipFill>
          <p:spPr>
            <a:xfrm>
              <a:off x="6271714" y="1813475"/>
              <a:ext cx="241241" cy="23687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86" name="Shape 1186"/>
          <p:cNvSpPr txBox="1"/>
          <p:nvPr/>
        </p:nvSpPr>
        <p:spPr>
          <a:xfrm>
            <a:off x="4023055" y="2715190"/>
            <a:ext cx="8168943" cy="17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1"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대박 공헌과 초대박 공헌은 공헌이 사용될 때마다 일정 확률로 사용 가능 상태가 됩니다.</a:t>
            </a:r>
          </a:p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1"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사용 가능 상태의 대박 공헌과 초대박 공헌은 1회가 진행되면 사용 불가능 상태가됩니다.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1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대박 공헌을 사용하여 다시 확률이 적용되어 사용 가능 상태가 유지될 수 있습니다.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1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대박 공헌이 사용될 때, 확률이 적용되어 초대박 공헌이 사용 가능 상태가 될 수 있습니다.</a:t>
            </a:r>
          </a:p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1"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대박 공헌, 초대박 공헌은 사용 가능 상태가 되었을 때, 기본 공헌이 5회 진행되면 사용 불가능상태가 됩니다.</a:t>
            </a:r>
          </a:p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1"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대박 공헌, 초대박 공헌은 사용 가능 상태가 될 때, 확률적으로 소모해야하는 자원이 크라운으로 변경될 수 있습니다.</a:t>
            </a:r>
          </a:p>
        </p:txBody>
      </p:sp>
      <p:sp>
        <p:nvSpPr>
          <p:cNvPr id="1187" name="Shape 1187"/>
          <p:cNvSpPr txBox="1"/>
          <p:nvPr/>
        </p:nvSpPr>
        <p:spPr>
          <a:xfrm>
            <a:off x="7122746" y="1257362"/>
            <a:ext cx="5069254" cy="509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 기본 공헌</a:t>
            </a:r>
          </a:p>
        </p:txBody>
      </p:sp>
      <p:sp>
        <p:nvSpPr>
          <p:cNvPr id="1188" name="Shape 1188"/>
          <p:cNvSpPr txBox="1"/>
          <p:nvPr/>
        </p:nvSpPr>
        <p:spPr>
          <a:xfrm>
            <a:off x="7124456" y="1774996"/>
            <a:ext cx="3515076" cy="509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 대박 공헌</a:t>
            </a:r>
          </a:p>
        </p:txBody>
      </p:sp>
      <p:sp>
        <p:nvSpPr>
          <p:cNvPr id="1189" name="Shape 1189"/>
          <p:cNvSpPr txBox="1"/>
          <p:nvPr/>
        </p:nvSpPr>
        <p:spPr>
          <a:xfrm>
            <a:off x="7136017" y="2219458"/>
            <a:ext cx="3515076" cy="509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 초대박 공헌</a:t>
            </a:r>
          </a:p>
        </p:txBody>
      </p:sp>
      <p:pic>
        <p:nvPicPr>
          <p:cNvPr id="1190" name="Shape 1190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2501872" y="4467610"/>
            <a:ext cx="237905" cy="229092"/>
          </a:xfrm>
          <a:prstGeom prst="rect">
            <a:avLst/>
          </a:prstGeom>
          <a:noFill/>
          <a:ln>
            <a:noFill/>
          </a:ln>
        </p:spPr>
      </p:pic>
      <p:sp>
        <p:nvSpPr>
          <p:cNvPr id="1191" name="Shape 1191"/>
          <p:cNvSpPr txBox="1"/>
          <p:nvPr/>
        </p:nvSpPr>
        <p:spPr>
          <a:xfrm>
            <a:off x="4023055" y="5729419"/>
            <a:ext cx="8168943" cy="1128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기본 공헌은 데이터 테이블에 명시된 수치만큼의 공헌 경험치, 명예 포인트(Honor), 연맹 포인트(Token)을 획득합니다.</a:t>
            </a:r>
          </a:p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대박 공헌은 기본 공헌이 획득하는 수치의 5배를 획득합니다.</a:t>
            </a:r>
          </a:p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초대박 공헌은 기본 공헌이 획득하는 수치의 25배를 획득합니다.</a:t>
            </a:r>
          </a:p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각 유저는 연맹과학기술에 누적되는 공헌 경험치 수치만큼 공헌 랭킹 포인트를 획득합니다.  - 26page 참고</a:t>
            </a:r>
          </a:p>
        </p:txBody>
      </p:sp>
      <p:sp>
        <p:nvSpPr>
          <p:cNvPr id="1192" name="Shape 1192"/>
          <p:cNvSpPr/>
          <p:nvPr/>
        </p:nvSpPr>
        <p:spPr>
          <a:xfrm>
            <a:off x="4270158" y="4447094"/>
            <a:ext cx="781653" cy="307135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기본 공헌</a:t>
            </a:r>
          </a:p>
        </p:txBody>
      </p:sp>
      <p:sp>
        <p:nvSpPr>
          <p:cNvPr id="1193" name="Shape 1193"/>
          <p:cNvSpPr/>
          <p:nvPr/>
        </p:nvSpPr>
        <p:spPr>
          <a:xfrm>
            <a:off x="5369817" y="4447094"/>
            <a:ext cx="781653" cy="307135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기본 공헌</a:t>
            </a:r>
          </a:p>
        </p:txBody>
      </p:sp>
      <p:sp>
        <p:nvSpPr>
          <p:cNvPr id="1194" name="Shape 1194"/>
          <p:cNvSpPr/>
          <p:nvPr/>
        </p:nvSpPr>
        <p:spPr>
          <a:xfrm>
            <a:off x="6469476" y="4447094"/>
            <a:ext cx="781653" cy="307135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기본 공헌</a:t>
            </a:r>
          </a:p>
        </p:txBody>
      </p:sp>
      <p:sp>
        <p:nvSpPr>
          <p:cNvPr id="1195" name="Shape 1195"/>
          <p:cNvSpPr/>
          <p:nvPr/>
        </p:nvSpPr>
        <p:spPr>
          <a:xfrm>
            <a:off x="7569135" y="4447094"/>
            <a:ext cx="781653" cy="307135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기본 공헌</a:t>
            </a:r>
          </a:p>
        </p:txBody>
      </p:sp>
      <p:sp>
        <p:nvSpPr>
          <p:cNvPr id="1196" name="Shape 1196"/>
          <p:cNvSpPr/>
          <p:nvPr/>
        </p:nvSpPr>
        <p:spPr>
          <a:xfrm>
            <a:off x="8668795" y="4447094"/>
            <a:ext cx="781653" cy="307135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기본 공헌</a:t>
            </a:r>
          </a:p>
        </p:txBody>
      </p:sp>
      <p:sp>
        <p:nvSpPr>
          <p:cNvPr id="1197" name="Shape 1197"/>
          <p:cNvSpPr/>
          <p:nvPr/>
        </p:nvSpPr>
        <p:spPr>
          <a:xfrm>
            <a:off x="9768456" y="4447094"/>
            <a:ext cx="781653" cy="307135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기본 공헌</a:t>
            </a:r>
          </a:p>
        </p:txBody>
      </p:sp>
      <p:sp>
        <p:nvSpPr>
          <p:cNvPr id="1198" name="Shape 1198"/>
          <p:cNvSpPr/>
          <p:nvPr/>
        </p:nvSpPr>
        <p:spPr>
          <a:xfrm>
            <a:off x="4270158" y="4877251"/>
            <a:ext cx="781653" cy="307135"/>
          </a:xfrm>
          <a:prstGeom prst="rect">
            <a:avLst/>
          </a:prstGeom>
          <a:solidFill>
            <a:schemeClr val="accent3"/>
          </a:solidFill>
          <a:ln cap="flat" cmpd="sng" w="12700">
            <a:solidFill>
              <a:srgbClr val="787878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대박 공헌</a:t>
            </a:r>
          </a:p>
        </p:txBody>
      </p:sp>
      <p:sp>
        <p:nvSpPr>
          <p:cNvPr id="1199" name="Shape 1199"/>
          <p:cNvSpPr/>
          <p:nvPr/>
        </p:nvSpPr>
        <p:spPr>
          <a:xfrm>
            <a:off x="5369817" y="4877251"/>
            <a:ext cx="781653" cy="307135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대박 공헌</a:t>
            </a:r>
          </a:p>
        </p:txBody>
      </p:sp>
      <p:sp>
        <p:nvSpPr>
          <p:cNvPr id="1200" name="Shape 1200"/>
          <p:cNvSpPr/>
          <p:nvPr/>
        </p:nvSpPr>
        <p:spPr>
          <a:xfrm>
            <a:off x="6469476" y="4877251"/>
            <a:ext cx="781653" cy="307135"/>
          </a:xfrm>
          <a:prstGeom prst="rect">
            <a:avLst/>
          </a:prstGeom>
          <a:solidFill>
            <a:schemeClr val="accent3"/>
          </a:solidFill>
          <a:ln cap="flat" cmpd="sng" w="12700">
            <a:solidFill>
              <a:srgbClr val="787878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대박 공헌</a:t>
            </a:r>
          </a:p>
        </p:txBody>
      </p:sp>
      <p:sp>
        <p:nvSpPr>
          <p:cNvPr id="1201" name="Shape 1201"/>
          <p:cNvSpPr/>
          <p:nvPr/>
        </p:nvSpPr>
        <p:spPr>
          <a:xfrm>
            <a:off x="7569135" y="4877251"/>
            <a:ext cx="781653" cy="307135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대박 공헌</a:t>
            </a:r>
          </a:p>
        </p:txBody>
      </p:sp>
      <p:sp>
        <p:nvSpPr>
          <p:cNvPr id="1202" name="Shape 1202"/>
          <p:cNvSpPr/>
          <p:nvPr/>
        </p:nvSpPr>
        <p:spPr>
          <a:xfrm>
            <a:off x="8668795" y="4877251"/>
            <a:ext cx="781653" cy="307135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대박 공헌</a:t>
            </a:r>
          </a:p>
        </p:txBody>
      </p:sp>
      <p:sp>
        <p:nvSpPr>
          <p:cNvPr id="1203" name="Shape 1203"/>
          <p:cNvSpPr/>
          <p:nvPr/>
        </p:nvSpPr>
        <p:spPr>
          <a:xfrm>
            <a:off x="9768456" y="4877251"/>
            <a:ext cx="781653" cy="307135"/>
          </a:xfrm>
          <a:prstGeom prst="rect">
            <a:avLst/>
          </a:prstGeom>
          <a:solidFill>
            <a:schemeClr val="accent3"/>
          </a:solidFill>
          <a:ln cap="flat" cmpd="sng" w="12700">
            <a:solidFill>
              <a:srgbClr val="787878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대박 공헌</a:t>
            </a:r>
          </a:p>
        </p:txBody>
      </p:sp>
      <p:sp>
        <p:nvSpPr>
          <p:cNvPr id="1204" name="Shape 1204"/>
          <p:cNvSpPr/>
          <p:nvPr/>
        </p:nvSpPr>
        <p:spPr>
          <a:xfrm>
            <a:off x="4270158" y="5291737"/>
            <a:ext cx="781653" cy="307135"/>
          </a:xfrm>
          <a:prstGeom prst="rect">
            <a:avLst/>
          </a:prstGeom>
          <a:solidFill>
            <a:schemeClr val="accent3"/>
          </a:solidFill>
          <a:ln cap="flat" cmpd="sng" w="12700">
            <a:solidFill>
              <a:srgbClr val="787878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초대박 공헌</a:t>
            </a:r>
          </a:p>
        </p:txBody>
      </p:sp>
      <p:sp>
        <p:nvSpPr>
          <p:cNvPr id="1205" name="Shape 1205"/>
          <p:cNvSpPr/>
          <p:nvPr/>
        </p:nvSpPr>
        <p:spPr>
          <a:xfrm>
            <a:off x="5369817" y="5291737"/>
            <a:ext cx="781653" cy="307135"/>
          </a:xfrm>
          <a:prstGeom prst="rect">
            <a:avLst/>
          </a:prstGeom>
          <a:solidFill>
            <a:schemeClr val="accent3"/>
          </a:solidFill>
          <a:ln cap="flat" cmpd="sng" w="12700">
            <a:solidFill>
              <a:srgbClr val="787878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초대박 공헌</a:t>
            </a:r>
          </a:p>
        </p:txBody>
      </p:sp>
      <p:sp>
        <p:nvSpPr>
          <p:cNvPr id="1206" name="Shape 1206"/>
          <p:cNvSpPr/>
          <p:nvPr/>
        </p:nvSpPr>
        <p:spPr>
          <a:xfrm>
            <a:off x="6469476" y="5291737"/>
            <a:ext cx="781653" cy="307135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초대박 공헌</a:t>
            </a:r>
          </a:p>
        </p:txBody>
      </p:sp>
      <p:sp>
        <p:nvSpPr>
          <p:cNvPr id="1207" name="Shape 1207"/>
          <p:cNvSpPr/>
          <p:nvPr/>
        </p:nvSpPr>
        <p:spPr>
          <a:xfrm>
            <a:off x="7569135" y="5291737"/>
            <a:ext cx="781653" cy="307135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초대박 공헌</a:t>
            </a:r>
          </a:p>
        </p:txBody>
      </p:sp>
      <p:sp>
        <p:nvSpPr>
          <p:cNvPr id="1208" name="Shape 1208"/>
          <p:cNvSpPr/>
          <p:nvPr/>
        </p:nvSpPr>
        <p:spPr>
          <a:xfrm>
            <a:off x="8668795" y="5291737"/>
            <a:ext cx="781653" cy="307135"/>
          </a:xfrm>
          <a:prstGeom prst="rect">
            <a:avLst/>
          </a:prstGeom>
          <a:solidFill>
            <a:schemeClr val="accent3"/>
          </a:solidFill>
          <a:ln cap="flat" cmpd="sng" w="12700">
            <a:solidFill>
              <a:srgbClr val="787878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초대박 공헌</a:t>
            </a:r>
          </a:p>
        </p:txBody>
      </p:sp>
      <p:sp>
        <p:nvSpPr>
          <p:cNvPr id="1209" name="Shape 1209"/>
          <p:cNvSpPr/>
          <p:nvPr/>
        </p:nvSpPr>
        <p:spPr>
          <a:xfrm>
            <a:off x="9768456" y="5291737"/>
            <a:ext cx="781653" cy="307135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초대박 공헌</a:t>
            </a:r>
          </a:p>
        </p:txBody>
      </p:sp>
      <p:cxnSp>
        <p:nvCxnSpPr>
          <p:cNvPr id="1210" name="Shape 1210"/>
          <p:cNvCxnSpPr>
            <a:stCxn id="1192" idx="3"/>
            <a:endCxn id="1193" idx="1"/>
          </p:cNvCxnSpPr>
          <p:nvPr/>
        </p:nvCxnSpPr>
        <p:spPr>
          <a:xfrm>
            <a:off x="5051812" y="4600662"/>
            <a:ext cx="318000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211" name="Shape 1211"/>
          <p:cNvCxnSpPr>
            <a:stCxn id="1192" idx="3"/>
            <a:endCxn id="1199" idx="1"/>
          </p:cNvCxnSpPr>
          <p:nvPr/>
        </p:nvCxnSpPr>
        <p:spPr>
          <a:xfrm>
            <a:off x="5051812" y="4600662"/>
            <a:ext cx="318000" cy="43020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212" name="Shape 1212"/>
          <p:cNvCxnSpPr>
            <a:stCxn id="1199" idx="3"/>
            <a:endCxn id="1206" idx="1"/>
          </p:cNvCxnSpPr>
          <p:nvPr/>
        </p:nvCxnSpPr>
        <p:spPr>
          <a:xfrm>
            <a:off x="6151470" y="5030819"/>
            <a:ext cx="318000" cy="41460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213" name="Shape 1213"/>
          <p:cNvCxnSpPr>
            <a:stCxn id="1206" idx="3"/>
            <a:endCxn id="1201" idx="1"/>
          </p:cNvCxnSpPr>
          <p:nvPr/>
        </p:nvCxnSpPr>
        <p:spPr>
          <a:xfrm flipH="1" rot="10800000">
            <a:off x="7251129" y="5030705"/>
            <a:ext cx="318000" cy="41460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214" name="Shape 1214"/>
          <p:cNvCxnSpPr>
            <a:stCxn id="1206" idx="3"/>
            <a:endCxn id="1207" idx="1"/>
          </p:cNvCxnSpPr>
          <p:nvPr/>
        </p:nvCxnSpPr>
        <p:spPr>
          <a:xfrm>
            <a:off x="7251129" y="5445305"/>
            <a:ext cx="318000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215" name="Shape 1215"/>
          <p:cNvCxnSpPr>
            <a:stCxn id="1207" idx="3"/>
            <a:endCxn id="1202" idx="1"/>
          </p:cNvCxnSpPr>
          <p:nvPr/>
        </p:nvCxnSpPr>
        <p:spPr>
          <a:xfrm flipH="1" rot="10800000">
            <a:off x="8350788" y="5030705"/>
            <a:ext cx="318000" cy="41460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216" name="Shape 1216"/>
          <p:cNvCxnSpPr>
            <a:stCxn id="1202" idx="3"/>
            <a:endCxn id="1209" idx="1"/>
          </p:cNvCxnSpPr>
          <p:nvPr/>
        </p:nvCxnSpPr>
        <p:spPr>
          <a:xfrm>
            <a:off x="9450448" y="5030819"/>
            <a:ext cx="318000" cy="41460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0" name="Shape 1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1" name="Shape 1221"/>
          <p:cNvSpPr txBox="1"/>
          <p:nvPr/>
        </p:nvSpPr>
        <p:spPr>
          <a:xfrm>
            <a:off x="194043" y="22644"/>
            <a:ext cx="5932788" cy="5824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2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연맹과학기술</a:t>
            </a:r>
            <a:r>
              <a:rPr lang="en-US" sz="222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쿨타임</a:t>
            </a:r>
          </a:p>
        </p:txBody>
      </p:sp>
      <p:cxnSp>
        <p:nvCxnSpPr>
          <p:cNvPr id="1222" name="Shape 1222"/>
          <p:cNvCxnSpPr/>
          <p:nvPr/>
        </p:nvCxnSpPr>
        <p:spPr>
          <a:xfrm>
            <a:off x="272706" y="572943"/>
            <a:ext cx="4141978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223" name="Shape 1223"/>
          <p:cNvSpPr txBox="1"/>
          <p:nvPr/>
        </p:nvSpPr>
        <p:spPr>
          <a:xfrm>
            <a:off x="4023055" y="1449773"/>
            <a:ext cx="8168943" cy="14674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공헌이 진행될 때마다 12분씩 쿨타임이 누적됩니다.</a:t>
            </a:r>
          </a:p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누적된 쿨타임이 4시간을 넘어가게되면 누적된 쿨타임이 모두 소모될 때까지 공헌을 사용할 수 없게 됩니다.</a:t>
            </a:r>
          </a:p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쿨타임에 의해 공헌을 진행할 수 없게 된 경우, 공헌 버튼을 누르면 공헌 불가 팝업을 호출합니다.</a:t>
            </a:r>
          </a:p>
        </p:txBody>
      </p:sp>
      <p:pic>
        <p:nvPicPr>
          <p:cNvPr id="1224" name="Shape 12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2706" y="776747"/>
            <a:ext cx="3228464" cy="5687961"/>
          </a:xfrm>
          <a:prstGeom prst="rect">
            <a:avLst/>
          </a:prstGeom>
          <a:noFill/>
          <a:ln>
            <a:noFill/>
          </a:ln>
        </p:spPr>
      </p:pic>
      <p:sp>
        <p:nvSpPr>
          <p:cNvPr id="1225" name="Shape 1225"/>
          <p:cNvSpPr/>
          <p:nvPr/>
        </p:nvSpPr>
        <p:spPr>
          <a:xfrm>
            <a:off x="272706" y="1123245"/>
            <a:ext cx="3228464" cy="534146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26" name="Shape 1226"/>
          <p:cNvGrpSpPr/>
          <p:nvPr/>
        </p:nvGrpSpPr>
        <p:grpSpPr>
          <a:xfrm>
            <a:off x="272703" y="6318234"/>
            <a:ext cx="3228467" cy="146475"/>
            <a:chOff x="4836921" y="3276616"/>
            <a:chExt cx="7263492" cy="304760"/>
          </a:xfrm>
        </p:grpSpPr>
        <p:pic>
          <p:nvPicPr>
            <p:cNvPr id="1227" name="Shape 122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8468667" y="3276616"/>
              <a:ext cx="3631746" cy="3047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28" name="Shape 122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>
              <a:off x="4836921" y="3276616"/>
              <a:ext cx="3631746" cy="30476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229" name="Shape 122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72706" y="776747"/>
            <a:ext cx="3228468" cy="260150"/>
          </a:xfrm>
          <a:prstGeom prst="rect">
            <a:avLst/>
          </a:prstGeom>
          <a:noFill/>
          <a:ln>
            <a:noFill/>
          </a:ln>
        </p:spPr>
      </p:pic>
      <p:sp>
        <p:nvSpPr>
          <p:cNvPr id="1230" name="Shape 1230"/>
          <p:cNvSpPr txBox="1"/>
          <p:nvPr/>
        </p:nvSpPr>
        <p:spPr>
          <a:xfrm>
            <a:off x="300702" y="762733"/>
            <a:ext cx="3200471" cy="2784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연맹과학기술 &amp; 공헌</a:t>
            </a:r>
          </a:p>
        </p:txBody>
      </p:sp>
      <p:pic>
        <p:nvPicPr>
          <p:cNvPr id="1231" name="Shape 123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53962" y="1158141"/>
            <a:ext cx="710454" cy="37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2" name="Shape 123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717592" y="1155412"/>
            <a:ext cx="710454" cy="3846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3" name="Shape 123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934016" y="1155412"/>
            <a:ext cx="710454" cy="384661"/>
          </a:xfrm>
          <a:prstGeom prst="rect">
            <a:avLst/>
          </a:prstGeom>
          <a:noFill/>
          <a:ln>
            <a:noFill/>
          </a:ln>
        </p:spPr>
      </p:pic>
      <p:sp>
        <p:nvSpPr>
          <p:cNvPr id="1234" name="Shape 1234"/>
          <p:cNvSpPr txBox="1"/>
          <p:nvPr/>
        </p:nvSpPr>
        <p:spPr>
          <a:xfrm>
            <a:off x="295216" y="1171887"/>
            <a:ext cx="795240" cy="3135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단계</a:t>
            </a:r>
          </a:p>
        </p:txBody>
      </p:sp>
      <p:sp>
        <p:nvSpPr>
          <p:cNvPr id="1235" name="Shape 1235"/>
          <p:cNvSpPr txBox="1"/>
          <p:nvPr/>
        </p:nvSpPr>
        <p:spPr>
          <a:xfrm>
            <a:off x="1880500" y="1171887"/>
            <a:ext cx="795240" cy="3135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1"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단계</a:t>
            </a:r>
          </a:p>
        </p:txBody>
      </p:sp>
      <p:sp>
        <p:nvSpPr>
          <p:cNvPr id="1236" name="Shape 1236"/>
          <p:cNvSpPr txBox="1"/>
          <p:nvPr/>
        </p:nvSpPr>
        <p:spPr>
          <a:xfrm>
            <a:off x="2669566" y="1171887"/>
            <a:ext cx="795240" cy="3135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b="1"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단계</a:t>
            </a:r>
          </a:p>
        </p:txBody>
      </p:sp>
      <p:sp>
        <p:nvSpPr>
          <p:cNvPr id="1237" name="Shape 1237"/>
          <p:cNvSpPr/>
          <p:nvPr/>
        </p:nvSpPr>
        <p:spPr>
          <a:xfrm>
            <a:off x="348907" y="1659307"/>
            <a:ext cx="3079144" cy="4155753"/>
          </a:xfrm>
          <a:prstGeom prst="roundRect">
            <a:avLst>
              <a:gd fmla="val 3686" name="adj"/>
            </a:avLst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38" name="Shape 1238"/>
          <p:cNvGrpSpPr/>
          <p:nvPr/>
        </p:nvGrpSpPr>
        <p:grpSpPr>
          <a:xfrm>
            <a:off x="366191" y="1749459"/>
            <a:ext cx="2953578" cy="992706"/>
            <a:chOff x="366191" y="1749459"/>
            <a:chExt cx="2953578" cy="992706"/>
          </a:xfrm>
        </p:grpSpPr>
        <p:sp>
          <p:nvSpPr>
            <p:cNvPr id="1239" name="Shape 1239"/>
            <p:cNvSpPr/>
            <p:nvPr/>
          </p:nvSpPr>
          <p:spPr>
            <a:xfrm>
              <a:off x="671852" y="1829158"/>
              <a:ext cx="2647918" cy="817111"/>
            </a:xfrm>
            <a:prstGeom prst="rect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0" name="Shape 1240"/>
            <p:cNvSpPr/>
            <p:nvPr/>
          </p:nvSpPr>
          <p:spPr>
            <a:xfrm>
              <a:off x="1416050" y="2337646"/>
              <a:ext cx="212102" cy="212102"/>
            </a:xfrm>
            <a:prstGeom prst="star5">
              <a:avLst>
                <a:gd fmla="val 29462" name="adj"/>
                <a:gd fmla="val 105146" name="hf"/>
                <a:gd fmla="val 110557" name="vf"/>
              </a:avLst>
            </a:prstGeom>
            <a:solidFill>
              <a:srgbClr val="FFFF00"/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1960"/>
                </a:srgbClr>
              </a:outerShdw>
            </a:effectLst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1" name="Shape 1241"/>
            <p:cNvSpPr txBox="1"/>
            <p:nvPr/>
          </p:nvSpPr>
          <p:spPr>
            <a:xfrm>
              <a:off x="1351482" y="2033950"/>
              <a:ext cx="944489" cy="2769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4"/>
                </a:buClr>
                <a:buSzPct val="25000"/>
                <a:buFont typeface="Arial"/>
                <a:buNone/>
              </a:pPr>
              <a:r>
                <a:rPr b="1" i="0" lang="en-US" sz="1200" u="none" cap="none" strike="noStrike">
                  <a:solidFill>
                    <a:schemeClr val="accent4"/>
                  </a:solidFill>
                  <a:latin typeface="Arial"/>
                  <a:ea typeface="Arial"/>
                  <a:cs typeface="Arial"/>
                  <a:sym typeface="Arial"/>
                </a:rPr>
                <a:t>연맹 확장1</a:t>
              </a:r>
            </a:p>
          </p:txBody>
        </p:sp>
        <p:sp>
          <p:nvSpPr>
            <p:cNvPr id="1242" name="Shape 1242"/>
            <p:cNvSpPr/>
            <p:nvPr/>
          </p:nvSpPr>
          <p:spPr>
            <a:xfrm>
              <a:off x="1913299" y="2337646"/>
              <a:ext cx="212102" cy="212102"/>
            </a:xfrm>
            <a:prstGeom prst="star5">
              <a:avLst>
                <a:gd fmla="val 29462" name="adj"/>
                <a:gd fmla="val 105146" name="hf"/>
                <a:gd fmla="val 110557" name="vf"/>
              </a:avLst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1960"/>
                </a:srgbClr>
              </a:outerShdw>
            </a:effectLst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3" name="Shape 1243"/>
            <p:cNvSpPr/>
            <p:nvPr/>
          </p:nvSpPr>
          <p:spPr>
            <a:xfrm>
              <a:off x="2161923" y="2337646"/>
              <a:ext cx="212102" cy="212102"/>
            </a:xfrm>
            <a:prstGeom prst="star5">
              <a:avLst>
                <a:gd fmla="val 29462" name="adj"/>
                <a:gd fmla="val 105146" name="hf"/>
                <a:gd fmla="val 110557" name="vf"/>
              </a:avLst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1960"/>
                </a:srgbClr>
              </a:outerShdw>
            </a:effectLst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4" name="Shape 1244"/>
            <p:cNvSpPr/>
            <p:nvPr/>
          </p:nvSpPr>
          <p:spPr>
            <a:xfrm>
              <a:off x="2410547" y="2337646"/>
              <a:ext cx="212102" cy="212102"/>
            </a:xfrm>
            <a:prstGeom prst="star5">
              <a:avLst>
                <a:gd fmla="val 29462" name="adj"/>
                <a:gd fmla="val 105146" name="hf"/>
                <a:gd fmla="val 110557" name="vf"/>
              </a:avLst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1960"/>
                </a:srgbClr>
              </a:outerShdw>
            </a:effectLst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5" name="Shape 1245"/>
            <p:cNvSpPr/>
            <p:nvPr/>
          </p:nvSpPr>
          <p:spPr>
            <a:xfrm>
              <a:off x="2737484" y="1869441"/>
              <a:ext cx="548258" cy="146748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en-US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추  천</a:t>
              </a:r>
            </a:p>
          </p:txBody>
        </p:sp>
        <p:sp>
          <p:nvSpPr>
            <p:cNvPr id="1246" name="Shape 1246"/>
            <p:cNvSpPr/>
            <p:nvPr/>
          </p:nvSpPr>
          <p:spPr>
            <a:xfrm rot="5400000">
              <a:off x="1496918" y="1692124"/>
              <a:ext cx="222207" cy="400523"/>
            </a:xfrm>
            <a:prstGeom prst="homePlate">
              <a:avLst>
                <a:gd fmla="val 39208" name="adj"/>
              </a:avLst>
            </a:prstGeom>
            <a:gradFill>
              <a:gsLst>
                <a:gs pos="0">
                  <a:srgbClr val="7FB75F"/>
                </a:gs>
                <a:gs pos="50000">
                  <a:srgbClr val="6EB141"/>
                </a:gs>
                <a:gs pos="100000">
                  <a:srgbClr val="5FA134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1960"/>
                </a:srgbClr>
              </a:outerShdw>
            </a:effectLst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7" name="Shape 1247"/>
            <p:cNvSpPr txBox="1"/>
            <p:nvPr/>
          </p:nvSpPr>
          <p:spPr>
            <a:xfrm>
              <a:off x="1392369" y="1761750"/>
              <a:ext cx="443597" cy="2154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en-US" sz="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Lv 1</a:t>
              </a:r>
            </a:p>
          </p:txBody>
        </p:sp>
        <p:pic>
          <p:nvPicPr>
            <p:cNvPr id="1248" name="Shape 1248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366191" y="1749459"/>
              <a:ext cx="992706" cy="9927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49" name="Shape 1249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483825" y="1872709"/>
              <a:ext cx="720515" cy="72051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50" name="Shape 1250"/>
            <p:cNvSpPr/>
            <p:nvPr/>
          </p:nvSpPr>
          <p:spPr>
            <a:xfrm>
              <a:off x="1664675" y="2337646"/>
              <a:ext cx="212102" cy="212102"/>
            </a:xfrm>
            <a:prstGeom prst="star5">
              <a:avLst>
                <a:gd fmla="val 29462" name="adj"/>
                <a:gd fmla="val 105146" name="hf"/>
                <a:gd fmla="val 110557" name="vf"/>
              </a:avLst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1960"/>
                </a:srgbClr>
              </a:outerShdw>
            </a:effectLst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51" name="Shape 1251"/>
          <p:cNvSpPr/>
          <p:nvPr/>
        </p:nvSpPr>
        <p:spPr>
          <a:xfrm>
            <a:off x="673712" y="2917199"/>
            <a:ext cx="2647918" cy="817111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2" name="Shape 1252"/>
          <p:cNvSpPr txBox="1"/>
          <p:nvPr/>
        </p:nvSpPr>
        <p:spPr>
          <a:xfrm>
            <a:off x="1353341" y="3198616"/>
            <a:ext cx="944489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25000"/>
              <a:buFont typeface="Arial"/>
              <a:buNone/>
            </a:pPr>
            <a:r>
              <a:rPr b="1" i="0" lang="en-US" sz="12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군단 확장1</a:t>
            </a:r>
          </a:p>
        </p:txBody>
      </p:sp>
      <p:sp>
        <p:nvSpPr>
          <p:cNvPr id="1253" name="Shape 1253"/>
          <p:cNvSpPr/>
          <p:nvPr/>
        </p:nvSpPr>
        <p:spPr>
          <a:xfrm rot="5400000">
            <a:off x="1498776" y="2780164"/>
            <a:ext cx="222207" cy="400523"/>
          </a:xfrm>
          <a:prstGeom prst="homePlate">
            <a:avLst>
              <a:gd fmla="val 39208" name="adj"/>
            </a:avLst>
          </a:prstGeom>
          <a:gradFill>
            <a:gsLst>
              <a:gs pos="0">
                <a:srgbClr val="7FB75F"/>
              </a:gs>
              <a:gs pos="50000">
                <a:srgbClr val="6EB141"/>
              </a:gs>
              <a:gs pos="100000">
                <a:srgbClr val="5FA134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196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4" name="Shape 1254"/>
          <p:cNvSpPr txBox="1"/>
          <p:nvPr/>
        </p:nvSpPr>
        <p:spPr>
          <a:xfrm>
            <a:off x="1394229" y="2849791"/>
            <a:ext cx="443597" cy="215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Lv 1</a:t>
            </a:r>
          </a:p>
        </p:txBody>
      </p:sp>
      <p:pic>
        <p:nvPicPr>
          <p:cNvPr id="1255" name="Shape 125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68055" y="2837500"/>
            <a:ext cx="992706" cy="99270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56" name="Shape 1256"/>
          <p:cNvGrpSpPr/>
          <p:nvPr/>
        </p:nvGrpSpPr>
        <p:grpSpPr>
          <a:xfrm>
            <a:off x="373586" y="3939695"/>
            <a:ext cx="2953578" cy="992706"/>
            <a:chOff x="366191" y="1749459"/>
            <a:chExt cx="2953578" cy="992706"/>
          </a:xfrm>
        </p:grpSpPr>
        <p:sp>
          <p:nvSpPr>
            <p:cNvPr id="1257" name="Shape 1257"/>
            <p:cNvSpPr/>
            <p:nvPr/>
          </p:nvSpPr>
          <p:spPr>
            <a:xfrm>
              <a:off x="671852" y="1829158"/>
              <a:ext cx="2647918" cy="817111"/>
            </a:xfrm>
            <a:prstGeom prst="rect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8" name="Shape 1258"/>
            <p:cNvSpPr/>
            <p:nvPr/>
          </p:nvSpPr>
          <p:spPr>
            <a:xfrm>
              <a:off x="1416050" y="2337646"/>
              <a:ext cx="212102" cy="212102"/>
            </a:xfrm>
            <a:prstGeom prst="star5">
              <a:avLst>
                <a:gd fmla="val 29462" name="adj"/>
                <a:gd fmla="val 105146" name="hf"/>
                <a:gd fmla="val 110557" name="vf"/>
              </a:avLst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1960"/>
                </a:srgbClr>
              </a:outerShdw>
            </a:effectLst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9" name="Shape 1259"/>
            <p:cNvSpPr txBox="1"/>
            <p:nvPr/>
          </p:nvSpPr>
          <p:spPr>
            <a:xfrm>
              <a:off x="1351482" y="2033950"/>
              <a:ext cx="854721" cy="2769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4"/>
                </a:buClr>
                <a:buSzPct val="25000"/>
                <a:buFont typeface="Arial"/>
                <a:buNone/>
              </a:pPr>
              <a:r>
                <a:rPr b="1" i="0" lang="en-US" sz="1200" u="none" cap="none" strike="noStrike">
                  <a:solidFill>
                    <a:schemeClr val="accent4"/>
                  </a:solidFill>
                  <a:latin typeface="Arial"/>
                  <a:ea typeface="Arial"/>
                  <a:cs typeface="Arial"/>
                  <a:sym typeface="Arial"/>
                </a:rPr>
                <a:t>연맹 우정</a:t>
              </a:r>
            </a:p>
          </p:txBody>
        </p:sp>
        <p:sp>
          <p:nvSpPr>
            <p:cNvPr id="1260" name="Shape 1260"/>
            <p:cNvSpPr/>
            <p:nvPr/>
          </p:nvSpPr>
          <p:spPr>
            <a:xfrm>
              <a:off x="1913299" y="2337646"/>
              <a:ext cx="212102" cy="212102"/>
            </a:xfrm>
            <a:prstGeom prst="star5">
              <a:avLst>
                <a:gd fmla="val 29462" name="adj"/>
                <a:gd fmla="val 105146" name="hf"/>
                <a:gd fmla="val 110557" name="vf"/>
              </a:avLst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1960"/>
                </a:srgbClr>
              </a:outerShdw>
            </a:effectLst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1" name="Shape 1261"/>
            <p:cNvSpPr/>
            <p:nvPr/>
          </p:nvSpPr>
          <p:spPr>
            <a:xfrm>
              <a:off x="2161923" y="2337646"/>
              <a:ext cx="212102" cy="212102"/>
            </a:xfrm>
            <a:prstGeom prst="star5">
              <a:avLst>
                <a:gd fmla="val 29462" name="adj"/>
                <a:gd fmla="val 105146" name="hf"/>
                <a:gd fmla="val 110557" name="vf"/>
              </a:avLst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1960"/>
                </a:srgbClr>
              </a:outerShdw>
            </a:effectLst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2" name="Shape 1262"/>
            <p:cNvSpPr/>
            <p:nvPr/>
          </p:nvSpPr>
          <p:spPr>
            <a:xfrm>
              <a:off x="2410547" y="2337646"/>
              <a:ext cx="212102" cy="212102"/>
            </a:xfrm>
            <a:prstGeom prst="star5">
              <a:avLst>
                <a:gd fmla="val 29462" name="adj"/>
                <a:gd fmla="val 105146" name="hf"/>
                <a:gd fmla="val 110557" name="vf"/>
              </a:avLst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1960"/>
                </a:srgbClr>
              </a:outerShdw>
            </a:effectLst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3" name="Shape 1263"/>
            <p:cNvSpPr/>
            <p:nvPr/>
          </p:nvSpPr>
          <p:spPr>
            <a:xfrm rot="5400000">
              <a:off x="1496918" y="1692124"/>
              <a:ext cx="222207" cy="400523"/>
            </a:xfrm>
            <a:prstGeom prst="homePlate">
              <a:avLst>
                <a:gd fmla="val 39208" name="adj"/>
              </a:avLst>
            </a:prstGeom>
            <a:gradFill>
              <a:gsLst>
                <a:gs pos="0">
                  <a:srgbClr val="7FB75F"/>
                </a:gs>
                <a:gs pos="50000">
                  <a:srgbClr val="6EB141"/>
                </a:gs>
                <a:gs pos="100000">
                  <a:srgbClr val="5FA134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1960"/>
                </a:srgbClr>
              </a:outerShdw>
            </a:effectLst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264" name="Shape 1264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366191" y="1749459"/>
              <a:ext cx="992706" cy="99270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65" name="Shape 1265"/>
            <p:cNvSpPr/>
            <p:nvPr/>
          </p:nvSpPr>
          <p:spPr>
            <a:xfrm>
              <a:off x="1664675" y="2337646"/>
              <a:ext cx="212102" cy="212102"/>
            </a:xfrm>
            <a:prstGeom prst="star5">
              <a:avLst>
                <a:gd fmla="val 29462" name="adj"/>
                <a:gd fmla="val 105146" name="hf"/>
                <a:gd fmla="val 110557" name="vf"/>
              </a:avLst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1960"/>
                </a:srgbClr>
              </a:outerShdw>
            </a:effectLst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66" name="Shape 1266"/>
          <p:cNvGrpSpPr/>
          <p:nvPr/>
        </p:nvGrpSpPr>
        <p:grpSpPr>
          <a:xfrm>
            <a:off x="375069" y="5051636"/>
            <a:ext cx="2953578" cy="992706"/>
            <a:chOff x="366191" y="1749459"/>
            <a:chExt cx="2953578" cy="992706"/>
          </a:xfrm>
        </p:grpSpPr>
        <p:sp>
          <p:nvSpPr>
            <p:cNvPr id="1267" name="Shape 1267"/>
            <p:cNvSpPr/>
            <p:nvPr/>
          </p:nvSpPr>
          <p:spPr>
            <a:xfrm>
              <a:off x="671852" y="1829158"/>
              <a:ext cx="2647918" cy="817111"/>
            </a:xfrm>
            <a:prstGeom prst="rect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8" name="Shape 1268"/>
            <p:cNvSpPr/>
            <p:nvPr/>
          </p:nvSpPr>
          <p:spPr>
            <a:xfrm>
              <a:off x="1416050" y="2337646"/>
              <a:ext cx="212102" cy="212102"/>
            </a:xfrm>
            <a:prstGeom prst="star5">
              <a:avLst>
                <a:gd fmla="val 29462" name="adj"/>
                <a:gd fmla="val 105146" name="hf"/>
                <a:gd fmla="val 110557" name="vf"/>
              </a:avLst>
            </a:prstGeom>
            <a:solidFill>
              <a:srgbClr val="FFFF00"/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1960"/>
                </a:srgbClr>
              </a:outerShdw>
            </a:effectLst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9" name="Shape 1269"/>
            <p:cNvSpPr txBox="1"/>
            <p:nvPr/>
          </p:nvSpPr>
          <p:spPr>
            <a:xfrm>
              <a:off x="1351482" y="2033950"/>
              <a:ext cx="854721" cy="2769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4"/>
                </a:buClr>
                <a:buSzPct val="25000"/>
                <a:buFont typeface="Arial"/>
                <a:buNone/>
              </a:pPr>
              <a:r>
                <a:rPr b="1" i="0" lang="en-US" sz="1200" u="none" cap="none" strike="noStrike">
                  <a:solidFill>
                    <a:schemeClr val="accent4"/>
                  </a:solidFill>
                  <a:latin typeface="Arial"/>
                  <a:ea typeface="Arial"/>
                  <a:cs typeface="Arial"/>
                  <a:sym typeface="Arial"/>
                </a:rPr>
                <a:t>도움의 손</a:t>
              </a:r>
            </a:p>
          </p:txBody>
        </p:sp>
        <p:sp>
          <p:nvSpPr>
            <p:cNvPr id="1270" name="Shape 1270"/>
            <p:cNvSpPr/>
            <p:nvPr/>
          </p:nvSpPr>
          <p:spPr>
            <a:xfrm>
              <a:off x="1913299" y="2337646"/>
              <a:ext cx="212102" cy="212102"/>
            </a:xfrm>
            <a:prstGeom prst="star5">
              <a:avLst>
                <a:gd fmla="val 29462" name="adj"/>
                <a:gd fmla="val 105146" name="hf"/>
                <a:gd fmla="val 110557" name="vf"/>
              </a:avLst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1960"/>
                </a:srgbClr>
              </a:outerShdw>
            </a:effectLst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1" name="Shape 1271"/>
            <p:cNvSpPr/>
            <p:nvPr/>
          </p:nvSpPr>
          <p:spPr>
            <a:xfrm rot="5400000">
              <a:off x="1496918" y="1692124"/>
              <a:ext cx="222207" cy="400523"/>
            </a:xfrm>
            <a:prstGeom prst="homePlate">
              <a:avLst>
                <a:gd fmla="val 39208" name="adj"/>
              </a:avLst>
            </a:prstGeom>
            <a:gradFill>
              <a:gsLst>
                <a:gs pos="0">
                  <a:srgbClr val="7FB75F"/>
                </a:gs>
                <a:gs pos="50000">
                  <a:srgbClr val="6EB141"/>
                </a:gs>
                <a:gs pos="100000">
                  <a:srgbClr val="5FA134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1960"/>
                </a:srgbClr>
              </a:outerShdw>
            </a:effectLst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2" name="Shape 1272"/>
            <p:cNvSpPr txBox="1"/>
            <p:nvPr/>
          </p:nvSpPr>
          <p:spPr>
            <a:xfrm>
              <a:off x="1392369" y="1761750"/>
              <a:ext cx="443597" cy="2154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en-US" sz="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Lv 1</a:t>
              </a:r>
            </a:p>
          </p:txBody>
        </p:sp>
        <p:pic>
          <p:nvPicPr>
            <p:cNvPr id="1273" name="Shape 1273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366191" y="1749459"/>
              <a:ext cx="992706" cy="99270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74" name="Shape 1274"/>
            <p:cNvSpPr/>
            <p:nvPr/>
          </p:nvSpPr>
          <p:spPr>
            <a:xfrm>
              <a:off x="1664675" y="2337646"/>
              <a:ext cx="212102" cy="212102"/>
            </a:xfrm>
            <a:prstGeom prst="star5">
              <a:avLst>
                <a:gd fmla="val 29462" name="adj"/>
                <a:gd fmla="val 105146" name="hf"/>
                <a:gd fmla="val 110557" name="vf"/>
              </a:avLst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1960"/>
                </a:srgbClr>
              </a:outerShdw>
            </a:effectLst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275" name="Shape 1275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488254" y="5185596"/>
            <a:ext cx="769203" cy="769203"/>
          </a:xfrm>
          <a:prstGeom prst="rect">
            <a:avLst/>
          </a:prstGeom>
          <a:noFill/>
          <a:ln>
            <a:noFill/>
          </a:ln>
        </p:spPr>
      </p:pic>
      <p:sp>
        <p:nvSpPr>
          <p:cNvPr id="1276" name="Shape 1276"/>
          <p:cNvSpPr txBox="1"/>
          <p:nvPr/>
        </p:nvSpPr>
        <p:spPr>
          <a:xfrm>
            <a:off x="2484308" y="4524257"/>
            <a:ext cx="1025936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Arial"/>
              <a:buNone/>
            </a:pPr>
            <a:r>
              <a:rPr b="1" i="0" lang="en-US" sz="105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Master</a:t>
            </a:r>
          </a:p>
        </p:txBody>
      </p:sp>
      <p:pic>
        <p:nvPicPr>
          <p:cNvPr id="1277" name="Shape 1277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440012" y="2909241"/>
            <a:ext cx="825071" cy="825071"/>
          </a:xfrm>
          <a:prstGeom prst="rect">
            <a:avLst/>
          </a:prstGeom>
          <a:noFill/>
          <a:ln>
            <a:noFill/>
          </a:ln>
        </p:spPr>
      </p:pic>
      <p:sp>
        <p:nvSpPr>
          <p:cNvPr id="1278" name="Shape 1278"/>
          <p:cNvSpPr/>
          <p:nvPr/>
        </p:nvSpPr>
        <p:spPr>
          <a:xfrm>
            <a:off x="272705" y="5824676"/>
            <a:ext cx="3218302" cy="39766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79" name="Shape 1279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310227" y="5886448"/>
            <a:ext cx="477153" cy="4771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0" name="Shape 1280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492654" y="4062492"/>
            <a:ext cx="730917" cy="730917"/>
          </a:xfrm>
          <a:prstGeom prst="rect">
            <a:avLst/>
          </a:prstGeom>
          <a:noFill/>
          <a:ln>
            <a:noFill/>
          </a:ln>
        </p:spPr>
      </p:pic>
      <p:sp>
        <p:nvSpPr>
          <p:cNvPr id="1281" name="Shape 1281"/>
          <p:cNvSpPr/>
          <p:nvPr/>
        </p:nvSpPr>
        <p:spPr>
          <a:xfrm rot="5400000">
            <a:off x="2175343" y="2781438"/>
            <a:ext cx="222207" cy="400523"/>
          </a:xfrm>
          <a:prstGeom prst="homePlate">
            <a:avLst>
              <a:gd fmla="val 39208" name="adj"/>
            </a:avLst>
          </a:prstGeom>
          <a:gradFill>
            <a:gsLst>
              <a:gs pos="0">
                <a:srgbClr val="7FB75F"/>
              </a:gs>
              <a:gs pos="50000">
                <a:srgbClr val="6EB141"/>
              </a:gs>
              <a:gs pos="100000">
                <a:srgbClr val="5FA134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196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2" name="Shape 1282"/>
          <p:cNvSpPr txBox="1"/>
          <p:nvPr/>
        </p:nvSpPr>
        <p:spPr>
          <a:xfrm>
            <a:off x="2070796" y="2851066"/>
            <a:ext cx="443597" cy="215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Lv 2</a:t>
            </a:r>
          </a:p>
        </p:txBody>
      </p:sp>
      <p:sp>
        <p:nvSpPr>
          <p:cNvPr id="1283" name="Shape 1283"/>
          <p:cNvSpPr/>
          <p:nvPr/>
        </p:nvSpPr>
        <p:spPr>
          <a:xfrm>
            <a:off x="1843792" y="2842688"/>
            <a:ext cx="218124" cy="195915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flat" cmpd="sng" w="12700">
            <a:solidFill>
              <a:srgbClr val="AC5B2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4" name="Shape 1284"/>
          <p:cNvSpPr/>
          <p:nvPr/>
        </p:nvSpPr>
        <p:spPr>
          <a:xfrm>
            <a:off x="1309748" y="3561225"/>
            <a:ext cx="1975998" cy="11426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03 : 05 : 00</a:t>
            </a:r>
          </a:p>
        </p:txBody>
      </p:sp>
      <p:sp>
        <p:nvSpPr>
          <p:cNvPr id="1285" name="Shape 1285"/>
          <p:cNvSpPr/>
          <p:nvPr/>
        </p:nvSpPr>
        <p:spPr>
          <a:xfrm>
            <a:off x="1314987" y="3560323"/>
            <a:ext cx="905687" cy="111600"/>
          </a:xfrm>
          <a:prstGeom prst="roundRect">
            <a:avLst>
              <a:gd fmla="val 16667" name="adj"/>
            </a:avLst>
          </a:prstGeom>
          <a:solidFill>
            <a:srgbClr val="7030A0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86" name="Shape 1286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1192325" y="3477796"/>
            <a:ext cx="309975" cy="32852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vignette1.wikia.nocookie.net/the-lost-tower/images/4/44/Icon_honor_icon_ms_coin@2x.png/revision/latest?cb=20140727074215" id="1287" name="Shape 1287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2538766" y="828779"/>
            <a:ext cx="250821" cy="250821"/>
          </a:xfrm>
          <a:prstGeom prst="rect">
            <a:avLst/>
          </a:prstGeom>
          <a:noFill/>
          <a:ln>
            <a:noFill/>
          </a:ln>
        </p:spPr>
      </p:pic>
      <p:sp>
        <p:nvSpPr>
          <p:cNvPr id="1288" name="Shape 1288"/>
          <p:cNvSpPr/>
          <p:nvPr/>
        </p:nvSpPr>
        <p:spPr>
          <a:xfrm>
            <a:off x="2753725" y="795862"/>
            <a:ext cx="728082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999,999</a:t>
            </a:r>
          </a:p>
        </p:txBody>
      </p:sp>
      <p:sp>
        <p:nvSpPr>
          <p:cNvPr id="1289" name="Shape 1289"/>
          <p:cNvSpPr txBox="1"/>
          <p:nvPr/>
        </p:nvSpPr>
        <p:spPr>
          <a:xfrm>
            <a:off x="1399762" y="3951989"/>
            <a:ext cx="443597" cy="215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Lv 20</a:t>
            </a:r>
          </a:p>
        </p:txBody>
      </p:sp>
      <p:pic>
        <p:nvPicPr>
          <p:cNvPr id="1290" name="Shape 1290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1145675" y="1161016"/>
            <a:ext cx="710454" cy="379550"/>
          </a:xfrm>
          <a:prstGeom prst="rect">
            <a:avLst/>
          </a:prstGeom>
          <a:noFill/>
          <a:ln>
            <a:noFill/>
          </a:ln>
        </p:spPr>
      </p:pic>
      <p:sp>
        <p:nvSpPr>
          <p:cNvPr id="1291" name="Shape 1291"/>
          <p:cNvSpPr txBox="1"/>
          <p:nvPr/>
        </p:nvSpPr>
        <p:spPr>
          <a:xfrm>
            <a:off x="1086669" y="1171887"/>
            <a:ext cx="795240" cy="3135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단계</a:t>
            </a:r>
          </a:p>
        </p:txBody>
      </p:sp>
      <p:sp>
        <p:nvSpPr>
          <p:cNvPr id="1292" name="Shape 1292"/>
          <p:cNvSpPr/>
          <p:nvPr/>
        </p:nvSpPr>
        <p:spPr>
          <a:xfrm>
            <a:off x="809387" y="5960542"/>
            <a:ext cx="2481770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2카테고리 조건 : 연구 레벨 0 / 8</a:t>
            </a:r>
          </a:p>
        </p:txBody>
      </p:sp>
      <p:sp>
        <p:nvSpPr>
          <p:cNvPr id="1293" name="Shape 1293"/>
          <p:cNvSpPr/>
          <p:nvPr/>
        </p:nvSpPr>
        <p:spPr>
          <a:xfrm>
            <a:off x="263800" y="760054"/>
            <a:ext cx="3228464" cy="5703537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4" name="Shape 1294"/>
          <p:cNvSpPr/>
          <p:nvPr/>
        </p:nvSpPr>
        <p:spPr>
          <a:xfrm>
            <a:off x="362498" y="1260284"/>
            <a:ext cx="3041362" cy="4067401"/>
          </a:xfrm>
          <a:prstGeom prst="roundRect">
            <a:avLst>
              <a:gd fmla="val 2314" name="adj"/>
            </a:avLst>
          </a:prstGeom>
          <a:solidFill>
            <a:srgbClr val="262626"/>
          </a:solidFill>
          <a:ln cap="flat" cmpd="sng" w="1270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95" name="Shape 1295"/>
          <p:cNvCxnSpPr/>
          <p:nvPr/>
        </p:nvCxnSpPr>
        <p:spPr>
          <a:xfrm>
            <a:off x="463254" y="1620998"/>
            <a:ext cx="2850776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296" name="Shape 1296"/>
          <p:cNvSpPr/>
          <p:nvPr/>
        </p:nvSpPr>
        <p:spPr>
          <a:xfrm>
            <a:off x="1351719" y="1295884"/>
            <a:ext cx="106471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확장1</a:t>
            </a:r>
          </a:p>
        </p:txBody>
      </p:sp>
      <p:sp>
        <p:nvSpPr>
          <p:cNvPr id="1297" name="Shape 1297"/>
          <p:cNvSpPr/>
          <p:nvPr/>
        </p:nvSpPr>
        <p:spPr>
          <a:xfrm>
            <a:off x="1442819" y="1797581"/>
            <a:ext cx="1269623" cy="600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현재레벨 :    10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다음레벨 :    11</a:t>
            </a:r>
          </a:p>
        </p:txBody>
      </p:sp>
      <p:sp>
        <p:nvSpPr>
          <p:cNvPr id="1298" name="Shape 1298"/>
          <p:cNvSpPr/>
          <p:nvPr/>
        </p:nvSpPr>
        <p:spPr>
          <a:xfrm>
            <a:off x="504372" y="2548250"/>
            <a:ext cx="2729617" cy="256497"/>
          </a:xfrm>
          <a:prstGeom prst="roundRect">
            <a:avLst>
              <a:gd fmla="val 16667" name="adj"/>
            </a:avLst>
          </a:prstGeom>
          <a:solidFill>
            <a:schemeClr val="lt1">
              <a:alpha val="20000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9" name="Shape 1299"/>
          <p:cNvSpPr/>
          <p:nvPr/>
        </p:nvSpPr>
        <p:spPr>
          <a:xfrm>
            <a:off x="1159859" y="2561384"/>
            <a:ext cx="1428596" cy="246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연맹인원수 제한 증가</a:t>
            </a:r>
          </a:p>
        </p:txBody>
      </p:sp>
      <p:sp>
        <p:nvSpPr>
          <p:cNvPr id="1300" name="Shape 1300"/>
          <p:cNvSpPr/>
          <p:nvPr/>
        </p:nvSpPr>
        <p:spPr>
          <a:xfrm>
            <a:off x="501354" y="3159159"/>
            <a:ext cx="2793627" cy="402227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1" name="Shape 1301"/>
          <p:cNvSpPr/>
          <p:nvPr/>
        </p:nvSpPr>
        <p:spPr>
          <a:xfrm>
            <a:off x="837401" y="3385019"/>
            <a:ext cx="2349119" cy="11426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2" name="Shape 1302"/>
          <p:cNvSpPr/>
          <p:nvPr/>
        </p:nvSpPr>
        <p:spPr>
          <a:xfrm>
            <a:off x="848994" y="3384117"/>
            <a:ext cx="905687" cy="111600"/>
          </a:xfrm>
          <a:prstGeom prst="roundRect">
            <a:avLst>
              <a:gd fmla="val 16667" name="adj"/>
            </a:avLst>
          </a:prstGeom>
          <a:solidFill>
            <a:srgbClr val="7030A0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3" name="Shape 1303"/>
          <p:cNvSpPr/>
          <p:nvPr/>
        </p:nvSpPr>
        <p:spPr>
          <a:xfrm>
            <a:off x="609833" y="3284860"/>
            <a:ext cx="266138" cy="257371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04" name="Shape 1304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 rot="2336921">
            <a:off x="642315" y="3310894"/>
            <a:ext cx="216513" cy="228239"/>
          </a:xfrm>
          <a:prstGeom prst="rect">
            <a:avLst/>
          </a:prstGeom>
          <a:noFill/>
          <a:ln>
            <a:noFill/>
          </a:ln>
        </p:spPr>
      </p:pic>
      <p:sp>
        <p:nvSpPr>
          <p:cNvPr id="1305" name="Shape 1305"/>
          <p:cNvSpPr/>
          <p:nvPr/>
        </p:nvSpPr>
        <p:spPr>
          <a:xfrm>
            <a:off x="1347569" y="3146633"/>
            <a:ext cx="1045479" cy="246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28,400/64,000</a:t>
            </a:r>
          </a:p>
        </p:txBody>
      </p:sp>
      <p:pic>
        <p:nvPicPr>
          <p:cNvPr id="1306" name="Shape 1306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1123601" y="2850175"/>
            <a:ext cx="262065" cy="2514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7" name="Shape 1307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1455298" y="2850175"/>
            <a:ext cx="262065" cy="2514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8" name="Shape 1308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1786992" y="2850175"/>
            <a:ext cx="262065" cy="2514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9" name="Shape 1309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2118685" y="2850175"/>
            <a:ext cx="262065" cy="2514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0" name="Shape 1310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2450377" y="2850176"/>
            <a:ext cx="262065" cy="251427"/>
          </a:xfrm>
          <a:prstGeom prst="rect">
            <a:avLst/>
          </a:prstGeom>
          <a:noFill/>
          <a:ln>
            <a:noFill/>
          </a:ln>
        </p:spPr>
      </p:pic>
      <p:sp>
        <p:nvSpPr>
          <p:cNvPr id="1311" name="Shape 1311"/>
          <p:cNvSpPr/>
          <p:nvPr/>
        </p:nvSpPr>
        <p:spPr>
          <a:xfrm>
            <a:off x="548568" y="3910644"/>
            <a:ext cx="2729619" cy="402227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2" name="Shape 1312"/>
          <p:cNvSpPr/>
          <p:nvPr/>
        </p:nvSpPr>
        <p:spPr>
          <a:xfrm>
            <a:off x="614802" y="3974623"/>
            <a:ext cx="2588464" cy="282149"/>
          </a:xfrm>
          <a:prstGeom prst="roundRect">
            <a:avLst>
              <a:gd fmla="val 16667" name="adj"/>
            </a:avLst>
          </a:prstGeom>
          <a:solidFill>
            <a:schemeClr val="dk1">
              <a:alpha val="58039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13" name="Shape 1313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 rot="2336921">
            <a:off x="622290" y="4005886"/>
            <a:ext cx="216513" cy="228239"/>
          </a:xfrm>
          <a:prstGeom prst="rect">
            <a:avLst/>
          </a:prstGeom>
          <a:noFill/>
          <a:ln>
            <a:noFill/>
          </a:ln>
        </p:spPr>
      </p:pic>
      <p:sp>
        <p:nvSpPr>
          <p:cNvPr id="1314" name="Shape 1314"/>
          <p:cNvSpPr/>
          <p:nvPr/>
        </p:nvSpPr>
        <p:spPr>
          <a:xfrm>
            <a:off x="800566" y="3998280"/>
            <a:ext cx="388248" cy="2616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40 </a:t>
            </a:r>
          </a:p>
        </p:txBody>
      </p:sp>
      <p:pic>
        <p:nvPicPr>
          <p:cNvPr descr="http://vignette1.wikia.nocookie.net/the-lost-tower/images/4/44/Icon_honor_icon_ms_coin@2x.png/revision/latest?cb=20140727074215" id="1315" name="Shape 1315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1464542" y="4012494"/>
            <a:ext cx="228021" cy="228021"/>
          </a:xfrm>
          <a:prstGeom prst="rect">
            <a:avLst/>
          </a:prstGeom>
          <a:noFill/>
          <a:ln>
            <a:noFill/>
          </a:ln>
        </p:spPr>
      </p:pic>
      <p:sp>
        <p:nvSpPr>
          <p:cNvPr id="1316" name="Shape 1316"/>
          <p:cNvSpPr/>
          <p:nvPr/>
        </p:nvSpPr>
        <p:spPr>
          <a:xfrm>
            <a:off x="1634282" y="3998280"/>
            <a:ext cx="415498" cy="2616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200</a:t>
            </a:r>
          </a:p>
        </p:txBody>
      </p:sp>
      <p:sp>
        <p:nvSpPr>
          <p:cNvPr id="1317" name="Shape 1317"/>
          <p:cNvSpPr/>
          <p:nvPr/>
        </p:nvSpPr>
        <p:spPr>
          <a:xfrm>
            <a:off x="2456316" y="3950182"/>
            <a:ext cx="784408" cy="323149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3000</a:t>
            </a:r>
          </a:p>
        </p:txBody>
      </p:sp>
      <p:pic>
        <p:nvPicPr>
          <p:cNvPr id="1318" name="Shape 1318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2500199" y="4005155"/>
            <a:ext cx="237905" cy="229092"/>
          </a:xfrm>
          <a:prstGeom prst="rect">
            <a:avLst/>
          </a:prstGeom>
          <a:noFill/>
          <a:ln>
            <a:noFill/>
          </a:ln>
        </p:spPr>
      </p:pic>
      <p:sp>
        <p:nvSpPr>
          <p:cNvPr id="1319" name="Shape 1319"/>
          <p:cNvSpPr/>
          <p:nvPr/>
        </p:nvSpPr>
        <p:spPr>
          <a:xfrm>
            <a:off x="1496451" y="3594973"/>
            <a:ext cx="803425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25000"/>
              <a:buFont typeface="Arial"/>
              <a:buNone/>
            </a:pPr>
            <a:r>
              <a:rPr b="1" i="0" lang="en-US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02:03:30</a:t>
            </a:r>
          </a:p>
        </p:txBody>
      </p:sp>
      <p:sp>
        <p:nvSpPr>
          <p:cNvPr id="1320" name="Shape 1320"/>
          <p:cNvSpPr/>
          <p:nvPr/>
        </p:nvSpPr>
        <p:spPr>
          <a:xfrm>
            <a:off x="557533" y="4376810"/>
            <a:ext cx="2729619" cy="402227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1" name="Shape 1321"/>
          <p:cNvSpPr/>
          <p:nvPr/>
        </p:nvSpPr>
        <p:spPr>
          <a:xfrm>
            <a:off x="623768" y="4440789"/>
            <a:ext cx="2588464" cy="282149"/>
          </a:xfrm>
          <a:prstGeom prst="roundRect">
            <a:avLst>
              <a:gd fmla="val 16667" name="adj"/>
            </a:avLst>
          </a:prstGeom>
          <a:solidFill>
            <a:schemeClr val="dk1">
              <a:alpha val="58039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22" name="Shape 1322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 rot="2336921">
            <a:off x="631257" y="4472050"/>
            <a:ext cx="216513" cy="228239"/>
          </a:xfrm>
          <a:prstGeom prst="rect">
            <a:avLst/>
          </a:prstGeom>
          <a:noFill/>
          <a:ln>
            <a:noFill/>
          </a:ln>
        </p:spPr>
      </p:pic>
      <p:sp>
        <p:nvSpPr>
          <p:cNvPr id="1323" name="Shape 1323"/>
          <p:cNvSpPr/>
          <p:nvPr/>
        </p:nvSpPr>
        <p:spPr>
          <a:xfrm>
            <a:off x="809531" y="4464446"/>
            <a:ext cx="415498" cy="2616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200</a:t>
            </a:r>
          </a:p>
        </p:txBody>
      </p:sp>
      <p:pic>
        <p:nvPicPr>
          <p:cNvPr descr="http://vignette1.wikia.nocookie.net/the-lost-tower/images/4/44/Icon_honor_icon_ms_coin@2x.png/revision/latest?cb=20140727074215" id="1324" name="Shape 1324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1473508" y="4478660"/>
            <a:ext cx="228021" cy="228021"/>
          </a:xfrm>
          <a:prstGeom prst="rect">
            <a:avLst/>
          </a:prstGeom>
          <a:noFill/>
          <a:ln>
            <a:noFill/>
          </a:ln>
        </p:spPr>
      </p:pic>
      <p:sp>
        <p:nvSpPr>
          <p:cNvPr id="1325" name="Shape 1325"/>
          <p:cNvSpPr/>
          <p:nvPr/>
        </p:nvSpPr>
        <p:spPr>
          <a:xfrm>
            <a:off x="1643246" y="4464444"/>
            <a:ext cx="492441" cy="2616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1000</a:t>
            </a:r>
          </a:p>
        </p:txBody>
      </p:sp>
      <p:sp>
        <p:nvSpPr>
          <p:cNvPr id="1326" name="Shape 1326"/>
          <p:cNvSpPr/>
          <p:nvPr/>
        </p:nvSpPr>
        <p:spPr>
          <a:xfrm>
            <a:off x="2465283" y="4416346"/>
            <a:ext cx="784408" cy="323149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3000</a:t>
            </a:r>
          </a:p>
        </p:txBody>
      </p:sp>
      <p:sp>
        <p:nvSpPr>
          <p:cNvPr id="1327" name="Shape 1327"/>
          <p:cNvSpPr/>
          <p:nvPr/>
        </p:nvSpPr>
        <p:spPr>
          <a:xfrm>
            <a:off x="566495" y="4834007"/>
            <a:ext cx="2729619" cy="402227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8" name="Shape 1328"/>
          <p:cNvSpPr/>
          <p:nvPr/>
        </p:nvSpPr>
        <p:spPr>
          <a:xfrm>
            <a:off x="632731" y="4897987"/>
            <a:ext cx="2588464" cy="282149"/>
          </a:xfrm>
          <a:prstGeom prst="roundRect">
            <a:avLst>
              <a:gd fmla="val 16667" name="adj"/>
            </a:avLst>
          </a:prstGeom>
          <a:solidFill>
            <a:schemeClr val="dk1">
              <a:alpha val="58039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29" name="Shape 1329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 rot="2336921">
            <a:off x="640216" y="4929248"/>
            <a:ext cx="216513" cy="228239"/>
          </a:xfrm>
          <a:prstGeom prst="rect">
            <a:avLst/>
          </a:prstGeom>
          <a:noFill/>
          <a:ln>
            <a:noFill/>
          </a:ln>
        </p:spPr>
      </p:pic>
      <p:sp>
        <p:nvSpPr>
          <p:cNvPr id="1330" name="Shape 1330"/>
          <p:cNvSpPr/>
          <p:nvPr/>
        </p:nvSpPr>
        <p:spPr>
          <a:xfrm>
            <a:off x="755741" y="4921644"/>
            <a:ext cx="591829" cy="2616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1000 </a:t>
            </a:r>
          </a:p>
        </p:txBody>
      </p:sp>
      <p:pic>
        <p:nvPicPr>
          <p:cNvPr descr="http://vignette1.wikia.nocookie.net/the-lost-tower/images/4/44/Icon_honor_icon_ms_coin@2x.png/revision/latest?cb=20140727074215" id="1331" name="Shape 1331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1482469" y="4935857"/>
            <a:ext cx="228021" cy="228021"/>
          </a:xfrm>
          <a:prstGeom prst="rect">
            <a:avLst/>
          </a:prstGeom>
          <a:noFill/>
          <a:ln>
            <a:noFill/>
          </a:ln>
        </p:spPr>
      </p:pic>
      <p:sp>
        <p:nvSpPr>
          <p:cNvPr id="1332" name="Shape 1332"/>
          <p:cNvSpPr/>
          <p:nvPr/>
        </p:nvSpPr>
        <p:spPr>
          <a:xfrm>
            <a:off x="1652209" y="4921642"/>
            <a:ext cx="569387" cy="2616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10000</a:t>
            </a:r>
          </a:p>
        </p:txBody>
      </p:sp>
      <p:sp>
        <p:nvSpPr>
          <p:cNvPr id="1333" name="Shape 1333"/>
          <p:cNvSpPr/>
          <p:nvPr/>
        </p:nvSpPr>
        <p:spPr>
          <a:xfrm>
            <a:off x="2474243" y="4873544"/>
            <a:ext cx="784408" cy="323149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????</a:t>
            </a:r>
          </a:p>
        </p:txBody>
      </p:sp>
      <p:pic>
        <p:nvPicPr>
          <p:cNvPr id="1334" name="Shape 133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20404" y="1630700"/>
            <a:ext cx="876886" cy="8768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5" name="Shape 133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638035" y="1753950"/>
            <a:ext cx="636454" cy="636454"/>
          </a:xfrm>
          <a:prstGeom prst="rect">
            <a:avLst/>
          </a:prstGeom>
          <a:noFill/>
          <a:ln>
            <a:noFill/>
          </a:ln>
        </p:spPr>
      </p:pic>
      <p:sp>
        <p:nvSpPr>
          <p:cNvPr id="1336" name="Shape 1336"/>
          <p:cNvSpPr/>
          <p:nvPr/>
        </p:nvSpPr>
        <p:spPr>
          <a:xfrm>
            <a:off x="2776494" y="1315704"/>
            <a:ext cx="542776" cy="248808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추천</a:t>
            </a:r>
          </a:p>
        </p:txBody>
      </p:sp>
      <p:sp>
        <p:nvSpPr>
          <p:cNvPr id="1337" name="Shape 1337"/>
          <p:cNvSpPr/>
          <p:nvPr/>
        </p:nvSpPr>
        <p:spPr>
          <a:xfrm>
            <a:off x="1450554" y="3614814"/>
            <a:ext cx="845417" cy="226584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38" name="Shape 1338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2501872" y="4467610"/>
            <a:ext cx="237905" cy="229092"/>
          </a:xfrm>
          <a:prstGeom prst="rect">
            <a:avLst/>
          </a:prstGeom>
          <a:noFill/>
          <a:ln>
            <a:noFill/>
          </a:ln>
        </p:spPr>
      </p:pic>
      <p:sp>
        <p:nvSpPr>
          <p:cNvPr id="1339" name="Shape 1339"/>
          <p:cNvSpPr/>
          <p:nvPr/>
        </p:nvSpPr>
        <p:spPr>
          <a:xfrm>
            <a:off x="4183598" y="2507586"/>
            <a:ext cx="3041362" cy="1122516"/>
          </a:xfrm>
          <a:prstGeom prst="roundRect">
            <a:avLst>
              <a:gd fmla="val 2314" name="adj"/>
            </a:avLst>
          </a:prstGeom>
          <a:solidFill>
            <a:srgbClr val="262626"/>
          </a:solidFill>
          <a:ln cap="flat" cmpd="sng" w="1270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0" name="Shape 1340"/>
          <p:cNvSpPr txBox="1"/>
          <p:nvPr/>
        </p:nvSpPr>
        <p:spPr>
          <a:xfrm>
            <a:off x="4200071" y="2523784"/>
            <a:ext cx="3095219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공헌의 열정이 넘치시니 조금 후에 다시 공헌을 진행해주시기 바랍니다.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일정 크라운을 소모하면 바로 누적시간을 초기화</a:t>
            </a:r>
            <a:br>
              <a:rPr b="1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할 수 있습니다.</a:t>
            </a:r>
          </a:p>
        </p:txBody>
      </p:sp>
      <p:pic>
        <p:nvPicPr>
          <p:cNvPr id="1341" name="Shape 1341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5231757" y="3236474"/>
            <a:ext cx="923965" cy="3261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2" name="Shape 1342"/>
          <p:cNvPicPr preferRelativeResize="0"/>
          <p:nvPr/>
        </p:nvPicPr>
        <p:blipFill rotWithShape="1">
          <a:blip r:embed="rId20">
            <a:alphaModFix/>
          </a:blip>
          <a:srcRect b="0" l="0" r="0" t="0"/>
          <a:stretch/>
        </p:blipFill>
        <p:spPr>
          <a:xfrm>
            <a:off x="5349028" y="3310510"/>
            <a:ext cx="180302" cy="180302"/>
          </a:xfrm>
          <a:prstGeom prst="rect">
            <a:avLst/>
          </a:prstGeom>
          <a:noFill/>
          <a:ln>
            <a:noFill/>
          </a:ln>
        </p:spPr>
      </p:pic>
      <p:sp>
        <p:nvSpPr>
          <p:cNvPr id="1343" name="Shape 1343"/>
          <p:cNvSpPr txBox="1"/>
          <p:nvPr/>
        </p:nvSpPr>
        <p:spPr>
          <a:xfrm>
            <a:off x="5462655" y="3225928"/>
            <a:ext cx="591618" cy="323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125</a:t>
            </a:r>
          </a:p>
        </p:txBody>
      </p:sp>
      <p:sp>
        <p:nvSpPr>
          <p:cNvPr id="1344" name="Shape 1344"/>
          <p:cNvSpPr txBox="1"/>
          <p:nvPr/>
        </p:nvSpPr>
        <p:spPr>
          <a:xfrm>
            <a:off x="4005219" y="3682633"/>
            <a:ext cx="8168943" cy="4847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누적된 쿨타임은 남은 시간에 비례하여 크라운을 소모하면 쿨타임이 초기화되고 공헌을 진행할 수 있게됩니다. 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48" name="Shape 1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9" name="Shape 1349"/>
          <p:cNvSpPr txBox="1"/>
          <p:nvPr/>
        </p:nvSpPr>
        <p:spPr>
          <a:xfrm>
            <a:off x="194043" y="22644"/>
            <a:ext cx="5932788" cy="5824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2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연맹과학기술 세부 정보</a:t>
            </a:r>
          </a:p>
        </p:txBody>
      </p:sp>
      <p:cxnSp>
        <p:nvCxnSpPr>
          <p:cNvPr id="1350" name="Shape 1350"/>
          <p:cNvCxnSpPr/>
          <p:nvPr/>
        </p:nvCxnSpPr>
        <p:spPr>
          <a:xfrm>
            <a:off x="272706" y="572943"/>
            <a:ext cx="4141978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</p:cxnSp>
      <p:pic>
        <p:nvPicPr>
          <p:cNvPr id="1351" name="Shape 13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2706" y="776747"/>
            <a:ext cx="3228464" cy="5687961"/>
          </a:xfrm>
          <a:prstGeom prst="rect">
            <a:avLst/>
          </a:prstGeom>
          <a:noFill/>
          <a:ln>
            <a:noFill/>
          </a:ln>
        </p:spPr>
      </p:pic>
      <p:sp>
        <p:nvSpPr>
          <p:cNvPr id="1352" name="Shape 1352"/>
          <p:cNvSpPr/>
          <p:nvPr/>
        </p:nvSpPr>
        <p:spPr>
          <a:xfrm>
            <a:off x="272706" y="1123245"/>
            <a:ext cx="3228464" cy="534146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53" name="Shape 1353"/>
          <p:cNvGrpSpPr/>
          <p:nvPr/>
        </p:nvGrpSpPr>
        <p:grpSpPr>
          <a:xfrm>
            <a:off x="272703" y="6318234"/>
            <a:ext cx="3228467" cy="146475"/>
            <a:chOff x="4836921" y="3276616"/>
            <a:chExt cx="7263492" cy="304760"/>
          </a:xfrm>
        </p:grpSpPr>
        <p:pic>
          <p:nvPicPr>
            <p:cNvPr id="1354" name="Shape 135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8468667" y="3276616"/>
              <a:ext cx="3631746" cy="3047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55" name="Shape 135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>
              <a:off x="4836921" y="3276616"/>
              <a:ext cx="3631746" cy="30476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356" name="Shape 135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72706" y="776747"/>
            <a:ext cx="3228468" cy="260150"/>
          </a:xfrm>
          <a:prstGeom prst="rect">
            <a:avLst/>
          </a:prstGeom>
          <a:noFill/>
          <a:ln>
            <a:noFill/>
          </a:ln>
        </p:spPr>
      </p:pic>
      <p:sp>
        <p:nvSpPr>
          <p:cNvPr id="1357" name="Shape 1357"/>
          <p:cNvSpPr txBox="1"/>
          <p:nvPr/>
        </p:nvSpPr>
        <p:spPr>
          <a:xfrm>
            <a:off x="300702" y="762733"/>
            <a:ext cx="3200471" cy="2784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연맹과학기술 &amp; 공헌</a:t>
            </a:r>
          </a:p>
        </p:txBody>
      </p:sp>
      <p:pic>
        <p:nvPicPr>
          <p:cNvPr id="1358" name="Shape 135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10227" y="5886448"/>
            <a:ext cx="477153" cy="477153"/>
          </a:xfrm>
          <a:prstGeom prst="rect">
            <a:avLst/>
          </a:prstGeom>
          <a:noFill/>
          <a:ln>
            <a:noFill/>
          </a:ln>
        </p:spPr>
      </p:pic>
      <p:sp>
        <p:nvSpPr>
          <p:cNvPr id="1359" name="Shape 1359"/>
          <p:cNvSpPr/>
          <p:nvPr/>
        </p:nvSpPr>
        <p:spPr>
          <a:xfrm>
            <a:off x="380255" y="1304675"/>
            <a:ext cx="3041362" cy="4067401"/>
          </a:xfrm>
          <a:prstGeom prst="roundRect">
            <a:avLst>
              <a:gd fmla="val 2314" name="adj"/>
            </a:avLst>
          </a:prstGeom>
          <a:solidFill>
            <a:srgbClr val="262626"/>
          </a:solidFill>
          <a:ln cap="flat" cmpd="sng" w="1270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60" name="Shape 1360"/>
          <p:cNvCxnSpPr/>
          <p:nvPr/>
        </p:nvCxnSpPr>
        <p:spPr>
          <a:xfrm>
            <a:off x="481010" y="1665388"/>
            <a:ext cx="2850776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361" name="Shape 1361"/>
          <p:cNvSpPr/>
          <p:nvPr/>
        </p:nvSpPr>
        <p:spPr>
          <a:xfrm>
            <a:off x="1369475" y="1340275"/>
            <a:ext cx="106471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확장1</a:t>
            </a:r>
          </a:p>
        </p:txBody>
      </p:sp>
      <p:sp>
        <p:nvSpPr>
          <p:cNvPr id="1362" name="Shape 1362"/>
          <p:cNvSpPr/>
          <p:nvPr/>
        </p:nvSpPr>
        <p:spPr>
          <a:xfrm>
            <a:off x="1460575" y="1841971"/>
            <a:ext cx="1269623" cy="600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현재레벨 :    10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다음레벨 :    11</a:t>
            </a:r>
          </a:p>
        </p:txBody>
      </p:sp>
      <p:sp>
        <p:nvSpPr>
          <p:cNvPr id="1363" name="Shape 1363"/>
          <p:cNvSpPr/>
          <p:nvPr/>
        </p:nvSpPr>
        <p:spPr>
          <a:xfrm>
            <a:off x="522129" y="2592641"/>
            <a:ext cx="2729617" cy="256497"/>
          </a:xfrm>
          <a:prstGeom prst="roundRect">
            <a:avLst>
              <a:gd fmla="val 16667" name="adj"/>
            </a:avLst>
          </a:prstGeom>
          <a:solidFill>
            <a:schemeClr val="lt1">
              <a:alpha val="20000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4" name="Shape 1364"/>
          <p:cNvSpPr/>
          <p:nvPr/>
        </p:nvSpPr>
        <p:spPr>
          <a:xfrm>
            <a:off x="1177616" y="2605775"/>
            <a:ext cx="1428596" cy="246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연맹인원수 제한 증가</a:t>
            </a:r>
          </a:p>
        </p:txBody>
      </p:sp>
      <p:sp>
        <p:nvSpPr>
          <p:cNvPr id="1365" name="Shape 1365"/>
          <p:cNvSpPr/>
          <p:nvPr/>
        </p:nvSpPr>
        <p:spPr>
          <a:xfrm>
            <a:off x="519110" y="3203550"/>
            <a:ext cx="2793627" cy="402227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6" name="Shape 1366"/>
          <p:cNvSpPr/>
          <p:nvPr/>
        </p:nvSpPr>
        <p:spPr>
          <a:xfrm>
            <a:off x="855158" y="3429410"/>
            <a:ext cx="2349119" cy="11426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7" name="Shape 1367"/>
          <p:cNvSpPr/>
          <p:nvPr/>
        </p:nvSpPr>
        <p:spPr>
          <a:xfrm>
            <a:off x="866750" y="3428507"/>
            <a:ext cx="905687" cy="111600"/>
          </a:xfrm>
          <a:prstGeom prst="roundRect">
            <a:avLst>
              <a:gd fmla="val 16667" name="adj"/>
            </a:avLst>
          </a:prstGeom>
          <a:solidFill>
            <a:srgbClr val="7030A0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8" name="Shape 1368"/>
          <p:cNvSpPr/>
          <p:nvPr/>
        </p:nvSpPr>
        <p:spPr>
          <a:xfrm>
            <a:off x="627589" y="3329251"/>
            <a:ext cx="266138" cy="257371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69" name="Shape 136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 rot="2336921">
            <a:off x="660070" y="3355284"/>
            <a:ext cx="216513" cy="228239"/>
          </a:xfrm>
          <a:prstGeom prst="rect">
            <a:avLst/>
          </a:prstGeom>
          <a:noFill/>
          <a:ln>
            <a:noFill/>
          </a:ln>
        </p:spPr>
      </p:pic>
      <p:sp>
        <p:nvSpPr>
          <p:cNvPr id="1370" name="Shape 1370"/>
          <p:cNvSpPr/>
          <p:nvPr/>
        </p:nvSpPr>
        <p:spPr>
          <a:xfrm>
            <a:off x="1365325" y="3191023"/>
            <a:ext cx="1045479" cy="246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28,400/64,000</a:t>
            </a:r>
          </a:p>
        </p:txBody>
      </p:sp>
      <p:pic>
        <p:nvPicPr>
          <p:cNvPr id="1371" name="Shape 137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141358" y="2894566"/>
            <a:ext cx="262065" cy="2514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2" name="Shape 137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473054" y="2894566"/>
            <a:ext cx="262065" cy="2514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3" name="Shape 137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804749" y="2894566"/>
            <a:ext cx="262065" cy="2514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4" name="Shape 137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136441" y="2894566"/>
            <a:ext cx="262065" cy="2514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5" name="Shape 137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468133" y="2894566"/>
            <a:ext cx="262065" cy="251427"/>
          </a:xfrm>
          <a:prstGeom prst="rect">
            <a:avLst/>
          </a:prstGeom>
          <a:noFill/>
          <a:ln>
            <a:noFill/>
          </a:ln>
        </p:spPr>
      </p:pic>
      <p:sp>
        <p:nvSpPr>
          <p:cNvPr id="1376" name="Shape 1376"/>
          <p:cNvSpPr/>
          <p:nvPr/>
        </p:nvSpPr>
        <p:spPr>
          <a:xfrm>
            <a:off x="566324" y="3955035"/>
            <a:ext cx="2729619" cy="402227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7" name="Shape 1377"/>
          <p:cNvSpPr/>
          <p:nvPr/>
        </p:nvSpPr>
        <p:spPr>
          <a:xfrm>
            <a:off x="632558" y="4019014"/>
            <a:ext cx="2588464" cy="282149"/>
          </a:xfrm>
          <a:prstGeom prst="roundRect">
            <a:avLst>
              <a:gd fmla="val 16667" name="adj"/>
            </a:avLst>
          </a:prstGeom>
          <a:solidFill>
            <a:schemeClr val="dk1">
              <a:alpha val="58039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78" name="Shape 137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 rot="2336921">
            <a:off x="640045" y="4050275"/>
            <a:ext cx="216513" cy="228239"/>
          </a:xfrm>
          <a:prstGeom prst="rect">
            <a:avLst/>
          </a:prstGeom>
          <a:noFill/>
          <a:ln>
            <a:noFill/>
          </a:ln>
        </p:spPr>
      </p:pic>
      <p:sp>
        <p:nvSpPr>
          <p:cNvPr id="1379" name="Shape 1379"/>
          <p:cNvSpPr/>
          <p:nvPr/>
        </p:nvSpPr>
        <p:spPr>
          <a:xfrm>
            <a:off x="818322" y="4042671"/>
            <a:ext cx="388248" cy="2616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40 </a:t>
            </a:r>
          </a:p>
        </p:txBody>
      </p:sp>
      <p:pic>
        <p:nvPicPr>
          <p:cNvPr descr="http://vignette1.wikia.nocookie.net/the-lost-tower/images/4/44/Icon_honor_icon_ms_coin@2x.png/revision/latest?cb=20140727074215" id="1380" name="Shape 1380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482299" y="4056885"/>
            <a:ext cx="228021" cy="228021"/>
          </a:xfrm>
          <a:prstGeom prst="rect">
            <a:avLst/>
          </a:prstGeom>
          <a:noFill/>
          <a:ln>
            <a:noFill/>
          </a:ln>
        </p:spPr>
      </p:pic>
      <p:sp>
        <p:nvSpPr>
          <p:cNvPr id="1381" name="Shape 1381"/>
          <p:cNvSpPr/>
          <p:nvPr/>
        </p:nvSpPr>
        <p:spPr>
          <a:xfrm>
            <a:off x="1652038" y="4042671"/>
            <a:ext cx="415498" cy="2616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200</a:t>
            </a:r>
          </a:p>
        </p:txBody>
      </p:sp>
      <p:sp>
        <p:nvSpPr>
          <p:cNvPr id="1382" name="Shape 1382"/>
          <p:cNvSpPr/>
          <p:nvPr/>
        </p:nvSpPr>
        <p:spPr>
          <a:xfrm>
            <a:off x="2474073" y="3994573"/>
            <a:ext cx="784408" cy="323149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3000</a:t>
            </a:r>
          </a:p>
        </p:txBody>
      </p:sp>
      <p:pic>
        <p:nvPicPr>
          <p:cNvPr id="1383" name="Shape 1383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2517955" y="4049546"/>
            <a:ext cx="237905" cy="229092"/>
          </a:xfrm>
          <a:prstGeom prst="rect">
            <a:avLst/>
          </a:prstGeom>
          <a:noFill/>
          <a:ln>
            <a:noFill/>
          </a:ln>
        </p:spPr>
      </p:pic>
      <p:sp>
        <p:nvSpPr>
          <p:cNvPr id="1384" name="Shape 1384"/>
          <p:cNvSpPr/>
          <p:nvPr/>
        </p:nvSpPr>
        <p:spPr>
          <a:xfrm>
            <a:off x="1514208" y="3639364"/>
            <a:ext cx="805130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Arial"/>
              <a:buNone/>
            </a:pPr>
            <a:r>
              <a:rPr b="1" i="0" lang="en-US" sz="12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04:03:30</a:t>
            </a:r>
          </a:p>
        </p:txBody>
      </p:sp>
      <p:sp>
        <p:nvSpPr>
          <p:cNvPr id="1385" name="Shape 1385"/>
          <p:cNvSpPr/>
          <p:nvPr/>
        </p:nvSpPr>
        <p:spPr>
          <a:xfrm>
            <a:off x="575289" y="4421201"/>
            <a:ext cx="2729619" cy="402227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6" name="Shape 1386"/>
          <p:cNvSpPr/>
          <p:nvPr/>
        </p:nvSpPr>
        <p:spPr>
          <a:xfrm>
            <a:off x="641525" y="4485180"/>
            <a:ext cx="2588464" cy="282149"/>
          </a:xfrm>
          <a:prstGeom prst="roundRect">
            <a:avLst>
              <a:gd fmla="val 16667" name="adj"/>
            </a:avLst>
          </a:prstGeom>
          <a:solidFill>
            <a:schemeClr val="dk1">
              <a:alpha val="58039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87" name="Shape 138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 rot="2336921">
            <a:off x="649013" y="4516439"/>
            <a:ext cx="216513" cy="228239"/>
          </a:xfrm>
          <a:prstGeom prst="rect">
            <a:avLst/>
          </a:prstGeom>
          <a:noFill/>
          <a:ln>
            <a:noFill/>
          </a:ln>
        </p:spPr>
      </p:pic>
      <p:sp>
        <p:nvSpPr>
          <p:cNvPr id="1388" name="Shape 1388"/>
          <p:cNvSpPr/>
          <p:nvPr/>
        </p:nvSpPr>
        <p:spPr>
          <a:xfrm>
            <a:off x="827287" y="4508837"/>
            <a:ext cx="415498" cy="2616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200</a:t>
            </a:r>
          </a:p>
        </p:txBody>
      </p:sp>
      <p:pic>
        <p:nvPicPr>
          <p:cNvPr descr="http://vignette1.wikia.nocookie.net/the-lost-tower/images/4/44/Icon_honor_icon_ms_coin@2x.png/revision/latest?cb=20140727074215" id="1389" name="Shape 1389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491265" y="4523050"/>
            <a:ext cx="228021" cy="228021"/>
          </a:xfrm>
          <a:prstGeom prst="rect">
            <a:avLst/>
          </a:prstGeom>
          <a:noFill/>
          <a:ln>
            <a:noFill/>
          </a:ln>
        </p:spPr>
      </p:pic>
      <p:sp>
        <p:nvSpPr>
          <p:cNvPr id="1390" name="Shape 1390"/>
          <p:cNvSpPr/>
          <p:nvPr/>
        </p:nvSpPr>
        <p:spPr>
          <a:xfrm>
            <a:off x="1661001" y="4508835"/>
            <a:ext cx="492441" cy="2616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1000</a:t>
            </a:r>
          </a:p>
        </p:txBody>
      </p:sp>
      <p:sp>
        <p:nvSpPr>
          <p:cNvPr id="1391" name="Shape 1391"/>
          <p:cNvSpPr/>
          <p:nvPr/>
        </p:nvSpPr>
        <p:spPr>
          <a:xfrm>
            <a:off x="2463989" y="4470262"/>
            <a:ext cx="784408" cy="323149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10</a:t>
            </a:r>
          </a:p>
        </p:txBody>
      </p:sp>
      <p:sp>
        <p:nvSpPr>
          <p:cNvPr id="1392" name="Shape 1392"/>
          <p:cNvSpPr/>
          <p:nvPr/>
        </p:nvSpPr>
        <p:spPr>
          <a:xfrm>
            <a:off x="584252" y="4878398"/>
            <a:ext cx="2729619" cy="402227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3" name="Shape 1393"/>
          <p:cNvSpPr/>
          <p:nvPr/>
        </p:nvSpPr>
        <p:spPr>
          <a:xfrm>
            <a:off x="650487" y="4942378"/>
            <a:ext cx="2588464" cy="282149"/>
          </a:xfrm>
          <a:prstGeom prst="roundRect">
            <a:avLst>
              <a:gd fmla="val 16667" name="adj"/>
            </a:avLst>
          </a:prstGeom>
          <a:solidFill>
            <a:schemeClr val="dk1">
              <a:alpha val="58039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94" name="Shape 139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 rot="2336921">
            <a:off x="657972" y="4973639"/>
            <a:ext cx="216513" cy="228239"/>
          </a:xfrm>
          <a:prstGeom prst="rect">
            <a:avLst/>
          </a:prstGeom>
          <a:noFill/>
          <a:ln>
            <a:noFill/>
          </a:ln>
        </p:spPr>
      </p:pic>
      <p:sp>
        <p:nvSpPr>
          <p:cNvPr id="1395" name="Shape 1395"/>
          <p:cNvSpPr/>
          <p:nvPr/>
        </p:nvSpPr>
        <p:spPr>
          <a:xfrm>
            <a:off x="773497" y="4966035"/>
            <a:ext cx="591829" cy="2616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1000 </a:t>
            </a:r>
          </a:p>
        </p:txBody>
      </p:sp>
      <p:pic>
        <p:nvPicPr>
          <p:cNvPr descr="http://vignette1.wikia.nocookie.net/the-lost-tower/images/4/44/Icon_honor_icon_ms_coin@2x.png/revision/latest?cb=20140727074215" id="1396" name="Shape 1396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500225" y="4980248"/>
            <a:ext cx="228021" cy="228021"/>
          </a:xfrm>
          <a:prstGeom prst="rect">
            <a:avLst/>
          </a:prstGeom>
          <a:noFill/>
          <a:ln>
            <a:noFill/>
          </a:ln>
        </p:spPr>
      </p:pic>
      <p:sp>
        <p:nvSpPr>
          <p:cNvPr id="1397" name="Shape 1397"/>
          <p:cNvSpPr/>
          <p:nvPr/>
        </p:nvSpPr>
        <p:spPr>
          <a:xfrm>
            <a:off x="1669966" y="4966032"/>
            <a:ext cx="569387" cy="2616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10000</a:t>
            </a:r>
          </a:p>
        </p:txBody>
      </p:sp>
      <p:sp>
        <p:nvSpPr>
          <p:cNvPr id="1398" name="Shape 1398"/>
          <p:cNvSpPr/>
          <p:nvPr/>
        </p:nvSpPr>
        <p:spPr>
          <a:xfrm>
            <a:off x="2492000" y="4917935"/>
            <a:ext cx="784408" cy="323149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????</a:t>
            </a:r>
          </a:p>
        </p:txBody>
      </p:sp>
      <p:pic>
        <p:nvPicPr>
          <p:cNvPr id="1399" name="Shape 1399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538160" y="1675091"/>
            <a:ext cx="876886" cy="8768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0" name="Shape 1400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655791" y="1798341"/>
            <a:ext cx="636454" cy="63645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vignette1.wikia.nocookie.net/the-lost-tower/images/4/44/Icon_honor_icon_ms_coin@2x.png/revision/latest?cb=20140727074215" id="1401" name="Shape 140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2538766" y="828779"/>
            <a:ext cx="250821" cy="250821"/>
          </a:xfrm>
          <a:prstGeom prst="rect">
            <a:avLst/>
          </a:prstGeom>
          <a:noFill/>
          <a:ln>
            <a:noFill/>
          </a:ln>
        </p:spPr>
      </p:pic>
      <p:sp>
        <p:nvSpPr>
          <p:cNvPr id="1402" name="Shape 1402"/>
          <p:cNvSpPr/>
          <p:nvPr/>
        </p:nvSpPr>
        <p:spPr>
          <a:xfrm>
            <a:off x="2753725" y="795862"/>
            <a:ext cx="728082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999,999</a:t>
            </a:r>
          </a:p>
        </p:txBody>
      </p:sp>
      <p:sp>
        <p:nvSpPr>
          <p:cNvPr id="1403" name="Shape 1403"/>
          <p:cNvSpPr txBox="1"/>
          <p:nvPr/>
        </p:nvSpPr>
        <p:spPr>
          <a:xfrm>
            <a:off x="3823800" y="1438579"/>
            <a:ext cx="736807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누적 쿨타임이 일정 시간 이상 누적되었을 때, 시간이 붉게 표시됩니다.</a:t>
            </a:r>
            <a:b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일정 시간 이상 누적되는 경우, 누적 쿨타임이 모두 감소할 때까지 공헌을 진행할 수 없습니다.</a:t>
            </a:r>
          </a:p>
        </p:txBody>
      </p:sp>
      <p:pic>
        <p:nvPicPr>
          <p:cNvPr id="1404" name="Shape 1404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2518933" y="4482062"/>
            <a:ext cx="264117" cy="26411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05" name="Shape 1405"/>
          <p:cNvCxnSpPr>
            <a:stCxn id="1403" idx="1"/>
            <a:endCxn id="1384" idx="3"/>
          </p:cNvCxnSpPr>
          <p:nvPr/>
        </p:nvCxnSpPr>
        <p:spPr>
          <a:xfrm flipH="1">
            <a:off x="2319300" y="1761744"/>
            <a:ext cx="1504500" cy="2015999"/>
          </a:xfrm>
          <a:prstGeom prst="bentConnector3">
            <a:avLst>
              <a:gd fmla="val 49999" name="adj1"/>
            </a:avLst>
          </a:prstGeom>
          <a:noFill/>
          <a:ln cap="flat" cmpd="sng" w="28575">
            <a:solidFill>
              <a:schemeClr val="accent6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406" name="Shape 1406"/>
          <p:cNvSpPr/>
          <p:nvPr/>
        </p:nvSpPr>
        <p:spPr>
          <a:xfrm>
            <a:off x="3030851" y="5975671"/>
            <a:ext cx="415800" cy="325937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</a:p>
        </p:txBody>
      </p:sp>
      <p:sp>
        <p:nvSpPr>
          <p:cNvPr id="1407" name="Shape 1407"/>
          <p:cNvSpPr/>
          <p:nvPr/>
        </p:nvSpPr>
        <p:spPr>
          <a:xfrm>
            <a:off x="4250860" y="4755805"/>
            <a:ext cx="3500558" cy="589955"/>
          </a:xfrm>
          <a:prstGeom prst="roundRect">
            <a:avLst>
              <a:gd fmla="val 4340" name="adj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물음표 버튼을 누르면 과학연구에 대한 세부 내용을 확인 할 수 있습니다</a:t>
            </a:r>
          </a:p>
        </p:txBody>
      </p:sp>
      <p:cxnSp>
        <p:nvCxnSpPr>
          <p:cNvPr id="1408" name="Shape 1408"/>
          <p:cNvCxnSpPr>
            <a:stCxn id="1407" idx="1"/>
          </p:cNvCxnSpPr>
          <p:nvPr/>
        </p:nvCxnSpPr>
        <p:spPr>
          <a:xfrm flipH="1">
            <a:off x="3361960" y="5050782"/>
            <a:ext cx="888900" cy="9774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12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Shape 1413"/>
          <p:cNvSpPr txBox="1"/>
          <p:nvPr/>
        </p:nvSpPr>
        <p:spPr>
          <a:xfrm>
            <a:off x="194043" y="22644"/>
            <a:ext cx="5932788" cy="5824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2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연맹과학기술 세부 정보</a:t>
            </a:r>
          </a:p>
        </p:txBody>
      </p:sp>
      <p:cxnSp>
        <p:nvCxnSpPr>
          <p:cNvPr id="1414" name="Shape 1414"/>
          <p:cNvCxnSpPr/>
          <p:nvPr/>
        </p:nvCxnSpPr>
        <p:spPr>
          <a:xfrm>
            <a:off x="272706" y="572943"/>
            <a:ext cx="4141978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415" name="Shape 1415"/>
          <p:cNvSpPr txBox="1"/>
          <p:nvPr/>
        </p:nvSpPr>
        <p:spPr>
          <a:xfrm>
            <a:off x="4162355" y="4021758"/>
            <a:ext cx="6810444" cy="3521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공헌 버튼은 비활성화 되어 공헌을 진행할 수 없어야 합니다.</a:t>
            </a:r>
            <a:b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</a:p>
        </p:txBody>
      </p:sp>
      <p:pic>
        <p:nvPicPr>
          <p:cNvPr id="1416" name="Shape 14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2707" y="668866"/>
            <a:ext cx="3327744" cy="59159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17" name="Shape 1417"/>
          <p:cNvCxnSpPr>
            <a:stCxn id="1415" idx="1"/>
          </p:cNvCxnSpPr>
          <p:nvPr/>
        </p:nvCxnSpPr>
        <p:spPr>
          <a:xfrm flipH="1">
            <a:off x="3535655" y="4197819"/>
            <a:ext cx="626700" cy="503700"/>
          </a:xfrm>
          <a:prstGeom prst="bentConnector3">
            <a:avLst>
              <a:gd fmla="val 49998" name="adj1"/>
            </a:avLst>
          </a:prstGeom>
          <a:noFill/>
          <a:ln cap="flat" cmpd="sng" w="28575">
            <a:solidFill>
              <a:schemeClr val="accent6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418" name="Shape 1418"/>
          <p:cNvSpPr/>
          <p:nvPr/>
        </p:nvSpPr>
        <p:spPr>
          <a:xfrm>
            <a:off x="538845" y="3435350"/>
            <a:ext cx="2883804" cy="161925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9" name="Shape 1419"/>
          <p:cNvSpPr/>
          <p:nvPr/>
        </p:nvSpPr>
        <p:spPr>
          <a:xfrm>
            <a:off x="538843" y="3435350"/>
            <a:ext cx="2883805" cy="161925"/>
          </a:xfrm>
          <a:prstGeom prst="roundRect">
            <a:avLst>
              <a:gd fmla="val 16667" name="adj"/>
            </a:avLst>
          </a:prstGeom>
          <a:solidFill>
            <a:srgbClr val="7030A0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64,000 / 64,000</a:t>
            </a:r>
          </a:p>
        </p:txBody>
      </p:sp>
      <p:pic>
        <p:nvPicPr>
          <p:cNvPr id="1420" name="Shape 14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0298" y="3349623"/>
            <a:ext cx="333377" cy="333377"/>
          </a:xfrm>
          <a:prstGeom prst="rect">
            <a:avLst/>
          </a:prstGeom>
          <a:noFill/>
          <a:ln>
            <a:noFill/>
          </a:ln>
        </p:spPr>
      </p:pic>
      <p:sp>
        <p:nvSpPr>
          <p:cNvPr id="1421" name="Shape 1421"/>
          <p:cNvSpPr/>
          <p:nvPr/>
        </p:nvSpPr>
        <p:spPr>
          <a:xfrm>
            <a:off x="350298" y="4480560"/>
            <a:ext cx="3185381" cy="44196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2" name="Shape 1422"/>
          <p:cNvSpPr txBox="1"/>
          <p:nvPr/>
        </p:nvSpPr>
        <p:spPr>
          <a:xfrm>
            <a:off x="4162353" y="592881"/>
            <a:ext cx="6810444" cy="3521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공헌을 모두 진행한 상태의 팝업입니다.</a:t>
            </a:r>
          </a:p>
        </p:txBody>
      </p:sp>
      <p:sp>
        <p:nvSpPr>
          <p:cNvPr id="1423" name="Shape 1423"/>
          <p:cNvSpPr/>
          <p:nvPr/>
        </p:nvSpPr>
        <p:spPr>
          <a:xfrm>
            <a:off x="2400300" y="2202180"/>
            <a:ext cx="1022349" cy="563879"/>
          </a:xfrm>
          <a:prstGeom prst="rect">
            <a:avLst/>
          </a:prstGeom>
          <a:solidFill>
            <a:srgbClr val="25231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4" name="Shape 1424"/>
          <p:cNvSpPr txBox="1"/>
          <p:nvPr/>
        </p:nvSpPr>
        <p:spPr>
          <a:xfrm>
            <a:off x="4162353" y="2131999"/>
            <a:ext cx="6810444" cy="3521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연구 버튼을 통해 연구를 진행할 수 있었으면 좋겠습니다.</a:t>
            </a:r>
          </a:p>
        </p:txBody>
      </p:sp>
      <p:sp>
        <p:nvSpPr>
          <p:cNvPr id="1425" name="Shape 1425"/>
          <p:cNvSpPr/>
          <p:nvPr/>
        </p:nvSpPr>
        <p:spPr>
          <a:xfrm>
            <a:off x="2689859" y="2202180"/>
            <a:ext cx="609599" cy="563879"/>
          </a:xfrm>
          <a:prstGeom prst="rect">
            <a:avLst/>
          </a:prstGeom>
          <a:solidFill>
            <a:srgbClr val="25231F"/>
          </a:solidFill>
          <a:ln cap="flat" cmpd="sng" w="1270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26" name="Shape 14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68808" y="2171700"/>
            <a:ext cx="451702" cy="451702"/>
          </a:xfrm>
          <a:prstGeom prst="rect">
            <a:avLst/>
          </a:prstGeom>
          <a:noFill/>
          <a:ln>
            <a:noFill/>
          </a:ln>
        </p:spPr>
      </p:pic>
      <p:sp>
        <p:nvSpPr>
          <p:cNvPr id="1427" name="Shape 1427"/>
          <p:cNvSpPr txBox="1"/>
          <p:nvPr/>
        </p:nvSpPr>
        <p:spPr>
          <a:xfrm>
            <a:off x="2567486" y="2496006"/>
            <a:ext cx="891993" cy="3521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i="0" lang="en-US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Research</a:t>
            </a:r>
          </a:p>
        </p:txBody>
      </p:sp>
      <p:cxnSp>
        <p:nvCxnSpPr>
          <p:cNvPr id="1428" name="Shape 1428"/>
          <p:cNvCxnSpPr>
            <a:stCxn id="1424" idx="1"/>
          </p:cNvCxnSpPr>
          <p:nvPr/>
        </p:nvCxnSpPr>
        <p:spPr>
          <a:xfrm flipH="1">
            <a:off x="3283953" y="2308059"/>
            <a:ext cx="878400" cy="187800"/>
          </a:xfrm>
          <a:prstGeom prst="bentConnector3">
            <a:avLst>
              <a:gd fmla="val 50001" name="adj1"/>
            </a:avLst>
          </a:prstGeom>
          <a:noFill/>
          <a:ln cap="flat" cmpd="sng" w="28575">
            <a:solidFill>
              <a:schemeClr val="accent6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32" name="Shape 1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" name="Shape 1433"/>
          <p:cNvSpPr txBox="1"/>
          <p:nvPr/>
        </p:nvSpPr>
        <p:spPr>
          <a:xfrm>
            <a:off x="194043" y="22644"/>
            <a:ext cx="5932788" cy="5824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2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연맹과학기술 연구 중, 상세 정보</a:t>
            </a:r>
          </a:p>
        </p:txBody>
      </p:sp>
      <p:cxnSp>
        <p:nvCxnSpPr>
          <p:cNvPr id="1434" name="Shape 1434"/>
          <p:cNvCxnSpPr/>
          <p:nvPr/>
        </p:nvCxnSpPr>
        <p:spPr>
          <a:xfrm>
            <a:off x="272706" y="572943"/>
            <a:ext cx="4141978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</p:cxnSp>
      <p:pic>
        <p:nvPicPr>
          <p:cNvPr id="1435" name="Shape 14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2706" y="776747"/>
            <a:ext cx="3228464" cy="5687961"/>
          </a:xfrm>
          <a:prstGeom prst="rect">
            <a:avLst/>
          </a:prstGeom>
          <a:noFill/>
          <a:ln>
            <a:noFill/>
          </a:ln>
        </p:spPr>
      </p:pic>
      <p:sp>
        <p:nvSpPr>
          <p:cNvPr id="1436" name="Shape 1436"/>
          <p:cNvSpPr/>
          <p:nvPr/>
        </p:nvSpPr>
        <p:spPr>
          <a:xfrm>
            <a:off x="272706" y="1123245"/>
            <a:ext cx="3228464" cy="534146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37" name="Shape 1437"/>
          <p:cNvGrpSpPr/>
          <p:nvPr/>
        </p:nvGrpSpPr>
        <p:grpSpPr>
          <a:xfrm>
            <a:off x="272703" y="6318234"/>
            <a:ext cx="3228467" cy="146475"/>
            <a:chOff x="4836921" y="3276616"/>
            <a:chExt cx="7263492" cy="304760"/>
          </a:xfrm>
        </p:grpSpPr>
        <p:pic>
          <p:nvPicPr>
            <p:cNvPr id="1438" name="Shape 143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8468667" y="3276616"/>
              <a:ext cx="3631746" cy="3047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39" name="Shape 143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>
              <a:off x="4836921" y="3276616"/>
              <a:ext cx="3631746" cy="30476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440" name="Shape 144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72706" y="776747"/>
            <a:ext cx="3228468" cy="260150"/>
          </a:xfrm>
          <a:prstGeom prst="rect">
            <a:avLst/>
          </a:prstGeom>
          <a:noFill/>
          <a:ln>
            <a:noFill/>
          </a:ln>
        </p:spPr>
      </p:pic>
      <p:sp>
        <p:nvSpPr>
          <p:cNvPr id="1441" name="Shape 1441"/>
          <p:cNvSpPr txBox="1"/>
          <p:nvPr/>
        </p:nvSpPr>
        <p:spPr>
          <a:xfrm>
            <a:off x="300702" y="762733"/>
            <a:ext cx="3200471" cy="2784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연맹과학기술 &amp; 공헌</a:t>
            </a:r>
          </a:p>
        </p:txBody>
      </p:sp>
      <p:pic>
        <p:nvPicPr>
          <p:cNvPr id="1442" name="Shape 144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10227" y="5886448"/>
            <a:ext cx="477153" cy="477153"/>
          </a:xfrm>
          <a:prstGeom prst="rect">
            <a:avLst/>
          </a:prstGeom>
          <a:noFill/>
          <a:ln>
            <a:noFill/>
          </a:ln>
        </p:spPr>
      </p:pic>
      <p:sp>
        <p:nvSpPr>
          <p:cNvPr id="1443" name="Shape 1443"/>
          <p:cNvSpPr/>
          <p:nvPr/>
        </p:nvSpPr>
        <p:spPr>
          <a:xfrm>
            <a:off x="380255" y="1304675"/>
            <a:ext cx="3041362" cy="4067401"/>
          </a:xfrm>
          <a:prstGeom prst="roundRect">
            <a:avLst>
              <a:gd fmla="val 2314" name="adj"/>
            </a:avLst>
          </a:prstGeom>
          <a:solidFill>
            <a:srgbClr val="262626"/>
          </a:solidFill>
          <a:ln cap="flat" cmpd="sng" w="1270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44" name="Shape 1444"/>
          <p:cNvCxnSpPr/>
          <p:nvPr/>
        </p:nvCxnSpPr>
        <p:spPr>
          <a:xfrm>
            <a:off x="481010" y="1665388"/>
            <a:ext cx="2850776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445" name="Shape 1445"/>
          <p:cNvSpPr/>
          <p:nvPr/>
        </p:nvSpPr>
        <p:spPr>
          <a:xfrm>
            <a:off x="1369475" y="1340275"/>
            <a:ext cx="106471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확장1</a:t>
            </a:r>
          </a:p>
        </p:txBody>
      </p:sp>
      <p:sp>
        <p:nvSpPr>
          <p:cNvPr id="1446" name="Shape 1446"/>
          <p:cNvSpPr/>
          <p:nvPr/>
        </p:nvSpPr>
        <p:spPr>
          <a:xfrm>
            <a:off x="1460575" y="1841971"/>
            <a:ext cx="1269623" cy="600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현재레벨 :    10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다음레벨 :    11</a:t>
            </a:r>
          </a:p>
        </p:txBody>
      </p:sp>
      <p:sp>
        <p:nvSpPr>
          <p:cNvPr id="1447" name="Shape 1447"/>
          <p:cNvSpPr/>
          <p:nvPr/>
        </p:nvSpPr>
        <p:spPr>
          <a:xfrm>
            <a:off x="522129" y="2592641"/>
            <a:ext cx="2729617" cy="256497"/>
          </a:xfrm>
          <a:prstGeom prst="roundRect">
            <a:avLst>
              <a:gd fmla="val 16667" name="adj"/>
            </a:avLst>
          </a:prstGeom>
          <a:solidFill>
            <a:schemeClr val="lt1">
              <a:alpha val="20000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8" name="Shape 1448"/>
          <p:cNvSpPr/>
          <p:nvPr/>
        </p:nvSpPr>
        <p:spPr>
          <a:xfrm>
            <a:off x="1177616" y="2605775"/>
            <a:ext cx="1428596" cy="246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연맹인원수 제한 증가</a:t>
            </a:r>
          </a:p>
        </p:txBody>
      </p:sp>
      <p:sp>
        <p:nvSpPr>
          <p:cNvPr id="1449" name="Shape 1449"/>
          <p:cNvSpPr/>
          <p:nvPr/>
        </p:nvSpPr>
        <p:spPr>
          <a:xfrm>
            <a:off x="519110" y="3203550"/>
            <a:ext cx="2793627" cy="402227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0" name="Shape 1450"/>
          <p:cNvSpPr/>
          <p:nvPr/>
        </p:nvSpPr>
        <p:spPr>
          <a:xfrm>
            <a:off x="855158" y="3429410"/>
            <a:ext cx="2349119" cy="11426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1" name="Shape 1451"/>
          <p:cNvSpPr/>
          <p:nvPr/>
        </p:nvSpPr>
        <p:spPr>
          <a:xfrm>
            <a:off x="866750" y="3428507"/>
            <a:ext cx="905687" cy="111600"/>
          </a:xfrm>
          <a:prstGeom prst="roundRect">
            <a:avLst>
              <a:gd fmla="val 16667" name="adj"/>
            </a:avLst>
          </a:prstGeom>
          <a:solidFill>
            <a:srgbClr val="7030A0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2" name="Shape 1452"/>
          <p:cNvSpPr/>
          <p:nvPr/>
        </p:nvSpPr>
        <p:spPr>
          <a:xfrm>
            <a:off x="627589" y="3329251"/>
            <a:ext cx="266138" cy="257371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3" name="Shape 1453"/>
          <p:cNvSpPr/>
          <p:nvPr/>
        </p:nvSpPr>
        <p:spPr>
          <a:xfrm>
            <a:off x="1365325" y="3191023"/>
            <a:ext cx="1045479" cy="246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03 : 05 : 00</a:t>
            </a:r>
          </a:p>
        </p:txBody>
      </p:sp>
      <p:pic>
        <p:nvPicPr>
          <p:cNvPr id="1454" name="Shape 145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141358" y="2894566"/>
            <a:ext cx="262065" cy="2514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5" name="Shape 145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473054" y="2894566"/>
            <a:ext cx="262065" cy="2514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6" name="Shape 145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804749" y="2894566"/>
            <a:ext cx="262065" cy="2514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7" name="Shape 145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136441" y="2894566"/>
            <a:ext cx="262065" cy="2514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8" name="Shape 145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468133" y="2894566"/>
            <a:ext cx="262065" cy="251427"/>
          </a:xfrm>
          <a:prstGeom prst="rect">
            <a:avLst/>
          </a:prstGeom>
          <a:noFill/>
          <a:ln>
            <a:noFill/>
          </a:ln>
        </p:spPr>
      </p:pic>
      <p:sp>
        <p:nvSpPr>
          <p:cNvPr id="1459" name="Shape 1459"/>
          <p:cNvSpPr/>
          <p:nvPr/>
        </p:nvSpPr>
        <p:spPr>
          <a:xfrm>
            <a:off x="566324" y="3955035"/>
            <a:ext cx="2729619" cy="402227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0" name="Shape 1460"/>
          <p:cNvSpPr/>
          <p:nvPr/>
        </p:nvSpPr>
        <p:spPr>
          <a:xfrm>
            <a:off x="632558" y="4019014"/>
            <a:ext cx="2588464" cy="282149"/>
          </a:xfrm>
          <a:prstGeom prst="roundRect">
            <a:avLst>
              <a:gd fmla="val 16667" name="adj"/>
            </a:avLst>
          </a:prstGeom>
          <a:solidFill>
            <a:schemeClr val="dk1">
              <a:alpha val="58039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61" name="Shape 146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 rot="2336921">
            <a:off x="640045" y="4050275"/>
            <a:ext cx="216513" cy="228239"/>
          </a:xfrm>
          <a:prstGeom prst="rect">
            <a:avLst/>
          </a:prstGeom>
          <a:noFill/>
          <a:ln>
            <a:noFill/>
          </a:ln>
        </p:spPr>
      </p:pic>
      <p:sp>
        <p:nvSpPr>
          <p:cNvPr id="1462" name="Shape 1462"/>
          <p:cNvSpPr/>
          <p:nvPr/>
        </p:nvSpPr>
        <p:spPr>
          <a:xfrm>
            <a:off x="818322" y="4042671"/>
            <a:ext cx="388248" cy="2616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40 </a:t>
            </a:r>
          </a:p>
        </p:txBody>
      </p:sp>
      <p:pic>
        <p:nvPicPr>
          <p:cNvPr descr="http://vignette1.wikia.nocookie.net/the-lost-tower/images/4/44/Icon_honor_icon_ms_coin@2x.png/revision/latest?cb=20140727074215" id="1463" name="Shape 146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482299" y="4056885"/>
            <a:ext cx="228021" cy="228021"/>
          </a:xfrm>
          <a:prstGeom prst="rect">
            <a:avLst/>
          </a:prstGeom>
          <a:noFill/>
          <a:ln>
            <a:noFill/>
          </a:ln>
        </p:spPr>
      </p:pic>
      <p:sp>
        <p:nvSpPr>
          <p:cNvPr id="1464" name="Shape 1464"/>
          <p:cNvSpPr/>
          <p:nvPr/>
        </p:nvSpPr>
        <p:spPr>
          <a:xfrm>
            <a:off x="1652038" y="4042671"/>
            <a:ext cx="415498" cy="2616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200</a:t>
            </a:r>
          </a:p>
        </p:txBody>
      </p:sp>
      <p:sp>
        <p:nvSpPr>
          <p:cNvPr id="1465" name="Shape 1465"/>
          <p:cNvSpPr/>
          <p:nvPr/>
        </p:nvSpPr>
        <p:spPr>
          <a:xfrm>
            <a:off x="2474073" y="3994573"/>
            <a:ext cx="784408" cy="323149"/>
          </a:xfrm>
          <a:prstGeom prst="roundRect">
            <a:avLst>
              <a:gd fmla="val 16667" name="adj"/>
            </a:avLst>
          </a:prstGeom>
          <a:solidFill>
            <a:srgbClr val="3F3F3F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3000</a:t>
            </a:r>
          </a:p>
        </p:txBody>
      </p:sp>
      <p:pic>
        <p:nvPicPr>
          <p:cNvPr id="1466" name="Shape 1466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2517955" y="4049546"/>
            <a:ext cx="237905" cy="229092"/>
          </a:xfrm>
          <a:prstGeom prst="rect">
            <a:avLst/>
          </a:prstGeom>
          <a:noFill/>
          <a:ln>
            <a:noFill/>
          </a:ln>
        </p:spPr>
      </p:pic>
      <p:sp>
        <p:nvSpPr>
          <p:cNvPr id="1467" name="Shape 1467"/>
          <p:cNvSpPr/>
          <p:nvPr/>
        </p:nvSpPr>
        <p:spPr>
          <a:xfrm>
            <a:off x="1514208" y="3639364"/>
            <a:ext cx="805130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Arial"/>
              <a:buNone/>
            </a:pPr>
            <a:r>
              <a:rPr b="1" i="0" lang="en-US" sz="12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04:03:30</a:t>
            </a:r>
          </a:p>
        </p:txBody>
      </p:sp>
      <p:sp>
        <p:nvSpPr>
          <p:cNvPr id="1468" name="Shape 1468"/>
          <p:cNvSpPr/>
          <p:nvPr/>
        </p:nvSpPr>
        <p:spPr>
          <a:xfrm>
            <a:off x="575289" y="4421201"/>
            <a:ext cx="2729619" cy="402227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9" name="Shape 1469"/>
          <p:cNvSpPr/>
          <p:nvPr/>
        </p:nvSpPr>
        <p:spPr>
          <a:xfrm>
            <a:off x="641525" y="4485180"/>
            <a:ext cx="2588464" cy="282149"/>
          </a:xfrm>
          <a:prstGeom prst="roundRect">
            <a:avLst>
              <a:gd fmla="val 16667" name="adj"/>
            </a:avLst>
          </a:prstGeom>
          <a:solidFill>
            <a:schemeClr val="dk1">
              <a:alpha val="58039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70" name="Shape 147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 rot="2336921">
            <a:off x="649013" y="4516439"/>
            <a:ext cx="216513" cy="228239"/>
          </a:xfrm>
          <a:prstGeom prst="rect">
            <a:avLst/>
          </a:prstGeom>
          <a:noFill/>
          <a:ln>
            <a:noFill/>
          </a:ln>
        </p:spPr>
      </p:pic>
      <p:sp>
        <p:nvSpPr>
          <p:cNvPr id="1471" name="Shape 1471"/>
          <p:cNvSpPr/>
          <p:nvPr/>
        </p:nvSpPr>
        <p:spPr>
          <a:xfrm>
            <a:off x="827287" y="4508837"/>
            <a:ext cx="415498" cy="2616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200</a:t>
            </a:r>
          </a:p>
        </p:txBody>
      </p:sp>
      <p:pic>
        <p:nvPicPr>
          <p:cNvPr descr="http://vignette1.wikia.nocookie.net/the-lost-tower/images/4/44/Icon_honor_icon_ms_coin@2x.png/revision/latest?cb=20140727074215" id="1472" name="Shape 1472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491265" y="4523050"/>
            <a:ext cx="228021" cy="228021"/>
          </a:xfrm>
          <a:prstGeom prst="rect">
            <a:avLst/>
          </a:prstGeom>
          <a:noFill/>
          <a:ln>
            <a:noFill/>
          </a:ln>
        </p:spPr>
      </p:pic>
      <p:sp>
        <p:nvSpPr>
          <p:cNvPr id="1473" name="Shape 1473"/>
          <p:cNvSpPr/>
          <p:nvPr/>
        </p:nvSpPr>
        <p:spPr>
          <a:xfrm>
            <a:off x="1661001" y="4508835"/>
            <a:ext cx="492441" cy="2616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1000</a:t>
            </a:r>
          </a:p>
        </p:txBody>
      </p:sp>
      <p:sp>
        <p:nvSpPr>
          <p:cNvPr id="1474" name="Shape 1474"/>
          <p:cNvSpPr/>
          <p:nvPr/>
        </p:nvSpPr>
        <p:spPr>
          <a:xfrm>
            <a:off x="2463989" y="4470262"/>
            <a:ext cx="784408" cy="323149"/>
          </a:xfrm>
          <a:prstGeom prst="roundRect">
            <a:avLst>
              <a:gd fmla="val 16667" name="adj"/>
            </a:avLst>
          </a:prstGeom>
          <a:solidFill>
            <a:srgbClr val="3F3F3F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10</a:t>
            </a:r>
          </a:p>
        </p:txBody>
      </p:sp>
      <p:sp>
        <p:nvSpPr>
          <p:cNvPr id="1475" name="Shape 1475"/>
          <p:cNvSpPr/>
          <p:nvPr/>
        </p:nvSpPr>
        <p:spPr>
          <a:xfrm>
            <a:off x="584252" y="4878398"/>
            <a:ext cx="2729619" cy="402227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6" name="Shape 1476"/>
          <p:cNvSpPr/>
          <p:nvPr/>
        </p:nvSpPr>
        <p:spPr>
          <a:xfrm>
            <a:off x="650487" y="4942378"/>
            <a:ext cx="2588464" cy="282149"/>
          </a:xfrm>
          <a:prstGeom prst="roundRect">
            <a:avLst>
              <a:gd fmla="val 16667" name="adj"/>
            </a:avLst>
          </a:prstGeom>
          <a:solidFill>
            <a:schemeClr val="dk1">
              <a:alpha val="58039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77" name="Shape 147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 rot="2336921">
            <a:off x="657972" y="4973639"/>
            <a:ext cx="216513" cy="228239"/>
          </a:xfrm>
          <a:prstGeom prst="rect">
            <a:avLst/>
          </a:prstGeom>
          <a:noFill/>
          <a:ln>
            <a:noFill/>
          </a:ln>
        </p:spPr>
      </p:pic>
      <p:sp>
        <p:nvSpPr>
          <p:cNvPr id="1478" name="Shape 1478"/>
          <p:cNvSpPr/>
          <p:nvPr/>
        </p:nvSpPr>
        <p:spPr>
          <a:xfrm>
            <a:off x="773497" y="4966035"/>
            <a:ext cx="591829" cy="2616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1000 </a:t>
            </a:r>
          </a:p>
        </p:txBody>
      </p:sp>
      <p:pic>
        <p:nvPicPr>
          <p:cNvPr descr="http://vignette1.wikia.nocookie.net/the-lost-tower/images/4/44/Icon_honor_icon_ms_coin@2x.png/revision/latest?cb=20140727074215" id="1479" name="Shape 1479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500225" y="4980248"/>
            <a:ext cx="228021" cy="228021"/>
          </a:xfrm>
          <a:prstGeom prst="rect">
            <a:avLst/>
          </a:prstGeom>
          <a:noFill/>
          <a:ln>
            <a:noFill/>
          </a:ln>
        </p:spPr>
      </p:pic>
      <p:sp>
        <p:nvSpPr>
          <p:cNvPr id="1480" name="Shape 1480"/>
          <p:cNvSpPr/>
          <p:nvPr/>
        </p:nvSpPr>
        <p:spPr>
          <a:xfrm>
            <a:off x="1669966" y="4966032"/>
            <a:ext cx="569387" cy="2616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10000</a:t>
            </a:r>
          </a:p>
        </p:txBody>
      </p:sp>
      <p:sp>
        <p:nvSpPr>
          <p:cNvPr id="1481" name="Shape 1481"/>
          <p:cNvSpPr/>
          <p:nvPr/>
        </p:nvSpPr>
        <p:spPr>
          <a:xfrm>
            <a:off x="2492000" y="4917935"/>
            <a:ext cx="784408" cy="323149"/>
          </a:xfrm>
          <a:prstGeom prst="roundRect">
            <a:avLst>
              <a:gd fmla="val 16667" name="adj"/>
            </a:avLst>
          </a:prstGeom>
          <a:solidFill>
            <a:srgbClr val="3F3F3F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????</a:t>
            </a:r>
          </a:p>
        </p:txBody>
      </p:sp>
      <p:pic>
        <p:nvPicPr>
          <p:cNvPr id="1482" name="Shape 1482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538160" y="1675091"/>
            <a:ext cx="876886" cy="8768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3" name="Shape 1483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655791" y="1798341"/>
            <a:ext cx="636454" cy="63645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vignette1.wikia.nocookie.net/the-lost-tower/images/4/44/Icon_honor_icon_ms_coin@2x.png/revision/latest?cb=20140727074215" id="1484" name="Shape 1484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2538766" y="828779"/>
            <a:ext cx="250821" cy="250821"/>
          </a:xfrm>
          <a:prstGeom prst="rect">
            <a:avLst/>
          </a:prstGeom>
          <a:noFill/>
          <a:ln>
            <a:noFill/>
          </a:ln>
        </p:spPr>
      </p:pic>
      <p:sp>
        <p:nvSpPr>
          <p:cNvPr id="1485" name="Shape 1485"/>
          <p:cNvSpPr/>
          <p:nvPr/>
        </p:nvSpPr>
        <p:spPr>
          <a:xfrm>
            <a:off x="2753725" y="795862"/>
            <a:ext cx="728082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999,999</a:t>
            </a:r>
          </a:p>
        </p:txBody>
      </p:sp>
      <p:sp>
        <p:nvSpPr>
          <p:cNvPr id="1486" name="Shape 1486"/>
          <p:cNvSpPr txBox="1"/>
          <p:nvPr/>
        </p:nvSpPr>
        <p:spPr>
          <a:xfrm>
            <a:off x="4250860" y="2728883"/>
            <a:ext cx="736807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현재 연구 완료까지 남은 시간을 표시합니다.</a:t>
            </a:r>
          </a:p>
        </p:txBody>
      </p:sp>
      <p:pic>
        <p:nvPicPr>
          <p:cNvPr id="1487" name="Shape 1487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2518933" y="4482062"/>
            <a:ext cx="264117" cy="26411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88" name="Shape 1488"/>
          <p:cNvCxnSpPr>
            <a:stCxn id="1486" idx="1"/>
            <a:endCxn id="1449" idx="3"/>
          </p:cNvCxnSpPr>
          <p:nvPr/>
        </p:nvCxnSpPr>
        <p:spPr>
          <a:xfrm flipH="1">
            <a:off x="3312760" y="3052049"/>
            <a:ext cx="938100" cy="352500"/>
          </a:xfrm>
          <a:prstGeom prst="bentConnector3">
            <a:avLst>
              <a:gd fmla="val 50001" name="adj1"/>
            </a:avLst>
          </a:prstGeom>
          <a:noFill/>
          <a:ln cap="flat" cmpd="sng" w="28575">
            <a:solidFill>
              <a:schemeClr val="accent6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489" name="Shape 1489"/>
          <p:cNvSpPr/>
          <p:nvPr/>
        </p:nvSpPr>
        <p:spPr>
          <a:xfrm>
            <a:off x="3030851" y="5975671"/>
            <a:ext cx="415800" cy="325937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</a:p>
        </p:txBody>
      </p:sp>
      <p:pic>
        <p:nvPicPr>
          <p:cNvPr id="1490" name="Shape 1490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591289" y="3300571"/>
            <a:ext cx="309975" cy="328521"/>
          </a:xfrm>
          <a:prstGeom prst="rect">
            <a:avLst/>
          </a:prstGeom>
          <a:noFill/>
          <a:ln>
            <a:noFill/>
          </a:ln>
        </p:spPr>
      </p:pic>
      <p:sp>
        <p:nvSpPr>
          <p:cNvPr id="1491" name="Shape 1491"/>
          <p:cNvSpPr txBox="1"/>
          <p:nvPr/>
        </p:nvSpPr>
        <p:spPr>
          <a:xfrm>
            <a:off x="4262273" y="4271603"/>
            <a:ext cx="736807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공헌 버튼은 비활성화합니다.</a:t>
            </a:r>
          </a:p>
        </p:txBody>
      </p:sp>
      <p:cxnSp>
        <p:nvCxnSpPr>
          <p:cNvPr id="1492" name="Shape 1492"/>
          <p:cNvCxnSpPr>
            <a:stCxn id="1491" idx="1"/>
            <a:endCxn id="1474" idx="3"/>
          </p:cNvCxnSpPr>
          <p:nvPr/>
        </p:nvCxnSpPr>
        <p:spPr>
          <a:xfrm flipH="1">
            <a:off x="3248273" y="4594769"/>
            <a:ext cx="1014000" cy="37200"/>
          </a:xfrm>
          <a:prstGeom prst="bentConnector3">
            <a:avLst>
              <a:gd fmla="val 49994" name="adj1"/>
            </a:avLst>
          </a:prstGeom>
          <a:noFill/>
          <a:ln cap="flat" cmpd="sng" w="28575">
            <a:solidFill>
              <a:schemeClr val="accent6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96" name="Shape 1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7" name="Shape 1497"/>
          <p:cNvSpPr txBox="1"/>
          <p:nvPr/>
        </p:nvSpPr>
        <p:spPr>
          <a:xfrm>
            <a:off x="194043" y="22644"/>
            <a:ext cx="5932788" cy="5824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2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연맹과학기술 세부 정보</a:t>
            </a:r>
          </a:p>
        </p:txBody>
      </p:sp>
      <p:cxnSp>
        <p:nvCxnSpPr>
          <p:cNvPr id="1498" name="Shape 1498"/>
          <p:cNvCxnSpPr/>
          <p:nvPr/>
        </p:nvCxnSpPr>
        <p:spPr>
          <a:xfrm>
            <a:off x="272706" y="572943"/>
            <a:ext cx="4141978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</p:cxnSp>
      <p:pic>
        <p:nvPicPr>
          <p:cNvPr id="1499" name="Shape 149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2706" y="776747"/>
            <a:ext cx="3228464" cy="5687961"/>
          </a:xfrm>
          <a:prstGeom prst="rect">
            <a:avLst/>
          </a:prstGeom>
          <a:noFill/>
          <a:ln>
            <a:noFill/>
          </a:ln>
        </p:spPr>
      </p:pic>
      <p:sp>
        <p:nvSpPr>
          <p:cNvPr id="1500" name="Shape 1500"/>
          <p:cNvSpPr/>
          <p:nvPr/>
        </p:nvSpPr>
        <p:spPr>
          <a:xfrm>
            <a:off x="272706" y="1123245"/>
            <a:ext cx="3228464" cy="534146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01" name="Shape 1501"/>
          <p:cNvGrpSpPr/>
          <p:nvPr/>
        </p:nvGrpSpPr>
        <p:grpSpPr>
          <a:xfrm>
            <a:off x="272703" y="6318234"/>
            <a:ext cx="3228467" cy="146475"/>
            <a:chOff x="4836921" y="3276616"/>
            <a:chExt cx="7263492" cy="304760"/>
          </a:xfrm>
        </p:grpSpPr>
        <p:pic>
          <p:nvPicPr>
            <p:cNvPr id="1502" name="Shape 150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8468667" y="3276616"/>
              <a:ext cx="3631746" cy="3047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03" name="Shape 150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>
              <a:off x="4836921" y="3276616"/>
              <a:ext cx="3631746" cy="30476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04" name="Shape 150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72706" y="776747"/>
            <a:ext cx="3228468" cy="260150"/>
          </a:xfrm>
          <a:prstGeom prst="rect">
            <a:avLst/>
          </a:prstGeom>
          <a:noFill/>
          <a:ln>
            <a:noFill/>
          </a:ln>
        </p:spPr>
      </p:pic>
      <p:sp>
        <p:nvSpPr>
          <p:cNvPr id="1505" name="Shape 1505"/>
          <p:cNvSpPr txBox="1"/>
          <p:nvPr/>
        </p:nvSpPr>
        <p:spPr>
          <a:xfrm>
            <a:off x="300702" y="762733"/>
            <a:ext cx="3200471" cy="2784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연맹과학기술 &amp; 공헌</a:t>
            </a:r>
          </a:p>
        </p:txBody>
      </p:sp>
      <p:pic>
        <p:nvPicPr>
          <p:cNvPr id="1506" name="Shape 150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10227" y="5886448"/>
            <a:ext cx="477153" cy="47715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vignette1.wikia.nocookie.net/the-lost-tower/images/4/44/Icon_honor_icon_ms_coin@2x.png/revision/latest?cb=20140727074215" id="1507" name="Shape 150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538766" y="828779"/>
            <a:ext cx="250821" cy="250821"/>
          </a:xfrm>
          <a:prstGeom prst="rect">
            <a:avLst/>
          </a:prstGeom>
          <a:noFill/>
          <a:ln>
            <a:noFill/>
          </a:ln>
        </p:spPr>
      </p:pic>
      <p:sp>
        <p:nvSpPr>
          <p:cNvPr id="1508" name="Shape 1508"/>
          <p:cNvSpPr/>
          <p:nvPr/>
        </p:nvSpPr>
        <p:spPr>
          <a:xfrm>
            <a:off x="2753725" y="795862"/>
            <a:ext cx="728082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999,999</a:t>
            </a:r>
          </a:p>
        </p:txBody>
      </p:sp>
      <p:sp>
        <p:nvSpPr>
          <p:cNvPr id="1509" name="Shape 1509"/>
          <p:cNvSpPr txBox="1"/>
          <p:nvPr/>
        </p:nvSpPr>
        <p:spPr>
          <a:xfrm>
            <a:off x="3823800" y="832245"/>
            <a:ext cx="736807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기술 레벨이 최고 레벨에 도달한 연맹과학기술의 팝업입니다.</a:t>
            </a:r>
          </a:p>
        </p:txBody>
      </p:sp>
      <p:sp>
        <p:nvSpPr>
          <p:cNvPr id="1510" name="Shape 1510"/>
          <p:cNvSpPr/>
          <p:nvPr/>
        </p:nvSpPr>
        <p:spPr>
          <a:xfrm>
            <a:off x="3030851" y="5975671"/>
            <a:ext cx="415800" cy="325937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</a:p>
        </p:txBody>
      </p:sp>
      <p:sp>
        <p:nvSpPr>
          <p:cNvPr id="1511" name="Shape 1511"/>
          <p:cNvSpPr/>
          <p:nvPr/>
        </p:nvSpPr>
        <p:spPr>
          <a:xfrm>
            <a:off x="268946" y="1061021"/>
            <a:ext cx="3228464" cy="5341465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2" name="Shape 1512"/>
          <p:cNvSpPr/>
          <p:nvPr/>
        </p:nvSpPr>
        <p:spPr>
          <a:xfrm>
            <a:off x="380255" y="1304675"/>
            <a:ext cx="3041362" cy="2006695"/>
          </a:xfrm>
          <a:prstGeom prst="roundRect">
            <a:avLst>
              <a:gd fmla="val 2314" name="adj"/>
            </a:avLst>
          </a:prstGeom>
          <a:solidFill>
            <a:srgbClr val="262626"/>
          </a:solidFill>
          <a:ln cap="flat" cmpd="sng" w="1270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13" name="Shape 1513"/>
          <p:cNvCxnSpPr/>
          <p:nvPr/>
        </p:nvCxnSpPr>
        <p:spPr>
          <a:xfrm>
            <a:off x="481010" y="1665388"/>
            <a:ext cx="2850776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514" name="Shape 1514"/>
          <p:cNvSpPr/>
          <p:nvPr/>
        </p:nvSpPr>
        <p:spPr>
          <a:xfrm>
            <a:off x="1369475" y="1340275"/>
            <a:ext cx="106471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확장</a:t>
            </a: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</a:p>
        </p:txBody>
      </p:sp>
      <p:sp>
        <p:nvSpPr>
          <p:cNvPr id="1515" name="Shape 1515"/>
          <p:cNvSpPr/>
          <p:nvPr/>
        </p:nvSpPr>
        <p:spPr>
          <a:xfrm>
            <a:off x="1460575" y="1984014"/>
            <a:ext cx="1269623" cy="3044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현재레벨 :    10</a:t>
            </a:r>
          </a:p>
        </p:txBody>
      </p:sp>
      <p:sp>
        <p:nvSpPr>
          <p:cNvPr id="1516" name="Shape 1516"/>
          <p:cNvSpPr/>
          <p:nvPr/>
        </p:nvSpPr>
        <p:spPr>
          <a:xfrm>
            <a:off x="522129" y="2592641"/>
            <a:ext cx="2729617" cy="256497"/>
          </a:xfrm>
          <a:prstGeom prst="roundRect">
            <a:avLst>
              <a:gd fmla="val 16667" name="adj"/>
            </a:avLst>
          </a:prstGeom>
          <a:solidFill>
            <a:schemeClr val="lt1">
              <a:alpha val="20000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7" name="Shape 1517"/>
          <p:cNvSpPr/>
          <p:nvPr/>
        </p:nvSpPr>
        <p:spPr>
          <a:xfrm>
            <a:off x="1177616" y="2605775"/>
            <a:ext cx="1428596" cy="246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연맹인원수 제한 증가</a:t>
            </a:r>
          </a:p>
        </p:txBody>
      </p:sp>
      <p:pic>
        <p:nvPicPr>
          <p:cNvPr id="1518" name="Shape 151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141358" y="2894566"/>
            <a:ext cx="262065" cy="2514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9" name="Shape 151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473054" y="2894566"/>
            <a:ext cx="262065" cy="2514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0" name="Shape 152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804749" y="2894566"/>
            <a:ext cx="262065" cy="2514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1" name="Shape 152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136441" y="2894566"/>
            <a:ext cx="262065" cy="2514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2" name="Shape 152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468133" y="2894566"/>
            <a:ext cx="262065" cy="2514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3" name="Shape 152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38160" y="1675091"/>
            <a:ext cx="876886" cy="8768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4" name="Shape 1524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655791" y="1798341"/>
            <a:ext cx="636454" cy="6364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28" name="Shape 1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9" name="Shape 1529"/>
          <p:cNvSpPr txBox="1"/>
          <p:nvPr/>
        </p:nvSpPr>
        <p:spPr>
          <a:xfrm>
            <a:off x="194043" y="22644"/>
            <a:ext cx="5932788" cy="5824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2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연맹과학기술 세부 정보</a:t>
            </a:r>
          </a:p>
        </p:txBody>
      </p:sp>
      <p:cxnSp>
        <p:nvCxnSpPr>
          <p:cNvPr id="1530" name="Shape 1530"/>
          <p:cNvCxnSpPr/>
          <p:nvPr/>
        </p:nvCxnSpPr>
        <p:spPr>
          <a:xfrm>
            <a:off x="272706" y="572943"/>
            <a:ext cx="4141978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</p:cxnSp>
      <p:pic>
        <p:nvPicPr>
          <p:cNvPr id="1531" name="Shape 15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2706" y="776747"/>
            <a:ext cx="3228464" cy="5687961"/>
          </a:xfrm>
          <a:prstGeom prst="rect">
            <a:avLst/>
          </a:prstGeom>
          <a:noFill/>
          <a:ln>
            <a:noFill/>
          </a:ln>
        </p:spPr>
      </p:pic>
      <p:sp>
        <p:nvSpPr>
          <p:cNvPr id="1532" name="Shape 1532"/>
          <p:cNvSpPr/>
          <p:nvPr/>
        </p:nvSpPr>
        <p:spPr>
          <a:xfrm>
            <a:off x="272706" y="1123245"/>
            <a:ext cx="3228464" cy="534146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33" name="Shape 1533"/>
          <p:cNvGrpSpPr/>
          <p:nvPr/>
        </p:nvGrpSpPr>
        <p:grpSpPr>
          <a:xfrm>
            <a:off x="272703" y="6318234"/>
            <a:ext cx="3228467" cy="146475"/>
            <a:chOff x="4836921" y="3276616"/>
            <a:chExt cx="7263492" cy="304760"/>
          </a:xfrm>
        </p:grpSpPr>
        <p:pic>
          <p:nvPicPr>
            <p:cNvPr id="1534" name="Shape 153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8468667" y="3276616"/>
              <a:ext cx="3631746" cy="3047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35" name="Shape 153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>
              <a:off x="4836921" y="3276616"/>
              <a:ext cx="3631746" cy="30476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36" name="Shape 153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72706" y="776747"/>
            <a:ext cx="3228468" cy="260150"/>
          </a:xfrm>
          <a:prstGeom prst="rect">
            <a:avLst/>
          </a:prstGeom>
          <a:noFill/>
          <a:ln>
            <a:noFill/>
          </a:ln>
        </p:spPr>
      </p:pic>
      <p:sp>
        <p:nvSpPr>
          <p:cNvPr id="1537" name="Shape 1537"/>
          <p:cNvSpPr txBox="1"/>
          <p:nvPr/>
        </p:nvSpPr>
        <p:spPr>
          <a:xfrm>
            <a:off x="300702" y="762733"/>
            <a:ext cx="3200471" cy="2784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연맹과학기술 &amp; 공헌</a:t>
            </a:r>
          </a:p>
        </p:txBody>
      </p:sp>
      <p:pic>
        <p:nvPicPr>
          <p:cNvPr id="1538" name="Shape 153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10227" y="5886448"/>
            <a:ext cx="477153" cy="47715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vignette1.wikia.nocookie.net/the-lost-tower/images/4/44/Icon_honor_icon_ms_coin@2x.png/revision/latest?cb=20140727074215" id="1539" name="Shape 153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538766" y="828779"/>
            <a:ext cx="250821" cy="250821"/>
          </a:xfrm>
          <a:prstGeom prst="rect">
            <a:avLst/>
          </a:prstGeom>
          <a:noFill/>
          <a:ln>
            <a:noFill/>
          </a:ln>
        </p:spPr>
      </p:pic>
      <p:sp>
        <p:nvSpPr>
          <p:cNvPr id="1540" name="Shape 1540"/>
          <p:cNvSpPr/>
          <p:nvPr/>
        </p:nvSpPr>
        <p:spPr>
          <a:xfrm>
            <a:off x="2753725" y="795862"/>
            <a:ext cx="728082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999,999</a:t>
            </a:r>
          </a:p>
        </p:txBody>
      </p:sp>
      <p:sp>
        <p:nvSpPr>
          <p:cNvPr id="1541" name="Shape 1541"/>
          <p:cNvSpPr txBox="1"/>
          <p:nvPr/>
        </p:nvSpPr>
        <p:spPr>
          <a:xfrm>
            <a:off x="3823800" y="832245"/>
            <a:ext cx="736807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잠금 단계에 포함되어있는 연맹과학기술의 팝업입니다.</a:t>
            </a:r>
          </a:p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</a:pPr>
            <a:r>
              <a:t/>
            </a:r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2" name="Shape 1542"/>
          <p:cNvSpPr/>
          <p:nvPr/>
        </p:nvSpPr>
        <p:spPr>
          <a:xfrm>
            <a:off x="3030851" y="5975671"/>
            <a:ext cx="415800" cy="325937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</a:p>
        </p:txBody>
      </p:sp>
      <p:sp>
        <p:nvSpPr>
          <p:cNvPr id="1543" name="Shape 1543"/>
          <p:cNvSpPr/>
          <p:nvPr/>
        </p:nvSpPr>
        <p:spPr>
          <a:xfrm>
            <a:off x="268946" y="1061021"/>
            <a:ext cx="3228464" cy="5341465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4" name="Shape 1544"/>
          <p:cNvSpPr/>
          <p:nvPr/>
        </p:nvSpPr>
        <p:spPr>
          <a:xfrm>
            <a:off x="380255" y="1304675"/>
            <a:ext cx="3041362" cy="2426968"/>
          </a:xfrm>
          <a:prstGeom prst="roundRect">
            <a:avLst>
              <a:gd fmla="val 2314" name="adj"/>
            </a:avLst>
          </a:prstGeom>
          <a:solidFill>
            <a:srgbClr val="262626"/>
          </a:solidFill>
          <a:ln cap="flat" cmpd="sng" w="1270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45" name="Shape 1545"/>
          <p:cNvCxnSpPr/>
          <p:nvPr/>
        </p:nvCxnSpPr>
        <p:spPr>
          <a:xfrm>
            <a:off x="481010" y="1665388"/>
            <a:ext cx="2850776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546" name="Shape 1546"/>
          <p:cNvSpPr/>
          <p:nvPr/>
        </p:nvSpPr>
        <p:spPr>
          <a:xfrm>
            <a:off x="1369475" y="1340275"/>
            <a:ext cx="106471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확장</a:t>
            </a: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</a:p>
        </p:txBody>
      </p:sp>
      <p:sp>
        <p:nvSpPr>
          <p:cNvPr id="1547" name="Shape 1547"/>
          <p:cNvSpPr/>
          <p:nvPr/>
        </p:nvSpPr>
        <p:spPr>
          <a:xfrm>
            <a:off x="1460575" y="1984014"/>
            <a:ext cx="1269623" cy="3044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현재레벨 :    0</a:t>
            </a:r>
          </a:p>
        </p:txBody>
      </p:sp>
      <p:sp>
        <p:nvSpPr>
          <p:cNvPr id="1548" name="Shape 1548"/>
          <p:cNvSpPr/>
          <p:nvPr/>
        </p:nvSpPr>
        <p:spPr>
          <a:xfrm>
            <a:off x="522129" y="2592641"/>
            <a:ext cx="2729617" cy="256497"/>
          </a:xfrm>
          <a:prstGeom prst="roundRect">
            <a:avLst>
              <a:gd fmla="val 16667" name="adj"/>
            </a:avLst>
          </a:prstGeom>
          <a:solidFill>
            <a:schemeClr val="lt1">
              <a:alpha val="20000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9" name="Shape 1549"/>
          <p:cNvSpPr/>
          <p:nvPr/>
        </p:nvSpPr>
        <p:spPr>
          <a:xfrm>
            <a:off x="1177616" y="2605775"/>
            <a:ext cx="1428596" cy="246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연맹인원수 제한 증가</a:t>
            </a:r>
          </a:p>
        </p:txBody>
      </p:sp>
      <p:pic>
        <p:nvPicPr>
          <p:cNvPr id="1550" name="Shape 155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141358" y="2894566"/>
            <a:ext cx="262065" cy="2514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1" name="Shape 155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473054" y="2894566"/>
            <a:ext cx="262065" cy="2514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2" name="Shape 155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804749" y="2894566"/>
            <a:ext cx="262065" cy="2514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3" name="Shape 155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136441" y="2894566"/>
            <a:ext cx="262065" cy="2514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4" name="Shape 155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468133" y="2894566"/>
            <a:ext cx="262065" cy="2514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5" name="Shape 155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38160" y="1675091"/>
            <a:ext cx="876886" cy="8768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6" name="Shape 1556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655791" y="1798341"/>
            <a:ext cx="636454" cy="636454"/>
          </a:xfrm>
          <a:prstGeom prst="rect">
            <a:avLst/>
          </a:prstGeom>
          <a:noFill/>
          <a:ln>
            <a:noFill/>
          </a:ln>
        </p:spPr>
      </p:pic>
      <p:sp>
        <p:nvSpPr>
          <p:cNvPr id="1557" name="Shape 1557"/>
          <p:cNvSpPr/>
          <p:nvPr/>
        </p:nvSpPr>
        <p:spPr>
          <a:xfrm>
            <a:off x="319705" y="3346689"/>
            <a:ext cx="3126947" cy="3044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2단계 연맹과학기술의 잠금이 아직 해제되지 않았습니다.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61" name="Shape 1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2" name="Shape 1562"/>
          <p:cNvSpPr txBox="1"/>
          <p:nvPr/>
        </p:nvSpPr>
        <p:spPr>
          <a:xfrm>
            <a:off x="194043" y="22644"/>
            <a:ext cx="5932788" cy="5824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2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연맹과학기술 </a:t>
            </a:r>
            <a:r>
              <a:rPr lang="en-US" sz="222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랭킹 메일</a:t>
            </a:r>
          </a:p>
        </p:txBody>
      </p:sp>
      <p:cxnSp>
        <p:nvCxnSpPr>
          <p:cNvPr id="1563" name="Shape 1563"/>
          <p:cNvCxnSpPr/>
          <p:nvPr/>
        </p:nvCxnSpPr>
        <p:spPr>
          <a:xfrm>
            <a:off x="272706" y="572943"/>
            <a:ext cx="4141978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564" name="Shape 1564"/>
          <p:cNvSpPr txBox="1"/>
          <p:nvPr/>
        </p:nvSpPr>
        <p:spPr>
          <a:xfrm>
            <a:off x="3823800" y="832245"/>
            <a:ext cx="7368073" cy="3231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이미지는 GM 이미지입니다.</a:t>
            </a:r>
          </a:p>
        </p:txBody>
      </p:sp>
      <p:pic>
        <p:nvPicPr>
          <p:cNvPr id="1565" name="Shape 15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8946" y="776747"/>
            <a:ext cx="3228464" cy="5753196"/>
          </a:xfrm>
          <a:prstGeom prst="rect">
            <a:avLst/>
          </a:prstGeom>
          <a:noFill/>
          <a:ln>
            <a:noFill/>
          </a:ln>
        </p:spPr>
      </p:pic>
      <p:sp>
        <p:nvSpPr>
          <p:cNvPr id="1566" name="Shape 1566"/>
          <p:cNvSpPr txBox="1"/>
          <p:nvPr/>
        </p:nvSpPr>
        <p:spPr>
          <a:xfrm>
            <a:off x="3823800" y="1754471"/>
            <a:ext cx="7368073" cy="3231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랭킹에 들지 못한 유저가 받는 메일입니다.</a:t>
            </a:r>
          </a:p>
        </p:txBody>
      </p:sp>
      <p:sp>
        <p:nvSpPr>
          <p:cNvPr id="1567" name="Shape 1567"/>
          <p:cNvSpPr/>
          <p:nvPr/>
        </p:nvSpPr>
        <p:spPr>
          <a:xfrm>
            <a:off x="339578" y="2401458"/>
            <a:ext cx="3087203" cy="587274"/>
          </a:xfrm>
          <a:prstGeom prst="rect">
            <a:avLst/>
          </a:prstGeom>
          <a:solidFill>
            <a:srgbClr val="FEE599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8" name="Shape 1568"/>
          <p:cNvSpPr txBox="1"/>
          <p:nvPr/>
        </p:nvSpPr>
        <p:spPr>
          <a:xfrm>
            <a:off x="996463" y="2723190"/>
            <a:ext cx="1332789" cy="2784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GM_CleAdmin</a:t>
            </a:r>
          </a:p>
        </p:txBody>
      </p:sp>
      <p:sp>
        <p:nvSpPr>
          <p:cNvPr id="1569" name="Shape 1569"/>
          <p:cNvSpPr txBox="1"/>
          <p:nvPr/>
        </p:nvSpPr>
        <p:spPr>
          <a:xfrm>
            <a:off x="2109118" y="2376058"/>
            <a:ext cx="1332789" cy="2784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2016-09-12  12:26</a:t>
            </a:r>
          </a:p>
        </p:txBody>
      </p:sp>
      <p:sp>
        <p:nvSpPr>
          <p:cNvPr id="1570" name="Shape 1570"/>
          <p:cNvSpPr/>
          <p:nvPr/>
        </p:nvSpPr>
        <p:spPr>
          <a:xfrm>
            <a:off x="382075" y="2430516"/>
            <a:ext cx="535291" cy="535291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이미지</a:t>
            </a:r>
          </a:p>
        </p:txBody>
      </p:sp>
      <p:sp>
        <p:nvSpPr>
          <p:cNvPr id="1571" name="Shape 1571"/>
          <p:cNvSpPr txBox="1"/>
          <p:nvPr/>
        </p:nvSpPr>
        <p:spPr>
          <a:xfrm>
            <a:off x="996462" y="2396572"/>
            <a:ext cx="1509670" cy="2784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공헌랭킹 보상 안내</a:t>
            </a:r>
          </a:p>
        </p:txBody>
      </p:sp>
      <p:grpSp>
        <p:nvGrpSpPr>
          <p:cNvPr id="1572" name="Shape 1572"/>
          <p:cNvGrpSpPr/>
          <p:nvPr/>
        </p:nvGrpSpPr>
        <p:grpSpPr>
          <a:xfrm>
            <a:off x="3056767" y="2646627"/>
            <a:ext cx="306305" cy="265331"/>
            <a:chOff x="5642789" y="1864039"/>
            <a:chExt cx="306305" cy="265331"/>
          </a:xfrm>
        </p:grpSpPr>
        <p:sp>
          <p:nvSpPr>
            <p:cNvPr id="1573" name="Shape 1573"/>
            <p:cNvSpPr/>
            <p:nvPr/>
          </p:nvSpPr>
          <p:spPr>
            <a:xfrm>
              <a:off x="5642789" y="1864039"/>
              <a:ext cx="306305" cy="265331"/>
            </a:xfrm>
            <a:prstGeom prst="rect">
              <a:avLst/>
            </a:prstGeom>
            <a:solidFill>
              <a:srgbClr val="FFFF00"/>
            </a:solid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574" name="Shape 157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699269" y="1883131"/>
              <a:ext cx="215646" cy="20220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75" name="Shape 1575"/>
          <p:cNvSpPr/>
          <p:nvPr/>
        </p:nvSpPr>
        <p:spPr>
          <a:xfrm>
            <a:off x="341386" y="1710041"/>
            <a:ext cx="3087203" cy="587274"/>
          </a:xfrm>
          <a:prstGeom prst="rect">
            <a:avLst/>
          </a:prstGeom>
          <a:solidFill>
            <a:srgbClr val="FEE599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6" name="Shape 1576"/>
          <p:cNvSpPr txBox="1"/>
          <p:nvPr/>
        </p:nvSpPr>
        <p:spPr>
          <a:xfrm>
            <a:off x="998271" y="2031772"/>
            <a:ext cx="1332789" cy="2784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GM_CleAdmin</a:t>
            </a:r>
          </a:p>
        </p:txBody>
      </p:sp>
      <p:sp>
        <p:nvSpPr>
          <p:cNvPr id="1577" name="Shape 1577"/>
          <p:cNvSpPr txBox="1"/>
          <p:nvPr/>
        </p:nvSpPr>
        <p:spPr>
          <a:xfrm>
            <a:off x="2110926" y="1684640"/>
            <a:ext cx="1332789" cy="2784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2016-09-12  12:26</a:t>
            </a:r>
          </a:p>
        </p:txBody>
      </p:sp>
      <p:sp>
        <p:nvSpPr>
          <p:cNvPr id="1578" name="Shape 1578"/>
          <p:cNvSpPr/>
          <p:nvPr/>
        </p:nvSpPr>
        <p:spPr>
          <a:xfrm>
            <a:off x="383883" y="1739098"/>
            <a:ext cx="535291" cy="535291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이미지</a:t>
            </a:r>
          </a:p>
        </p:txBody>
      </p:sp>
      <p:sp>
        <p:nvSpPr>
          <p:cNvPr id="1579" name="Shape 1579"/>
          <p:cNvSpPr txBox="1"/>
          <p:nvPr/>
        </p:nvSpPr>
        <p:spPr>
          <a:xfrm>
            <a:off x="998270" y="1705153"/>
            <a:ext cx="1332789" cy="2784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공헌랭킹 안내</a:t>
            </a:r>
          </a:p>
        </p:txBody>
      </p:sp>
      <p:sp>
        <p:nvSpPr>
          <p:cNvPr id="1580" name="Shape 1580"/>
          <p:cNvSpPr txBox="1"/>
          <p:nvPr/>
        </p:nvSpPr>
        <p:spPr>
          <a:xfrm>
            <a:off x="3823800" y="2503782"/>
            <a:ext cx="7368073" cy="3231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랭킹 보상이 있는 유저가 받는 메일입니다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/>
        </p:nvSpPr>
        <p:spPr>
          <a:xfrm>
            <a:off x="272706" y="12330"/>
            <a:ext cx="5932788" cy="5824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2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용어 정의</a:t>
            </a:r>
          </a:p>
        </p:txBody>
      </p:sp>
      <p:cxnSp>
        <p:nvCxnSpPr>
          <p:cNvPr id="100" name="Shape 100"/>
          <p:cNvCxnSpPr/>
          <p:nvPr/>
        </p:nvCxnSpPr>
        <p:spPr>
          <a:xfrm>
            <a:off x="272706" y="523783"/>
            <a:ext cx="149395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</p:cxnSp>
      <p:graphicFrame>
        <p:nvGraphicFramePr>
          <p:cNvPr id="101" name="Shape 101"/>
          <p:cNvGraphicFramePr/>
          <p:nvPr/>
        </p:nvGraphicFramePr>
        <p:xfrm>
          <a:off x="689450" y="6956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{276D02C6-8023-41A2-950A-168311C8B5FA}</a:tableStyleId>
              </a:tblPr>
              <a:tblGrid>
                <a:gridCol w="1848300"/>
                <a:gridCol w="8834525"/>
              </a:tblGrid>
              <a:tr h="1369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b="1" lang="en-US" sz="1100" u="none" cap="none" strike="noStrike">
                          <a:solidFill>
                            <a:schemeClr val="dk1"/>
                          </a:solidFill>
                        </a:rPr>
                        <a:t>단 어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BD6E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b="1" lang="en-US" sz="1100" u="none" cap="none" strike="noStrike">
                          <a:solidFill>
                            <a:schemeClr val="dk1"/>
                          </a:solidFill>
                        </a:rPr>
                        <a:t>정의 내용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BD6EE"/>
                    </a:solidFill>
                  </a:tcPr>
                </a:tc>
              </a:tr>
              <a:tr h="1328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b="0" lang="en-US" sz="1050" u="none" cap="none" strike="noStrike">
                          <a:solidFill>
                            <a:schemeClr val="dk1"/>
                          </a:solidFill>
                        </a:rPr>
                        <a:t>연맹 과학 기술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b="0" lang="en-US" sz="1050" u="none" cap="none" strike="noStrike">
                          <a:solidFill>
                            <a:schemeClr val="dk1"/>
                          </a:solidFill>
                        </a:rPr>
                        <a:t>연맹원들에게 적용되는 패시브 스킬과 적에게 적용되는 디버프 스킬입니다.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b="0" lang="en-US" sz="1050" u="none" cap="none" strike="noStrike">
                          <a:solidFill>
                            <a:schemeClr val="dk1"/>
                          </a:solidFill>
                        </a:rPr>
                        <a:t>여러 종류가 존재하며 1카테고리 ~ 5카테고리로 구분되어 있습니다.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</a:tr>
              <a:tr h="1328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b="0" lang="en-US" sz="1050" u="none" cap="none" strike="noStrike">
                          <a:solidFill>
                            <a:schemeClr val="dk1"/>
                          </a:solidFill>
                        </a:rPr>
                        <a:t>카테고리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b="0" lang="en-US" sz="1050" u="none" cap="none" strike="noStrike">
                          <a:solidFill>
                            <a:schemeClr val="dk1"/>
                          </a:solidFill>
                        </a:rPr>
                        <a:t>5개의 카테고리가 존재하며, 1카테고리 ~ 5카테고리로 나뉩니다. 숫자가 높을 수록 상위 등급입니다.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</a:tr>
              <a:tr h="1328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b="0" lang="en-US" sz="1050" u="none" cap="none" strike="noStrike">
                          <a:solidFill>
                            <a:schemeClr val="dk1"/>
                          </a:solidFill>
                        </a:rPr>
                        <a:t>카테고리의 잠금 해제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b="0" lang="en-US" sz="1050" u="none" cap="none" strike="noStrike">
                          <a:solidFill>
                            <a:schemeClr val="dk1"/>
                          </a:solidFill>
                        </a:rPr>
                        <a:t>카테고리를 잠금해제 하기 위해선 하위 카테고리의 연맹 과학 기술을 요구 레벨 수치만큼 획득해야 합니다.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</a:tr>
              <a:tr h="1328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b="0" lang="en-US" sz="1050" u="none" cap="none" strike="noStrike">
                          <a:solidFill>
                            <a:schemeClr val="dk1"/>
                          </a:solidFill>
                        </a:rPr>
                        <a:t>기술 레벨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b="0" lang="en-US" sz="1050" u="none" cap="none" strike="noStrike">
                          <a:solidFill>
                            <a:schemeClr val="dk1"/>
                          </a:solidFill>
                        </a:rPr>
                        <a:t>연맹 과학 기술이 가진 레벨 중 하나입니다. 기술 레벨은 최고 레벨이 존재하며 높은 레벨일수록 좋은 효과를 갖습니다.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b="0" lang="en-US" sz="1050" u="none" cap="none" strike="noStrike">
                          <a:solidFill>
                            <a:schemeClr val="dk1"/>
                          </a:solidFill>
                        </a:rPr>
                        <a:t>연구를 통해 레벨을 상승시킬 수 있습니다.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</a:tr>
              <a:tr h="1328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b="0" lang="en-US" sz="1050" u="none" cap="none" strike="noStrike">
                          <a:solidFill>
                            <a:schemeClr val="dk1"/>
                          </a:solidFill>
                        </a:rPr>
                        <a:t>공헌 경험치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b="0" lang="en-US" sz="1050" u="none" cap="none" strike="noStrike">
                          <a:solidFill>
                            <a:schemeClr val="dk1"/>
                          </a:solidFill>
                        </a:rPr>
                        <a:t>연맹원의 공헌을 통해 획득할 수 있는 경험치입니다.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b="0" lang="en-US" sz="1050" u="none" cap="none" strike="noStrike">
                          <a:solidFill>
                            <a:schemeClr val="dk1"/>
                          </a:solidFill>
                        </a:rPr>
                        <a:t>기본 공헌, 대박 공헌, 초대박 공헌에 따라 획득하는 경험치 수치가 다릅니다.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</a:tr>
              <a:tr h="1328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b="0" lang="en-US" sz="1050" u="none" cap="none" strike="noStrike">
                          <a:solidFill>
                            <a:schemeClr val="dk1"/>
                          </a:solidFill>
                        </a:rPr>
                        <a:t>연구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b="0" lang="en-US" sz="1050" u="none" cap="none" strike="noStrike">
                          <a:solidFill>
                            <a:schemeClr val="dk1"/>
                          </a:solidFill>
                        </a:rPr>
                        <a:t>공헌 레벨이 최고 레벨인 연맹 과학 기술에 한해서 연맹의 R5, R4 등급의 연맹원들이 진행할 수 있는 기능입니다.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b="0" lang="en-US" sz="1050" u="none" cap="none" strike="noStrike">
                          <a:solidFill>
                            <a:schemeClr val="dk1"/>
                          </a:solidFill>
                        </a:rPr>
                        <a:t>연구를 진행하게 되면 연구 진행 시간이 설정되고, 연구 진행 시간이 모두 소모되면 연구가 완료되어 기술 레벨이 상승합니다.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</a:tr>
              <a:tr h="1328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b="0" lang="en-US" sz="1050" u="none" cap="none" strike="noStrike">
                          <a:solidFill>
                            <a:schemeClr val="dk1"/>
                          </a:solidFill>
                        </a:rPr>
                        <a:t>연구 진행 시간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b="0" lang="en-US" sz="1050" u="none" cap="none" strike="noStrike">
                          <a:solidFill>
                            <a:schemeClr val="dk1"/>
                          </a:solidFill>
                        </a:rPr>
                        <a:t>연구 완료까지 필요한 시간입니다. 가속 아이템 등으로 가속시킬 수 없습니다.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</a:tr>
              <a:tr h="1328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b="0" lang="en-US" sz="1050" u="none" cap="none" strike="noStrike">
                          <a:solidFill>
                            <a:schemeClr val="dk1"/>
                          </a:solidFill>
                        </a:rPr>
                        <a:t>연구 가능 상태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b="0" lang="en-US" sz="1050" u="none" cap="none" strike="noStrike">
                          <a:solidFill>
                            <a:schemeClr val="dk1"/>
                          </a:solidFill>
                        </a:rPr>
                        <a:t>연구를 진행하기 위해선 연맹 과학 기술이 연구 가능 상태여야합니다.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b="0" lang="en-US" sz="1050" u="none" cap="none" strike="noStrike">
                          <a:solidFill>
                            <a:schemeClr val="dk1"/>
                          </a:solidFill>
                        </a:rPr>
                        <a:t>연구 가능 상태는 해당 연맹 과학 기술의 공헌 레벨이 최고 레벨일 때 적용됩니다.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</a:tr>
              <a:tr h="1328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b="0" lang="en-US" sz="1050" u="none" cap="none" strike="noStrike">
                          <a:solidFill>
                            <a:schemeClr val="dk1"/>
                          </a:solidFill>
                        </a:rPr>
                        <a:t>공헌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b="0" lang="en-US" sz="1050" u="none" cap="none" strike="noStrike">
                          <a:solidFill>
                            <a:schemeClr val="dk1"/>
                          </a:solidFill>
                        </a:rPr>
                        <a:t>기본 공헌, 대박 공헌, 초대박 공헌으로 나뉘어진 기능으로, 사용할 때마다 공헌 경험치, 연맹 마일리지, 연맹 포인트를 획득할 수 있으며 쿨타임을 누적하여 한 번에 많은 공헌을 할 수 없도록 제한하게 됩니다.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</a:tr>
              <a:tr h="1328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b="0" lang="en-US" sz="1050" u="none" cap="none" strike="noStrike">
                          <a:solidFill>
                            <a:schemeClr val="dk1"/>
                          </a:solidFill>
                        </a:rPr>
                        <a:t>쿨타임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b="0" lang="en-US" sz="1050" u="none" cap="none" strike="noStrike">
                          <a:solidFill>
                            <a:schemeClr val="dk1"/>
                          </a:solidFill>
                        </a:rPr>
                        <a:t>공헌 기능을 사용할 때마다 누적되는 시간. 누적되는 수치가 정해져 있으며, 일정 수치를 누적하게 되면 쿨타임이 모두 감소할 때까지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b="0" lang="en-US" sz="1050" u="none" cap="none" strike="noStrike">
                          <a:solidFill>
                            <a:schemeClr val="dk1"/>
                          </a:solidFill>
                        </a:rPr>
                        <a:t>공헌 기능을 사용할 수 없게 됩니다.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</a:tr>
              <a:tr h="1328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b="0" lang="en-US" sz="1050" u="none" cap="none" strike="noStrike">
                          <a:solidFill>
                            <a:schemeClr val="dk1"/>
                          </a:solidFill>
                        </a:rPr>
                        <a:t>누적 쿨타임 기준 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b="0" lang="en-US" sz="1050" u="none" cap="none" strike="noStrike">
                          <a:solidFill>
                            <a:schemeClr val="dk1"/>
                          </a:solidFill>
                        </a:rPr>
                        <a:t>쿨타임이 누적되어 공헌 기능을 사용할 수 없게 되는 경우의 기준 수치입니다.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</a:tr>
              <a:tr h="1328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b="0" lang="en-US" sz="1050" u="none" cap="none" strike="noStrike">
                          <a:solidFill>
                            <a:schemeClr val="dk1"/>
                          </a:solidFill>
                        </a:rPr>
                        <a:t>추천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b="0" lang="en-US" sz="1050" u="none" cap="none" strike="noStrike">
                          <a:solidFill>
                            <a:schemeClr val="dk1"/>
                          </a:solidFill>
                        </a:rPr>
                        <a:t>연맹과학기술을 선택하여 추천 표시를 붙이는 기능입니다.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b="0" lang="en-US" sz="1050" u="none" cap="none" strike="noStrike">
                          <a:solidFill>
                            <a:schemeClr val="dk1"/>
                          </a:solidFill>
                        </a:rPr>
                        <a:t>추천 표시가 붙은 연맹과학기술은 목록의 상단에 출력됩니다.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84" name="Shape 1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5" name="Shape 1585"/>
          <p:cNvSpPr txBox="1"/>
          <p:nvPr/>
        </p:nvSpPr>
        <p:spPr>
          <a:xfrm>
            <a:off x="194043" y="22644"/>
            <a:ext cx="5932788" cy="5824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2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연맹과학기술 – </a:t>
            </a:r>
            <a:r>
              <a:rPr lang="en-US" sz="222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공헌랭킹 메일</a:t>
            </a:r>
          </a:p>
        </p:txBody>
      </p:sp>
      <p:cxnSp>
        <p:nvCxnSpPr>
          <p:cNvPr id="1586" name="Shape 1586"/>
          <p:cNvCxnSpPr/>
          <p:nvPr/>
        </p:nvCxnSpPr>
        <p:spPr>
          <a:xfrm>
            <a:off x="272706" y="572943"/>
            <a:ext cx="4141978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</p:cxnSp>
      <p:pic>
        <p:nvPicPr>
          <p:cNvPr id="1587" name="Shape 158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8946" y="776747"/>
            <a:ext cx="3228464" cy="5753196"/>
          </a:xfrm>
          <a:prstGeom prst="rect">
            <a:avLst/>
          </a:prstGeom>
          <a:noFill/>
          <a:ln>
            <a:noFill/>
          </a:ln>
        </p:spPr>
      </p:pic>
      <p:sp>
        <p:nvSpPr>
          <p:cNvPr id="1588" name="Shape 1588"/>
          <p:cNvSpPr/>
          <p:nvPr/>
        </p:nvSpPr>
        <p:spPr>
          <a:xfrm>
            <a:off x="339578" y="1589101"/>
            <a:ext cx="3087203" cy="4225770"/>
          </a:xfrm>
          <a:prstGeom prst="rect">
            <a:avLst/>
          </a:prstGeom>
          <a:solidFill>
            <a:srgbClr val="FEE599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9" name="Shape 1589"/>
          <p:cNvSpPr txBox="1"/>
          <p:nvPr/>
        </p:nvSpPr>
        <p:spPr>
          <a:xfrm>
            <a:off x="300702" y="1589101"/>
            <a:ext cx="1332789" cy="2784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GM_CleAdmin</a:t>
            </a:r>
          </a:p>
        </p:txBody>
      </p:sp>
      <p:sp>
        <p:nvSpPr>
          <p:cNvPr id="1590" name="Shape 1590"/>
          <p:cNvSpPr txBox="1"/>
          <p:nvPr/>
        </p:nvSpPr>
        <p:spPr>
          <a:xfrm>
            <a:off x="2024449" y="1589101"/>
            <a:ext cx="1332789" cy="2784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2016-09-12  12:26</a:t>
            </a:r>
          </a:p>
        </p:txBody>
      </p:sp>
      <p:sp>
        <p:nvSpPr>
          <p:cNvPr id="1591" name="Shape 1591"/>
          <p:cNvSpPr/>
          <p:nvPr/>
        </p:nvSpPr>
        <p:spPr>
          <a:xfrm>
            <a:off x="404210" y="1885309"/>
            <a:ext cx="2953028" cy="3867421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2" name="Shape 1592"/>
          <p:cNvSpPr/>
          <p:nvPr/>
        </p:nvSpPr>
        <p:spPr>
          <a:xfrm>
            <a:off x="1565566" y="1990833"/>
            <a:ext cx="630315" cy="63031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이미지</a:t>
            </a:r>
          </a:p>
        </p:txBody>
      </p:sp>
      <p:sp>
        <p:nvSpPr>
          <p:cNvPr id="1593" name="Shape 1593"/>
          <p:cNvSpPr txBox="1"/>
          <p:nvPr/>
        </p:nvSpPr>
        <p:spPr>
          <a:xfrm>
            <a:off x="407271" y="2679908"/>
            <a:ext cx="2949966" cy="11197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축하드립니다. Peter, Edan, Chris 님이 </a:t>
            </a:r>
            <a:b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이번 주 공헌 랭킹 탑 3위입니다.</a:t>
            </a: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연맹 발전에 거대한 공헌을 해주셔서 일정한 양의 물자를 공헌 보상으로 드립니다.</a:t>
            </a:r>
            <a:br>
              <a:rPr b="1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다른 영주님들도 활약해주시길 바랍니다.</a:t>
            </a:r>
            <a:br>
              <a:rPr b="1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1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공헌 랭킹 보너스 상세정보</a:t>
            </a:r>
            <a:br>
              <a:rPr b="1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1위 : 12k 연맹 명예, 12</a:t>
            </a:r>
            <a: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 연맹 포인트, 300k 목재</a:t>
            </a:r>
            <a:br>
              <a:rPr b="1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2위 : 10k 연맹 명예, 10k 연맹 포인트, 200k 식량, 목재</a:t>
            </a:r>
            <a:br>
              <a:rPr b="1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3위 : 8k 연맹 명예, 8k 연맹 포인트, 100k 식량, 목재</a:t>
            </a:r>
          </a:p>
        </p:txBody>
      </p:sp>
      <p:sp>
        <p:nvSpPr>
          <p:cNvPr id="1594" name="Shape 1594"/>
          <p:cNvSpPr txBox="1"/>
          <p:nvPr/>
        </p:nvSpPr>
        <p:spPr>
          <a:xfrm>
            <a:off x="3823800" y="832245"/>
            <a:ext cx="736807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주간 공헌랭킹에 대한 순위별 보상에 대한 메일 내용입니다.</a:t>
            </a:r>
          </a:p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해당 메일은 순위권에 들지 못한 연맹원들에게 보내지는 메일입니다.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98" name="Shape 1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9" name="Shape 1599"/>
          <p:cNvSpPr txBox="1"/>
          <p:nvPr/>
        </p:nvSpPr>
        <p:spPr>
          <a:xfrm>
            <a:off x="194043" y="22644"/>
            <a:ext cx="5932788" cy="5824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2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연맹과학기술 – </a:t>
            </a:r>
            <a:r>
              <a:rPr lang="en-US" sz="222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공헌랭킹 메일</a:t>
            </a:r>
          </a:p>
        </p:txBody>
      </p:sp>
      <p:cxnSp>
        <p:nvCxnSpPr>
          <p:cNvPr id="1600" name="Shape 1600"/>
          <p:cNvCxnSpPr/>
          <p:nvPr/>
        </p:nvCxnSpPr>
        <p:spPr>
          <a:xfrm>
            <a:off x="272706" y="572943"/>
            <a:ext cx="4141978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</p:cxnSp>
      <p:pic>
        <p:nvPicPr>
          <p:cNvPr id="1601" name="Shape 160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8946" y="776747"/>
            <a:ext cx="3228464" cy="5753196"/>
          </a:xfrm>
          <a:prstGeom prst="rect">
            <a:avLst/>
          </a:prstGeom>
          <a:noFill/>
          <a:ln>
            <a:noFill/>
          </a:ln>
        </p:spPr>
      </p:pic>
      <p:sp>
        <p:nvSpPr>
          <p:cNvPr id="1602" name="Shape 1602"/>
          <p:cNvSpPr/>
          <p:nvPr/>
        </p:nvSpPr>
        <p:spPr>
          <a:xfrm>
            <a:off x="339578" y="1589101"/>
            <a:ext cx="3087203" cy="4225770"/>
          </a:xfrm>
          <a:prstGeom prst="rect">
            <a:avLst/>
          </a:prstGeom>
          <a:solidFill>
            <a:srgbClr val="FEE599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3" name="Shape 1603"/>
          <p:cNvSpPr txBox="1"/>
          <p:nvPr/>
        </p:nvSpPr>
        <p:spPr>
          <a:xfrm>
            <a:off x="300702" y="1589101"/>
            <a:ext cx="1332789" cy="2784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GM_CleAdmin</a:t>
            </a:r>
          </a:p>
        </p:txBody>
      </p:sp>
      <p:sp>
        <p:nvSpPr>
          <p:cNvPr id="1604" name="Shape 1604"/>
          <p:cNvSpPr txBox="1"/>
          <p:nvPr/>
        </p:nvSpPr>
        <p:spPr>
          <a:xfrm>
            <a:off x="2024449" y="1589101"/>
            <a:ext cx="1332789" cy="2784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2016-09-12  12:26</a:t>
            </a:r>
          </a:p>
        </p:txBody>
      </p:sp>
      <p:sp>
        <p:nvSpPr>
          <p:cNvPr id="1605" name="Shape 1605"/>
          <p:cNvSpPr/>
          <p:nvPr/>
        </p:nvSpPr>
        <p:spPr>
          <a:xfrm>
            <a:off x="404210" y="1885309"/>
            <a:ext cx="2953028" cy="3867421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6" name="Shape 1606"/>
          <p:cNvSpPr/>
          <p:nvPr/>
        </p:nvSpPr>
        <p:spPr>
          <a:xfrm>
            <a:off x="1565566" y="1990833"/>
            <a:ext cx="630315" cy="63031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이미지</a:t>
            </a:r>
          </a:p>
        </p:txBody>
      </p:sp>
      <p:sp>
        <p:nvSpPr>
          <p:cNvPr id="1607" name="Shape 1607"/>
          <p:cNvSpPr txBox="1"/>
          <p:nvPr/>
        </p:nvSpPr>
        <p:spPr>
          <a:xfrm>
            <a:off x="407271" y="2679908"/>
            <a:ext cx="2949966" cy="2052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축하드립니다. </a:t>
            </a: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이번 공헌 랭킹에서 n위를 달성하셨습니다!</a:t>
            </a:r>
            <a:b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연맹에 대한 거대한 공헌에 보답을 드리고자 보상품을</a:t>
            </a:r>
            <a:b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보내드립니다.</a:t>
            </a: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br>
              <a:rPr b="1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공헌 랭킹 보너스 상세정보</a:t>
            </a:r>
            <a:br>
              <a:rPr b="1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1위 : 12k 연맹 명예, 12</a:t>
            </a:r>
            <a: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 연맹 포인트, 300k 목재</a:t>
            </a:r>
            <a:br>
              <a:rPr b="1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2위 : 10k 연맹 명예, 10k 연맹 포인트, 200k 식량, 목재</a:t>
            </a:r>
            <a:br>
              <a:rPr b="1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3위 : 8k 연맹 명예, 8k 연맹 포인트, 100k 식량, 목재</a:t>
            </a:r>
          </a:p>
        </p:txBody>
      </p:sp>
      <p:sp>
        <p:nvSpPr>
          <p:cNvPr id="1608" name="Shape 1608"/>
          <p:cNvSpPr/>
          <p:nvPr/>
        </p:nvSpPr>
        <p:spPr>
          <a:xfrm>
            <a:off x="1349405" y="4812803"/>
            <a:ext cx="1083076" cy="284085"/>
          </a:xfrm>
          <a:prstGeom prst="rect">
            <a:avLst/>
          </a:prstGeom>
          <a:solidFill>
            <a:srgbClr val="F4B081"/>
          </a:solidFill>
          <a:ln cap="flat" cmpd="sng" w="12700">
            <a:solidFill>
              <a:srgbClr val="C55A1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수령하기</a:t>
            </a:r>
          </a:p>
        </p:txBody>
      </p:sp>
      <p:cxnSp>
        <p:nvCxnSpPr>
          <p:cNvPr id="1609" name="Shape 1609"/>
          <p:cNvCxnSpPr/>
          <p:nvPr/>
        </p:nvCxnSpPr>
        <p:spPr>
          <a:xfrm>
            <a:off x="523783" y="5176785"/>
            <a:ext cx="269881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610" name="Shape 1610"/>
          <p:cNvSpPr/>
          <p:nvPr/>
        </p:nvSpPr>
        <p:spPr>
          <a:xfrm>
            <a:off x="523783" y="5265610"/>
            <a:ext cx="568122" cy="491537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아이템</a:t>
            </a:r>
          </a:p>
        </p:txBody>
      </p:sp>
      <p:sp>
        <p:nvSpPr>
          <p:cNvPr id="1611" name="Shape 1611"/>
          <p:cNvSpPr/>
          <p:nvPr/>
        </p:nvSpPr>
        <p:spPr>
          <a:xfrm>
            <a:off x="1890943" y="5261194"/>
            <a:ext cx="568122" cy="491537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아이템</a:t>
            </a:r>
          </a:p>
        </p:txBody>
      </p:sp>
      <p:sp>
        <p:nvSpPr>
          <p:cNvPr id="1612" name="Shape 1612"/>
          <p:cNvSpPr txBox="1"/>
          <p:nvPr/>
        </p:nvSpPr>
        <p:spPr>
          <a:xfrm>
            <a:off x="3823800" y="832245"/>
            <a:ext cx="736807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주간 공헌랭킹에 대한 순위별 보상에 대한 메일 내용입니다.</a:t>
            </a:r>
          </a:p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해당 메일은 1,2,3위의 유저에게 보내지는 메일입니다.</a:t>
            </a:r>
          </a:p>
        </p:txBody>
      </p:sp>
      <p:sp>
        <p:nvSpPr>
          <p:cNvPr id="1613" name="Shape 1613"/>
          <p:cNvSpPr txBox="1"/>
          <p:nvPr/>
        </p:nvSpPr>
        <p:spPr>
          <a:xfrm>
            <a:off x="1061245" y="5227591"/>
            <a:ext cx="1332789" cy="2784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아이템 이름</a:t>
            </a:r>
          </a:p>
        </p:txBody>
      </p:sp>
      <p:sp>
        <p:nvSpPr>
          <p:cNvPr id="1614" name="Shape 1614"/>
          <p:cNvSpPr txBox="1"/>
          <p:nvPr/>
        </p:nvSpPr>
        <p:spPr>
          <a:xfrm>
            <a:off x="1065612" y="5456117"/>
            <a:ext cx="1332789" cy="2784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아이템 개수</a:t>
            </a:r>
          </a:p>
        </p:txBody>
      </p:sp>
      <p:sp>
        <p:nvSpPr>
          <p:cNvPr id="1615" name="Shape 1615"/>
          <p:cNvSpPr txBox="1"/>
          <p:nvPr/>
        </p:nvSpPr>
        <p:spPr>
          <a:xfrm>
            <a:off x="2424381" y="5227591"/>
            <a:ext cx="1332789" cy="2784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아이템 이름</a:t>
            </a:r>
          </a:p>
        </p:txBody>
      </p:sp>
      <p:sp>
        <p:nvSpPr>
          <p:cNvPr id="1616" name="Shape 1616"/>
          <p:cNvSpPr txBox="1"/>
          <p:nvPr/>
        </p:nvSpPr>
        <p:spPr>
          <a:xfrm>
            <a:off x="2428748" y="5456117"/>
            <a:ext cx="1332789" cy="2784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아이템 개수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/>
        </p:nvSpPr>
        <p:spPr>
          <a:xfrm>
            <a:off x="272706" y="12330"/>
            <a:ext cx="1493950" cy="5824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2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개 요</a:t>
            </a:r>
          </a:p>
        </p:txBody>
      </p:sp>
      <p:cxnSp>
        <p:nvCxnSpPr>
          <p:cNvPr id="107" name="Shape 107"/>
          <p:cNvCxnSpPr/>
          <p:nvPr/>
        </p:nvCxnSpPr>
        <p:spPr>
          <a:xfrm>
            <a:off x="272706" y="523783"/>
            <a:ext cx="149395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08" name="Shape 108"/>
          <p:cNvSpPr txBox="1"/>
          <p:nvPr/>
        </p:nvSpPr>
        <p:spPr>
          <a:xfrm>
            <a:off x="272706" y="594797"/>
            <a:ext cx="11135099" cy="3416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과학 기술</a:t>
            </a:r>
          </a:p>
          <a:p>
            <a:pPr indent="-342900" lvl="1" marL="8001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연맹과학기술은 연맹원 전체에게 지속적인 부가 효과를 제공하는 기능입니다.</a:t>
            </a:r>
          </a:p>
          <a:p>
            <a:pPr indent="-342900" lvl="2" marL="12573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각각의 연맹과학기술은 기술 레벨, 공헌 경험치를 가지고 있습니다.</a:t>
            </a:r>
          </a:p>
          <a:p>
            <a:pPr indent="-342900" lvl="1" marL="8001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모든 연맹원은 일정한 자원을 소모하여 연맹과학기술에 대한 공헌 경험치를 누적할 수 있습니다. 이를 공헌이라고 합니다.</a:t>
            </a:r>
          </a:p>
          <a:p>
            <a:pPr indent="-342900" lvl="2" marL="12573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공헌 경험치를 최대 수치까지 누적하면 해당 연맹과학기술은 연구 기능을 사용할 수 있게 됩니다. 이를 연구 가능 상태라고 합니다.</a:t>
            </a:r>
          </a:p>
          <a:p>
            <a:pPr indent="-342900" lvl="2" marL="12573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연구 기능은 연맹의 R5, R4 등급의 연맹원들만 사용할 수 있습니다.</a:t>
            </a:r>
          </a:p>
          <a:p>
            <a:pPr indent="-342900" lvl="1" marL="8001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일정 기간마다 같은 연맹원들을 대상으로 공헌 경험치를 누적한 수치를 기준으로한 랭킹 1,2,3 위에게 자원 보상을 시스템 메일로 보냅니다. </a:t>
            </a:r>
          </a:p>
          <a:p>
            <a:pPr indent="-342900" lvl="1" marL="8001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연구 기능을 사용하면 정해진 시간이 흐른 뒤, 연구가 완료됩니다.</a:t>
            </a:r>
          </a:p>
          <a:p>
            <a:pPr indent="-342900" lvl="2" marL="12573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연구가 완료되면 해당 연맹과학기술의 기술 레벨이 상승하게 되고 모든 연맹원이 연맹과학기술의 효과를 적용받습니다.</a:t>
            </a:r>
          </a:p>
          <a:p>
            <a:pPr indent="-342900" lvl="1" marL="8001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공헌 랭킹 화면에서 자신을 포함한 다른 연맹원들의 랭킹을 확인해 볼 수 있습니다 </a:t>
            </a:r>
          </a:p>
          <a:p>
            <a:pPr indent="-342900" lvl="2" marL="12573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Noto Sans Symbols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Noto Sans Symbols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/>
        </p:nvSpPr>
        <p:spPr>
          <a:xfrm>
            <a:off x="272706" y="12330"/>
            <a:ext cx="5932788" cy="5824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2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기능 정의 1</a:t>
            </a:r>
          </a:p>
        </p:txBody>
      </p:sp>
      <p:cxnSp>
        <p:nvCxnSpPr>
          <p:cNvPr id="114" name="Shape 114"/>
          <p:cNvCxnSpPr/>
          <p:nvPr/>
        </p:nvCxnSpPr>
        <p:spPr>
          <a:xfrm>
            <a:off x="272706" y="523783"/>
            <a:ext cx="1821565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</p:cxnSp>
      <p:graphicFrame>
        <p:nvGraphicFramePr>
          <p:cNvPr id="115" name="Shape 115"/>
          <p:cNvGraphicFramePr/>
          <p:nvPr/>
        </p:nvGraphicFramePr>
        <p:xfrm>
          <a:off x="553172" y="353127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{276D02C6-8023-41A2-950A-168311C8B5FA}</a:tableStyleId>
              </a:tblPr>
              <a:tblGrid>
                <a:gridCol w="710100"/>
                <a:gridCol w="1360000"/>
              </a:tblGrid>
              <a:tr h="209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100" u="none" cap="none" strike="noStrike"/>
                        <a:t>TierIndex</a:t>
                      </a:r>
                    </a:p>
                  </a:txBody>
                  <a:tcPr marT="9525" marB="0" marR="9525" marL="9525" anchor="ctr">
                    <a:solidFill>
                      <a:srgbClr val="BBD6E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100" u="none" cap="none" strike="noStrike"/>
                        <a:t>UnlockNeedLev</a:t>
                      </a:r>
                    </a:p>
                  </a:txBody>
                  <a:tcPr marT="9525" marB="0" marR="9525" marL="9525" anchor="ctr">
                    <a:solidFill>
                      <a:srgbClr val="BBD6EE"/>
                    </a:solidFill>
                  </a:tcPr>
                </a:tc>
              </a:tr>
              <a:tr h="209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900" u="none" cap="none" strike="noStrike"/>
                        <a:t>카테고리 구분</a:t>
                      </a:r>
                    </a:p>
                  </a:txBody>
                  <a:tcPr marT="9525" marB="0" marR="9525" marL="9525" anchor="ctr">
                    <a:solidFill>
                      <a:srgbClr val="BBD6E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900" u="none" cap="none" strike="noStrike"/>
                        <a:t>요구 과학기술 레벨</a:t>
                      </a:r>
                    </a:p>
                  </a:txBody>
                  <a:tcPr marT="9525" marB="0" marR="9525" marL="9525" anchor="ctr">
                    <a:solidFill>
                      <a:srgbClr val="BBD6EE"/>
                    </a:solidFill>
                  </a:tcPr>
                </a:tc>
              </a:tr>
              <a:tr h="209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100" u="none" cap="none" strike="noStrike"/>
                        <a:t>1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100" u="none" cap="none" strike="noStrike"/>
                        <a:t>0</a:t>
                      </a:r>
                    </a:p>
                  </a:txBody>
                  <a:tcPr marT="9525" marB="0" marR="9525" marL="9525" anchor="ctr"/>
                </a:tc>
              </a:tr>
              <a:tr h="209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100" u="none" cap="none" strike="noStrike"/>
                        <a:t>2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100" u="none" cap="none" strike="noStrike"/>
                        <a:t>5</a:t>
                      </a:r>
                    </a:p>
                  </a:txBody>
                  <a:tcPr marT="9525" marB="0" marR="9525" marL="9525" anchor="ctr"/>
                </a:tc>
              </a:tr>
              <a:tr h="209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100" u="none" cap="none" strike="noStrike"/>
                        <a:t>3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100" u="none" cap="none" strike="noStrike"/>
                        <a:t>10</a:t>
                      </a:r>
                    </a:p>
                  </a:txBody>
                  <a:tcPr marT="9525" marB="0" marR="9525" marL="9525" anchor="ctr"/>
                </a:tc>
              </a:tr>
              <a:tr h="209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100" u="none" cap="none" strike="noStrike"/>
                        <a:t>4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100" u="none" cap="none" strike="noStrike"/>
                        <a:t>15</a:t>
                      </a:r>
                    </a:p>
                  </a:txBody>
                  <a:tcPr marT="9525" marB="0" marR="9525" marL="9525" anchor="ctr"/>
                </a:tc>
              </a:tr>
              <a:tr h="209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100" u="none" cap="none" strike="noStrike"/>
                        <a:t>5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100" u="none" cap="none" strike="noStrike"/>
                        <a:t>20</a:t>
                      </a:r>
                    </a:p>
                  </a:txBody>
                  <a:tcPr marT="9525" marB="0" marR="9525" marL="9525" anchor="ctr"/>
                </a:tc>
              </a:tr>
            </a:tbl>
          </a:graphicData>
        </a:graphic>
      </p:graphicFrame>
      <p:sp>
        <p:nvSpPr>
          <p:cNvPr id="116" name="Shape 116"/>
          <p:cNvSpPr txBox="1"/>
          <p:nvPr/>
        </p:nvSpPr>
        <p:spPr>
          <a:xfrm>
            <a:off x="272705" y="3086017"/>
            <a:ext cx="11919294" cy="15303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카테고리별 잠금해제 조건, 기술 레벨 수치 예시</a:t>
            </a:r>
          </a:p>
          <a:p>
            <a:pPr indent="-342900" lvl="1" marL="8001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Shape 117"/>
          <p:cNvSpPr txBox="1"/>
          <p:nvPr/>
        </p:nvSpPr>
        <p:spPr>
          <a:xfrm>
            <a:off x="2623273" y="3499516"/>
            <a:ext cx="9568727" cy="15303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1카테고리는 가장 낮은 카테고리의 연맹과학기술이 구분되어 있는 카테고리로 처음부터 획득할 수 있어야 합니다.</a:t>
            </a:r>
          </a:p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2카테고리 ~ 5카테고리는 연맹이 보유한 연맹과학기술들의 </a:t>
            </a: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기술 레벨 총합산 수치를 기준</a:t>
            </a: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으로 합니다.</a:t>
            </a:r>
            <a:b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3카테고리의 잠금해제 조건 수치인 10은 1카테고리와 2카테고리에 구분되어 있는 연맹과학기술 기술 레벨의 합산을 이야기합니다.</a:t>
            </a:r>
            <a:b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마찬가지로 4카테고리, 5카테고리는 자신보다 낮은 카테고리에 구분되어 있는 모든 연맹과학기술의 기술 레벨 합산 수치를 기준으로 합니다. </a:t>
            </a:r>
          </a:p>
        </p:txBody>
      </p:sp>
      <p:sp>
        <p:nvSpPr>
          <p:cNvPr id="118" name="Shape 118"/>
          <p:cNvSpPr txBox="1"/>
          <p:nvPr/>
        </p:nvSpPr>
        <p:spPr>
          <a:xfrm>
            <a:off x="272706" y="594797"/>
            <a:ext cx="12031744" cy="2308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과학 기술 카테고리</a:t>
            </a:r>
          </a:p>
          <a:p>
            <a:pPr indent="-342900" lvl="1" marL="8001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연맹과학기술은 1카테고리 ~ 5카테고리로 구분되어 있으며 좋은 효과를 가진 연맹과학기술은 숫자가 높은 카테고리(상위 카테고리)에 포함됩니다.</a:t>
            </a:r>
          </a:p>
          <a:p>
            <a:pPr indent="-342900" lvl="2" marL="12573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UI 에서는 카테고리가 단계로 표시됩니다.</a:t>
            </a:r>
          </a:p>
          <a:p>
            <a:pPr indent="-342900" lvl="2" marL="12573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각 카테고리에 포함되는 연맹과학기술은 UI 상단에 위치하게 되는 탭 버튼을 통해서 카테고리별로 확인할 수 있습니다. </a:t>
            </a:r>
          </a:p>
          <a:p>
            <a:pPr indent="-342900" lvl="1" marL="8001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각 카테고리는 잠금 상태로 존재하며, 잠금 상태의 카테고리에 포함되어 있는 연맹과학기술은 정보를 보는 것 외에는 다른 기능을 사용할 수 없습니다.</a:t>
            </a:r>
          </a:p>
          <a:p>
            <a:pPr indent="-342900" lvl="1" marL="8001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잠금 상태를 해제하기 위해선, 각 카테고리의 잠금 해제 조건을 만족해야 합니다.</a:t>
            </a:r>
          </a:p>
          <a:p>
            <a:pPr indent="-342900" lvl="2" marL="12573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잠금 해제 조건은 현재 연맹이 가지고 있는 연맹과학기술의 기술 레벨의 합산입니다.</a:t>
            </a:r>
          </a:p>
          <a:p>
            <a:pPr indent="-342900" lvl="1" marL="8001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Noto Sans Symbols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/>
        </p:nvSpPr>
        <p:spPr>
          <a:xfrm>
            <a:off x="272706" y="12330"/>
            <a:ext cx="5932788" cy="5824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2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기능 정의 2</a:t>
            </a:r>
          </a:p>
        </p:txBody>
      </p:sp>
      <p:cxnSp>
        <p:nvCxnSpPr>
          <p:cNvPr id="124" name="Shape 124"/>
          <p:cNvCxnSpPr/>
          <p:nvPr/>
        </p:nvCxnSpPr>
        <p:spPr>
          <a:xfrm>
            <a:off x="272706" y="523783"/>
            <a:ext cx="1821565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25" name="Shape 125"/>
          <p:cNvSpPr txBox="1"/>
          <p:nvPr/>
        </p:nvSpPr>
        <p:spPr>
          <a:xfrm>
            <a:off x="272706" y="594797"/>
            <a:ext cx="11135099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과학 기술의 레벨</a:t>
            </a:r>
          </a:p>
          <a:p>
            <a:pPr indent="-342900" lvl="1" marL="8001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연맹과학기술은 기술 레벨과 공헌 경험치를 가지고 있습니다.</a:t>
            </a:r>
          </a:p>
          <a:p>
            <a:pPr indent="-342900" lvl="1" marL="8001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Noto Sans Symbols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Noto Sans Symbols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Shape 126"/>
          <p:cNvSpPr txBox="1"/>
          <p:nvPr/>
        </p:nvSpPr>
        <p:spPr>
          <a:xfrm>
            <a:off x="272706" y="1306487"/>
            <a:ext cx="11135099" cy="1754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기술 레벨</a:t>
            </a:r>
          </a:p>
          <a:p>
            <a:pPr indent="-342900" lvl="1" marL="8001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기술 레벨은 연구 기능을 통해서 레벨 업이 가능하며, 최고 레벨을 가지고 있습니다.</a:t>
            </a:r>
          </a:p>
          <a:p>
            <a:pPr indent="-342900" lvl="1" marL="8001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기술 레벨이 높아질 수록 연맹과학기술이 가진 효과가 기술 레벨에 비례하여 상승합니다.</a:t>
            </a:r>
          </a:p>
          <a:p>
            <a:pPr indent="-342900" lvl="1" marL="8001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최고 레벨에 도달한 기술 레벨은 정보를 보는 것 외에는 다른 기능은 사용할 수 없습니다.</a:t>
            </a:r>
          </a:p>
          <a:p>
            <a:pPr indent="-342900" lvl="1" marL="8001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Noto Sans Symbols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Noto Sans Symbols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Shape 127"/>
          <p:cNvSpPr txBox="1"/>
          <p:nvPr/>
        </p:nvSpPr>
        <p:spPr>
          <a:xfrm>
            <a:off x="272706" y="2621863"/>
            <a:ext cx="11135099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공헌 경험치</a:t>
            </a:r>
          </a:p>
          <a:p>
            <a:pPr indent="-342900" lvl="1" marL="8001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공헌 경험치는 공헌 기능을 통해서 누적이 가능하며, 누적 가능한 최대 수치를 가지고 있습니다.</a:t>
            </a:r>
          </a:p>
          <a:p>
            <a:pPr indent="-342900" lvl="2" marL="12573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연맹과학기술마다 공헌 경험치를 가지고 있으며, 기술 레벨에 비례하여 누적 가능한 최대 수치가 증가합니다.</a:t>
            </a:r>
          </a:p>
          <a:p>
            <a:pPr indent="-342900" lvl="2" marL="12573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최대 수치까지 누적된 연맹과학기술에 대해서는 공헌 기능을 사용할 수 없기 때문에 공헌 경험치를 누적할 수 없습니다.</a:t>
            </a:r>
          </a:p>
          <a:p>
            <a:pPr indent="-342900" lvl="1" marL="8001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공헌 경험치가 최대 수치까지 누적된 연맹과학기술만 연구 기능을 사용할 수 있게 됩니다. 이를 연구 가능 상태라고 합니다.</a:t>
            </a:r>
          </a:p>
          <a:p>
            <a:pPr indent="-342900" lvl="1" marL="8001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연구 기능을 통해 연맹과학기술의 기술 레벨이 레벨 업한 경우, 공헌 경험치는 리셋되어 처음부터 누적해야 합니다.</a:t>
            </a:r>
          </a:p>
          <a:p>
            <a:pPr indent="-342900" lvl="2" marL="12573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기술 레벨이 최고 레벨에 도달한 경우, 공헌 경험치는 최대 수치로 유지됩니다.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/>
        </p:nvSpPr>
        <p:spPr>
          <a:xfrm>
            <a:off x="272706" y="12330"/>
            <a:ext cx="5932788" cy="5824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2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기능 정의 3</a:t>
            </a:r>
          </a:p>
        </p:txBody>
      </p:sp>
      <p:cxnSp>
        <p:nvCxnSpPr>
          <p:cNvPr id="133" name="Shape 133"/>
          <p:cNvCxnSpPr/>
          <p:nvPr/>
        </p:nvCxnSpPr>
        <p:spPr>
          <a:xfrm>
            <a:off x="272706" y="523783"/>
            <a:ext cx="1821565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34" name="Shape 134"/>
          <p:cNvSpPr txBox="1"/>
          <p:nvPr/>
        </p:nvSpPr>
        <p:spPr>
          <a:xfrm>
            <a:off x="272705" y="618027"/>
            <a:ext cx="11919294" cy="36343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연구 기능</a:t>
            </a:r>
          </a:p>
          <a:p>
            <a:pPr indent="-342900" lvl="1" marL="8001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연구 기능은 연맹의 R5, R4 등급의 연맹원들만 사용할 수 있는 기능입니다.</a:t>
            </a:r>
          </a:p>
          <a:p>
            <a:pPr indent="-342900" lvl="1" marL="8001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연구 기능은 연구 가능 상태의 연맹과학기술에 대해서만 사용할 수 있습니다.</a:t>
            </a:r>
          </a:p>
          <a:p>
            <a:pPr indent="-342900" lvl="2" marL="12573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카테고리별 연맹과학기술 목록에서 유저 액션을 통해 사용됩니다.</a:t>
            </a:r>
          </a:p>
          <a:p>
            <a:pPr indent="-342900" lvl="1" marL="8001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동시에 하나의 연맹과학기술에 대해서만 연구 기능을 사용할 수 있습니다.</a:t>
            </a:r>
          </a:p>
          <a:p>
            <a:pPr indent="-342900" lvl="1" marL="8001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연구 기능을 사용하면 정해진 시간이 지나고 연구 완료가 되어 연구를 진행한 연맹과학기술의 기술 레벨이 상승합니다.</a:t>
            </a:r>
          </a:p>
          <a:p>
            <a:pPr indent="-342900" lvl="2" marL="12573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연구 완료까지 기다려야하는 시간은 가속 아이템 또는 유저 액션을 통해 가속되지 않습니다.</a:t>
            </a:r>
          </a:p>
          <a:p>
            <a:pPr indent="-342900" lvl="1" marL="8001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연구를 통해 연맹과학기술의 기술 레벨이 상승한 경우, 기술 레벨에 비례하여 연맹과학기술의 효과가 적용됩니다.</a:t>
            </a:r>
          </a:p>
          <a:p>
            <a:pPr indent="-342900" lvl="1" marL="8001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기술 레벨이 상승하면 모든 연맹원에게 팝업을 통해 “어떤 연맹과학기술“에 대한 연구가 끝났음을 알려줍니다.</a:t>
            </a:r>
          </a:p>
          <a:p>
            <a:pPr indent="-342900" lvl="1" marL="8001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/>
        </p:nvSpPr>
        <p:spPr>
          <a:xfrm>
            <a:off x="272706" y="12330"/>
            <a:ext cx="5932788" cy="5824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2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기능 정의 4</a:t>
            </a:r>
          </a:p>
        </p:txBody>
      </p:sp>
      <p:cxnSp>
        <p:nvCxnSpPr>
          <p:cNvPr id="140" name="Shape 140"/>
          <p:cNvCxnSpPr/>
          <p:nvPr/>
        </p:nvCxnSpPr>
        <p:spPr>
          <a:xfrm>
            <a:off x="272706" y="523783"/>
            <a:ext cx="1821565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41" name="Shape 141"/>
          <p:cNvSpPr txBox="1"/>
          <p:nvPr/>
        </p:nvSpPr>
        <p:spPr>
          <a:xfrm>
            <a:off x="272705" y="529249"/>
            <a:ext cx="12058377" cy="53655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공헌</a:t>
            </a:r>
          </a:p>
          <a:p>
            <a:pPr indent="-342900" lvl="1" marL="8001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지정된 자원을 소모하여 연맹과학기술에 공헌 경험치를 누적하고, 명예 포인트, 연맹 포인트, 공헌 랭킹 포인트를 획득하는 것을 공헌이라고 합니다.</a:t>
            </a:r>
          </a:p>
          <a:p>
            <a:pPr indent="-342900" lvl="1" marL="8001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공헌은 기본 공헌, 대박 공헌, 초대박 공헌이 존재하며 각각 다른 버튼을 가지고 있습니다.</a:t>
            </a:r>
          </a:p>
          <a:p>
            <a:pPr indent="-342900" lvl="2" marL="12573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각 버튼마다 누적하는 공헌 경험치, 획득하는 명예 포인트, 연맹 포인트, 공헌 랭킹 포인트가 모두 다릅니다.</a:t>
            </a:r>
            <a:b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기본 공헌 : 데이터 테이블에 명시된 수치만큼 공헌 경험치를 누적하고 명예, 연맹 포인트 및 공헌 랭킹 포인트를 획득합니다.</a:t>
            </a:r>
            <a:b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대박 공헌 : 기본 공헌이 누적, 획득하는 수치의 5배만큼을 누적, 획득합니다.</a:t>
            </a:r>
            <a:b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초대박 공헌 : 기본 공헌이 누적, 획득하는 수치의 25배만큼을 누적, 획득합니다</a:t>
            </a:r>
          </a:p>
          <a:p>
            <a:pPr indent="-342900" lvl="2" marL="12573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공헌 경험치 : 슬롯별 공헌을 진행할 때, 데이터 테이블에 명시된 수치만큼 연맹과학기술에 누적되는 수치입니다.</a:t>
            </a:r>
            <a:b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명예 포인트 : 슬롯별 공헌을 진행할 때, 데이터 테이블에 명시된 수치만큼 유저가 획득하는 수치입니다.</a:t>
            </a:r>
            <a:b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포인트 : 유저가 획득하는 명예 포인트 수치만큼 연맹이 획득하는 수치입니다.</a:t>
            </a:r>
            <a:b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공헌 랭킹 포인트 : 슬롯별 공헌을 진행하여 연맹과학기술에 누적되는 수치만큼 일간, 주간, 히스토리 3개 타입에 각각 누적되는 수치입니다.</a:t>
            </a:r>
            <a:b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명예 랭킹 포인트 : 슬롯별 공헌을 진행하여 연맹과학기술에 누적되는 수치만큼 일간, 주간, 히스토리 3개 타입에 각각 누적되는 수치입니다.</a:t>
            </a:r>
          </a:p>
          <a:p>
            <a:pPr indent="-342900" lvl="1" marL="8001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기본 공헌 버튼은 항상 활성화 상태를 유지하며, 대박 공헌, 초대박 공헌 버튼은 3개의 공헌 버튼을 통해 공헌이 진행될 때마다 확률적으로 활성화 상태가 됩니다.</a:t>
            </a:r>
          </a:p>
          <a:p>
            <a:pPr indent="-342900" lvl="1" marL="8001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활성화 상태의 대박 공헌, 초대박 공헌 버튼을 통해 공헌을 1회 진행하면 해당 버튼은 비활성화 상태로 돌아갑니다.</a:t>
            </a:r>
          </a:p>
          <a:p>
            <a:pPr indent="-342900" lvl="2" marL="12573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대박 공헌, 초대박 공헌 버튼이 활성화 상태일 때, 기본 공헌 버튼으로 공헌을 5회 진행하면 활성화 상태의 대박, 초대박 공헌 버튼은 비활성화 상태가 </a:t>
            </a:r>
            <a:b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됩니다.</a:t>
            </a:r>
          </a:p>
          <a:p>
            <a:pPr indent="-342900" lvl="2" marL="12573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활성화 상태의 대박 공헌, 초대박 공헌 버튼을 통해 공헌을 진행했을 때, 확률적으로 다시 활성화 상태가 적용될 수 있습니다.</a:t>
            </a:r>
          </a:p>
          <a:p>
            <a:pPr indent="-342900" lvl="2" marL="12573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대박 공헌, 초대박 공헌 버튼의 활성화 상태는 유저가 게임에 재접속을 할 때에도 유지되어야 합니다.</a:t>
            </a:r>
          </a:p>
          <a:p>
            <a:pPr indent="-342900" lvl="1" marL="8001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대박 공헌, 초대박 공헌 버튼은 활성화 상태가 될 때, 확률적으로 공헌에 필요한 자원이 크라운으로 지정될 수 있습니다.</a:t>
            </a:r>
          </a:p>
          <a:p>
            <a:pPr indent="-342900" lvl="1" marL="8001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Noto Sans Symbols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/>
        </p:nvSpPr>
        <p:spPr>
          <a:xfrm>
            <a:off x="272706" y="12330"/>
            <a:ext cx="5932788" cy="5824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2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기능 정의 5</a:t>
            </a:r>
          </a:p>
        </p:txBody>
      </p:sp>
      <p:cxnSp>
        <p:nvCxnSpPr>
          <p:cNvPr id="147" name="Shape 147"/>
          <p:cNvCxnSpPr/>
          <p:nvPr/>
        </p:nvCxnSpPr>
        <p:spPr>
          <a:xfrm>
            <a:off x="272706" y="523783"/>
            <a:ext cx="1821565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48" name="Shape 148"/>
          <p:cNvSpPr txBox="1"/>
          <p:nvPr/>
        </p:nvSpPr>
        <p:spPr>
          <a:xfrm>
            <a:off x="272705" y="4342321"/>
            <a:ext cx="11919294" cy="23239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추천 기능</a:t>
            </a:r>
          </a:p>
          <a:p>
            <a:pPr indent="-342900" lvl="1" marL="8001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추천 기능은 R5, R4 등급의 연맹원만 사용할 수 있는 기능입니다.</a:t>
            </a:r>
          </a:p>
          <a:p>
            <a:pPr indent="-342900" lvl="1" marL="8001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연맹과학기술 하나를 선택했을 때, 호출되는 팝업에서 유저액션을 통해 사용할 수 있습니다.</a:t>
            </a:r>
          </a:p>
          <a:p>
            <a:pPr indent="-342900" lvl="8" marL="8001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공헌 경험치가 최대 수치까지 누적되어 있거나, 기술 레벨이 최대 레벨인 연맹과학기술에는 사용할 수 없습니다.</a:t>
            </a:r>
          </a:p>
          <a:p>
            <a:pPr indent="-342900" lvl="8" marL="8001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추천 기능을 사용한 연맹과학기술은 카테고리별 연맹과학기술 목록 화면에서 “추천”이 표시되며 목록의 가장 상단으로 올라됩니다.</a:t>
            </a:r>
          </a:p>
          <a:p>
            <a:pPr indent="-342900" lvl="8" marL="8001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추천은 모든 카테고리의 연맹과학기술 중에서 최대 2개의 연맹과학기술에만 표시할 수 있습니다.</a:t>
            </a:r>
          </a:p>
          <a:p>
            <a:pPr indent="-342900" lvl="6" marL="8001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“추천” 표시가 되어있는 연맹과학기술의 공헌 경험치가 최대 수치까지 누적되면 “추천“표시가 사라집니다.</a:t>
            </a:r>
          </a:p>
          <a:p>
            <a:pPr indent="-342900" lvl="6" marL="8001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“추천“ 표시가 되어있는 연맹과학기술을 선택하여 출력되는 팝업에서 유저액션을 통해 “추천“ 표시를 지울 수 있습니다.</a:t>
            </a:r>
          </a:p>
        </p:txBody>
      </p:sp>
      <p:sp>
        <p:nvSpPr>
          <p:cNvPr id="149" name="Shape 149"/>
          <p:cNvSpPr/>
          <p:nvPr/>
        </p:nvSpPr>
        <p:spPr>
          <a:xfrm>
            <a:off x="272706" y="2835286"/>
            <a:ext cx="11919294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공헌 쿨타임</a:t>
            </a:r>
          </a:p>
          <a:p>
            <a:pPr indent="-342900" lvl="1" marL="8001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공헌을 사용할 때마다 정해진 수치만큼 쿨타임이 누적되며 누적된 쿨타임이 기준 수치를 넘어가면 쿨타임이 모두 감소할 때까지 공헌을 사용할 수 없습니다.</a:t>
            </a:r>
          </a:p>
          <a:p>
            <a:pPr indent="-342900" lvl="2" marL="12573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누적된 쿨타임은 남은 쿨타임만큼의 크라운을 사용하여 언제든 모두 감소시킬 수 있습니다.</a:t>
            </a:r>
          </a:p>
          <a:p>
            <a:pPr indent="-342900" lvl="2" marL="12573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쿨타임이 누적되어 있어도 기준 수치를 넘긴적이 없다면 공헌을 계속 사용할 수 있습니다.</a:t>
            </a:r>
          </a:p>
          <a:p>
            <a:pPr indent="-342900" lvl="1" marL="8001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연맹에 가입하거나, 연맹을 창설한 후에는 일정 시간이 지나기 전까지 공헌 기능을 사용할 수 없습니다.</a:t>
            </a:r>
          </a:p>
        </p:txBody>
      </p:sp>
      <p:sp>
        <p:nvSpPr>
          <p:cNvPr id="150" name="Shape 150"/>
          <p:cNvSpPr txBox="1"/>
          <p:nvPr/>
        </p:nvSpPr>
        <p:spPr>
          <a:xfrm>
            <a:off x="272705" y="532660"/>
            <a:ext cx="12058377" cy="2529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공헌 사용 시, 소모되는 자원 종류와 수치</a:t>
            </a:r>
          </a:p>
          <a:p>
            <a:pPr indent="-342900" lvl="1" marL="8001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연맹과학기술마다 공헌을 사용할 때 요구하는 자원의 종류가 다르며, 카테고리마다 자원의 소모 값이 다릅니다.</a:t>
            </a:r>
          </a:p>
          <a:p>
            <a:pPr indent="-342900" lvl="1" marL="8001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공헌을 사용할 때, 요구하는 자원은 일정 시간마다 확률에 의해 변경되며 시간은 GameConst 에 명시된 수치를 기준으로 합니다.</a:t>
            </a:r>
          </a:p>
          <a:p>
            <a:pPr indent="-342900" lvl="2" marL="12573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변경되는 자원은 카테고리마다 등장하지 않는 자원이 있을 수 있습니다.</a:t>
            </a:r>
          </a:p>
          <a:p>
            <a:pPr indent="-342900" lvl="2" marL="12573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요구하는 자원의 변경은 연맹과학기술별로 진행됩니다</a:t>
            </a:r>
          </a:p>
          <a:p>
            <a:pPr indent="-342900" lvl="1" marL="8001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대박 공헌, 초대박 공헌은 연맹과학기술이 요구하는 자원의 종류, 수치와는 별개로 버튼이 활성화 될 때, 확률에 의해 크라운을 요구할 수 있습니다.</a:t>
            </a:r>
          </a:p>
          <a:p>
            <a:pPr indent="-342900" lvl="2" marL="12573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 확률로 생긴 크라운의 소모 값은 모든 카테고리가 같은 수치를 갖습니다.</a:t>
            </a:r>
          </a:p>
          <a:p>
            <a:pPr indent="-342900" lvl="1" marL="8001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유저가 연맹과학기술의 요구 자원 종류 변경 시간에 UI에 존재할 때는 공헌을 1회 진행하거나, 화면에 다시 진입했을 때 진행합니다.</a:t>
            </a:r>
            <a:b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</a:p>
          <a:p>
            <a:pPr indent="-342900" lvl="2" marL="12573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