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im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regular.fntdata"/><Relationship Id="rId25" Type="http://schemas.openxmlformats.org/officeDocument/2006/relationships/slide" Target="slides/slide21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10.jp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5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066800" y="1122362"/>
            <a:ext cx="1005839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연맹_시스템 메일 1.1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승인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231" name="Shape 231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축하 합니다.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연맹에 성공적으로 가입 되었습니다.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앞으로 연맹의 동료영주님들과 함께 위대한 제국을 건설해 보세요.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8" name="Shape 2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9" name="Shape 239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40" name="Shape 240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242" name="Shape 242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247" name="Shape 247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258" name="Shape 258"/>
          <p:cNvCxnSpPr>
            <a:stCxn id="257" idx="1"/>
            <a:endCxn id="235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8479932" y="1483508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승인된 연맹의 이름과 연맹 깃발을 표기 한다.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479932" y="257914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승인에 대한 텍스트</a:t>
            </a:r>
          </a:p>
        </p:txBody>
      </p:sp>
      <p:cxnSp>
        <p:nvCxnSpPr>
          <p:cNvPr id="261" name="Shape 261"/>
          <p:cNvCxnSpPr>
            <a:stCxn id="259" idx="1"/>
          </p:cNvCxnSpPr>
          <p:nvPr/>
        </p:nvCxnSpPr>
        <p:spPr>
          <a:xfrm flipH="1">
            <a:off x="6662832" y="1617648"/>
            <a:ext cx="1817100" cy="134099"/>
          </a:xfrm>
          <a:prstGeom prst="bentConnector3">
            <a:avLst>
              <a:gd fmla="val 2098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60" idx="1"/>
          </p:cNvCxnSpPr>
          <p:nvPr/>
        </p:nvCxnSpPr>
        <p:spPr>
          <a:xfrm flipH="1">
            <a:off x="7388532" y="2713281"/>
            <a:ext cx="1091400" cy="2739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3" name="Shape 263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264" name="Shape 264"/>
          <p:cNvCxnSpPr>
            <a:stCxn id="263" idx="1"/>
            <a:endCxn id="253" idx="3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거절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273" name="Shape 27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Shape 27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76" name="Shape 276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연맹에 가입하지 못하였습니다.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함께할 다른 연맹을 찾아 보세요.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278" name="Shape 278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0" name="Shape 2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1" name="Shape 28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82" name="Shape 28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284" name="Shape 28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Shape 28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289" name="Shape 28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295" name="Shape 29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300" name="Shape 300"/>
          <p:cNvCxnSpPr>
            <a:stCxn id="299" idx="1"/>
            <a:endCxn id="277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>
            <a:off x="8479932" y="1483508"/>
            <a:ext cx="3612257" cy="494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승인이 거절 된 연맹의 이름과 연맹 깃발을 표기 한다.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479932" y="257914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거절에 대한 텍스트</a:t>
            </a:r>
          </a:p>
        </p:txBody>
      </p:sp>
      <p:cxnSp>
        <p:nvCxnSpPr>
          <p:cNvPr id="303" name="Shape 303"/>
          <p:cNvCxnSpPr>
            <a:stCxn id="301" idx="1"/>
          </p:cNvCxnSpPr>
          <p:nvPr/>
        </p:nvCxnSpPr>
        <p:spPr>
          <a:xfrm flipH="1">
            <a:off x="6662832" y="1730605"/>
            <a:ext cx="1817100" cy="213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4" name="Shape 304"/>
          <p:cNvCxnSpPr>
            <a:stCxn id="302" idx="1"/>
          </p:cNvCxnSpPr>
          <p:nvPr/>
        </p:nvCxnSpPr>
        <p:spPr>
          <a:xfrm rot="10800000">
            <a:off x="6976932" y="2579181"/>
            <a:ext cx="1503000" cy="1341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07" name="Shape 307"/>
          <p:cNvCxnSpPr>
            <a:stCxn id="306" idx="1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306" idx="1"/>
            <a:endCxn id="305" idx="3"/>
          </p:cNvCxnSpPr>
          <p:nvPr/>
        </p:nvCxnSpPr>
        <p:spPr>
          <a:xfrm rot="10800000">
            <a:off x="6599142" y="3652025"/>
            <a:ext cx="1980600" cy="2064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초대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Shape 316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317" name="Shape 317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0" name="Shape 320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[초대한 영주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님이</a:t>
              </a: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연맹으로 영주님을 초대하셨습니다.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연맹과 함께 힘을 합쳐 위대한 제국을 만들어 보세요.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322" name="Shape 322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4" name="Shape 3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5" name="Shape 325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26" name="Shape 326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328" name="Shape 328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333" name="Shape 333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344" name="Shape 344"/>
          <p:cNvCxnSpPr>
            <a:stCxn id="343" idx="1"/>
            <a:endCxn id="321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/>
        </p:nvSpPr>
        <p:spPr>
          <a:xfrm>
            <a:off x="8479932" y="1483508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승인된 연맹의 이름과 연맹 깃발을 표기 한다.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8579742" y="3447332"/>
            <a:ext cx="3612257" cy="49035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곧바로 해당 연맹에 가입하게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처리 후 연맹 페이지로 이동 한다.</a:t>
            </a:r>
          </a:p>
        </p:txBody>
      </p:sp>
      <p:cxnSp>
        <p:nvCxnSpPr>
          <p:cNvPr id="347" name="Shape 347"/>
          <p:cNvCxnSpPr>
            <a:stCxn id="345" idx="1"/>
          </p:cNvCxnSpPr>
          <p:nvPr/>
        </p:nvCxnSpPr>
        <p:spPr>
          <a:xfrm flipH="1">
            <a:off x="6662832" y="1617648"/>
            <a:ext cx="1817100" cy="134099"/>
          </a:xfrm>
          <a:prstGeom prst="bentConnector3">
            <a:avLst>
              <a:gd fmla="val 2098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46" idx="1"/>
          </p:cNvCxnSpPr>
          <p:nvPr/>
        </p:nvCxnSpPr>
        <p:spPr>
          <a:xfrm flipH="1">
            <a:off x="6599142" y="3692508"/>
            <a:ext cx="1980600" cy="1548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5716933" y="3638007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하기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18131" y="192429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초대한 영주 이름,  초대 한 연맹 이름을 표시한다.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[초대한 영주의 닉네임]</a:t>
            </a:r>
          </a:p>
        </p:txBody>
      </p:sp>
      <p:cxnSp>
        <p:nvCxnSpPr>
          <p:cNvPr id="352" name="Shape 352"/>
          <p:cNvCxnSpPr>
            <a:stCxn id="350" idx="3"/>
          </p:cNvCxnSpPr>
          <p:nvPr/>
        </p:nvCxnSpPr>
        <p:spPr>
          <a:xfrm>
            <a:off x="4030388" y="2058431"/>
            <a:ext cx="568800" cy="3930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54" name="Shape 354"/>
          <p:cNvCxnSpPr>
            <a:stCxn id="353" idx="1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초대 거절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Shape 36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363" name="Shape 36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영주님과 함께 하지 못해 죄송합니다.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영주님과  연맹의 승리를 기원 하도록 하겠습니다.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368" name="Shape 368"/>
            <p:cNvGrpSpPr/>
            <p:nvPr/>
          </p:nvGrpSpPr>
          <p:grpSpPr>
            <a:xfrm>
              <a:off x="5807467" y="1137704"/>
              <a:ext cx="719999" cy="719999"/>
              <a:chOff x="2382816" y="2270197"/>
              <a:chExt cx="719999" cy="719999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0" name="Shape 370"/>
              <p:cNvPicPr preferRelativeResize="0"/>
              <p:nvPr/>
            </p:nvPicPr>
            <p:blipFill rotWithShape="1">
              <a:blip r:embed="rId4">
                <a:alphaModFix/>
              </a:blip>
              <a:srcRect b="52126" l="25200" r="23397" t="13021"/>
              <a:stretch/>
            </p:blipFill>
            <p:spPr>
              <a:xfrm>
                <a:off x="2402902" y="2274663"/>
                <a:ext cx="672098" cy="706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1" name="Shape 37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72" name="Shape 37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374" name="Shape 37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Shape 37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379" name="Shape 37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261596" y="1949730"/>
            <a:ext cx="1838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[거절한 영주 닉네임]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[거절한 영주의 닉네임]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8579742" y="5582485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91" name="Shape 391"/>
          <p:cNvCxnSpPr>
            <a:stCxn id="390" idx="1"/>
          </p:cNvCxnSpPr>
          <p:nvPr/>
        </p:nvCxnSpPr>
        <p:spPr>
          <a:xfrm flipH="1">
            <a:off x="7858842" y="5748133"/>
            <a:ext cx="720900" cy="445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2" name="Shape 392"/>
          <p:cNvSpPr txBox="1"/>
          <p:nvPr/>
        </p:nvSpPr>
        <p:spPr>
          <a:xfrm>
            <a:off x="8302850" y="1336841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초대했던 영주의 닉네임과 프로필 사진을 보여 준다.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6753950" y="1502489"/>
            <a:ext cx="1548900" cy="143399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/>
        </p:nvSpPr>
        <p:spPr>
          <a:xfrm>
            <a:off x="8328028" y="2300426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거절 텍스트, 지정된 텍스트가 발송 된다.</a:t>
            </a:r>
          </a:p>
        </p:txBody>
      </p:sp>
      <p:cxnSp>
        <p:nvCxnSpPr>
          <p:cNvPr id="395" name="Shape 395"/>
          <p:cNvCxnSpPr>
            <a:stCxn id="394" idx="1"/>
          </p:cNvCxnSpPr>
          <p:nvPr/>
        </p:nvCxnSpPr>
        <p:spPr>
          <a:xfrm flipH="1">
            <a:off x="7649128" y="2466075"/>
            <a:ext cx="678900" cy="2778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6" name="Shape 396"/>
          <p:cNvSpPr/>
          <p:nvPr/>
        </p:nvSpPr>
        <p:spPr>
          <a:xfrm>
            <a:off x="131635" y="109236"/>
            <a:ext cx="11881319" cy="6575506"/>
          </a:xfrm>
          <a:prstGeom prst="rect">
            <a:avLst/>
          </a:prstGeom>
          <a:solidFill>
            <a:srgbClr val="FF0000">
              <a:alpha val="69803"/>
            </a:srgb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맹주 변경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05" name="Shape 40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08" name="Shape 408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제가 연맹의 새로운 맹주가 되었습니다.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앞으로 저를 도와 위대한 제국을 만들어 가길 바랍니다.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807467" y="1137704"/>
              <a:ext cx="719999" cy="719999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Shape 41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12" name="Shape 41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14" name="Shape 41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19" name="Shape 41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217703" y="1943975"/>
            <a:ext cx="1838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[새로운 맹주 닉네임]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[새로운 맹주 닉네임]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8507796" y="5582485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 바뀐 맹주에게 개인메일을 보낼 수 있는 페이지로 연결 된다.</a:t>
            </a:r>
          </a:p>
        </p:txBody>
      </p:sp>
      <p:cxnSp>
        <p:nvCxnSpPr>
          <p:cNvPr id="432" name="Shape 432"/>
          <p:cNvCxnSpPr>
            <a:stCxn id="431" idx="1"/>
          </p:cNvCxnSpPr>
          <p:nvPr/>
        </p:nvCxnSpPr>
        <p:spPr>
          <a:xfrm flipH="1">
            <a:off x="7786896" y="5794022"/>
            <a:ext cx="720900" cy="399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맹주의 닉네임과 프로필 사진을 보여 준다.</a:t>
            </a:r>
          </a:p>
        </p:txBody>
      </p:sp>
      <p:cxnSp>
        <p:nvCxnSpPr>
          <p:cNvPr id="434" name="Shape 434"/>
          <p:cNvCxnSpPr>
            <a:stCxn id="433" idx="1"/>
          </p:cNvCxnSpPr>
          <p:nvPr/>
        </p:nvCxnSpPr>
        <p:spPr>
          <a:xfrm flipH="1">
            <a:off x="6575796" y="1669765"/>
            <a:ext cx="1932000" cy="116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8507796" y="2741396"/>
            <a:ext cx="3612257" cy="617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맹주에 대한 텍스트는 지정된 텍스트로 고정한다.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지정된 텍스트는 데이터 파일에 정의 한다. </a:t>
            </a:r>
          </a:p>
        </p:txBody>
      </p:sp>
      <p:cxnSp>
        <p:nvCxnSpPr>
          <p:cNvPr id="436" name="Shape 436"/>
          <p:cNvCxnSpPr>
            <a:stCxn id="435" idx="1"/>
          </p:cNvCxnSpPr>
          <p:nvPr/>
        </p:nvCxnSpPr>
        <p:spPr>
          <a:xfrm rot="10800000">
            <a:off x="7583796" y="2654271"/>
            <a:ext cx="924000" cy="395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연맹레벨 상승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45" name="Shape 44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48" name="Shape 448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50" name="Shape 450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52" name="Shape 452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Shape 456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57" name="Shape 457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463" name="Shape 463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465450" y="2355847"/>
            <a:ext cx="3402003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연맹 권한 레벨을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로 조정하였습니다.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 더욱 많은 공헌을 하시길 바랍니다</a:t>
            </a: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sp>
        <p:nvSpPr>
          <p:cNvPr id="468" name="Shape 468"/>
          <p:cNvSpPr/>
          <p:nvPr/>
        </p:nvSpPr>
        <p:spPr>
          <a:xfrm>
            <a:off x="5217703" y="1943975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레벨을 변동 시킨 사람의 닉네임과 프로필 사진을 보여준다.</a:t>
            </a:r>
          </a:p>
        </p:txBody>
      </p:sp>
      <p:cxnSp>
        <p:nvCxnSpPr>
          <p:cNvPr id="471" name="Shape 471"/>
          <p:cNvCxnSpPr>
            <a:stCxn id="470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2" name="Shape 472"/>
          <p:cNvSpPr txBox="1"/>
          <p:nvPr/>
        </p:nvSpPr>
        <p:spPr>
          <a:xfrm>
            <a:off x="8507796" y="2569141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변동에 대한 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473" name="Shape 473"/>
          <p:cNvCxnSpPr>
            <a:stCxn id="472" idx="1"/>
          </p:cNvCxnSpPr>
          <p:nvPr/>
        </p:nvCxnSpPr>
        <p:spPr>
          <a:xfrm rot="10800000">
            <a:off x="7727196" y="2800972"/>
            <a:ext cx="780600" cy="735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8571902" y="5808012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연맹 레벨을 변동시킨 유저에게 개인 메일을 보낼 수 있다.</a:t>
            </a:r>
          </a:p>
        </p:txBody>
      </p:sp>
      <p:cxnSp>
        <p:nvCxnSpPr>
          <p:cNvPr id="475" name="Shape 475"/>
          <p:cNvCxnSpPr>
            <a:stCxn id="474" idx="1"/>
            <a:endCxn id="463" idx="3"/>
          </p:cNvCxnSpPr>
          <p:nvPr/>
        </p:nvCxnSpPr>
        <p:spPr>
          <a:xfrm flipH="1">
            <a:off x="7858802" y="6113343"/>
            <a:ext cx="713100" cy="801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연맹레벨 강등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84" name="Shape 484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488" name="Shape 488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89" name="Shape 489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91" name="Shape 491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Shape 495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96" name="Shape 496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465450" y="2355847"/>
            <a:ext cx="3402003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연맹 권한 레벨을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로 조정하였습니다.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실망하지 마시고 계속 노력하시길 바랍니다.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[탈퇴 시킨 영주 닉네임]</a:t>
            </a:r>
          </a:p>
        </p:txBody>
      </p:sp>
      <p:sp>
        <p:nvSpPr>
          <p:cNvPr id="507" name="Shape 507"/>
          <p:cNvSpPr/>
          <p:nvPr/>
        </p:nvSpPr>
        <p:spPr>
          <a:xfrm>
            <a:off x="5217703" y="1943975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레벨을 변동 시킨 사람의 닉네임과 프로필 사진을 보여준다.</a:t>
            </a:r>
          </a:p>
        </p:txBody>
      </p:sp>
      <p:cxnSp>
        <p:nvCxnSpPr>
          <p:cNvPr id="510" name="Shape 510"/>
          <p:cNvCxnSpPr>
            <a:stCxn id="509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8507796" y="2569141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변동에 대한 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512" name="Shape 512"/>
          <p:cNvCxnSpPr>
            <a:stCxn id="511" idx="1"/>
          </p:cNvCxnSpPr>
          <p:nvPr/>
        </p:nvCxnSpPr>
        <p:spPr>
          <a:xfrm rot="10800000">
            <a:off x="7727196" y="2800972"/>
            <a:ext cx="780600" cy="735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8571902" y="5808012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연맹 레벨을 변동시킨 유저에게 개인 메일을 보낼 수 있다.</a:t>
            </a:r>
          </a:p>
        </p:txBody>
      </p:sp>
      <p:cxnSp>
        <p:nvCxnSpPr>
          <p:cNvPr id="514" name="Shape 514"/>
          <p:cNvCxnSpPr>
            <a:stCxn id="513" idx="1"/>
          </p:cNvCxnSpPr>
          <p:nvPr/>
        </p:nvCxnSpPr>
        <p:spPr>
          <a:xfrm flipH="1">
            <a:off x="7858802" y="6113343"/>
            <a:ext cx="713100" cy="801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강제 탈퇴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523" name="Shape 52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Shape 52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26" name="Shape 526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527" name="Shape 527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28" name="Shape 528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530" name="Shape 530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Shape 534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535" name="Shape 535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41" name="Shape 541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465450" y="2355847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 활동이 저조하여 연맹에서 강제 퇴출 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앞으로의 전쟁에서 영주님의 승리를 기원하겠습니다.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sp>
        <p:nvSpPr>
          <p:cNvPr id="546" name="Shape 546"/>
          <p:cNvSpPr/>
          <p:nvPr/>
        </p:nvSpPr>
        <p:spPr>
          <a:xfrm>
            <a:off x="5083235" y="1946339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[탈퇴 시킨 영주 닉네임]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탈퇴 시킨 영주의 닉네임과 프로필 사진을 보여준다.</a:t>
            </a:r>
          </a:p>
        </p:txBody>
      </p:sp>
      <p:cxnSp>
        <p:nvCxnSpPr>
          <p:cNvPr id="550" name="Shape 550"/>
          <p:cNvCxnSpPr>
            <a:stCxn id="549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1" name="Shape 551"/>
          <p:cNvSpPr txBox="1"/>
          <p:nvPr/>
        </p:nvSpPr>
        <p:spPr>
          <a:xfrm>
            <a:off x="8507796" y="25691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552" name="Shape 552"/>
          <p:cNvCxnSpPr>
            <a:stCxn id="551" idx="1"/>
          </p:cNvCxnSpPr>
          <p:nvPr/>
        </p:nvCxnSpPr>
        <p:spPr>
          <a:xfrm flipH="1">
            <a:off x="7727196" y="2767381"/>
            <a:ext cx="780600" cy="33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3" name="Shape 553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탈퇴시킨 유저에게 개인 메일을 보낼 수 있다.</a:t>
            </a:r>
          </a:p>
        </p:txBody>
      </p:sp>
      <p:cxnSp>
        <p:nvCxnSpPr>
          <p:cNvPr id="554" name="Shape 554"/>
          <p:cNvCxnSpPr>
            <a:stCxn id="553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5" name="Shape 555"/>
          <p:cNvSpPr txBox="1"/>
          <p:nvPr/>
        </p:nvSpPr>
        <p:spPr>
          <a:xfrm>
            <a:off x="251780" y="34427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가입이 가능한 연맹 리스트 UI로 연결 시켜 준다.</a:t>
            </a:r>
          </a:p>
        </p:txBody>
      </p:sp>
      <p:cxnSp>
        <p:nvCxnSpPr>
          <p:cNvPr id="556" name="Shape 556"/>
          <p:cNvCxnSpPr>
            <a:stCxn id="555" idx="3"/>
            <a:endCxn id="548" idx="1"/>
          </p:cNvCxnSpPr>
          <p:nvPr/>
        </p:nvCxnSpPr>
        <p:spPr>
          <a:xfrm>
            <a:off x="3864037" y="3640980"/>
            <a:ext cx="1852800" cy="11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공헌 랭킹(1)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Shape 56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565" name="Shape 56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7" name="Shape 56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68" name="Shape 568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571" name="Shape 571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Shape 575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576" name="Shape 576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82" name="Shape 582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434332" y="1216170"/>
            <a:ext cx="3402003" cy="3162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이번 주 공헌 랭킹 탑 3를 발표하겠습니다.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 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 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축하드립니다!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연맹발전에 지대한 공헌을 해주셔서 일정량의 물자를 보너스로 지급해 드립니다.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영주님들도 활약해 주시기 바랍니다.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공헌랭킹 보너스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 :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 :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</a:t>
            </a:r>
          </a:p>
        </p:txBody>
      </p:sp>
      <p:sp>
        <p:nvSpPr>
          <p:cNvPr id="587" name="Shape 587"/>
          <p:cNvSpPr/>
          <p:nvPr/>
        </p:nvSpPr>
        <p:spPr>
          <a:xfrm>
            <a:off x="5633807" y="4327755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하러 가기</a:t>
            </a:r>
          </a:p>
        </p:txBody>
      </p:sp>
      <p:sp>
        <p:nvSpPr>
          <p:cNvPr id="588" name="Shape 588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507796" y="1458228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공헌 랭킹 수여자들을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보너스는 테이블로 지정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여맹 공헌 랭킹 텍스트는 지정된 텍스트로 한다.</a:t>
            </a:r>
          </a:p>
        </p:txBody>
      </p:sp>
      <p:cxnSp>
        <p:nvCxnSpPr>
          <p:cNvPr id="590" name="Shape 590"/>
          <p:cNvCxnSpPr>
            <a:stCxn id="589" idx="1"/>
          </p:cNvCxnSpPr>
          <p:nvPr/>
        </p:nvCxnSpPr>
        <p:spPr>
          <a:xfrm flipH="1">
            <a:off x="6779196" y="1803199"/>
            <a:ext cx="1728600" cy="78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1" name="Shape 591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592" name="Shape 592"/>
          <p:cNvCxnSpPr>
            <a:stCxn id="591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3" name="Shape 593"/>
          <p:cNvSpPr/>
          <p:nvPr/>
        </p:nvSpPr>
        <p:spPr>
          <a:xfrm>
            <a:off x="154221" y="610654"/>
            <a:ext cx="609600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순위에 들지 못한 연맹원에게 보내지는 연맹 공지 메일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랭킹]이란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595" name="Shape 595"/>
          <p:cNvCxnSpPr>
            <a:stCxn id="594" idx="1"/>
            <a:endCxn id="568" idx="3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6" name="Shape 596"/>
          <p:cNvCxnSpPr>
            <a:stCxn id="594" idx="1"/>
            <a:endCxn id="586" idx="0"/>
          </p:cNvCxnSpPr>
          <p:nvPr/>
        </p:nvCxnSpPr>
        <p:spPr>
          <a:xfrm flipH="1">
            <a:off x="5519421" y="658991"/>
            <a:ext cx="2978700" cy="2241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7" name="Shape 597"/>
          <p:cNvSpPr txBox="1"/>
          <p:nvPr/>
        </p:nvSpPr>
        <p:spPr>
          <a:xfrm>
            <a:off x="8498121" y="4018789"/>
            <a:ext cx="3612257" cy="3218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과학기술 연구 Ui로 연결 된다.</a:t>
            </a:r>
          </a:p>
        </p:txBody>
      </p:sp>
      <p:cxnSp>
        <p:nvCxnSpPr>
          <p:cNvPr id="598" name="Shape 598"/>
          <p:cNvCxnSpPr>
            <a:stCxn id="597" idx="1"/>
            <a:endCxn id="587" idx="0"/>
          </p:cNvCxnSpPr>
          <p:nvPr/>
        </p:nvCxnSpPr>
        <p:spPr>
          <a:xfrm flipH="1">
            <a:off x="6167421" y="4179721"/>
            <a:ext cx="2330700" cy="14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공헌 랭킹(2)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607" name="Shape 607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Shape 609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10" name="Shape 610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613" name="Shape 613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618" name="Shape 618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434332" y="1216170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 드립니다!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영주님께서 이번 주 연맹공헌에서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[순위]</a:t>
            </a: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위를 하셨습니다.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연맹발전에 지대한 공헌을 해주셔서 감사 드립니다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</a:t>
            </a:r>
          </a:p>
        </p:txBody>
      </p:sp>
      <p:sp>
        <p:nvSpPr>
          <p:cNvPr id="629" name="Shape 629"/>
          <p:cNvSpPr/>
          <p:nvPr/>
        </p:nvSpPr>
        <p:spPr>
          <a:xfrm>
            <a:off x="5624403" y="4146767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</a:t>
            </a:r>
          </a:p>
        </p:txBody>
      </p:sp>
      <p:sp>
        <p:nvSpPr>
          <p:cNvPr id="630" name="Shape 630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631" name="Shape 631"/>
          <p:cNvSpPr/>
          <p:nvPr/>
        </p:nvSpPr>
        <p:spPr>
          <a:xfrm>
            <a:off x="4520301" y="2059524"/>
            <a:ext cx="3288670" cy="1974472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59595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Shape 632"/>
          <p:cNvGrpSpPr/>
          <p:nvPr/>
        </p:nvGrpSpPr>
        <p:grpSpPr>
          <a:xfrm>
            <a:off x="4658654" y="2114366"/>
            <a:ext cx="1300298" cy="489902"/>
            <a:chOff x="2483058" y="4162423"/>
            <a:chExt cx="1300298" cy="489902"/>
          </a:xfrm>
        </p:grpSpPr>
        <p:sp>
          <p:nvSpPr>
            <p:cNvPr id="633" name="Shape 633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6367643" y="2114366"/>
            <a:ext cx="1300298" cy="489902"/>
            <a:chOff x="2483058" y="4162423"/>
            <a:chExt cx="1300298" cy="489902"/>
          </a:xfrm>
        </p:grpSpPr>
        <p:sp>
          <p:nvSpPr>
            <p:cNvPr id="637" name="Shape 637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39" name="Shape 639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4658654" y="2691322"/>
            <a:ext cx="1300298" cy="489902"/>
            <a:chOff x="2483058" y="4162423"/>
            <a:chExt cx="1300298" cy="489902"/>
          </a:xfrm>
        </p:grpSpPr>
        <p:sp>
          <p:nvSpPr>
            <p:cNvPr id="641" name="Shape 641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6367643" y="2691322"/>
            <a:ext cx="1300298" cy="489902"/>
            <a:chOff x="2483058" y="4162423"/>
            <a:chExt cx="1300298" cy="489902"/>
          </a:xfrm>
        </p:grpSpPr>
        <p:sp>
          <p:nvSpPr>
            <p:cNvPr id="645" name="Shape 645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4658654" y="3252368"/>
            <a:ext cx="1300298" cy="845723"/>
            <a:chOff x="2483058" y="4162423"/>
            <a:chExt cx="1300298" cy="845723"/>
          </a:xfrm>
        </p:grpSpPr>
        <p:sp>
          <p:nvSpPr>
            <p:cNvPr id="649" name="Shape 649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2939432" y="4746537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6367643" y="3252368"/>
            <a:ext cx="1300298" cy="489902"/>
            <a:chOff x="2483058" y="4162423"/>
            <a:chExt cx="1300298" cy="489902"/>
          </a:xfrm>
        </p:grpSpPr>
        <p:sp>
          <p:nvSpPr>
            <p:cNvPr id="654" name="Shape 654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sp>
        <p:nvSpPr>
          <p:cNvPr id="657" name="Shape 657"/>
          <p:cNvSpPr/>
          <p:nvPr/>
        </p:nvSpPr>
        <p:spPr>
          <a:xfrm>
            <a:off x="4658657" y="3847319"/>
            <a:ext cx="439349" cy="1866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369823" y="3847319"/>
            <a:ext cx="439349" cy="1866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6824014" y="3834882"/>
            <a:ext cx="62068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</a:t>
            </a:r>
          </a:p>
        </p:txBody>
      </p:sp>
      <p:sp>
        <p:nvSpPr>
          <p:cNvPr id="660" name="Shape 660"/>
          <p:cNvSpPr/>
          <p:nvPr/>
        </p:nvSpPr>
        <p:spPr>
          <a:xfrm>
            <a:off x="7576317" y="3114583"/>
            <a:ext cx="169175" cy="83064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랭킹]이란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662" name="Shape 662"/>
          <p:cNvCxnSpPr>
            <a:stCxn id="661" idx="1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8487985" y="2907397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첨부된 아이템이 많을 경우 아이템 첨부 영역만 스크롤 시킨다.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Shape 664"/>
          <p:cNvCxnSpPr>
            <a:stCxn id="663" idx="1"/>
            <a:endCxn id="660" idx="6"/>
          </p:cNvCxnSpPr>
          <p:nvPr/>
        </p:nvCxnSpPr>
        <p:spPr>
          <a:xfrm flipH="1">
            <a:off x="7703185" y="3134218"/>
            <a:ext cx="784800" cy="395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5" name="Shape 665"/>
          <p:cNvSpPr txBox="1"/>
          <p:nvPr/>
        </p:nvSpPr>
        <p:spPr>
          <a:xfrm>
            <a:off x="8498121" y="5502214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666" name="Shape 666"/>
          <p:cNvCxnSpPr>
            <a:stCxn id="665" idx="1"/>
          </p:cNvCxnSpPr>
          <p:nvPr/>
        </p:nvCxnSpPr>
        <p:spPr>
          <a:xfrm flipH="1">
            <a:off x="7713321" y="5847185"/>
            <a:ext cx="784800" cy="277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7" name="Shape 667"/>
          <p:cNvSpPr txBox="1"/>
          <p:nvPr/>
        </p:nvSpPr>
        <p:spPr>
          <a:xfrm>
            <a:off x="8498121" y="226054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아이콘과 아이템 이름, 첨부된 개수를 표기 한다.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8498121" y="140471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 내용은 고정으로 한다.</a:t>
            </a:r>
          </a:p>
        </p:txBody>
      </p:sp>
      <p:cxnSp>
        <p:nvCxnSpPr>
          <p:cNvPr id="669" name="Shape 669"/>
          <p:cNvCxnSpPr>
            <a:stCxn id="668" idx="1"/>
          </p:cNvCxnSpPr>
          <p:nvPr/>
        </p:nvCxnSpPr>
        <p:spPr>
          <a:xfrm flipH="1">
            <a:off x="7606521" y="1631533"/>
            <a:ext cx="891600" cy="50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70" name="Shape 670"/>
          <p:cNvCxnSpPr>
            <a:stCxn id="667" idx="1"/>
          </p:cNvCxnSpPr>
          <p:nvPr/>
        </p:nvCxnSpPr>
        <p:spPr>
          <a:xfrm rot="10800000">
            <a:off x="7688721" y="2461263"/>
            <a:ext cx="809400" cy="261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1" name="Shape 671"/>
          <p:cNvSpPr txBox="1"/>
          <p:nvPr/>
        </p:nvSpPr>
        <p:spPr>
          <a:xfrm>
            <a:off x="354629" y="3946937"/>
            <a:ext cx="3612257" cy="270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수령 버튼을 누르면 모든 아이템이 획득 된다.</a:t>
            </a:r>
          </a:p>
        </p:txBody>
      </p:sp>
      <p:cxnSp>
        <p:nvCxnSpPr>
          <p:cNvPr id="672" name="Shape 672"/>
          <p:cNvCxnSpPr>
            <a:stCxn id="671" idx="3"/>
            <a:endCxn id="629" idx="1"/>
          </p:cNvCxnSpPr>
          <p:nvPr/>
        </p:nvCxnSpPr>
        <p:spPr>
          <a:xfrm>
            <a:off x="3966886" y="4082355"/>
            <a:ext cx="1657500" cy="254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3" name="Shape 673"/>
          <p:cNvSpPr txBox="1"/>
          <p:nvPr/>
        </p:nvSpPr>
        <p:spPr>
          <a:xfrm>
            <a:off x="352771" y="2461163"/>
            <a:ext cx="3612257" cy="4876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획득 된 이후에는 아이콘이 회색으로 처리 된다..</a:t>
            </a:r>
          </a:p>
        </p:txBody>
      </p:sp>
      <p:cxnSp>
        <p:nvCxnSpPr>
          <p:cNvPr id="674" name="Shape 674"/>
          <p:cNvCxnSpPr>
            <a:stCxn id="673" idx="3"/>
            <a:endCxn id="641" idx="1"/>
          </p:cNvCxnSpPr>
          <p:nvPr/>
        </p:nvCxnSpPr>
        <p:spPr>
          <a:xfrm>
            <a:off x="3965029" y="2705010"/>
            <a:ext cx="693600" cy="256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75" name="Shape 675"/>
          <p:cNvGrpSpPr/>
          <p:nvPr/>
        </p:nvGrpSpPr>
        <p:grpSpPr>
          <a:xfrm>
            <a:off x="1455090" y="3019815"/>
            <a:ext cx="1300298" cy="489902"/>
            <a:chOff x="2483058" y="4162423"/>
            <a:chExt cx="1300298" cy="489902"/>
          </a:xfrm>
        </p:grpSpPr>
        <p:sp>
          <p:nvSpPr>
            <p:cNvPr id="676" name="Shape 676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sp>
        <p:nvSpPr>
          <p:cNvPr id="679" name="Shape 679"/>
          <p:cNvSpPr txBox="1"/>
          <p:nvPr/>
        </p:nvSpPr>
        <p:spPr>
          <a:xfrm>
            <a:off x="1368554" y="3504269"/>
            <a:ext cx="14061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획득한 이 후 아이템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591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2016.04.06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2016.04.27 연맹 가입 보너스 메일 추가 – Peter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2016.05.11 도시이동 메일 추가 -edan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87038" y="182976"/>
            <a:ext cx="4224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 가입 보너스</a:t>
            </a:r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Shape 687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688" name="Shape 688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Shape 690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91" name="Shape 691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692" name="Shape 69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694" name="Shape 69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Shape 69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699" name="Shape 69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05" name="Shape 70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Shape 70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4434332" y="1216170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 드립니다. 영주님께선 성공적으로 연맹에 가입되셨습니다. 메일을 받고 보너스를 수령하실 수 있습니다. 연맹 도시이동 아이템을 사용하시면 맹주와 가까운 곳으로 이동할 수 있습니다. 연맹원과 함께 도시 건설을 완성하고 서로 자원지원, 병사지원을 하실 수 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이외에도 더 많은 연맹전쟁 기능을 체험할 수 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가방에서 연맹 도시 이동 아이템을 사용하시길 바랍니다.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어서 이동하시고 연맹원과 함께 새로운 신화를 만들어 보세요!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가입 보너스]</a:t>
            </a:r>
          </a:p>
        </p:txBody>
      </p:sp>
      <p:sp>
        <p:nvSpPr>
          <p:cNvPr id="710" name="Shape 710"/>
          <p:cNvSpPr/>
          <p:nvPr/>
        </p:nvSpPr>
        <p:spPr>
          <a:xfrm>
            <a:off x="5624403" y="4146767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</a:t>
            </a:r>
          </a:p>
        </p:txBody>
      </p:sp>
      <p:sp>
        <p:nvSpPr>
          <p:cNvPr id="711" name="Shape 71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12" name="Shape 712"/>
          <p:cNvSpPr/>
          <p:nvPr/>
        </p:nvSpPr>
        <p:spPr>
          <a:xfrm>
            <a:off x="4520301" y="3252367"/>
            <a:ext cx="3288670" cy="781627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59595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Shape 713"/>
          <p:cNvGrpSpPr/>
          <p:nvPr/>
        </p:nvGrpSpPr>
        <p:grpSpPr>
          <a:xfrm>
            <a:off x="5115028" y="3252368"/>
            <a:ext cx="843923" cy="489751"/>
            <a:chOff x="2939432" y="4162423"/>
            <a:chExt cx="843923" cy="489751"/>
          </a:xfrm>
        </p:grpSpPr>
        <p:sp>
          <p:nvSpPr>
            <p:cNvPr id="714" name="Shape 714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크라운</a:t>
              </a: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6824017" y="3252368"/>
            <a:ext cx="1122563" cy="489751"/>
            <a:chOff x="2939432" y="4162423"/>
            <a:chExt cx="1122563" cy="489751"/>
          </a:xfrm>
        </p:grpSpPr>
        <p:sp>
          <p:nvSpPr>
            <p:cNvPr id="717" name="Shape 717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18" name="Shape 718"/>
            <p:cNvSpPr txBox="1"/>
            <p:nvPr/>
          </p:nvSpPr>
          <p:spPr>
            <a:xfrm>
              <a:off x="2939432" y="4162423"/>
              <a:ext cx="112256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도시 이동</a:t>
              </a:r>
            </a:p>
          </p:txBody>
        </p:sp>
      </p:grpSp>
      <p:sp>
        <p:nvSpPr>
          <p:cNvPr id="719" name="Shape 719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가입 보너스]라는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720" name="Shape 720"/>
          <p:cNvCxnSpPr>
            <a:stCxn id="719" idx="1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1" name="Shape 721"/>
          <p:cNvSpPr txBox="1"/>
          <p:nvPr/>
        </p:nvSpPr>
        <p:spPr>
          <a:xfrm>
            <a:off x="8498121" y="5502214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722" name="Shape 722"/>
          <p:cNvCxnSpPr>
            <a:stCxn id="721" idx="1"/>
          </p:cNvCxnSpPr>
          <p:nvPr/>
        </p:nvCxnSpPr>
        <p:spPr>
          <a:xfrm flipH="1">
            <a:off x="7713321" y="5847185"/>
            <a:ext cx="784800" cy="277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3" name="Shape 723"/>
          <p:cNvSpPr txBox="1"/>
          <p:nvPr/>
        </p:nvSpPr>
        <p:spPr>
          <a:xfrm>
            <a:off x="8498121" y="3404405"/>
            <a:ext cx="3612257" cy="456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도시 이동 아이템 1개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최초 가입 보너스 (200크라운)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8498121" y="140471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 내용은 고정으로 한다.</a:t>
            </a:r>
          </a:p>
        </p:txBody>
      </p:sp>
      <p:cxnSp>
        <p:nvCxnSpPr>
          <p:cNvPr id="725" name="Shape 725"/>
          <p:cNvCxnSpPr>
            <a:stCxn id="724" idx="1"/>
          </p:cNvCxnSpPr>
          <p:nvPr/>
        </p:nvCxnSpPr>
        <p:spPr>
          <a:xfrm flipH="1">
            <a:off x="7606521" y="1631533"/>
            <a:ext cx="891600" cy="14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723" idx="1"/>
          </p:cNvCxnSpPr>
          <p:nvPr/>
        </p:nvCxnSpPr>
        <p:spPr>
          <a:xfrm rot="10800000">
            <a:off x="7688721" y="3605126"/>
            <a:ext cx="809400" cy="2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/>
        </p:nvSpPr>
        <p:spPr>
          <a:xfrm>
            <a:off x="354629" y="3946937"/>
            <a:ext cx="3612257" cy="270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수령 버튼을 누르면 모든 아이템이 획득 된다.</a:t>
            </a:r>
          </a:p>
        </p:txBody>
      </p:sp>
      <p:cxnSp>
        <p:nvCxnSpPr>
          <p:cNvPr id="728" name="Shape 728"/>
          <p:cNvCxnSpPr>
            <a:stCxn id="727" idx="3"/>
            <a:endCxn id="710" idx="1"/>
          </p:cNvCxnSpPr>
          <p:nvPr/>
        </p:nvCxnSpPr>
        <p:spPr>
          <a:xfrm>
            <a:off x="3966886" y="4082355"/>
            <a:ext cx="1657500" cy="254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9" name="Shape 729"/>
          <p:cNvSpPr txBox="1"/>
          <p:nvPr/>
        </p:nvSpPr>
        <p:spPr>
          <a:xfrm>
            <a:off x="352771" y="2461163"/>
            <a:ext cx="3612257" cy="4876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획득 된 이후에는 아이콘이 회색으로 처리 된다.</a:t>
            </a:r>
          </a:p>
        </p:txBody>
      </p:sp>
      <p:cxnSp>
        <p:nvCxnSpPr>
          <p:cNvPr id="730" name="Shape 730"/>
          <p:cNvCxnSpPr>
            <a:stCxn id="729" idx="3"/>
          </p:cNvCxnSpPr>
          <p:nvPr/>
        </p:nvCxnSpPr>
        <p:spPr>
          <a:xfrm>
            <a:off x="3965029" y="2705010"/>
            <a:ext cx="693600" cy="817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31" name="Shape 731"/>
          <p:cNvGrpSpPr/>
          <p:nvPr/>
        </p:nvGrpSpPr>
        <p:grpSpPr>
          <a:xfrm>
            <a:off x="1911464" y="3019815"/>
            <a:ext cx="843923" cy="489751"/>
            <a:chOff x="2939432" y="4162423"/>
            <a:chExt cx="843923" cy="489751"/>
          </a:xfrm>
        </p:grpSpPr>
        <p:sp>
          <p:nvSpPr>
            <p:cNvPr id="732" name="Shape 732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크라운</a:t>
              </a:r>
            </a:p>
          </p:txBody>
        </p:sp>
      </p:grpSp>
      <p:sp>
        <p:nvSpPr>
          <p:cNvPr id="734" name="Shape 734"/>
          <p:cNvSpPr txBox="1"/>
          <p:nvPr/>
        </p:nvSpPr>
        <p:spPr>
          <a:xfrm>
            <a:off x="1368554" y="3504269"/>
            <a:ext cx="14061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획득한 이 후 아이템</a:t>
            </a:r>
          </a:p>
        </p:txBody>
      </p:sp>
      <p:grpSp>
        <p:nvGrpSpPr>
          <p:cNvPr id="735" name="Shape 735"/>
          <p:cNvGrpSpPr/>
          <p:nvPr/>
        </p:nvGrpSpPr>
        <p:grpSpPr>
          <a:xfrm>
            <a:off x="6364434" y="3243331"/>
            <a:ext cx="494148" cy="494148"/>
            <a:chOff x="10533021" y="2802897"/>
            <a:chExt cx="494148" cy="494148"/>
          </a:xfrm>
        </p:grpSpPr>
        <p:sp>
          <p:nvSpPr>
            <p:cNvPr id="736" name="Shape 736"/>
            <p:cNvSpPr/>
            <p:nvPr/>
          </p:nvSpPr>
          <p:spPr>
            <a:xfrm>
              <a:off x="10560496" y="2852935"/>
              <a:ext cx="439200" cy="43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7" name="Shape 7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33021" y="2802897"/>
              <a:ext cx="494148" cy="4941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Shape 738"/>
          <p:cNvSpPr/>
          <p:nvPr/>
        </p:nvSpPr>
        <p:spPr>
          <a:xfrm>
            <a:off x="4674448" y="3320380"/>
            <a:ext cx="439200" cy="4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AppData\Local\Microsoft\Windows\INetCache\IE\A11O6ZJD\Crown_of_Saint_Edward_Heraldry.svg[1].png" id="739" name="Shape 7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3369" y="3325564"/>
            <a:ext cx="401359" cy="37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Shape 740"/>
          <p:cNvGrpSpPr/>
          <p:nvPr/>
        </p:nvGrpSpPr>
        <p:grpSpPr>
          <a:xfrm>
            <a:off x="1472263" y="3083075"/>
            <a:ext cx="439200" cy="439200"/>
            <a:chOff x="2836719" y="3145435"/>
            <a:chExt cx="439200" cy="439200"/>
          </a:xfrm>
        </p:grpSpPr>
        <p:sp>
          <p:nvSpPr>
            <p:cNvPr id="741" name="Shape 741"/>
            <p:cNvSpPr/>
            <p:nvPr/>
          </p:nvSpPr>
          <p:spPr>
            <a:xfrm>
              <a:off x="2836719" y="3145435"/>
              <a:ext cx="439200" cy="43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A11O6ZJD\Crown_of_Saint_Edward_Heraldry.svg[1].png" id="742" name="Shape 7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55640" y="3150618"/>
              <a:ext cx="401359" cy="37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Shape 750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751" name="Shape 751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3" name="Shape 753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54" name="Shape 754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755" name="Shape 755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56" name="Shape 756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758" name="Shape 758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Shape 762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763" name="Shape 763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766" name="Shape 766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767" name="Shape 767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69" name="Shape 769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770" name="Shape 7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465450" y="2355847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“초대한 영주 닉네임”님이 당신이 근처에 함께하길 원합니다.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[초대한 영주 닉네임]</a:t>
            </a:r>
          </a:p>
        </p:txBody>
      </p:sp>
      <p:sp>
        <p:nvSpPr>
          <p:cNvPr id="774" name="Shape 774"/>
          <p:cNvSpPr/>
          <p:nvPr/>
        </p:nvSpPr>
        <p:spPr>
          <a:xfrm>
            <a:off x="5132353" y="1946340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[초대한 영주 닉네임]</a:t>
            </a: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초대한 영주의 닉네임과 프로필 사진을 보여 준다..</a:t>
            </a:r>
          </a:p>
        </p:txBody>
      </p:sp>
      <p:cxnSp>
        <p:nvCxnSpPr>
          <p:cNvPr id="778" name="Shape 778"/>
          <p:cNvCxnSpPr>
            <a:stCxn id="777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9" name="Shape 779"/>
          <p:cNvSpPr txBox="1"/>
          <p:nvPr/>
        </p:nvSpPr>
        <p:spPr>
          <a:xfrm>
            <a:off x="8507796" y="25691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780" name="Shape 780"/>
          <p:cNvCxnSpPr>
            <a:stCxn id="779" idx="1"/>
          </p:cNvCxnSpPr>
          <p:nvPr/>
        </p:nvCxnSpPr>
        <p:spPr>
          <a:xfrm flipH="1">
            <a:off x="7727196" y="2767381"/>
            <a:ext cx="780600" cy="33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1" name="Shape 781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초대한 유저에게 개인 메일을 보낼 수 있다.</a:t>
            </a:r>
          </a:p>
        </p:txBody>
      </p:sp>
      <p:cxnSp>
        <p:nvCxnSpPr>
          <p:cNvPr id="782" name="Shape 782"/>
          <p:cNvCxnSpPr>
            <a:stCxn id="781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3" name="Shape 783"/>
          <p:cNvSpPr txBox="1"/>
          <p:nvPr/>
        </p:nvSpPr>
        <p:spPr>
          <a:xfrm>
            <a:off x="251780" y="34427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선택 시 영주 주변 10*10 타일 범위 이내에 도시 이동이 가능한 곳을 표시해준다.</a:t>
            </a:r>
          </a:p>
        </p:txBody>
      </p:sp>
      <p:cxnSp>
        <p:nvCxnSpPr>
          <p:cNvPr id="784" name="Shape 784"/>
          <p:cNvCxnSpPr>
            <a:stCxn id="783" idx="3"/>
            <a:endCxn id="776" idx="1"/>
          </p:cNvCxnSpPr>
          <p:nvPr/>
        </p:nvCxnSpPr>
        <p:spPr>
          <a:xfrm>
            <a:off x="3864037" y="3640980"/>
            <a:ext cx="1852800" cy="11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특정 활동(상황)이 발생할 경우 시스템에 자동으로 내보내는 시스템 메일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플레이어(유저)의 추가 제어 없이 자동으로 시스템 메일로 정해진 내용을 전송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424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가입이 승인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 가입 신청자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가입한 연맹 이름 / 가입한 연맹의 깃발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가입이 거절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 가입 신청자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가입한 연맹 이름 / 가입한 연맹의 깃발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3934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유저를 초대한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초대를 한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 받는 대상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보낸 사람 프로필 / 보낸 사람 연맹 이름 / 보낸 사람 연맹의 깃발 / 고정 텍스트 / 가입 /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보낸 초대 메일을 거절한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거절한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초대를 보낸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보낸 사람 프로필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맹주가 변경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새로 맹주가 된 사람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변경 전 연맹의 맹주 닉네임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연맹 레벨이 변경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레벨을 변동시킨 사람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레벨 변동 대상자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원래 연맹권한 레벨 / 변동된 권한 레벨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강제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강제 탈퇴 시킨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강제 탈퇴 대상자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보낸 사람 프로필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13629" y="667910"/>
            <a:ext cx="1117836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– 일반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기간마다 연맹원의 공헌도 순위를 공지할 때.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1주일을 주기로 발송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랭킹에 들지 못한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공헌도 랭킹 1~n 순위의 유저 닉네임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– 랭커 대상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기간마다 연맹원의 공헌도 순위 1~N순위 이내의 유저에게 보낼 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1주일을 주기로 발송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1~n순위 이내의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공헌도 랭킹 1~n 순위의 유저 닉네임 / 고정 텍스트 / 순위별 보상 아이템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90464" y="289248"/>
            <a:ext cx="1189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13629" y="667910"/>
            <a:ext cx="11178299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초대한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 받은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이동하기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연맹에 최초로 가입한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고정 텍스트 / 보상 아이템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87039" y="182976"/>
            <a:ext cx="321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리스트UI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23" y="212628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4158282" y="579333"/>
            <a:ext cx="3519944" cy="5223048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45539" y="5345601"/>
            <a:ext cx="3520347" cy="474959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82548" y="5368907"/>
            <a:ext cx="446145" cy="402522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145539" y="1550975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182548" y="159645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145539" y="2630583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182548" y="2662549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145539" y="2085658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82548" y="211530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145539" y="3175507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182548" y="320515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145539" y="4246155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182548" y="4271741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145539" y="3711475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182548" y="3737057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145539" y="4791078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182548" y="4816664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145223" y="1006054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182548" y="103089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4583775" y="1010264"/>
            <a:ext cx="3589638" cy="466362"/>
            <a:chOff x="2776200" y="658933"/>
            <a:chExt cx="3589638" cy="424828"/>
          </a:xfrm>
        </p:grpSpPr>
        <p:sp>
          <p:nvSpPr>
            <p:cNvPr id="157" name="Shape 157"/>
            <p:cNvSpPr txBox="1"/>
            <p:nvPr/>
          </p:nvSpPr>
          <p:spPr>
            <a:xfrm>
              <a:off x="2779641" y="658933"/>
              <a:ext cx="3586197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승인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844119" y="678433"/>
              <a:ext cx="10689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1분 전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2776200" y="873461"/>
              <a:ext cx="2065322" cy="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4584634" y="1520067"/>
            <a:ext cx="3149930" cy="497249"/>
            <a:chOff x="2776191" y="630766"/>
            <a:chExt cx="3149930" cy="452961"/>
          </a:xfrm>
        </p:grpSpPr>
        <p:sp>
          <p:nvSpPr>
            <p:cNvPr id="161" name="Shape 161"/>
            <p:cNvSpPr txBox="1"/>
            <p:nvPr/>
          </p:nvSpPr>
          <p:spPr>
            <a:xfrm>
              <a:off x="2779996" y="658927"/>
              <a:ext cx="2426399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승인 거절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04082" y="630766"/>
              <a:ext cx="13220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59분 전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2776191" y="873454"/>
              <a:ext cx="2024399" cy="210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 txBox="1"/>
          <p:nvPr/>
        </p:nvSpPr>
        <p:spPr>
          <a:xfrm>
            <a:off x="4587216" y="2097376"/>
            <a:ext cx="2311500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  초대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59934" y="2071800"/>
            <a:ext cx="1063037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583766" y="2332884"/>
            <a:ext cx="2024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[초대한 유저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4600333" y="2591997"/>
            <a:ext cx="3134619" cy="650660"/>
            <a:chOff x="2776191" y="617179"/>
            <a:chExt cx="3134619" cy="592715"/>
          </a:xfrm>
        </p:grpSpPr>
        <p:sp>
          <p:nvSpPr>
            <p:cNvPr id="168" name="Shape 168"/>
            <p:cNvSpPr txBox="1"/>
            <p:nvPr/>
          </p:nvSpPr>
          <p:spPr>
            <a:xfrm>
              <a:off x="2786356" y="658916"/>
              <a:ext cx="2255099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탈퇴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4830278" y="617179"/>
              <a:ext cx="1080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2016-12-31 23:59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776191" y="873454"/>
              <a:ext cx="2024399" cy="33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Shape 171"/>
          <p:cNvSpPr txBox="1"/>
          <p:nvPr/>
        </p:nvSpPr>
        <p:spPr>
          <a:xfrm>
            <a:off x="6651320" y="3121692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651320" y="3696687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650059" y="4235682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4" name="Shape 174"/>
          <p:cNvSpPr/>
          <p:nvPr/>
        </p:nvSpPr>
        <p:spPr>
          <a:xfrm>
            <a:off x="4182548" y="3734846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182548" y="427272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182548" y="481009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179657" y="535873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575664" y="319082"/>
            <a:ext cx="831672" cy="260246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&amp; Suppression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5776492" y="279069"/>
            <a:ext cx="831672" cy="300261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180" name="Shape 180"/>
          <p:cNvSpPr/>
          <p:nvPr/>
        </p:nvSpPr>
        <p:spPr>
          <a:xfrm>
            <a:off x="4973803" y="323571"/>
            <a:ext cx="831672" cy="255756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</a:t>
            </a:r>
          </a:p>
        </p:txBody>
      </p:sp>
      <p:sp>
        <p:nvSpPr>
          <p:cNvPr id="181" name="Shape 181"/>
          <p:cNvSpPr/>
          <p:nvPr/>
        </p:nvSpPr>
        <p:spPr>
          <a:xfrm>
            <a:off x="4157875" y="316047"/>
            <a:ext cx="831672" cy="26328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4145223" y="579333"/>
            <a:ext cx="3520347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Message</a:t>
            </a:r>
          </a:p>
        </p:txBody>
      </p:sp>
      <p:sp>
        <p:nvSpPr>
          <p:cNvPr id="183" name="Shape 183"/>
          <p:cNvSpPr/>
          <p:nvPr/>
        </p:nvSpPr>
        <p:spPr>
          <a:xfrm>
            <a:off x="5653080" y="256602"/>
            <a:ext cx="152399" cy="152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84" name="Shape 184"/>
          <p:cNvSpPr/>
          <p:nvPr/>
        </p:nvSpPr>
        <p:spPr>
          <a:xfrm>
            <a:off x="4157875" y="5811496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215275" y="584264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10800000">
            <a:off x="4272254" y="5916030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113541" y="946961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113541" y="1520054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113541" y="2031200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113541" y="2595875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113541" y="3134709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2" name="Shape 192"/>
          <p:cNvSpPr/>
          <p:nvPr/>
        </p:nvSpPr>
        <p:spPr>
          <a:xfrm>
            <a:off x="6861803" y="6043278"/>
            <a:ext cx="53572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</a:p>
        </p:txBody>
      </p:sp>
      <p:sp>
        <p:nvSpPr>
          <p:cNvPr id="193" name="Shape 193"/>
          <p:cNvSpPr/>
          <p:nvPr/>
        </p:nvSpPr>
        <p:spPr>
          <a:xfrm>
            <a:off x="7352156" y="5010962"/>
            <a:ext cx="241617" cy="2354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350360" y="3899387"/>
            <a:ext cx="241617" cy="2354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634866" y="3189793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발표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624698" y="342530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651042" y="3703492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발표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40880" y="391535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62998" y="4207746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 변경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652832" y="444325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[새로운 연맹주 닉네임]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662998" y="4752107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기술 연구 시작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652832" y="4979598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[기술 연구를 시작한 연맹원 닉네임]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645698" y="5306282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정기 점검 완료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635532" y="5541792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[GM_CleGames]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639377" y="4751042"/>
            <a:ext cx="1080532" cy="31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631377" y="5336792"/>
            <a:ext cx="1080532" cy="31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7307473" y="1749089"/>
            <a:ext cx="306305" cy="265331"/>
            <a:chOff x="5642789" y="1864039"/>
            <a:chExt cx="306305" cy="265331"/>
          </a:xfrm>
        </p:grpSpPr>
        <p:sp>
          <p:nvSpPr>
            <p:cNvPr id="208" name="Shape 208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Shape 2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Shape 210"/>
          <p:cNvGrpSpPr/>
          <p:nvPr/>
        </p:nvGrpSpPr>
        <p:grpSpPr>
          <a:xfrm>
            <a:off x="7307363" y="3347938"/>
            <a:ext cx="306305" cy="265331"/>
            <a:chOff x="5642789" y="1864039"/>
            <a:chExt cx="306305" cy="265331"/>
          </a:xfrm>
        </p:grpSpPr>
        <p:sp>
          <p:nvSpPr>
            <p:cNvPr id="211" name="Shape 211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Shape 213"/>
          <p:cNvGrpSpPr/>
          <p:nvPr/>
        </p:nvGrpSpPr>
        <p:grpSpPr>
          <a:xfrm>
            <a:off x="7314328" y="5506100"/>
            <a:ext cx="306305" cy="265331"/>
            <a:chOff x="5642789" y="1864039"/>
            <a:chExt cx="306305" cy="265331"/>
          </a:xfrm>
        </p:grpSpPr>
        <p:sp>
          <p:nvSpPr>
            <p:cNvPr id="214" name="Shape 214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Shape 216"/>
          <p:cNvSpPr/>
          <p:nvPr/>
        </p:nvSpPr>
        <p:spPr>
          <a:xfrm>
            <a:off x="4170562" y="4439932"/>
            <a:ext cx="351616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6430" y="5934294"/>
            <a:ext cx="630342" cy="51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680" y="5969471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7014839" y="5966085"/>
            <a:ext cx="616758" cy="4679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0827" y="6010407"/>
            <a:ext cx="248466" cy="2839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7009734" y="6221698"/>
            <a:ext cx="6286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All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221" y="610654"/>
            <a:ext cx="6096000" cy="570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가입된 연맹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거절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거절된 연맹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[초대한 연맹이름]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초대한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레벨을 변동 시킨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하락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레벨을 변동 시킨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시작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 시작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시작한 기술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완료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 완료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완료된 과학 기술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 변경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맹주가 변경되었습니다.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맹주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초대한 영주의 닉네임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