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sanghwan yeo"/>
  <p:cmAuthor clrIdx="1" id="1" initials="" lastIdx="1" name="이철희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810D096-8190-49DC-9EF1-00D0CFA70EA1}">
  <a:tblStyle styleId="{4810D096-8190-49DC-9EF1-00D0CFA70EA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F9FEC086-C83E-4513-A0CF-7941EEAD2C87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fill>
          <a:solidFill>
            <a:schemeClr val="dk1">
              <a:alpha val="20000"/>
            </a:schemeClr>
          </a:solidFill>
        </a:fill>
      </a:tcStyle>
    </a:band1H>
    <a:band1V>
      <a:tcStyle>
        <a:fill>
          <a:solidFill>
            <a:schemeClr val="dk1">
              <a:alpha val="20000"/>
            </a:schemeClr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6-10-04T00:21:05.034">
    <p:pos x="6000" y="0"/>
    <p:text>액티브/버프/패시브 스킬</p:text>
  </p:cm>
  <p:cm authorId="1" idx="1" dt="2016-10-04T00:21:05.034">
    <p:pos x="6000" y="100"/>
    <p:text>넵 저번에 말씀하셨던거 내용수정할게용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데이터 테이블에 명시된 PointAccumulateValue 값의 최대 수치가 영주 스킬 속성 테이블에 명시된 MaxPointValue 값과 같지 않으면 에러입니다.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데이터 테이블에 명시된 패시브 타입의 스킬이 쿨타임 또는 유지 시간 컬럼에 값이 들어간다면 에러입니다.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속성 데이터 테이블에 명시된 SkillType, UserSkillCategoryType 의 짝이 영주 스킬 데이터 테이블에서 맞지 않는다면 에러입니다.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" name="Shape 90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" name="Shape 104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5" name="Shape 119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Shape 13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4" name="Shape 13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Shape 147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0" name="Shape 148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Shape 15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8" name="Shape 159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Shape 16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1" name="Shape 16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Shape 169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3" name="Shape 169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Shape 17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9" name="Shape 17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Shape 18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5" name="Shape 180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png"/><Relationship Id="rId22" Type="http://schemas.openxmlformats.org/officeDocument/2006/relationships/image" Target="../media/image16.png"/><Relationship Id="rId21" Type="http://schemas.openxmlformats.org/officeDocument/2006/relationships/image" Target="../media/image18.png"/><Relationship Id="rId24" Type="http://schemas.openxmlformats.org/officeDocument/2006/relationships/image" Target="../media/image21.png"/><Relationship Id="rId2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9" Type="http://schemas.openxmlformats.org/officeDocument/2006/relationships/image" Target="../media/image06.png"/><Relationship Id="rId26" Type="http://schemas.openxmlformats.org/officeDocument/2006/relationships/image" Target="../media/image24.png"/><Relationship Id="rId25" Type="http://schemas.openxmlformats.org/officeDocument/2006/relationships/image" Target="../media/image20.png"/><Relationship Id="rId28" Type="http://schemas.openxmlformats.org/officeDocument/2006/relationships/image" Target="../media/image29.png"/><Relationship Id="rId27" Type="http://schemas.openxmlformats.org/officeDocument/2006/relationships/image" Target="../media/image30.png"/><Relationship Id="rId5" Type="http://schemas.openxmlformats.org/officeDocument/2006/relationships/image" Target="../media/image04.png"/><Relationship Id="rId6" Type="http://schemas.openxmlformats.org/officeDocument/2006/relationships/image" Target="../media/image07.png"/><Relationship Id="rId29" Type="http://schemas.openxmlformats.org/officeDocument/2006/relationships/image" Target="../media/image26.png"/><Relationship Id="rId7" Type="http://schemas.openxmlformats.org/officeDocument/2006/relationships/image" Target="../media/image03.png"/><Relationship Id="rId8" Type="http://schemas.openxmlformats.org/officeDocument/2006/relationships/image" Target="../media/image05.png"/><Relationship Id="rId30" Type="http://schemas.openxmlformats.org/officeDocument/2006/relationships/image" Target="../media/image25.png"/><Relationship Id="rId11" Type="http://schemas.openxmlformats.org/officeDocument/2006/relationships/image" Target="../media/image08.png"/><Relationship Id="rId10" Type="http://schemas.openxmlformats.org/officeDocument/2006/relationships/image" Target="../media/image09.png"/><Relationship Id="rId13" Type="http://schemas.openxmlformats.org/officeDocument/2006/relationships/image" Target="../media/image11.png"/><Relationship Id="rId12" Type="http://schemas.openxmlformats.org/officeDocument/2006/relationships/image" Target="../media/image19.png"/><Relationship Id="rId15" Type="http://schemas.openxmlformats.org/officeDocument/2006/relationships/image" Target="../media/image10.png"/><Relationship Id="rId14" Type="http://schemas.openxmlformats.org/officeDocument/2006/relationships/image" Target="../media/image15.png"/><Relationship Id="rId17" Type="http://schemas.openxmlformats.org/officeDocument/2006/relationships/image" Target="../media/image12.png"/><Relationship Id="rId16" Type="http://schemas.openxmlformats.org/officeDocument/2006/relationships/image" Target="../media/image14.png"/><Relationship Id="rId19" Type="http://schemas.openxmlformats.org/officeDocument/2006/relationships/image" Target="../media/image17.png"/><Relationship Id="rId18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png"/><Relationship Id="rId22" Type="http://schemas.openxmlformats.org/officeDocument/2006/relationships/image" Target="../media/image16.png"/><Relationship Id="rId21" Type="http://schemas.openxmlformats.org/officeDocument/2006/relationships/image" Target="../media/image18.png"/><Relationship Id="rId24" Type="http://schemas.openxmlformats.org/officeDocument/2006/relationships/image" Target="../media/image21.png"/><Relationship Id="rId2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09.png"/><Relationship Id="rId9" Type="http://schemas.openxmlformats.org/officeDocument/2006/relationships/image" Target="../media/image03.png"/><Relationship Id="rId26" Type="http://schemas.openxmlformats.org/officeDocument/2006/relationships/image" Target="../media/image24.png"/><Relationship Id="rId25" Type="http://schemas.openxmlformats.org/officeDocument/2006/relationships/image" Target="../media/image20.png"/><Relationship Id="rId28" Type="http://schemas.openxmlformats.org/officeDocument/2006/relationships/image" Target="../media/image29.png"/><Relationship Id="rId27" Type="http://schemas.openxmlformats.org/officeDocument/2006/relationships/image" Target="../media/image30.png"/><Relationship Id="rId5" Type="http://schemas.openxmlformats.org/officeDocument/2006/relationships/image" Target="../media/image07.png"/><Relationship Id="rId6" Type="http://schemas.openxmlformats.org/officeDocument/2006/relationships/image" Target="../media/image05.png"/><Relationship Id="rId29" Type="http://schemas.openxmlformats.org/officeDocument/2006/relationships/image" Target="../media/image14.png"/><Relationship Id="rId7" Type="http://schemas.openxmlformats.org/officeDocument/2006/relationships/image" Target="../media/image27.png"/><Relationship Id="rId8" Type="http://schemas.openxmlformats.org/officeDocument/2006/relationships/image" Target="../media/image06.png"/><Relationship Id="rId31" Type="http://schemas.openxmlformats.org/officeDocument/2006/relationships/image" Target="../media/image26.png"/><Relationship Id="rId30" Type="http://schemas.openxmlformats.org/officeDocument/2006/relationships/image" Target="../media/image12.png"/><Relationship Id="rId11" Type="http://schemas.openxmlformats.org/officeDocument/2006/relationships/image" Target="../media/image00.png"/><Relationship Id="rId10" Type="http://schemas.openxmlformats.org/officeDocument/2006/relationships/image" Target="../media/image01.png"/><Relationship Id="rId13" Type="http://schemas.openxmlformats.org/officeDocument/2006/relationships/image" Target="../media/image08.png"/><Relationship Id="rId12" Type="http://schemas.openxmlformats.org/officeDocument/2006/relationships/image" Target="../media/image04.png"/><Relationship Id="rId15" Type="http://schemas.openxmlformats.org/officeDocument/2006/relationships/image" Target="../media/image11.png"/><Relationship Id="rId14" Type="http://schemas.openxmlformats.org/officeDocument/2006/relationships/image" Target="../media/image19.png"/><Relationship Id="rId17" Type="http://schemas.openxmlformats.org/officeDocument/2006/relationships/image" Target="../media/image10.png"/><Relationship Id="rId16" Type="http://schemas.openxmlformats.org/officeDocument/2006/relationships/image" Target="../media/image15.png"/><Relationship Id="rId19" Type="http://schemas.openxmlformats.org/officeDocument/2006/relationships/image" Target="../media/image17.png"/><Relationship Id="rId18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png"/><Relationship Id="rId22" Type="http://schemas.openxmlformats.org/officeDocument/2006/relationships/image" Target="../media/image21.png"/><Relationship Id="rId21" Type="http://schemas.openxmlformats.org/officeDocument/2006/relationships/image" Target="../media/image16.png"/><Relationship Id="rId24" Type="http://schemas.openxmlformats.org/officeDocument/2006/relationships/image" Target="../media/image24.png"/><Relationship Id="rId2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26" Type="http://schemas.openxmlformats.org/officeDocument/2006/relationships/image" Target="../media/image29.png"/><Relationship Id="rId25" Type="http://schemas.openxmlformats.org/officeDocument/2006/relationships/image" Target="../media/image30.png"/><Relationship Id="rId28" Type="http://schemas.openxmlformats.org/officeDocument/2006/relationships/image" Target="../media/image12.png"/><Relationship Id="rId27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Relationship Id="rId29" Type="http://schemas.openxmlformats.org/officeDocument/2006/relationships/image" Target="../media/image26.png"/><Relationship Id="rId7" Type="http://schemas.openxmlformats.org/officeDocument/2006/relationships/image" Target="../media/image08.png"/><Relationship Id="rId8" Type="http://schemas.openxmlformats.org/officeDocument/2006/relationships/image" Target="../media/image09.png"/><Relationship Id="rId11" Type="http://schemas.openxmlformats.org/officeDocument/2006/relationships/image" Target="../media/image01.png"/><Relationship Id="rId10" Type="http://schemas.openxmlformats.org/officeDocument/2006/relationships/image" Target="../media/image11.png"/><Relationship Id="rId13" Type="http://schemas.openxmlformats.org/officeDocument/2006/relationships/image" Target="../media/image04.png"/><Relationship Id="rId12" Type="http://schemas.openxmlformats.org/officeDocument/2006/relationships/image" Target="../media/image00.png"/><Relationship Id="rId15" Type="http://schemas.openxmlformats.org/officeDocument/2006/relationships/image" Target="../media/image03.png"/><Relationship Id="rId14" Type="http://schemas.openxmlformats.org/officeDocument/2006/relationships/image" Target="../media/image07.png"/><Relationship Id="rId17" Type="http://schemas.openxmlformats.org/officeDocument/2006/relationships/image" Target="../media/image06.png"/><Relationship Id="rId16" Type="http://schemas.openxmlformats.org/officeDocument/2006/relationships/image" Target="../media/image05.png"/><Relationship Id="rId19" Type="http://schemas.openxmlformats.org/officeDocument/2006/relationships/image" Target="../media/image10.png"/><Relationship Id="rId18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22" Type="http://schemas.openxmlformats.org/officeDocument/2006/relationships/image" Target="../media/image21.png"/><Relationship Id="rId21" Type="http://schemas.openxmlformats.org/officeDocument/2006/relationships/image" Target="../media/image22.png"/><Relationship Id="rId24" Type="http://schemas.openxmlformats.org/officeDocument/2006/relationships/image" Target="../media/image24.png"/><Relationship Id="rId2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Relationship Id="rId9" Type="http://schemas.openxmlformats.org/officeDocument/2006/relationships/image" Target="../media/image17.png"/><Relationship Id="rId26" Type="http://schemas.openxmlformats.org/officeDocument/2006/relationships/image" Target="../media/image29.png"/><Relationship Id="rId25" Type="http://schemas.openxmlformats.org/officeDocument/2006/relationships/image" Target="../media/image30.png"/><Relationship Id="rId28" Type="http://schemas.openxmlformats.org/officeDocument/2006/relationships/image" Target="../media/image12.png"/><Relationship Id="rId27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29" Type="http://schemas.openxmlformats.org/officeDocument/2006/relationships/image" Target="../media/image26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Relationship Id="rId11" Type="http://schemas.openxmlformats.org/officeDocument/2006/relationships/image" Target="../media/image18.png"/><Relationship Id="rId10" Type="http://schemas.openxmlformats.org/officeDocument/2006/relationships/image" Target="../media/image23.png"/><Relationship Id="rId13" Type="http://schemas.openxmlformats.org/officeDocument/2006/relationships/image" Target="../media/image00.png"/><Relationship Id="rId12" Type="http://schemas.openxmlformats.org/officeDocument/2006/relationships/image" Target="../media/image01.png"/><Relationship Id="rId15" Type="http://schemas.openxmlformats.org/officeDocument/2006/relationships/image" Target="../media/image07.png"/><Relationship Id="rId14" Type="http://schemas.openxmlformats.org/officeDocument/2006/relationships/image" Target="../media/image04.png"/><Relationship Id="rId17" Type="http://schemas.openxmlformats.org/officeDocument/2006/relationships/image" Target="../media/image05.png"/><Relationship Id="rId16" Type="http://schemas.openxmlformats.org/officeDocument/2006/relationships/image" Target="../media/image03.png"/><Relationship Id="rId19" Type="http://schemas.openxmlformats.org/officeDocument/2006/relationships/image" Target="../media/image15.png"/><Relationship Id="rId18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22" Type="http://schemas.openxmlformats.org/officeDocument/2006/relationships/image" Target="../media/image21.png"/><Relationship Id="rId21" Type="http://schemas.openxmlformats.org/officeDocument/2006/relationships/image" Target="../media/image22.png"/><Relationship Id="rId24" Type="http://schemas.openxmlformats.org/officeDocument/2006/relationships/image" Target="../media/image24.png"/><Relationship Id="rId2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Relationship Id="rId9" Type="http://schemas.openxmlformats.org/officeDocument/2006/relationships/image" Target="../media/image01.png"/><Relationship Id="rId26" Type="http://schemas.openxmlformats.org/officeDocument/2006/relationships/image" Target="../media/image29.png"/><Relationship Id="rId25" Type="http://schemas.openxmlformats.org/officeDocument/2006/relationships/image" Target="../media/image30.png"/><Relationship Id="rId28" Type="http://schemas.openxmlformats.org/officeDocument/2006/relationships/image" Target="../media/image12.png"/><Relationship Id="rId27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29" Type="http://schemas.openxmlformats.org/officeDocument/2006/relationships/image" Target="../media/image26.png"/><Relationship Id="rId7" Type="http://schemas.openxmlformats.org/officeDocument/2006/relationships/image" Target="../media/image15.png"/><Relationship Id="rId8" Type="http://schemas.openxmlformats.org/officeDocument/2006/relationships/image" Target="../media/image10.png"/><Relationship Id="rId11" Type="http://schemas.openxmlformats.org/officeDocument/2006/relationships/image" Target="../media/image04.png"/><Relationship Id="rId10" Type="http://schemas.openxmlformats.org/officeDocument/2006/relationships/image" Target="../media/image00.png"/><Relationship Id="rId13" Type="http://schemas.openxmlformats.org/officeDocument/2006/relationships/image" Target="../media/image03.png"/><Relationship Id="rId12" Type="http://schemas.openxmlformats.org/officeDocument/2006/relationships/image" Target="../media/image07.png"/><Relationship Id="rId15" Type="http://schemas.openxmlformats.org/officeDocument/2006/relationships/image" Target="../media/image06.png"/><Relationship Id="rId14" Type="http://schemas.openxmlformats.org/officeDocument/2006/relationships/image" Target="../media/image05.png"/><Relationship Id="rId17" Type="http://schemas.openxmlformats.org/officeDocument/2006/relationships/image" Target="../media/image17.png"/><Relationship Id="rId16" Type="http://schemas.openxmlformats.org/officeDocument/2006/relationships/image" Target="../media/image13.png"/><Relationship Id="rId19" Type="http://schemas.openxmlformats.org/officeDocument/2006/relationships/image" Target="../media/image18.png"/><Relationship Id="rId18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22" Type="http://schemas.openxmlformats.org/officeDocument/2006/relationships/image" Target="../media/image21.png"/><Relationship Id="rId21" Type="http://schemas.openxmlformats.org/officeDocument/2006/relationships/image" Target="../media/image22.png"/><Relationship Id="rId24" Type="http://schemas.openxmlformats.org/officeDocument/2006/relationships/image" Target="../media/image24.png"/><Relationship Id="rId2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9" Type="http://schemas.openxmlformats.org/officeDocument/2006/relationships/image" Target="../media/image06.png"/><Relationship Id="rId26" Type="http://schemas.openxmlformats.org/officeDocument/2006/relationships/image" Target="../media/image29.png"/><Relationship Id="rId25" Type="http://schemas.openxmlformats.org/officeDocument/2006/relationships/image" Target="../media/image30.png"/><Relationship Id="rId28" Type="http://schemas.openxmlformats.org/officeDocument/2006/relationships/image" Target="../media/image12.png"/><Relationship Id="rId27" Type="http://schemas.openxmlformats.org/officeDocument/2006/relationships/image" Target="../media/image14.png"/><Relationship Id="rId5" Type="http://schemas.openxmlformats.org/officeDocument/2006/relationships/image" Target="../media/image04.png"/><Relationship Id="rId6" Type="http://schemas.openxmlformats.org/officeDocument/2006/relationships/image" Target="../media/image07.png"/><Relationship Id="rId29" Type="http://schemas.openxmlformats.org/officeDocument/2006/relationships/image" Target="../media/image26.png"/><Relationship Id="rId7" Type="http://schemas.openxmlformats.org/officeDocument/2006/relationships/image" Target="../media/image03.png"/><Relationship Id="rId8" Type="http://schemas.openxmlformats.org/officeDocument/2006/relationships/image" Target="../media/image05.png"/><Relationship Id="rId30" Type="http://schemas.openxmlformats.org/officeDocument/2006/relationships/image" Target="../media/image32.png"/><Relationship Id="rId11" Type="http://schemas.openxmlformats.org/officeDocument/2006/relationships/image" Target="../media/image08.png"/><Relationship Id="rId10" Type="http://schemas.openxmlformats.org/officeDocument/2006/relationships/image" Target="../media/image09.png"/><Relationship Id="rId13" Type="http://schemas.openxmlformats.org/officeDocument/2006/relationships/image" Target="../media/image11.png"/><Relationship Id="rId12" Type="http://schemas.openxmlformats.org/officeDocument/2006/relationships/image" Target="../media/image19.png"/><Relationship Id="rId15" Type="http://schemas.openxmlformats.org/officeDocument/2006/relationships/image" Target="../media/image10.png"/><Relationship Id="rId14" Type="http://schemas.openxmlformats.org/officeDocument/2006/relationships/image" Target="../media/image15.png"/><Relationship Id="rId17" Type="http://schemas.openxmlformats.org/officeDocument/2006/relationships/image" Target="../media/image17.png"/><Relationship Id="rId16" Type="http://schemas.openxmlformats.org/officeDocument/2006/relationships/image" Target="../media/image13.png"/><Relationship Id="rId19" Type="http://schemas.openxmlformats.org/officeDocument/2006/relationships/image" Target="../media/image18.png"/><Relationship Id="rId18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22" Type="http://schemas.openxmlformats.org/officeDocument/2006/relationships/image" Target="../media/image21.png"/><Relationship Id="rId21" Type="http://schemas.openxmlformats.org/officeDocument/2006/relationships/image" Target="../media/image22.png"/><Relationship Id="rId24" Type="http://schemas.openxmlformats.org/officeDocument/2006/relationships/image" Target="../media/image24.png"/><Relationship Id="rId2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9" Type="http://schemas.openxmlformats.org/officeDocument/2006/relationships/image" Target="../media/image06.png"/><Relationship Id="rId26" Type="http://schemas.openxmlformats.org/officeDocument/2006/relationships/image" Target="../media/image29.png"/><Relationship Id="rId25" Type="http://schemas.openxmlformats.org/officeDocument/2006/relationships/image" Target="../media/image30.png"/><Relationship Id="rId28" Type="http://schemas.openxmlformats.org/officeDocument/2006/relationships/image" Target="../media/image12.png"/><Relationship Id="rId27" Type="http://schemas.openxmlformats.org/officeDocument/2006/relationships/image" Target="../media/image14.png"/><Relationship Id="rId5" Type="http://schemas.openxmlformats.org/officeDocument/2006/relationships/image" Target="../media/image04.png"/><Relationship Id="rId6" Type="http://schemas.openxmlformats.org/officeDocument/2006/relationships/image" Target="../media/image07.png"/><Relationship Id="rId29" Type="http://schemas.openxmlformats.org/officeDocument/2006/relationships/image" Target="../media/image26.png"/><Relationship Id="rId7" Type="http://schemas.openxmlformats.org/officeDocument/2006/relationships/image" Target="../media/image03.png"/><Relationship Id="rId8" Type="http://schemas.openxmlformats.org/officeDocument/2006/relationships/image" Target="../media/image05.png"/><Relationship Id="rId11" Type="http://schemas.openxmlformats.org/officeDocument/2006/relationships/image" Target="../media/image08.png"/><Relationship Id="rId10" Type="http://schemas.openxmlformats.org/officeDocument/2006/relationships/image" Target="../media/image09.png"/><Relationship Id="rId13" Type="http://schemas.openxmlformats.org/officeDocument/2006/relationships/image" Target="../media/image11.png"/><Relationship Id="rId12" Type="http://schemas.openxmlformats.org/officeDocument/2006/relationships/image" Target="../media/image19.png"/><Relationship Id="rId15" Type="http://schemas.openxmlformats.org/officeDocument/2006/relationships/image" Target="../media/image10.png"/><Relationship Id="rId14" Type="http://schemas.openxmlformats.org/officeDocument/2006/relationships/image" Target="../media/image15.png"/><Relationship Id="rId17" Type="http://schemas.openxmlformats.org/officeDocument/2006/relationships/image" Target="../media/image17.png"/><Relationship Id="rId16" Type="http://schemas.openxmlformats.org/officeDocument/2006/relationships/image" Target="../media/image13.png"/><Relationship Id="rId19" Type="http://schemas.openxmlformats.org/officeDocument/2006/relationships/image" Target="../media/image18.png"/><Relationship Id="rId18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22" Type="http://schemas.openxmlformats.org/officeDocument/2006/relationships/image" Target="../media/image21.png"/><Relationship Id="rId21" Type="http://schemas.openxmlformats.org/officeDocument/2006/relationships/image" Target="../media/image22.png"/><Relationship Id="rId24" Type="http://schemas.openxmlformats.org/officeDocument/2006/relationships/image" Target="../media/image24.png"/><Relationship Id="rId2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9" Type="http://schemas.openxmlformats.org/officeDocument/2006/relationships/image" Target="../media/image06.png"/><Relationship Id="rId26" Type="http://schemas.openxmlformats.org/officeDocument/2006/relationships/image" Target="../media/image29.png"/><Relationship Id="rId25" Type="http://schemas.openxmlformats.org/officeDocument/2006/relationships/image" Target="../media/image30.png"/><Relationship Id="rId28" Type="http://schemas.openxmlformats.org/officeDocument/2006/relationships/image" Target="../media/image12.png"/><Relationship Id="rId27" Type="http://schemas.openxmlformats.org/officeDocument/2006/relationships/image" Target="../media/image14.png"/><Relationship Id="rId5" Type="http://schemas.openxmlformats.org/officeDocument/2006/relationships/image" Target="../media/image04.png"/><Relationship Id="rId6" Type="http://schemas.openxmlformats.org/officeDocument/2006/relationships/image" Target="../media/image07.png"/><Relationship Id="rId29" Type="http://schemas.openxmlformats.org/officeDocument/2006/relationships/image" Target="../media/image26.png"/><Relationship Id="rId7" Type="http://schemas.openxmlformats.org/officeDocument/2006/relationships/image" Target="../media/image03.png"/><Relationship Id="rId8" Type="http://schemas.openxmlformats.org/officeDocument/2006/relationships/image" Target="../media/image05.png"/><Relationship Id="rId11" Type="http://schemas.openxmlformats.org/officeDocument/2006/relationships/image" Target="../media/image08.png"/><Relationship Id="rId10" Type="http://schemas.openxmlformats.org/officeDocument/2006/relationships/image" Target="../media/image09.png"/><Relationship Id="rId13" Type="http://schemas.openxmlformats.org/officeDocument/2006/relationships/image" Target="../media/image11.png"/><Relationship Id="rId12" Type="http://schemas.openxmlformats.org/officeDocument/2006/relationships/image" Target="../media/image19.png"/><Relationship Id="rId15" Type="http://schemas.openxmlformats.org/officeDocument/2006/relationships/image" Target="../media/image10.png"/><Relationship Id="rId14" Type="http://schemas.openxmlformats.org/officeDocument/2006/relationships/image" Target="../media/image15.png"/><Relationship Id="rId17" Type="http://schemas.openxmlformats.org/officeDocument/2006/relationships/image" Target="../media/image17.png"/><Relationship Id="rId16" Type="http://schemas.openxmlformats.org/officeDocument/2006/relationships/image" Target="../media/image13.png"/><Relationship Id="rId19" Type="http://schemas.openxmlformats.org/officeDocument/2006/relationships/image" Target="../media/image18.png"/><Relationship Id="rId18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22" Type="http://schemas.openxmlformats.org/officeDocument/2006/relationships/image" Target="../media/image21.png"/><Relationship Id="rId21" Type="http://schemas.openxmlformats.org/officeDocument/2006/relationships/image" Target="../media/image22.png"/><Relationship Id="rId24" Type="http://schemas.openxmlformats.org/officeDocument/2006/relationships/image" Target="../media/image24.png"/><Relationship Id="rId2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9" Type="http://schemas.openxmlformats.org/officeDocument/2006/relationships/image" Target="../media/image06.png"/><Relationship Id="rId26" Type="http://schemas.openxmlformats.org/officeDocument/2006/relationships/image" Target="../media/image29.png"/><Relationship Id="rId25" Type="http://schemas.openxmlformats.org/officeDocument/2006/relationships/image" Target="../media/image30.png"/><Relationship Id="rId28" Type="http://schemas.openxmlformats.org/officeDocument/2006/relationships/image" Target="../media/image12.png"/><Relationship Id="rId27" Type="http://schemas.openxmlformats.org/officeDocument/2006/relationships/image" Target="../media/image14.png"/><Relationship Id="rId5" Type="http://schemas.openxmlformats.org/officeDocument/2006/relationships/image" Target="../media/image04.png"/><Relationship Id="rId6" Type="http://schemas.openxmlformats.org/officeDocument/2006/relationships/image" Target="../media/image07.png"/><Relationship Id="rId29" Type="http://schemas.openxmlformats.org/officeDocument/2006/relationships/image" Target="../media/image26.png"/><Relationship Id="rId7" Type="http://schemas.openxmlformats.org/officeDocument/2006/relationships/image" Target="../media/image03.png"/><Relationship Id="rId8" Type="http://schemas.openxmlformats.org/officeDocument/2006/relationships/image" Target="../media/image05.png"/><Relationship Id="rId11" Type="http://schemas.openxmlformats.org/officeDocument/2006/relationships/image" Target="../media/image08.png"/><Relationship Id="rId10" Type="http://schemas.openxmlformats.org/officeDocument/2006/relationships/image" Target="../media/image09.png"/><Relationship Id="rId13" Type="http://schemas.openxmlformats.org/officeDocument/2006/relationships/image" Target="../media/image11.png"/><Relationship Id="rId12" Type="http://schemas.openxmlformats.org/officeDocument/2006/relationships/image" Target="../media/image19.png"/><Relationship Id="rId15" Type="http://schemas.openxmlformats.org/officeDocument/2006/relationships/image" Target="../media/image10.png"/><Relationship Id="rId14" Type="http://schemas.openxmlformats.org/officeDocument/2006/relationships/image" Target="../media/image15.png"/><Relationship Id="rId17" Type="http://schemas.openxmlformats.org/officeDocument/2006/relationships/image" Target="../media/image17.png"/><Relationship Id="rId16" Type="http://schemas.openxmlformats.org/officeDocument/2006/relationships/image" Target="../media/image13.png"/><Relationship Id="rId19" Type="http://schemas.openxmlformats.org/officeDocument/2006/relationships/image" Target="../media/image18.png"/><Relationship Id="rId18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22" Type="http://schemas.openxmlformats.org/officeDocument/2006/relationships/image" Target="../media/image18.png"/><Relationship Id="rId21" Type="http://schemas.openxmlformats.org/officeDocument/2006/relationships/image" Target="../media/image23.png"/><Relationship Id="rId24" Type="http://schemas.openxmlformats.org/officeDocument/2006/relationships/image" Target="../media/image22.png"/><Relationship Id="rId2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1.png"/><Relationship Id="rId4" Type="http://schemas.openxmlformats.org/officeDocument/2006/relationships/image" Target="../media/image26.png"/><Relationship Id="rId9" Type="http://schemas.openxmlformats.org/officeDocument/2006/relationships/image" Target="../media/image05.png"/><Relationship Id="rId26" Type="http://schemas.openxmlformats.org/officeDocument/2006/relationships/image" Target="../media/image20.png"/><Relationship Id="rId25" Type="http://schemas.openxmlformats.org/officeDocument/2006/relationships/image" Target="../media/image21.png"/><Relationship Id="rId28" Type="http://schemas.openxmlformats.org/officeDocument/2006/relationships/image" Target="../media/image30.png"/><Relationship Id="rId27" Type="http://schemas.openxmlformats.org/officeDocument/2006/relationships/image" Target="../media/image24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29" Type="http://schemas.openxmlformats.org/officeDocument/2006/relationships/image" Target="../media/image29.png"/><Relationship Id="rId7" Type="http://schemas.openxmlformats.org/officeDocument/2006/relationships/image" Target="../media/image07.png"/><Relationship Id="rId8" Type="http://schemas.openxmlformats.org/officeDocument/2006/relationships/image" Target="../media/image03.png"/><Relationship Id="rId11" Type="http://schemas.openxmlformats.org/officeDocument/2006/relationships/image" Target="../media/image09.png"/><Relationship Id="rId10" Type="http://schemas.openxmlformats.org/officeDocument/2006/relationships/image" Target="../media/image06.png"/><Relationship Id="rId13" Type="http://schemas.openxmlformats.org/officeDocument/2006/relationships/image" Target="../media/image19.png"/><Relationship Id="rId12" Type="http://schemas.openxmlformats.org/officeDocument/2006/relationships/image" Target="../media/image08.png"/><Relationship Id="rId15" Type="http://schemas.openxmlformats.org/officeDocument/2006/relationships/image" Target="../media/image15.png"/><Relationship Id="rId14" Type="http://schemas.openxmlformats.org/officeDocument/2006/relationships/image" Target="../media/image11.png"/><Relationship Id="rId17" Type="http://schemas.openxmlformats.org/officeDocument/2006/relationships/image" Target="../media/image14.png"/><Relationship Id="rId16" Type="http://schemas.openxmlformats.org/officeDocument/2006/relationships/image" Target="../media/image10.png"/><Relationship Id="rId19" Type="http://schemas.openxmlformats.org/officeDocument/2006/relationships/image" Target="../media/image13.png"/><Relationship Id="rId18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08.png"/><Relationship Id="rId5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08.png"/><Relationship Id="rId9" Type="http://schemas.openxmlformats.org/officeDocument/2006/relationships/image" Target="../media/image37.png"/><Relationship Id="rId5" Type="http://schemas.openxmlformats.org/officeDocument/2006/relationships/image" Target="../media/image10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Relationship Id="rId8" Type="http://schemas.openxmlformats.org/officeDocument/2006/relationships/image" Target="../media/image38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3" Type="http://schemas.openxmlformats.org/officeDocument/2006/relationships/image" Target="../media/image35.png"/><Relationship Id="rId12" Type="http://schemas.openxmlformats.org/officeDocument/2006/relationships/image" Target="../media/image19.png"/><Relationship Id="rId15" Type="http://schemas.openxmlformats.org/officeDocument/2006/relationships/image" Target="../media/image29.png"/><Relationship Id="rId14" Type="http://schemas.openxmlformats.org/officeDocument/2006/relationships/image" Target="../media/image39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36.png"/><Relationship Id="rId9" Type="http://schemas.openxmlformats.org/officeDocument/2006/relationships/image" Target="../media/image10.png"/><Relationship Id="rId5" Type="http://schemas.openxmlformats.org/officeDocument/2006/relationships/image" Target="../media/image31.png"/><Relationship Id="rId6" Type="http://schemas.openxmlformats.org/officeDocument/2006/relationships/image" Target="../media/image35.png"/><Relationship Id="rId7" Type="http://schemas.openxmlformats.org/officeDocument/2006/relationships/image" Target="../media/image33.png"/><Relationship Id="rId8" Type="http://schemas.openxmlformats.org/officeDocument/2006/relationships/image" Target="../media/image08.png"/><Relationship Id="rId11" Type="http://schemas.openxmlformats.org/officeDocument/2006/relationships/image" Target="../media/image38.png"/><Relationship Id="rId10" Type="http://schemas.openxmlformats.org/officeDocument/2006/relationships/image" Target="../media/image34.png"/><Relationship Id="rId13" Type="http://schemas.openxmlformats.org/officeDocument/2006/relationships/image" Target="../media/image30.png"/><Relationship Id="rId12" Type="http://schemas.openxmlformats.org/officeDocument/2006/relationships/image" Target="../media/image37.png"/><Relationship Id="rId15" Type="http://schemas.openxmlformats.org/officeDocument/2006/relationships/image" Target="../media/image39.png"/><Relationship Id="rId1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08.png"/><Relationship Id="rId9" Type="http://schemas.openxmlformats.org/officeDocument/2006/relationships/image" Target="../media/image37.png"/><Relationship Id="rId5" Type="http://schemas.openxmlformats.org/officeDocument/2006/relationships/image" Target="../media/image10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Relationship Id="rId8" Type="http://schemas.openxmlformats.org/officeDocument/2006/relationships/image" Target="../media/image38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3" Type="http://schemas.openxmlformats.org/officeDocument/2006/relationships/image" Target="../media/image35.png"/><Relationship Id="rId12" Type="http://schemas.openxmlformats.org/officeDocument/2006/relationships/image" Target="../media/image19.png"/><Relationship Id="rId14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08.png"/><Relationship Id="rId9" Type="http://schemas.openxmlformats.org/officeDocument/2006/relationships/image" Target="../media/image37.png"/><Relationship Id="rId5" Type="http://schemas.openxmlformats.org/officeDocument/2006/relationships/image" Target="../media/image10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Relationship Id="rId8" Type="http://schemas.openxmlformats.org/officeDocument/2006/relationships/image" Target="../media/image38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3" Type="http://schemas.openxmlformats.org/officeDocument/2006/relationships/image" Target="../media/image35.png"/><Relationship Id="rId12" Type="http://schemas.openxmlformats.org/officeDocument/2006/relationships/image" Target="../media/image19.png"/><Relationship Id="rId14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/>
              <a:t>영주 </a:t>
            </a: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2016.08.16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Chris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사양서</a:t>
            </a:r>
          </a:p>
        </p:txBody>
      </p:sp>
      <p:cxnSp>
        <p:nvCxnSpPr>
          <p:cNvPr id="159" name="Shape 159"/>
          <p:cNvCxnSpPr/>
          <p:nvPr/>
        </p:nvCxnSpPr>
        <p:spPr>
          <a:xfrm>
            <a:off x="272706" y="506027"/>
            <a:ext cx="215977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0" name="Shape 160"/>
          <p:cNvSpPr txBox="1"/>
          <p:nvPr/>
        </p:nvSpPr>
        <p:spPr>
          <a:xfrm>
            <a:off x="272706" y="594800"/>
            <a:ext cx="46582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속성 데이터 테이블 예시</a:t>
            </a:r>
          </a:p>
        </p:txBody>
      </p:sp>
      <p:graphicFrame>
        <p:nvGraphicFramePr>
          <p:cNvPr id="161" name="Shape 161"/>
          <p:cNvGraphicFramePr/>
          <p:nvPr/>
        </p:nvGraphicFramePr>
        <p:xfrm>
          <a:off x="602143" y="1017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{F9FEC086-C83E-4513-A0CF-7941EEAD2C87}</a:tableStyleId>
              </a:tblPr>
              <a:tblGrid>
                <a:gridCol w="1267900"/>
                <a:gridCol w="1503350"/>
                <a:gridCol w="978075"/>
                <a:gridCol w="15622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UserSkillType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CategoryType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ApplyType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MaxPointValue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 스킬 이름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 타입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스킬 적용 타입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최대 레벨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보병 공격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전투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패시브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5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보병 방어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전투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패시브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5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귀환의 기적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전투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액티브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목재 생산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자원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패시브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5</a:t>
                      </a:r>
                    </a:p>
                  </a:txBody>
                  <a:tcPr marT="9525" marB="0" marR="9525" marL="9525" anchor="ctr"/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식량 생산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자원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패시브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5</a:t>
                      </a:r>
                    </a:p>
                  </a:txBody>
                  <a:tcPr marT="9525" marB="0" marR="9525" marL="9525" anchor="ctr"/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풍요의 기적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자원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액티브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graphicFrame>
        <p:nvGraphicFramePr>
          <p:cNvPr id="162" name="Shape 162"/>
          <p:cNvGraphicFramePr/>
          <p:nvPr/>
        </p:nvGraphicFramePr>
        <p:xfrm>
          <a:off x="602143" y="37975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{F9FEC086-C83E-4513-A0CF-7941EEAD2C87}</a:tableStyleId>
              </a:tblPr>
              <a:tblGrid>
                <a:gridCol w="1793350"/>
                <a:gridCol w="1081650"/>
                <a:gridCol w="1768275"/>
                <a:gridCol w="802625"/>
                <a:gridCol w="802625"/>
                <a:gridCol w="802625"/>
                <a:gridCol w="1028350"/>
                <a:gridCol w="727375"/>
                <a:gridCol w="777550"/>
                <a:gridCol w="931175"/>
              </a:tblGrid>
              <a:tr h="21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UserSkillCategoryType</a:t>
                      </a:r>
                    </a:p>
                  </a:txBody>
                  <a:tcPr marT="9400" marB="0" marR="9400" marL="940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UserSkillType</a:t>
                      </a:r>
                    </a:p>
                  </a:txBody>
                  <a:tcPr marT="9400" marB="0" marR="9400" marL="940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UserSkillLev</a:t>
                      </a:r>
                    </a:p>
                  </a:txBody>
                  <a:tcPr marT="9400" marB="0" marR="9400" marL="940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SkillReq1</a:t>
                      </a:r>
                    </a:p>
                  </a:txBody>
                  <a:tcPr marT="9400" marB="0" marR="9400" marL="940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SkillReq2</a:t>
                      </a:r>
                    </a:p>
                  </a:txBody>
                  <a:tcPr marT="9400" marB="0" marR="9400" marL="940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SkillReq3</a:t>
                      </a:r>
                    </a:p>
                  </a:txBody>
                  <a:tcPr marT="9400" marB="0" marR="9400" marL="940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EffectTypeID</a:t>
                      </a:r>
                    </a:p>
                  </a:txBody>
                  <a:tcPr marT="9400" marB="0" marR="9400" marL="940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float</a:t>
                      </a:r>
                    </a:p>
                  </a:txBody>
                  <a:tcPr marT="9400" marB="0" marR="9400" marL="940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int</a:t>
                      </a:r>
                    </a:p>
                  </a:txBody>
                  <a:tcPr marT="9400" marB="0" marR="9400" marL="940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int</a:t>
                      </a:r>
                    </a:p>
                  </a:txBody>
                  <a:tcPr marT="9400" marB="0" marR="9400" marL="9400" anchor="ctr">
                    <a:solidFill>
                      <a:srgbClr val="BBD6EE"/>
                    </a:solidFill>
                  </a:tcPr>
                </a:tc>
              </a:tr>
              <a:tr h="21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카테고리 타입</a:t>
                      </a:r>
                    </a:p>
                  </a:txBody>
                  <a:tcPr marT="9400" marB="0" marR="9400" marL="940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영주 스킬 이름</a:t>
                      </a:r>
                    </a:p>
                  </a:txBody>
                  <a:tcPr marT="9400" marB="0" marR="9400" marL="940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5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유저 스킬 레벨</a:t>
                      </a:r>
                    </a:p>
                  </a:txBody>
                  <a:tcPr marT="9400" marB="0" marR="9400" marL="940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조건 스킬1</a:t>
                      </a:r>
                    </a:p>
                  </a:txBody>
                  <a:tcPr marT="9400" marB="0" marR="9400" marL="940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조건 스킬2</a:t>
                      </a:r>
                    </a:p>
                  </a:txBody>
                  <a:tcPr marT="9400" marB="0" marR="9400" marL="940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조건 스킬3</a:t>
                      </a:r>
                    </a:p>
                  </a:txBody>
                  <a:tcPr marT="9400" marB="0" marR="9400" marL="940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이펙트 타입</a:t>
                      </a:r>
                    </a:p>
                  </a:txBody>
                  <a:tcPr marT="9400" marB="0" marR="9400" marL="940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효과 수치</a:t>
                      </a:r>
                    </a:p>
                  </a:txBody>
                  <a:tcPr marT="9400" marB="0" marR="9400" marL="940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쿨타임(초)</a:t>
                      </a:r>
                    </a:p>
                  </a:txBody>
                  <a:tcPr marT="9400" marB="0" marR="9400" marL="940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유지시간(초)</a:t>
                      </a:r>
                    </a:p>
                  </a:txBody>
                  <a:tcPr marT="9400" marB="0" marR="9400" marL="9400" anchor="ctr">
                    <a:solidFill>
                      <a:srgbClr val="BBD6EE"/>
                    </a:solidFill>
                  </a:tcPr>
                </a:tc>
              </a:tr>
              <a:tr h="21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전투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보병 공격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1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EffectTypeID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1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</a:tr>
              <a:tr h="21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전투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보병 공격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2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EffectTypeID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1.5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</a:tr>
              <a:tr h="21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전투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보병 공격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3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EffectTypeID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3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</a:tr>
              <a:tr h="21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전투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보병 방어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1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EffectTypeID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1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</a:tr>
              <a:tr h="21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전투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보병 방어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2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EffectTypeID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1.5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</a:tr>
              <a:tr h="21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전투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보병 방어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3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EffectTypeID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3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</a:tr>
              <a:tr h="21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전투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귀환의 기적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1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보병 공격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보병 방어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EffectTypeID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0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60</a:t>
                      </a:r>
                    </a:p>
                  </a:txBody>
                  <a:tcPr marT="9400" marB="0" marR="9400" marL="94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60</a:t>
                      </a:r>
                    </a:p>
                  </a:txBody>
                  <a:tcPr marT="9400" marB="0" marR="9400" marL="9400" anchor="ctr"/>
                </a:tc>
              </a:tr>
            </a:tbl>
          </a:graphicData>
        </a:graphic>
      </p:graphicFrame>
      <p:sp>
        <p:nvSpPr>
          <p:cNvPr id="163" name="Shape 163"/>
          <p:cNvSpPr txBox="1"/>
          <p:nvPr/>
        </p:nvSpPr>
        <p:spPr>
          <a:xfrm>
            <a:off x="272705" y="3367514"/>
            <a:ext cx="46582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데이터 테이블 예시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구성 – 영주 버프 ( 영주 상세 정보 )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272706" y="506027"/>
            <a:ext cx="527583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594800"/>
            <a:ext cx="3398568" cy="600130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4205514" y="4823530"/>
            <a:ext cx="798648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화면 진입 버튼 : 영주 스킬 화면으로 진입합니다.</a:t>
            </a:r>
          </a:p>
        </p:txBody>
      </p:sp>
      <p:cxnSp>
        <p:nvCxnSpPr>
          <p:cNvPr id="172" name="Shape 172"/>
          <p:cNvCxnSpPr>
            <a:stCxn id="171" idx="1"/>
          </p:cNvCxnSpPr>
          <p:nvPr/>
        </p:nvCxnSpPr>
        <p:spPr>
          <a:xfrm flipH="1">
            <a:off x="2746314" y="5031279"/>
            <a:ext cx="1459200" cy="111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구성 – 영주 스킬</a:t>
            </a:r>
          </a:p>
        </p:txBody>
      </p:sp>
      <p:cxnSp>
        <p:nvCxnSpPr>
          <p:cNvPr id="178" name="Shape 178"/>
          <p:cNvCxnSpPr/>
          <p:nvPr/>
        </p:nvCxnSpPr>
        <p:spPr>
          <a:xfrm>
            <a:off x="272706" y="506027"/>
            <a:ext cx="3738854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9" name="Shape 179"/>
          <p:cNvSpPr/>
          <p:nvPr/>
        </p:nvSpPr>
        <p:spPr>
          <a:xfrm>
            <a:off x="272706" y="594800"/>
            <a:ext cx="3398568" cy="60013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Shape 180"/>
          <p:cNvGrpSpPr/>
          <p:nvPr/>
        </p:nvGrpSpPr>
        <p:grpSpPr>
          <a:xfrm>
            <a:off x="272705" y="6291346"/>
            <a:ext cx="3398568" cy="304761"/>
            <a:chOff x="648380" y="3276618"/>
            <a:chExt cx="7263492" cy="304761"/>
          </a:xfrm>
        </p:grpSpPr>
        <p:pic>
          <p:nvPicPr>
            <p:cNvPr id="181" name="Shape 1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Shape 1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648380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07" y="591691"/>
            <a:ext cx="3398568" cy="32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760206" y="579285"/>
            <a:ext cx="249151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스킬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2456918" y="613468"/>
            <a:ext cx="1376726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포인트 : 0</a:t>
            </a:r>
          </a:p>
        </p:txBody>
      </p:sp>
      <p:sp>
        <p:nvSpPr>
          <p:cNvPr id="186" name="Shape 186"/>
          <p:cNvSpPr/>
          <p:nvPr/>
        </p:nvSpPr>
        <p:spPr>
          <a:xfrm>
            <a:off x="359838" y="1948000"/>
            <a:ext cx="3228935" cy="38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05" y="1803247"/>
            <a:ext cx="3398569" cy="6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2112" y="1200091"/>
            <a:ext cx="631922" cy="51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62625" y="1198725"/>
            <a:ext cx="631922" cy="51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23139" y="1198636"/>
            <a:ext cx="631922" cy="510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2052152" y="1402944"/>
            <a:ext cx="23761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314848" y="1402944"/>
            <a:ext cx="23761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56685" y="916629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전 투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617198" y="919803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성 장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879178" y="922591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자 원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7156" y="1227890"/>
            <a:ext cx="390748" cy="39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50441" y="1233236"/>
            <a:ext cx="392215" cy="39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11758" y="1281078"/>
            <a:ext cx="333657" cy="3336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Shape 199"/>
          <p:cNvCxnSpPr/>
          <p:nvPr/>
        </p:nvCxnSpPr>
        <p:spPr>
          <a:xfrm flipH="1" rot="10800000">
            <a:off x="930764" y="3578541"/>
            <a:ext cx="1020600" cy="1770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0" name="Shape 200"/>
          <p:cNvCxnSpPr/>
          <p:nvPr/>
        </p:nvCxnSpPr>
        <p:spPr>
          <a:xfrm flipH="1">
            <a:off x="1945933" y="3578469"/>
            <a:ext cx="5575" cy="17707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1953822" y="3548092"/>
            <a:ext cx="1007399" cy="207299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202" name="Shape 202"/>
          <p:cNvGrpSpPr/>
          <p:nvPr/>
        </p:nvGrpSpPr>
        <p:grpSpPr>
          <a:xfrm>
            <a:off x="2363391" y="2056521"/>
            <a:ext cx="697259" cy="719277"/>
            <a:chOff x="5754964" y="2480917"/>
            <a:chExt cx="697259" cy="719277"/>
          </a:xfrm>
        </p:grpSpPr>
        <p:pic>
          <p:nvPicPr>
            <p:cNvPr id="203" name="Shape 20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Shape 2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901210" y="2597793"/>
              <a:ext cx="404768" cy="404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Shape 20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Shape 206"/>
            <p:cNvSpPr txBox="1"/>
            <p:nvPr/>
          </p:nvSpPr>
          <p:spPr>
            <a:xfrm>
              <a:off x="5909244" y="2926590"/>
              <a:ext cx="393924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5 / 5</a:t>
              </a:r>
            </a:p>
          </p:txBody>
        </p:sp>
        <p:pic>
          <p:nvPicPr>
            <p:cNvPr id="207" name="Shape 20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212342" y="2512234"/>
              <a:ext cx="181648" cy="181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Shape 208"/>
            <p:cNvSpPr txBox="1"/>
            <p:nvPr/>
          </p:nvSpPr>
          <p:spPr>
            <a:xfrm>
              <a:off x="6209714" y="2480917"/>
              <a:ext cx="18586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847296" y="2056521"/>
            <a:ext cx="697259" cy="719277"/>
            <a:chOff x="816816" y="2458177"/>
            <a:chExt cx="697259" cy="719277"/>
          </a:xfrm>
        </p:grpSpPr>
        <p:grpSp>
          <p:nvGrpSpPr>
            <p:cNvPr id="210" name="Shape 210"/>
            <p:cNvGrpSpPr/>
            <p:nvPr/>
          </p:nvGrpSpPr>
          <p:grpSpPr>
            <a:xfrm>
              <a:off x="816816" y="2458177"/>
              <a:ext cx="697259" cy="719277"/>
              <a:chOff x="5754964" y="2480917"/>
              <a:chExt cx="697259" cy="719277"/>
            </a:xfrm>
          </p:grpSpPr>
          <p:pic>
            <p:nvPicPr>
              <p:cNvPr id="211" name="Shape 21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754964" y="2502935"/>
                <a:ext cx="697259" cy="6972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Shape 212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848350" y="2971623"/>
                <a:ext cx="510487" cy="1763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Shape 213"/>
              <p:cNvSpPr txBox="1"/>
              <p:nvPr/>
            </p:nvSpPr>
            <p:spPr>
              <a:xfrm>
                <a:off x="5909244" y="2926590"/>
                <a:ext cx="393924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5 / 5</a:t>
                </a:r>
              </a:p>
            </p:txBody>
          </p:sp>
          <p:pic>
            <p:nvPicPr>
              <p:cNvPr id="214" name="Shape 214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212342" y="2512234"/>
                <a:ext cx="181648" cy="18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5" name="Shape 215"/>
              <p:cNvSpPr txBox="1"/>
              <p:nvPr/>
            </p:nvSpPr>
            <p:spPr>
              <a:xfrm>
                <a:off x="6209714" y="2480917"/>
                <a:ext cx="18586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pic>
          <p:nvPicPr>
            <p:cNvPr id="216" name="Shape 21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30229" y="2532408"/>
              <a:ext cx="470589" cy="4705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Shape 217"/>
          <p:cNvGrpSpPr/>
          <p:nvPr/>
        </p:nvGrpSpPr>
        <p:grpSpPr>
          <a:xfrm>
            <a:off x="1602581" y="2870522"/>
            <a:ext cx="697259" cy="697259"/>
            <a:chOff x="5754964" y="2502935"/>
            <a:chExt cx="697259" cy="697259"/>
          </a:xfrm>
        </p:grpSpPr>
        <p:pic>
          <p:nvPicPr>
            <p:cNvPr id="218" name="Shape 21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Shape 21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Shape 220"/>
            <p:cNvSpPr txBox="1"/>
            <p:nvPr/>
          </p:nvSpPr>
          <p:spPr>
            <a:xfrm>
              <a:off x="5909244" y="2926590"/>
              <a:ext cx="39392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 / 1</a:t>
              </a:r>
            </a:p>
          </p:txBody>
        </p:sp>
      </p:grpSp>
      <p:pic>
        <p:nvPicPr>
          <p:cNvPr id="221" name="Shape 22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724405" y="2927072"/>
            <a:ext cx="421888" cy="43354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669139" y="1394315"/>
            <a:ext cx="38000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028537" y="895811"/>
            <a:ext cx="756148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유저가 사용하지 않고 보유 중인 스킬 포인트를 표시합니다.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028537" y="1557279"/>
            <a:ext cx="756148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전투, 성장, 자원 카테고리 진입 버튼입니다. ( 현재는 “전투“ 카테고리 선택 중입니다. 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4009319" y="4034687"/>
            <a:ext cx="756148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상, 하 스크롤 기능으로 다른 전투 카테고리에 분류된 스킬을 확인할 수 있습니다.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299864" y="1900713"/>
            <a:ext cx="729015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최초로 영주 스킬 화면에 진입하면 “전투“ 카테고리가 기본 화면으로 출력됩니다.</a:t>
            </a:r>
          </a:p>
        </p:txBody>
      </p:sp>
      <p:cxnSp>
        <p:nvCxnSpPr>
          <p:cNvPr id="227" name="Shape 227"/>
          <p:cNvCxnSpPr>
            <a:stCxn id="223" idx="1"/>
          </p:cNvCxnSpPr>
          <p:nvPr/>
        </p:nvCxnSpPr>
        <p:spPr>
          <a:xfrm rot="10800000">
            <a:off x="3671237" y="802360"/>
            <a:ext cx="357300" cy="301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8" name="Shape 228"/>
          <p:cNvCxnSpPr>
            <a:stCxn id="224" idx="1"/>
          </p:cNvCxnSpPr>
          <p:nvPr/>
        </p:nvCxnSpPr>
        <p:spPr>
          <a:xfrm flipH="1">
            <a:off x="3552437" y="1765028"/>
            <a:ext cx="476100" cy="22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9" name="Shape 229"/>
          <p:cNvSpPr/>
          <p:nvPr/>
        </p:nvSpPr>
        <p:spPr>
          <a:xfrm>
            <a:off x="3299150" y="2700423"/>
            <a:ext cx="253316" cy="217991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Shape 230"/>
          <p:cNvCxnSpPr/>
          <p:nvPr/>
        </p:nvCxnSpPr>
        <p:spPr>
          <a:xfrm flipH="1" rot="10800000">
            <a:off x="1920163" y="5290785"/>
            <a:ext cx="10584" cy="14759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31" name="Shape 231"/>
          <p:cNvCxnSpPr/>
          <p:nvPr/>
        </p:nvCxnSpPr>
        <p:spPr>
          <a:xfrm flipH="1" rot="10800000">
            <a:off x="907904" y="5290785"/>
            <a:ext cx="7673" cy="1397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32" name="Shape 232"/>
          <p:cNvCxnSpPr/>
          <p:nvPr/>
        </p:nvCxnSpPr>
        <p:spPr>
          <a:xfrm flipH="1">
            <a:off x="2935332" y="5290785"/>
            <a:ext cx="10584" cy="1475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33" name="Shape 233"/>
          <p:cNvCxnSpPr>
            <a:stCxn id="225" idx="1"/>
            <a:endCxn id="229" idx="6"/>
          </p:cNvCxnSpPr>
          <p:nvPr/>
        </p:nvCxnSpPr>
        <p:spPr>
          <a:xfrm rot="10800000">
            <a:off x="3489119" y="3790336"/>
            <a:ext cx="520200" cy="45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4" name="Shape 234"/>
          <p:cNvSpPr txBox="1"/>
          <p:nvPr/>
        </p:nvSpPr>
        <p:spPr>
          <a:xfrm>
            <a:off x="4028537" y="4793348"/>
            <a:ext cx="756148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초기화 버튼입니다.</a:t>
            </a:r>
            <a:b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초기화 아이템을 소지하고 있을 땐, 크라운이 표시되지 않습니다.</a:t>
            </a:r>
          </a:p>
        </p:txBody>
      </p:sp>
      <p:cxnSp>
        <p:nvCxnSpPr>
          <p:cNvPr id="235" name="Shape 235"/>
          <p:cNvCxnSpPr>
            <a:stCxn id="234" idx="1"/>
          </p:cNvCxnSpPr>
          <p:nvPr/>
        </p:nvCxnSpPr>
        <p:spPr>
          <a:xfrm flipH="1">
            <a:off x="2430137" y="5162680"/>
            <a:ext cx="1598400" cy="1003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36" name="Shape 23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03082" y="5892778"/>
            <a:ext cx="993476" cy="52608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4448825" y="5902171"/>
            <a:ext cx="88558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초기화</a:t>
            </a: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597062" y="6145001"/>
            <a:ext cx="201373" cy="20137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4751971" y="6090082"/>
            <a:ext cx="504021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698642" y="5892778"/>
            <a:ext cx="993476" cy="52608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7744385" y="5926117"/>
            <a:ext cx="88558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초기화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306471" y="5532012"/>
            <a:ext cx="2491512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1"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초기화 아이템이 없는 경우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647514" y="5542201"/>
            <a:ext cx="2491512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1"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초기화 아이템이 있는 경우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09319" y="2655401"/>
            <a:ext cx="756148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아이콘입니다.</a:t>
            </a:r>
            <a:b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선택하면 선택한 영주 스킬에 대한 상세 정보 팝업을 호출합니다.</a:t>
            </a:r>
          </a:p>
        </p:txBody>
      </p:sp>
      <p:cxnSp>
        <p:nvCxnSpPr>
          <p:cNvPr id="245" name="Shape 245"/>
          <p:cNvCxnSpPr>
            <a:stCxn id="244" idx="1"/>
            <a:endCxn id="203" idx="3"/>
          </p:cNvCxnSpPr>
          <p:nvPr/>
        </p:nvCxnSpPr>
        <p:spPr>
          <a:xfrm rot="10800000">
            <a:off x="3060719" y="2427133"/>
            <a:ext cx="948600" cy="59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6" name="Shape 246"/>
          <p:cNvCxnSpPr/>
          <p:nvPr/>
        </p:nvCxnSpPr>
        <p:spPr>
          <a:xfrm>
            <a:off x="1195925" y="2775799"/>
            <a:ext cx="755400" cy="947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7" name="Shape 247"/>
          <p:cNvCxnSpPr/>
          <p:nvPr/>
        </p:nvCxnSpPr>
        <p:spPr>
          <a:xfrm flipH="1">
            <a:off x="1951221" y="2775799"/>
            <a:ext cx="760800" cy="94799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48" name="Shape 24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82133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97304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612474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7155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8672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60189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Shape 254"/>
          <p:cNvCxnSpPr>
            <a:stCxn id="252" idx="0"/>
            <a:endCxn id="249" idx="2"/>
          </p:cNvCxnSpPr>
          <p:nvPr/>
        </p:nvCxnSpPr>
        <p:spPr>
          <a:xfrm flipH="1" rot="10800000">
            <a:off x="1935350" y="4452800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5" name="Shape 255"/>
          <p:cNvCxnSpPr>
            <a:stCxn id="251" idx="0"/>
            <a:endCxn id="248" idx="2"/>
          </p:cNvCxnSpPr>
          <p:nvPr/>
        </p:nvCxnSpPr>
        <p:spPr>
          <a:xfrm flipH="1" rot="10800000">
            <a:off x="920179" y="4452800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6" name="Shape 256"/>
          <p:cNvCxnSpPr>
            <a:stCxn id="250" idx="2"/>
            <a:endCxn id="253" idx="0"/>
          </p:cNvCxnSpPr>
          <p:nvPr/>
        </p:nvCxnSpPr>
        <p:spPr>
          <a:xfrm flipH="1">
            <a:off x="2950604" y="4452801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57" name="Shape 25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758531" y="3853110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705671" y="4226939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2766565" y="4181905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069664" y="376755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3067035" y="3736233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752181" y="4704010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699321" y="5077839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2760215" y="5032805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063314" y="461845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3060685" y="4587133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710624" y="3809673"/>
            <a:ext cx="470589" cy="47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690597" y="4226148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1751491" y="4181116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2054590" y="3766760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2047197" y="3735444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700824" y="4659767"/>
            <a:ext cx="470589" cy="47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674447" y="5076242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1735341" y="5031208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2038440" y="4616853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2035811" y="4585537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667825" y="4234051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728718" y="4189019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031817" y="3774664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1033954" y="3743346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720520" y="3829901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727664" y="4657223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667825" y="5061373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728718" y="5016339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031817" y="4601985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/>
        </p:nvSpPr>
        <p:spPr>
          <a:xfrm>
            <a:off x="1029190" y="4570667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5435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6952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58469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734989" y="5514216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682128" y="5888044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2743023" y="5843012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046122" y="5428657"/>
            <a:ext cx="181648" cy="1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683632" y="5469973"/>
            <a:ext cx="470589" cy="47058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1718149" y="5841414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2021248" y="5427060"/>
            <a:ext cx="181648" cy="1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710472" y="5467428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650633" y="5871578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711527" y="5826546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014625" y="541219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/>
          <p:nvPr/>
        </p:nvSpPr>
        <p:spPr>
          <a:xfrm>
            <a:off x="274743" y="5754189"/>
            <a:ext cx="3398568" cy="48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436666" y="5902914"/>
            <a:ext cx="993476" cy="52608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1482408" y="5912308"/>
            <a:ext cx="88558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초기화</a:t>
            </a: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630645" y="6155137"/>
            <a:ext cx="201373" cy="20137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1785556" y="6100219"/>
            <a:ext cx="504021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335767" y="5878389"/>
            <a:ext cx="550606" cy="550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7987671" y="6207214"/>
            <a:ext cx="185698" cy="157843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8012153" y="6113621"/>
            <a:ext cx="504021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7647514" y="6418858"/>
            <a:ext cx="4493357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1"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초기화 아이템 아이콘과 유저가 보유 중인 개수가 표시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4403823" y="3929239"/>
            <a:ext cx="819856" cy="8644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4349582" y="1134475"/>
            <a:ext cx="4741078" cy="1822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구성 – 영주 스킬 </a:t>
            </a:r>
          </a:p>
        </p:txBody>
      </p:sp>
      <p:cxnSp>
        <p:nvCxnSpPr>
          <p:cNvPr id="317" name="Shape 317"/>
          <p:cNvCxnSpPr/>
          <p:nvPr/>
        </p:nvCxnSpPr>
        <p:spPr>
          <a:xfrm>
            <a:off x="272706" y="506027"/>
            <a:ext cx="3738854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8" name="Shape 318"/>
          <p:cNvSpPr txBox="1"/>
          <p:nvPr/>
        </p:nvSpPr>
        <p:spPr>
          <a:xfrm>
            <a:off x="350007" y="562193"/>
            <a:ext cx="249151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스킬</a:t>
            </a:r>
          </a:p>
        </p:txBody>
      </p:sp>
      <p:grpSp>
        <p:nvGrpSpPr>
          <p:cNvPr id="319" name="Shape 319"/>
          <p:cNvGrpSpPr/>
          <p:nvPr/>
        </p:nvGrpSpPr>
        <p:grpSpPr>
          <a:xfrm>
            <a:off x="7024389" y="1141502"/>
            <a:ext cx="722777" cy="789836"/>
            <a:chOff x="5690155" y="1543457"/>
            <a:chExt cx="722777" cy="789836"/>
          </a:xfrm>
        </p:grpSpPr>
        <p:pic>
          <p:nvPicPr>
            <p:cNvPr id="320" name="Shape 3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35582" y="1822378"/>
              <a:ext cx="631922" cy="510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Shape 321"/>
            <p:cNvSpPr txBox="1"/>
            <p:nvPr/>
          </p:nvSpPr>
          <p:spPr>
            <a:xfrm>
              <a:off x="6125110" y="2026598"/>
              <a:ext cx="237617" cy="293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5690155" y="1543457"/>
              <a:ext cx="722777" cy="30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50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성 장</a:t>
              </a:r>
            </a:p>
          </p:txBody>
        </p:sp>
        <p:pic>
          <p:nvPicPr>
            <p:cNvPr id="323" name="Shape 3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84714" y="1904732"/>
              <a:ext cx="333657" cy="3336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" name="Shape 324"/>
          <p:cNvGrpSpPr/>
          <p:nvPr/>
        </p:nvGrpSpPr>
        <p:grpSpPr>
          <a:xfrm>
            <a:off x="5763142" y="1138328"/>
            <a:ext cx="722777" cy="800850"/>
            <a:chOff x="4429642" y="1540283"/>
            <a:chExt cx="722777" cy="800850"/>
          </a:xfrm>
        </p:grpSpPr>
        <p:pic>
          <p:nvPicPr>
            <p:cNvPr id="325" name="Shape 3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475069" y="1823746"/>
              <a:ext cx="631922" cy="510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Shape 326"/>
            <p:cNvSpPr txBox="1"/>
            <p:nvPr/>
          </p:nvSpPr>
          <p:spPr>
            <a:xfrm>
              <a:off x="4429642" y="1540283"/>
              <a:ext cx="722777" cy="30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5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전 투</a:t>
              </a:r>
            </a:p>
          </p:txBody>
        </p:sp>
        <p:pic>
          <p:nvPicPr>
            <p:cNvPr id="327" name="Shape 3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90112" y="1851543"/>
              <a:ext cx="390748" cy="3907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Shape 328"/>
            <p:cNvSpPr txBox="1"/>
            <p:nvPr/>
          </p:nvSpPr>
          <p:spPr>
            <a:xfrm>
              <a:off x="4742096" y="2017968"/>
              <a:ext cx="380002" cy="323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</p:grpSp>
      <p:sp>
        <p:nvSpPr>
          <p:cNvPr id="329" name="Shape 329"/>
          <p:cNvSpPr txBox="1"/>
          <p:nvPr/>
        </p:nvSpPr>
        <p:spPr>
          <a:xfrm>
            <a:off x="4028537" y="638635"/>
            <a:ext cx="257800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 진입 버튼 설명</a:t>
            </a:r>
          </a:p>
        </p:txBody>
      </p:sp>
      <p:grpSp>
        <p:nvGrpSpPr>
          <p:cNvPr id="330" name="Shape 330"/>
          <p:cNvGrpSpPr/>
          <p:nvPr/>
        </p:nvGrpSpPr>
        <p:grpSpPr>
          <a:xfrm>
            <a:off x="8285635" y="1144290"/>
            <a:ext cx="722777" cy="803411"/>
            <a:chOff x="6952135" y="1546245"/>
            <a:chExt cx="722777" cy="803411"/>
          </a:xfrm>
        </p:grpSpPr>
        <p:pic>
          <p:nvPicPr>
            <p:cNvPr id="331" name="Shape 33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996096" y="1822290"/>
              <a:ext cx="631922" cy="510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Shape 332"/>
            <p:cNvSpPr txBox="1"/>
            <p:nvPr/>
          </p:nvSpPr>
          <p:spPr>
            <a:xfrm>
              <a:off x="6952135" y="1546245"/>
              <a:ext cx="722777" cy="30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50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자 원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6997392" y="1822290"/>
              <a:ext cx="629327" cy="527366"/>
            </a:xfrm>
            <a:prstGeom prst="roundRect">
              <a:avLst>
                <a:gd fmla="val 16667" name="adj"/>
              </a:avLst>
            </a:prstGeom>
            <a:solidFill>
              <a:srgbClr val="A8D08C">
                <a:alpha val="4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7387804" y="2026598"/>
              <a:ext cx="237617" cy="293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pic>
          <p:nvPicPr>
            <p:cNvPr id="335" name="Shape 33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123399" y="1856890"/>
              <a:ext cx="392215" cy="3922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" name="Shape 3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69817" y="2258310"/>
            <a:ext cx="631922" cy="51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30329" y="2258222"/>
            <a:ext cx="631922" cy="51091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/>
        </p:nvSpPr>
        <p:spPr>
          <a:xfrm>
            <a:off x="7459343" y="2462530"/>
            <a:ext cx="23761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8722039" y="2462530"/>
            <a:ext cx="23761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7024389" y="1979389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성 장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8286370" y="1982177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자 원</a:t>
            </a:r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57632" y="2292822"/>
            <a:ext cx="392215" cy="39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8949" y="2340664"/>
            <a:ext cx="333657" cy="3336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Shape 344"/>
          <p:cNvGrpSpPr/>
          <p:nvPr/>
        </p:nvGrpSpPr>
        <p:grpSpPr>
          <a:xfrm>
            <a:off x="5744367" y="1979300"/>
            <a:ext cx="722777" cy="789836"/>
            <a:chOff x="4410867" y="2571755"/>
            <a:chExt cx="722777" cy="789836"/>
          </a:xfrm>
        </p:grpSpPr>
        <p:pic>
          <p:nvPicPr>
            <p:cNvPr id="345" name="Shape 34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456296" y="2850676"/>
              <a:ext cx="631922" cy="510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Shape 346"/>
            <p:cNvSpPr txBox="1"/>
            <p:nvPr/>
          </p:nvSpPr>
          <p:spPr>
            <a:xfrm>
              <a:off x="4845823" y="3054896"/>
              <a:ext cx="237617" cy="293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347" name="Shape 347"/>
            <p:cNvSpPr txBox="1"/>
            <p:nvPr/>
          </p:nvSpPr>
          <p:spPr>
            <a:xfrm>
              <a:off x="4410867" y="2571755"/>
              <a:ext cx="722777" cy="30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5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전 투</a:t>
              </a:r>
            </a:p>
          </p:txBody>
        </p:sp>
      </p:grpSp>
      <p:pic>
        <p:nvPicPr>
          <p:cNvPr id="348" name="Shape 3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05694" y="2328943"/>
            <a:ext cx="390748" cy="39074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 txBox="1"/>
          <p:nvPr/>
        </p:nvSpPr>
        <p:spPr>
          <a:xfrm>
            <a:off x="4333573" y="2993035"/>
            <a:ext cx="46131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버튼은 선택되었을 때 서로 다른 색을 갖습니다.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선택되지 않은 상태에서는 같은 색으로 표현합니다.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4479962" y="1420937"/>
            <a:ext cx="9614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중 :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4479962" y="2258824"/>
            <a:ext cx="118142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미선택 중 :</a:t>
            </a:r>
          </a:p>
        </p:txBody>
      </p:sp>
      <p:pic>
        <p:nvPicPr>
          <p:cNvPr id="352" name="Shape 3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8705" y="4212701"/>
            <a:ext cx="631922" cy="51091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4453276" y="3929239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전 투</a:t>
            </a:r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3748" y="4240500"/>
            <a:ext cx="390748" cy="390748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 txBox="1"/>
          <p:nvPr/>
        </p:nvSpPr>
        <p:spPr>
          <a:xfrm>
            <a:off x="4765732" y="4406925"/>
            <a:ext cx="38000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5406896" y="4403769"/>
            <a:ext cx="4613193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카테고리에 누적되어 있는 스킬 포인트 합산 표시</a:t>
            </a:r>
          </a:p>
        </p:txBody>
      </p:sp>
      <p:cxnSp>
        <p:nvCxnSpPr>
          <p:cNvPr id="357" name="Shape 357"/>
          <p:cNvCxnSpPr>
            <a:stCxn id="356" idx="1"/>
            <a:endCxn id="355" idx="3"/>
          </p:cNvCxnSpPr>
          <p:nvPr/>
        </p:nvCxnSpPr>
        <p:spPr>
          <a:xfrm rot="10800000">
            <a:off x="5145596" y="4568478"/>
            <a:ext cx="2613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8" name="Shape 358"/>
          <p:cNvSpPr/>
          <p:nvPr/>
        </p:nvSpPr>
        <p:spPr>
          <a:xfrm>
            <a:off x="272706" y="594800"/>
            <a:ext cx="3398568" cy="60013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Shape 359"/>
          <p:cNvGrpSpPr/>
          <p:nvPr/>
        </p:nvGrpSpPr>
        <p:grpSpPr>
          <a:xfrm>
            <a:off x="272705" y="6291346"/>
            <a:ext cx="3398568" cy="304761"/>
            <a:chOff x="648380" y="3276618"/>
            <a:chExt cx="7263492" cy="304761"/>
          </a:xfrm>
        </p:grpSpPr>
        <p:pic>
          <p:nvPicPr>
            <p:cNvPr id="360" name="Shape 36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Shape 36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648380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2" name="Shape 36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2707" y="591691"/>
            <a:ext cx="3398568" cy="327293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/>
        </p:nvSpPr>
        <p:spPr>
          <a:xfrm>
            <a:off x="760206" y="579285"/>
            <a:ext cx="249151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스킬</a:t>
            </a:r>
          </a:p>
        </p:txBody>
      </p:sp>
      <p:sp>
        <p:nvSpPr>
          <p:cNvPr id="364" name="Shape 364"/>
          <p:cNvSpPr/>
          <p:nvPr/>
        </p:nvSpPr>
        <p:spPr>
          <a:xfrm>
            <a:off x="359838" y="1948000"/>
            <a:ext cx="3228935" cy="38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72705" y="1803247"/>
            <a:ext cx="3398569" cy="6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112" y="1200091"/>
            <a:ext cx="631922" cy="51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62625" y="1198725"/>
            <a:ext cx="631922" cy="51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23139" y="1198636"/>
            <a:ext cx="631922" cy="51091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/>
          <p:nvPr/>
        </p:nvSpPr>
        <p:spPr>
          <a:xfrm>
            <a:off x="2052152" y="1402944"/>
            <a:ext cx="23761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3314848" y="1402944"/>
            <a:ext cx="23761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356685" y="916629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전 투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17198" y="919803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성 장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2879178" y="922591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자 원</a:t>
            </a:r>
          </a:p>
        </p:txBody>
      </p:sp>
      <p:pic>
        <p:nvPicPr>
          <p:cNvPr id="374" name="Shape 3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7156" y="1227890"/>
            <a:ext cx="390748" cy="39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50441" y="1233236"/>
            <a:ext cx="392215" cy="39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1758" y="1281078"/>
            <a:ext cx="333657" cy="3336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Shape 377"/>
          <p:cNvCxnSpPr/>
          <p:nvPr/>
        </p:nvCxnSpPr>
        <p:spPr>
          <a:xfrm flipH="1" rot="10800000">
            <a:off x="930764" y="3578541"/>
            <a:ext cx="1020600" cy="1770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8" name="Shape 378"/>
          <p:cNvCxnSpPr/>
          <p:nvPr/>
        </p:nvCxnSpPr>
        <p:spPr>
          <a:xfrm flipH="1">
            <a:off x="1945933" y="3578469"/>
            <a:ext cx="5575" cy="17707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9" name="Shape 379"/>
          <p:cNvCxnSpPr/>
          <p:nvPr/>
        </p:nvCxnSpPr>
        <p:spPr>
          <a:xfrm>
            <a:off x="1953822" y="3548092"/>
            <a:ext cx="1007399" cy="207299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380" name="Shape 380"/>
          <p:cNvGrpSpPr/>
          <p:nvPr/>
        </p:nvGrpSpPr>
        <p:grpSpPr>
          <a:xfrm>
            <a:off x="2363391" y="2056521"/>
            <a:ext cx="697259" cy="719277"/>
            <a:chOff x="5754964" y="2480917"/>
            <a:chExt cx="697259" cy="719277"/>
          </a:xfrm>
        </p:grpSpPr>
        <p:pic>
          <p:nvPicPr>
            <p:cNvPr id="381" name="Shape 38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Shape 38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01210" y="2597793"/>
              <a:ext cx="404768" cy="404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Shape 38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" name="Shape 384"/>
            <p:cNvSpPr txBox="1"/>
            <p:nvPr/>
          </p:nvSpPr>
          <p:spPr>
            <a:xfrm>
              <a:off x="5909244" y="2926590"/>
              <a:ext cx="393924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5 / 5</a:t>
              </a:r>
            </a:p>
          </p:txBody>
        </p:sp>
        <p:pic>
          <p:nvPicPr>
            <p:cNvPr id="385" name="Shape 38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212342" y="2512234"/>
              <a:ext cx="181648" cy="181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" name="Shape 386"/>
            <p:cNvSpPr txBox="1"/>
            <p:nvPr/>
          </p:nvSpPr>
          <p:spPr>
            <a:xfrm>
              <a:off x="6209714" y="2480917"/>
              <a:ext cx="18586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847296" y="2056521"/>
            <a:ext cx="697259" cy="719277"/>
            <a:chOff x="816816" y="2458177"/>
            <a:chExt cx="697259" cy="719277"/>
          </a:xfrm>
        </p:grpSpPr>
        <p:grpSp>
          <p:nvGrpSpPr>
            <p:cNvPr id="388" name="Shape 388"/>
            <p:cNvGrpSpPr/>
            <p:nvPr/>
          </p:nvGrpSpPr>
          <p:grpSpPr>
            <a:xfrm>
              <a:off x="816816" y="2458177"/>
              <a:ext cx="697259" cy="719277"/>
              <a:chOff x="5754964" y="2480917"/>
              <a:chExt cx="697259" cy="719277"/>
            </a:xfrm>
          </p:grpSpPr>
          <p:pic>
            <p:nvPicPr>
              <p:cNvPr id="389" name="Shape 389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754964" y="2502935"/>
                <a:ext cx="697259" cy="6972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0" name="Shape 39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5848350" y="2971623"/>
                <a:ext cx="510487" cy="1763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1" name="Shape 391"/>
              <p:cNvSpPr txBox="1"/>
              <p:nvPr/>
            </p:nvSpPr>
            <p:spPr>
              <a:xfrm>
                <a:off x="5909244" y="2926590"/>
                <a:ext cx="393924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5 / 5</a:t>
                </a:r>
              </a:p>
            </p:txBody>
          </p:sp>
          <p:pic>
            <p:nvPicPr>
              <p:cNvPr id="392" name="Shape 392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6212342" y="2512234"/>
                <a:ext cx="181648" cy="18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3" name="Shape 393"/>
              <p:cNvSpPr txBox="1"/>
              <p:nvPr/>
            </p:nvSpPr>
            <p:spPr>
              <a:xfrm>
                <a:off x="6209714" y="2480917"/>
                <a:ext cx="18586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pic>
          <p:nvPicPr>
            <p:cNvPr id="394" name="Shape 39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930229" y="2532408"/>
              <a:ext cx="470589" cy="4705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" name="Shape 395"/>
          <p:cNvGrpSpPr/>
          <p:nvPr/>
        </p:nvGrpSpPr>
        <p:grpSpPr>
          <a:xfrm>
            <a:off x="1602581" y="2870522"/>
            <a:ext cx="697259" cy="697259"/>
            <a:chOff x="5754964" y="2502935"/>
            <a:chExt cx="697259" cy="697259"/>
          </a:xfrm>
        </p:grpSpPr>
        <p:pic>
          <p:nvPicPr>
            <p:cNvPr id="396" name="Shape 39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Shape 39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Shape 398"/>
            <p:cNvSpPr txBox="1"/>
            <p:nvPr/>
          </p:nvSpPr>
          <p:spPr>
            <a:xfrm>
              <a:off x="5909244" y="2926590"/>
              <a:ext cx="39392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 / 1</a:t>
              </a:r>
            </a:p>
          </p:txBody>
        </p:sp>
      </p:grpSp>
      <p:pic>
        <p:nvPicPr>
          <p:cNvPr id="399" name="Shape 39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724405" y="2927072"/>
            <a:ext cx="421888" cy="433543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/>
          <p:nvPr/>
        </p:nvSpPr>
        <p:spPr>
          <a:xfrm>
            <a:off x="669139" y="1394315"/>
            <a:ext cx="38000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401" name="Shape 401"/>
          <p:cNvSpPr/>
          <p:nvPr/>
        </p:nvSpPr>
        <p:spPr>
          <a:xfrm>
            <a:off x="3299150" y="2700423"/>
            <a:ext cx="253316" cy="217991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Shape 402"/>
          <p:cNvCxnSpPr/>
          <p:nvPr/>
        </p:nvCxnSpPr>
        <p:spPr>
          <a:xfrm flipH="1" rot="10800000">
            <a:off x="1920163" y="5290785"/>
            <a:ext cx="10584" cy="14759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3" name="Shape 403"/>
          <p:cNvCxnSpPr/>
          <p:nvPr/>
        </p:nvCxnSpPr>
        <p:spPr>
          <a:xfrm flipH="1" rot="10800000">
            <a:off x="907904" y="5290785"/>
            <a:ext cx="7673" cy="1397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4" name="Shape 404"/>
          <p:cNvCxnSpPr/>
          <p:nvPr/>
        </p:nvCxnSpPr>
        <p:spPr>
          <a:xfrm flipH="1">
            <a:off x="2935332" y="5290785"/>
            <a:ext cx="10584" cy="1475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5" name="Shape 405"/>
          <p:cNvCxnSpPr/>
          <p:nvPr/>
        </p:nvCxnSpPr>
        <p:spPr>
          <a:xfrm>
            <a:off x="1195925" y="2775799"/>
            <a:ext cx="755400" cy="947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6" name="Shape 406"/>
          <p:cNvCxnSpPr/>
          <p:nvPr/>
        </p:nvCxnSpPr>
        <p:spPr>
          <a:xfrm flipH="1">
            <a:off x="1951221" y="2775799"/>
            <a:ext cx="760800" cy="94799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407" name="Shape 40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82133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97304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612474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7155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8672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60189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Shape 413"/>
          <p:cNvCxnSpPr>
            <a:stCxn id="411" idx="0"/>
            <a:endCxn id="408" idx="2"/>
          </p:cNvCxnSpPr>
          <p:nvPr/>
        </p:nvCxnSpPr>
        <p:spPr>
          <a:xfrm flipH="1" rot="10800000">
            <a:off x="1935350" y="4452800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4" name="Shape 414"/>
          <p:cNvCxnSpPr>
            <a:stCxn id="410" idx="0"/>
            <a:endCxn id="407" idx="2"/>
          </p:cNvCxnSpPr>
          <p:nvPr/>
        </p:nvCxnSpPr>
        <p:spPr>
          <a:xfrm flipH="1" rot="10800000">
            <a:off x="920179" y="4452800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5" name="Shape 415"/>
          <p:cNvCxnSpPr>
            <a:stCxn id="409" idx="2"/>
            <a:endCxn id="412" idx="0"/>
          </p:cNvCxnSpPr>
          <p:nvPr/>
        </p:nvCxnSpPr>
        <p:spPr>
          <a:xfrm flipH="1">
            <a:off x="2950604" y="4452801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416" name="Shape 41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758531" y="3853110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Shape 41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705671" y="4226939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 txBox="1"/>
          <p:nvPr/>
        </p:nvSpPr>
        <p:spPr>
          <a:xfrm>
            <a:off x="2766565" y="4181905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419" name="Shape 41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069664" y="376755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Shape 420"/>
          <p:cNvSpPr txBox="1"/>
          <p:nvPr/>
        </p:nvSpPr>
        <p:spPr>
          <a:xfrm>
            <a:off x="3067035" y="3736233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421" name="Shape 42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752181" y="4704010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699321" y="5077839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Shape 423"/>
          <p:cNvSpPr txBox="1"/>
          <p:nvPr/>
        </p:nvSpPr>
        <p:spPr>
          <a:xfrm>
            <a:off x="2760215" y="5032805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063314" y="461845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3060685" y="4587133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426" name="Shape 42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710624" y="3809673"/>
            <a:ext cx="470589" cy="47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Shape 42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690597" y="4226148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Shape 428"/>
          <p:cNvSpPr txBox="1"/>
          <p:nvPr/>
        </p:nvSpPr>
        <p:spPr>
          <a:xfrm>
            <a:off x="1751491" y="4181116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429" name="Shape 42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2054590" y="3766760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/>
        </p:nvSpPr>
        <p:spPr>
          <a:xfrm>
            <a:off x="2047197" y="3735444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431" name="Shape 431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700824" y="4659767"/>
            <a:ext cx="470589" cy="47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674447" y="5076242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 txBox="1"/>
          <p:nvPr/>
        </p:nvSpPr>
        <p:spPr>
          <a:xfrm>
            <a:off x="1735341" y="5031208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434" name="Shape 43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2038440" y="4616853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 txBox="1"/>
          <p:nvPr/>
        </p:nvSpPr>
        <p:spPr>
          <a:xfrm>
            <a:off x="2035811" y="4585537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436" name="Shape 436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667825" y="4234051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/>
          <p:nvPr/>
        </p:nvSpPr>
        <p:spPr>
          <a:xfrm>
            <a:off x="728718" y="4189019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031817" y="3774664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 txBox="1"/>
          <p:nvPr/>
        </p:nvSpPr>
        <p:spPr>
          <a:xfrm>
            <a:off x="1033954" y="3743346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pic>
        <p:nvPicPr>
          <p:cNvPr id="440" name="Shape 440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720520" y="3829901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727664" y="4657223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Shape 44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667825" y="5061373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/>
          <p:nvPr/>
        </p:nvSpPr>
        <p:spPr>
          <a:xfrm>
            <a:off x="728718" y="5016339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031817" y="4601985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 txBox="1"/>
          <p:nvPr/>
        </p:nvSpPr>
        <p:spPr>
          <a:xfrm>
            <a:off x="1029190" y="4570667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446" name="Shape 44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5435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Shape 44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6952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Shape 44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58469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Shape 44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734989" y="5514216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Shape 450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682128" y="5888044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Shape 451"/>
          <p:cNvSpPr txBox="1"/>
          <p:nvPr/>
        </p:nvSpPr>
        <p:spPr>
          <a:xfrm>
            <a:off x="2743023" y="5843012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046122" y="5428657"/>
            <a:ext cx="181648" cy="1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683632" y="5469973"/>
            <a:ext cx="470589" cy="47058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Shape 454"/>
          <p:cNvSpPr txBox="1"/>
          <p:nvPr/>
        </p:nvSpPr>
        <p:spPr>
          <a:xfrm>
            <a:off x="1718149" y="5841414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455" name="Shape 45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2021248" y="5427060"/>
            <a:ext cx="181648" cy="1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Shape 456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710472" y="5467428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Shape 45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650633" y="5871578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 txBox="1"/>
          <p:nvPr/>
        </p:nvSpPr>
        <p:spPr>
          <a:xfrm>
            <a:off x="711527" y="5826546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459" name="Shape 45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014625" y="541219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/>
          <p:nvPr/>
        </p:nvSpPr>
        <p:spPr>
          <a:xfrm>
            <a:off x="274743" y="5754189"/>
            <a:ext cx="3398568" cy="48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1436666" y="5902914"/>
            <a:ext cx="993476" cy="526081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 txBox="1"/>
          <p:nvPr/>
        </p:nvSpPr>
        <p:spPr>
          <a:xfrm>
            <a:off x="1482408" y="5912308"/>
            <a:ext cx="88558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초기화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1630645" y="6155137"/>
            <a:ext cx="201373" cy="201373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1785556" y="6100219"/>
            <a:ext cx="504021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pic>
        <p:nvPicPr>
          <p:cNvPr id="465" name="Shape 465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335767" y="5878389"/>
            <a:ext cx="550606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 txBox="1"/>
          <p:nvPr/>
        </p:nvSpPr>
        <p:spPr>
          <a:xfrm>
            <a:off x="2456918" y="613468"/>
            <a:ext cx="1376726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포인트 : 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구성 – 영주 스킬</a:t>
            </a:r>
          </a:p>
        </p:txBody>
      </p:sp>
      <p:cxnSp>
        <p:nvCxnSpPr>
          <p:cNvPr id="472" name="Shape 472"/>
          <p:cNvCxnSpPr/>
          <p:nvPr/>
        </p:nvCxnSpPr>
        <p:spPr>
          <a:xfrm>
            <a:off x="272706" y="506027"/>
            <a:ext cx="3738854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73" name="Shape 473"/>
          <p:cNvSpPr txBox="1"/>
          <p:nvPr/>
        </p:nvSpPr>
        <p:spPr>
          <a:xfrm>
            <a:off x="350007" y="562193"/>
            <a:ext cx="249151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스킬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4028537" y="638635"/>
            <a:ext cx="257800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아이콘 설명</a:t>
            </a:r>
          </a:p>
        </p:txBody>
      </p:sp>
      <p:grpSp>
        <p:nvGrpSpPr>
          <p:cNvPr id="475" name="Shape 475"/>
          <p:cNvGrpSpPr/>
          <p:nvPr/>
        </p:nvGrpSpPr>
        <p:grpSpPr>
          <a:xfrm>
            <a:off x="4379069" y="3685437"/>
            <a:ext cx="1244871" cy="1244873"/>
            <a:chOff x="5063846" y="2010736"/>
            <a:chExt cx="697259" cy="697259"/>
          </a:xfrm>
        </p:grpSpPr>
        <p:pic>
          <p:nvPicPr>
            <p:cNvPr id="476" name="Shape 4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63846" y="2010736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77" name="Shape 477"/>
            <p:cNvGrpSpPr/>
            <p:nvPr/>
          </p:nvGrpSpPr>
          <p:grpSpPr>
            <a:xfrm>
              <a:off x="5157043" y="2015437"/>
              <a:ext cx="549894" cy="643087"/>
              <a:chOff x="5848350" y="2504925"/>
              <a:chExt cx="549894" cy="643087"/>
            </a:xfrm>
          </p:grpSpPr>
          <p:pic>
            <p:nvPicPr>
              <p:cNvPr id="478" name="Shape 47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901210" y="2597793"/>
                <a:ext cx="404768" cy="4047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9" name="Shape 47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848350" y="2971623"/>
                <a:ext cx="510487" cy="1763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0" name="Shape 480"/>
              <p:cNvSpPr txBox="1"/>
              <p:nvPr/>
            </p:nvSpPr>
            <p:spPr>
              <a:xfrm>
                <a:off x="5909244" y="2947933"/>
                <a:ext cx="393924" cy="1756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 / 5</a:t>
                </a:r>
              </a:p>
            </p:txBody>
          </p:sp>
          <p:pic>
            <p:nvPicPr>
              <p:cNvPr id="481" name="Shape 48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212342" y="2512234"/>
                <a:ext cx="181648" cy="18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2" name="Shape 482"/>
              <p:cNvSpPr txBox="1"/>
              <p:nvPr/>
            </p:nvSpPr>
            <p:spPr>
              <a:xfrm>
                <a:off x="6212380" y="2504925"/>
                <a:ext cx="185863" cy="181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</p:grpSp>
      </p:grpSp>
      <p:grpSp>
        <p:nvGrpSpPr>
          <p:cNvPr id="483" name="Shape 483"/>
          <p:cNvGrpSpPr/>
          <p:nvPr/>
        </p:nvGrpSpPr>
        <p:grpSpPr>
          <a:xfrm>
            <a:off x="4432082" y="1704864"/>
            <a:ext cx="1186534" cy="1195424"/>
            <a:chOff x="5754964" y="2497711"/>
            <a:chExt cx="697259" cy="702484"/>
          </a:xfrm>
        </p:grpSpPr>
        <p:pic>
          <p:nvPicPr>
            <p:cNvPr id="484" name="Shape 48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Shape 48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901210" y="2597793"/>
              <a:ext cx="404768" cy="404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" name="Shape 48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Shape 487"/>
            <p:cNvSpPr txBox="1"/>
            <p:nvPr/>
          </p:nvSpPr>
          <p:spPr>
            <a:xfrm>
              <a:off x="5909244" y="2943383"/>
              <a:ext cx="393924" cy="184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1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5 / 5</a:t>
              </a:r>
            </a:p>
          </p:txBody>
        </p:sp>
        <p:pic>
          <p:nvPicPr>
            <p:cNvPr id="488" name="Shape 48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212342" y="2512234"/>
              <a:ext cx="181648" cy="181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" name="Shape 489"/>
            <p:cNvSpPr txBox="1"/>
            <p:nvPr/>
          </p:nvSpPr>
          <p:spPr>
            <a:xfrm>
              <a:off x="6209714" y="2497711"/>
              <a:ext cx="185863" cy="1899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sp>
        <p:nvSpPr>
          <p:cNvPr id="490" name="Shape 490"/>
          <p:cNvSpPr txBox="1"/>
          <p:nvPr/>
        </p:nvSpPr>
        <p:spPr>
          <a:xfrm>
            <a:off x="4352628" y="1223448"/>
            <a:ext cx="5324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활성화 상태의 영주 스킬 아이콘입니다.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5983778" y="2412025"/>
            <a:ext cx="5379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영주 스킬에 누적될 수 있는 스킬 포인트의 최대 수치입니다.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5983776" y="2830741"/>
            <a:ext cx="537963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해당 영주 스킬에 누적되어 있는 스킬 포인트 수치입니다.</a:t>
            </a:r>
          </a:p>
        </p:txBody>
      </p:sp>
      <p:cxnSp>
        <p:nvCxnSpPr>
          <p:cNvPr id="493" name="Shape 493"/>
          <p:cNvCxnSpPr>
            <a:stCxn id="491" idx="1"/>
          </p:cNvCxnSpPr>
          <p:nvPr/>
        </p:nvCxnSpPr>
        <p:spPr>
          <a:xfrm flipH="1">
            <a:off x="5229878" y="2596691"/>
            <a:ext cx="753900" cy="74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94" name="Shape 494"/>
          <p:cNvCxnSpPr>
            <a:stCxn id="492" idx="1"/>
          </p:cNvCxnSpPr>
          <p:nvPr/>
        </p:nvCxnSpPr>
        <p:spPr>
          <a:xfrm rot="10800000">
            <a:off x="4891476" y="2723650"/>
            <a:ext cx="1092300" cy="273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5" name="Shape 495"/>
          <p:cNvSpPr txBox="1"/>
          <p:nvPr/>
        </p:nvSpPr>
        <p:spPr>
          <a:xfrm>
            <a:off x="4354685" y="3300235"/>
            <a:ext cx="46131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비활성화 상태의 영주 스킬 아이콘입니다.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5983776" y="3726157"/>
            <a:ext cx="537963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스킬포인트를 누적할 수 없는 스킬 아이콘은 흑백처리 됩니다.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4379069" y="5308050"/>
            <a:ext cx="781293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스킬의 활성, 비활성 상태 설명</a:t>
            </a:r>
            <a:b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스킬은 각각 활성화 조건을 가지고 있습니다. 이 조건이 만족되지 않으면 비활성화 상태를 유지합니다.</a:t>
            </a:r>
            <a:b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활성화 상태 조건은 “지정된 영주 스킬“에 누적된 스킬 포인트가 최대 수치가 되는 것입니다.</a:t>
            </a:r>
          </a:p>
        </p:txBody>
      </p:sp>
      <p:sp>
        <p:nvSpPr>
          <p:cNvPr id="498" name="Shape 498"/>
          <p:cNvSpPr/>
          <p:nvPr/>
        </p:nvSpPr>
        <p:spPr>
          <a:xfrm>
            <a:off x="272706" y="594800"/>
            <a:ext cx="3398568" cy="60013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" name="Shape 499"/>
          <p:cNvGrpSpPr/>
          <p:nvPr/>
        </p:nvGrpSpPr>
        <p:grpSpPr>
          <a:xfrm>
            <a:off x="272705" y="6291346"/>
            <a:ext cx="3398568" cy="304761"/>
            <a:chOff x="648380" y="3276618"/>
            <a:chExt cx="7263492" cy="304761"/>
          </a:xfrm>
        </p:grpSpPr>
        <p:pic>
          <p:nvPicPr>
            <p:cNvPr id="500" name="Shape 50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1" name="Shape 50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>
              <a:off x="648380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2" name="Shape 50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72707" y="591691"/>
            <a:ext cx="3398568" cy="327293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Shape 503"/>
          <p:cNvSpPr txBox="1"/>
          <p:nvPr/>
        </p:nvSpPr>
        <p:spPr>
          <a:xfrm>
            <a:off x="760206" y="579285"/>
            <a:ext cx="249151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스킬</a:t>
            </a:r>
          </a:p>
        </p:txBody>
      </p:sp>
      <p:sp>
        <p:nvSpPr>
          <p:cNvPr id="504" name="Shape 504"/>
          <p:cNvSpPr/>
          <p:nvPr/>
        </p:nvSpPr>
        <p:spPr>
          <a:xfrm>
            <a:off x="359838" y="1948000"/>
            <a:ext cx="3228935" cy="38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Shape 50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72705" y="1803247"/>
            <a:ext cx="3398569" cy="6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Shape 50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02112" y="1200091"/>
            <a:ext cx="631922" cy="51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Shape 50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662625" y="1198725"/>
            <a:ext cx="631922" cy="51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Shape 50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923139" y="1198636"/>
            <a:ext cx="631922" cy="510914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2052152" y="1402944"/>
            <a:ext cx="23761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3314848" y="1402944"/>
            <a:ext cx="23761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356685" y="916629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전 투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1617198" y="919803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성 장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2879178" y="922591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자 원</a:t>
            </a:r>
          </a:p>
        </p:txBody>
      </p:sp>
      <p:pic>
        <p:nvPicPr>
          <p:cNvPr id="514" name="Shape 5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17156" y="1227890"/>
            <a:ext cx="390748" cy="39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Shape 51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050441" y="1233236"/>
            <a:ext cx="392215" cy="39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Shape 5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11758" y="1281078"/>
            <a:ext cx="333657" cy="3336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7" name="Shape 517"/>
          <p:cNvCxnSpPr/>
          <p:nvPr/>
        </p:nvCxnSpPr>
        <p:spPr>
          <a:xfrm flipH="1" rot="10800000">
            <a:off x="930764" y="3578541"/>
            <a:ext cx="1020600" cy="1770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18" name="Shape 518"/>
          <p:cNvCxnSpPr/>
          <p:nvPr/>
        </p:nvCxnSpPr>
        <p:spPr>
          <a:xfrm flipH="1">
            <a:off x="1945933" y="3578469"/>
            <a:ext cx="5575" cy="17707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19" name="Shape 519"/>
          <p:cNvCxnSpPr/>
          <p:nvPr/>
        </p:nvCxnSpPr>
        <p:spPr>
          <a:xfrm>
            <a:off x="1953822" y="3548092"/>
            <a:ext cx="1007399" cy="207299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520" name="Shape 520"/>
          <p:cNvGrpSpPr/>
          <p:nvPr/>
        </p:nvGrpSpPr>
        <p:grpSpPr>
          <a:xfrm>
            <a:off x="2363391" y="2056521"/>
            <a:ext cx="697259" cy="719277"/>
            <a:chOff x="5754964" y="2480917"/>
            <a:chExt cx="697259" cy="719277"/>
          </a:xfrm>
        </p:grpSpPr>
        <p:pic>
          <p:nvPicPr>
            <p:cNvPr id="521" name="Shape 5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Shape 5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901210" y="2597793"/>
              <a:ext cx="404768" cy="404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Shape 5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4" name="Shape 524"/>
            <p:cNvSpPr txBox="1"/>
            <p:nvPr/>
          </p:nvSpPr>
          <p:spPr>
            <a:xfrm>
              <a:off x="5909244" y="2926590"/>
              <a:ext cx="393924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5 / 5</a:t>
              </a:r>
            </a:p>
          </p:txBody>
        </p:sp>
        <p:pic>
          <p:nvPicPr>
            <p:cNvPr id="525" name="Shape 5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212342" y="2512234"/>
              <a:ext cx="181648" cy="181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6" name="Shape 526"/>
            <p:cNvSpPr txBox="1"/>
            <p:nvPr/>
          </p:nvSpPr>
          <p:spPr>
            <a:xfrm>
              <a:off x="6209714" y="2480917"/>
              <a:ext cx="18586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847296" y="2056521"/>
            <a:ext cx="697259" cy="719277"/>
            <a:chOff x="816816" y="2458177"/>
            <a:chExt cx="697259" cy="719277"/>
          </a:xfrm>
        </p:grpSpPr>
        <p:grpSp>
          <p:nvGrpSpPr>
            <p:cNvPr id="528" name="Shape 528"/>
            <p:cNvGrpSpPr/>
            <p:nvPr/>
          </p:nvGrpSpPr>
          <p:grpSpPr>
            <a:xfrm>
              <a:off x="816816" y="2458177"/>
              <a:ext cx="697259" cy="719277"/>
              <a:chOff x="5754964" y="2480917"/>
              <a:chExt cx="697259" cy="719277"/>
            </a:xfrm>
          </p:grpSpPr>
          <p:pic>
            <p:nvPicPr>
              <p:cNvPr id="529" name="Shape 52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754964" y="2502935"/>
                <a:ext cx="697259" cy="6972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0" name="Shape 53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848350" y="2971623"/>
                <a:ext cx="510487" cy="1763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1" name="Shape 531"/>
              <p:cNvSpPr txBox="1"/>
              <p:nvPr/>
            </p:nvSpPr>
            <p:spPr>
              <a:xfrm>
                <a:off x="5909244" y="2926590"/>
                <a:ext cx="393924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5 / 5</a:t>
                </a:r>
              </a:p>
            </p:txBody>
          </p:sp>
          <p:pic>
            <p:nvPicPr>
              <p:cNvPr id="532" name="Shape 53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212342" y="2512234"/>
                <a:ext cx="181648" cy="18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3" name="Shape 533"/>
              <p:cNvSpPr txBox="1"/>
              <p:nvPr/>
            </p:nvSpPr>
            <p:spPr>
              <a:xfrm>
                <a:off x="6209714" y="2480917"/>
                <a:ext cx="18586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pic>
          <p:nvPicPr>
            <p:cNvPr id="534" name="Shape 53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30229" y="2532408"/>
              <a:ext cx="470589" cy="4705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5" name="Shape 535"/>
          <p:cNvGrpSpPr/>
          <p:nvPr/>
        </p:nvGrpSpPr>
        <p:grpSpPr>
          <a:xfrm>
            <a:off x="1602581" y="2870522"/>
            <a:ext cx="697259" cy="697259"/>
            <a:chOff x="5754964" y="2502935"/>
            <a:chExt cx="697259" cy="697259"/>
          </a:xfrm>
        </p:grpSpPr>
        <p:pic>
          <p:nvPicPr>
            <p:cNvPr id="536" name="Shape 53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" name="Shape 53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8" name="Shape 538"/>
            <p:cNvSpPr txBox="1"/>
            <p:nvPr/>
          </p:nvSpPr>
          <p:spPr>
            <a:xfrm>
              <a:off x="5909244" y="2926590"/>
              <a:ext cx="39392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 / 1</a:t>
              </a:r>
            </a:p>
          </p:txBody>
        </p:sp>
      </p:grpSp>
      <p:pic>
        <p:nvPicPr>
          <p:cNvPr id="539" name="Shape 53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24405" y="2927072"/>
            <a:ext cx="421888" cy="433543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Shape 540"/>
          <p:cNvSpPr txBox="1"/>
          <p:nvPr/>
        </p:nvSpPr>
        <p:spPr>
          <a:xfrm>
            <a:off x="669139" y="1394315"/>
            <a:ext cx="38000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541" name="Shape 541"/>
          <p:cNvSpPr/>
          <p:nvPr/>
        </p:nvSpPr>
        <p:spPr>
          <a:xfrm>
            <a:off x="3299150" y="2700423"/>
            <a:ext cx="253316" cy="217991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2" name="Shape 542"/>
          <p:cNvCxnSpPr/>
          <p:nvPr/>
        </p:nvCxnSpPr>
        <p:spPr>
          <a:xfrm flipH="1" rot="10800000">
            <a:off x="1920163" y="5290785"/>
            <a:ext cx="10584" cy="14759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43" name="Shape 543"/>
          <p:cNvCxnSpPr/>
          <p:nvPr/>
        </p:nvCxnSpPr>
        <p:spPr>
          <a:xfrm flipH="1" rot="10800000">
            <a:off x="907904" y="5290785"/>
            <a:ext cx="7673" cy="1397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44" name="Shape 544"/>
          <p:cNvCxnSpPr/>
          <p:nvPr/>
        </p:nvCxnSpPr>
        <p:spPr>
          <a:xfrm flipH="1">
            <a:off x="2935332" y="5290785"/>
            <a:ext cx="10584" cy="1475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45" name="Shape 545"/>
          <p:cNvCxnSpPr/>
          <p:nvPr/>
        </p:nvCxnSpPr>
        <p:spPr>
          <a:xfrm>
            <a:off x="1195925" y="2775799"/>
            <a:ext cx="755400" cy="947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46" name="Shape 546"/>
          <p:cNvCxnSpPr/>
          <p:nvPr/>
        </p:nvCxnSpPr>
        <p:spPr>
          <a:xfrm flipH="1">
            <a:off x="1951221" y="2775799"/>
            <a:ext cx="760800" cy="94799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547" name="Shape 5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133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Shape 5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304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Shape 5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2474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5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672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Shape 5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189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3" name="Shape 553"/>
          <p:cNvCxnSpPr>
            <a:stCxn id="551" idx="0"/>
            <a:endCxn id="548" idx="2"/>
          </p:cNvCxnSpPr>
          <p:nvPr/>
        </p:nvCxnSpPr>
        <p:spPr>
          <a:xfrm flipH="1" rot="10800000">
            <a:off x="1935350" y="4452800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54" name="Shape 554"/>
          <p:cNvCxnSpPr>
            <a:stCxn id="550" idx="0"/>
            <a:endCxn id="547" idx="2"/>
          </p:cNvCxnSpPr>
          <p:nvPr/>
        </p:nvCxnSpPr>
        <p:spPr>
          <a:xfrm flipH="1" rot="10800000">
            <a:off x="920179" y="4452800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55" name="Shape 555"/>
          <p:cNvCxnSpPr>
            <a:stCxn id="549" idx="2"/>
            <a:endCxn id="552" idx="0"/>
          </p:cNvCxnSpPr>
          <p:nvPr/>
        </p:nvCxnSpPr>
        <p:spPr>
          <a:xfrm flipH="1">
            <a:off x="2950604" y="4452801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556" name="Shape 5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8531" y="3853110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Shape 55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705671" y="4226939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Shape 558"/>
          <p:cNvSpPr txBox="1"/>
          <p:nvPr/>
        </p:nvSpPr>
        <p:spPr>
          <a:xfrm>
            <a:off x="2766565" y="4181905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69664" y="376755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 txBox="1"/>
          <p:nvPr/>
        </p:nvSpPr>
        <p:spPr>
          <a:xfrm>
            <a:off x="3067035" y="3736233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561" name="Shape 56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752181" y="4704010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Shape 5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9321" y="5077839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Shape 563"/>
          <p:cNvSpPr txBox="1"/>
          <p:nvPr/>
        </p:nvSpPr>
        <p:spPr>
          <a:xfrm>
            <a:off x="2760215" y="5032805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564" name="Shape 56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063314" y="461845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Shape 565"/>
          <p:cNvSpPr txBox="1"/>
          <p:nvPr/>
        </p:nvSpPr>
        <p:spPr>
          <a:xfrm>
            <a:off x="3060685" y="4587133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566" name="Shape 566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710624" y="3809673"/>
            <a:ext cx="470589" cy="47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Shape 5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0597" y="4226148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 txBox="1"/>
          <p:nvPr/>
        </p:nvSpPr>
        <p:spPr>
          <a:xfrm>
            <a:off x="1751491" y="4181116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569" name="Shape 56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54590" y="3766760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Shape 570"/>
          <p:cNvSpPr txBox="1"/>
          <p:nvPr/>
        </p:nvSpPr>
        <p:spPr>
          <a:xfrm>
            <a:off x="2047197" y="3735444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571" name="Shape 57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700824" y="4659767"/>
            <a:ext cx="470589" cy="47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Shape 5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4447" y="5076242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 txBox="1"/>
          <p:nvPr/>
        </p:nvSpPr>
        <p:spPr>
          <a:xfrm>
            <a:off x="1735341" y="5031208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574" name="Shape 57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38440" y="4616853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Shape 575"/>
          <p:cNvSpPr txBox="1"/>
          <p:nvPr/>
        </p:nvSpPr>
        <p:spPr>
          <a:xfrm>
            <a:off x="2035811" y="4585537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576" name="Shape 5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825" y="4234051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 txBox="1"/>
          <p:nvPr/>
        </p:nvSpPr>
        <p:spPr>
          <a:xfrm>
            <a:off x="728718" y="4189019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578" name="Shape 57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31817" y="3774664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Shape 579"/>
          <p:cNvSpPr txBox="1"/>
          <p:nvPr/>
        </p:nvSpPr>
        <p:spPr>
          <a:xfrm>
            <a:off x="1033954" y="3743346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pic>
        <p:nvPicPr>
          <p:cNvPr id="580" name="Shape 580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20520" y="3829901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Shape 581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727664" y="4657223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Shape 5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825" y="5061373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Shape 583"/>
          <p:cNvSpPr txBox="1"/>
          <p:nvPr/>
        </p:nvSpPr>
        <p:spPr>
          <a:xfrm>
            <a:off x="728718" y="5016339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584" name="Shape 58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31817" y="4601985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Shape 585"/>
          <p:cNvSpPr txBox="1"/>
          <p:nvPr/>
        </p:nvSpPr>
        <p:spPr>
          <a:xfrm>
            <a:off x="1029190" y="4570667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586" name="Shape 5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35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Shape 5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952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Shape 5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69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Shape 58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734989" y="5514216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Shape 5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2128" y="5888044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 txBox="1"/>
          <p:nvPr/>
        </p:nvSpPr>
        <p:spPr>
          <a:xfrm>
            <a:off x="2743023" y="5843012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592" name="Shape 59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046122" y="5428657"/>
            <a:ext cx="181648" cy="1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Shape 59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683632" y="5469973"/>
            <a:ext cx="470589" cy="470589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Shape 594"/>
          <p:cNvSpPr txBox="1"/>
          <p:nvPr/>
        </p:nvSpPr>
        <p:spPr>
          <a:xfrm>
            <a:off x="1718149" y="5841414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595" name="Shape 59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21248" y="5427060"/>
            <a:ext cx="181648" cy="1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Shape 596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710472" y="5467428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Shape 5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633" y="5871578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 txBox="1"/>
          <p:nvPr/>
        </p:nvSpPr>
        <p:spPr>
          <a:xfrm>
            <a:off x="711527" y="5826546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599" name="Shape 59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14625" y="541219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Shape 600"/>
          <p:cNvSpPr/>
          <p:nvPr/>
        </p:nvSpPr>
        <p:spPr>
          <a:xfrm>
            <a:off x="274743" y="5754189"/>
            <a:ext cx="3398568" cy="48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Shape 601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436666" y="5902914"/>
            <a:ext cx="993476" cy="526081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Shape 602"/>
          <p:cNvSpPr txBox="1"/>
          <p:nvPr/>
        </p:nvSpPr>
        <p:spPr>
          <a:xfrm>
            <a:off x="1482408" y="5912308"/>
            <a:ext cx="88558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초기화</a:t>
            </a:r>
          </a:p>
        </p:txBody>
      </p:sp>
      <p:pic>
        <p:nvPicPr>
          <p:cNvPr id="603" name="Shape 603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630645" y="6155137"/>
            <a:ext cx="201373" cy="201373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Shape 604"/>
          <p:cNvSpPr txBox="1"/>
          <p:nvPr/>
        </p:nvSpPr>
        <p:spPr>
          <a:xfrm>
            <a:off x="1785556" y="6100219"/>
            <a:ext cx="504021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pic>
        <p:nvPicPr>
          <p:cNvPr id="605" name="Shape 605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335767" y="5878389"/>
            <a:ext cx="550606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Shape 606"/>
          <p:cNvSpPr txBox="1"/>
          <p:nvPr/>
        </p:nvSpPr>
        <p:spPr>
          <a:xfrm>
            <a:off x="2456918" y="622014"/>
            <a:ext cx="1376726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포인트 : 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/>
        </p:nvSpPr>
        <p:spPr>
          <a:xfrm>
            <a:off x="4297496" y="1134475"/>
            <a:ext cx="2112828" cy="268028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Shape 613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구성 – 영주 스킬 </a:t>
            </a:r>
          </a:p>
        </p:txBody>
      </p:sp>
      <p:cxnSp>
        <p:nvCxnSpPr>
          <p:cNvPr id="614" name="Shape 614"/>
          <p:cNvCxnSpPr/>
          <p:nvPr/>
        </p:nvCxnSpPr>
        <p:spPr>
          <a:xfrm>
            <a:off x="272706" y="506027"/>
            <a:ext cx="3738854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15" name="Shape 615"/>
          <p:cNvSpPr txBox="1"/>
          <p:nvPr/>
        </p:nvSpPr>
        <p:spPr>
          <a:xfrm>
            <a:off x="4028537" y="638635"/>
            <a:ext cx="257800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아이콘 설명</a:t>
            </a:r>
          </a:p>
        </p:txBody>
      </p:sp>
      <p:cxnSp>
        <p:nvCxnSpPr>
          <p:cNvPr id="616" name="Shape 616"/>
          <p:cNvCxnSpPr/>
          <p:nvPr/>
        </p:nvCxnSpPr>
        <p:spPr>
          <a:xfrm rot="5400000">
            <a:off x="5267725" y="2017392"/>
            <a:ext cx="443399" cy="412200"/>
          </a:xfrm>
          <a:prstGeom prst="bentConnector2">
            <a:avLst/>
          </a:prstGeom>
          <a:noFill/>
          <a:ln cap="flat" cmpd="sng" w="2857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617" name="Shape 617"/>
          <p:cNvGrpSpPr/>
          <p:nvPr/>
        </p:nvGrpSpPr>
        <p:grpSpPr>
          <a:xfrm>
            <a:off x="5346895" y="1282514"/>
            <a:ext cx="697259" cy="719277"/>
            <a:chOff x="5754964" y="2480917"/>
            <a:chExt cx="697259" cy="719277"/>
          </a:xfrm>
        </p:grpSpPr>
        <p:pic>
          <p:nvPicPr>
            <p:cNvPr id="618" name="Shape 6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9" name="Shape 6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01210" y="2597793"/>
              <a:ext cx="404768" cy="404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0" name="Shape 6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1" name="Shape 621"/>
            <p:cNvSpPr txBox="1"/>
            <p:nvPr/>
          </p:nvSpPr>
          <p:spPr>
            <a:xfrm>
              <a:off x="5909244" y="2926590"/>
              <a:ext cx="393924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5 / 5</a:t>
              </a:r>
            </a:p>
          </p:txBody>
        </p:sp>
        <p:pic>
          <p:nvPicPr>
            <p:cNvPr id="622" name="Shape 6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12342" y="2512234"/>
              <a:ext cx="181648" cy="181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3" name="Shape 623"/>
            <p:cNvSpPr txBox="1"/>
            <p:nvPr/>
          </p:nvSpPr>
          <p:spPr>
            <a:xfrm>
              <a:off x="6209714" y="2480917"/>
              <a:ext cx="18586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624" name="Shape 624"/>
          <p:cNvGrpSpPr/>
          <p:nvPr/>
        </p:nvGrpSpPr>
        <p:grpSpPr>
          <a:xfrm>
            <a:off x="4586085" y="2096515"/>
            <a:ext cx="697259" cy="697259"/>
            <a:chOff x="5754964" y="2502935"/>
            <a:chExt cx="697259" cy="697259"/>
          </a:xfrm>
        </p:grpSpPr>
        <p:pic>
          <p:nvPicPr>
            <p:cNvPr id="625" name="Shape 6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" name="Shape 6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7" name="Shape 627"/>
            <p:cNvSpPr txBox="1"/>
            <p:nvPr/>
          </p:nvSpPr>
          <p:spPr>
            <a:xfrm>
              <a:off x="5909244" y="2926590"/>
              <a:ext cx="39392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 / 1</a:t>
              </a:r>
            </a:p>
          </p:txBody>
        </p:sp>
      </p:grpSp>
      <p:pic>
        <p:nvPicPr>
          <p:cNvPr id="628" name="Shape 6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07908" y="2153065"/>
            <a:ext cx="421888" cy="433543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Shape 629"/>
          <p:cNvSpPr txBox="1"/>
          <p:nvPr/>
        </p:nvSpPr>
        <p:spPr>
          <a:xfrm>
            <a:off x="6463185" y="1102882"/>
            <a:ext cx="53796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스킬과 스킬 사이에는 선행 스킬 조건을 알려주는 ‘선‘이 존재합니다.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‘선‘은 영주 스킬의 선행 스킬 조건이 만족되면 색을 다르게 표시합니다.</a:t>
            </a:r>
          </a:p>
        </p:txBody>
      </p:sp>
      <p:cxnSp>
        <p:nvCxnSpPr>
          <p:cNvPr id="630" name="Shape 630"/>
          <p:cNvCxnSpPr/>
          <p:nvPr/>
        </p:nvCxnSpPr>
        <p:spPr>
          <a:xfrm>
            <a:off x="4948273" y="2765076"/>
            <a:ext cx="1007399" cy="207299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631" name="Shape 631"/>
          <p:cNvGrpSpPr/>
          <p:nvPr/>
        </p:nvGrpSpPr>
        <p:grpSpPr>
          <a:xfrm>
            <a:off x="5606925" y="2953217"/>
            <a:ext cx="697259" cy="716567"/>
            <a:chOff x="5606925" y="2953217"/>
            <a:chExt cx="697259" cy="716567"/>
          </a:xfrm>
        </p:grpSpPr>
        <p:pic>
          <p:nvPicPr>
            <p:cNvPr id="632" name="Shape 63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606925" y="297252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3" name="Shape 63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752982" y="3070093"/>
              <a:ext cx="404768" cy="404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" name="Shape 63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700121" y="34439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5" name="Shape 635"/>
            <p:cNvSpPr txBox="1"/>
            <p:nvPr/>
          </p:nvSpPr>
          <p:spPr>
            <a:xfrm>
              <a:off x="5761016" y="3398889"/>
              <a:ext cx="39392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/ 5</a:t>
              </a:r>
            </a:p>
          </p:txBody>
        </p:sp>
        <p:pic>
          <p:nvPicPr>
            <p:cNvPr id="636" name="Shape 63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064114" y="2984534"/>
              <a:ext cx="181648" cy="181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7" name="Shape 637"/>
            <p:cNvSpPr txBox="1"/>
            <p:nvPr/>
          </p:nvSpPr>
          <p:spPr>
            <a:xfrm>
              <a:off x="6061487" y="2953217"/>
              <a:ext cx="18586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id="638" name="Shape 638"/>
          <p:cNvSpPr txBox="1"/>
          <p:nvPr/>
        </p:nvSpPr>
        <p:spPr>
          <a:xfrm>
            <a:off x="5290941" y="2789555"/>
            <a:ext cx="34725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4280505" y="1908032"/>
            <a:ext cx="347251" cy="41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640" name="Shape 640"/>
          <p:cNvSpPr/>
          <p:nvPr/>
        </p:nvSpPr>
        <p:spPr>
          <a:xfrm>
            <a:off x="4535401" y="2067852"/>
            <a:ext cx="747943" cy="72592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5576796" y="2941501"/>
            <a:ext cx="747943" cy="72592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Shape 642"/>
          <p:cNvSpPr txBox="1"/>
          <p:nvPr/>
        </p:nvSpPr>
        <p:spPr>
          <a:xfrm>
            <a:off x="4255314" y="3885617"/>
            <a:ext cx="74188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영주 스킬의 활성화 조건은 B 영주 스킬의 스킬 포인트 누적이 최대 수치가 되는 것인데, </a:t>
            </a:r>
            <a:b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아직 B 영주 스킬의 스킬 포인트 누적이 최대 수치까지 이루어지지 않았기 때문에, 비활성화 상태입니다.</a:t>
            </a:r>
          </a:p>
        </p:txBody>
      </p:sp>
      <p:sp>
        <p:nvSpPr>
          <p:cNvPr id="643" name="Shape 643"/>
          <p:cNvSpPr/>
          <p:nvPr/>
        </p:nvSpPr>
        <p:spPr>
          <a:xfrm>
            <a:off x="272706" y="594800"/>
            <a:ext cx="3398568" cy="60013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4" name="Shape 644"/>
          <p:cNvGrpSpPr/>
          <p:nvPr/>
        </p:nvGrpSpPr>
        <p:grpSpPr>
          <a:xfrm>
            <a:off x="272705" y="6291346"/>
            <a:ext cx="3398568" cy="304761"/>
            <a:chOff x="648380" y="3276618"/>
            <a:chExt cx="7263492" cy="304761"/>
          </a:xfrm>
        </p:grpSpPr>
        <p:pic>
          <p:nvPicPr>
            <p:cNvPr id="645" name="Shape 64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6" name="Shape 64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648380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47" name="Shape 64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72707" y="591691"/>
            <a:ext cx="3398568" cy="327293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Shape 648"/>
          <p:cNvSpPr txBox="1"/>
          <p:nvPr/>
        </p:nvSpPr>
        <p:spPr>
          <a:xfrm>
            <a:off x="760206" y="579285"/>
            <a:ext cx="249151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스킬</a:t>
            </a:r>
          </a:p>
        </p:txBody>
      </p:sp>
      <p:sp>
        <p:nvSpPr>
          <p:cNvPr id="649" name="Shape 649"/>
          <p:cNvSpPr/>
          <p:nvPr/>
        </p:nvSpPr>
        <p:spPr>
          <a:xfrm>
            <a:off x="359838" y="1948000"/>
            <a:ext cx="3228935" cy="38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0" name="Shape 65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72705" y="1803247"/>
            <a:ext cx="3398569" cy="6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Shape 65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02112" y="1200091"/>
            <a:ext cx="631922" cy="51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Shape 65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662625" y="1198725"/>
            <a:ext cx="631922" cy="51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Shape 65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923139" y="1198636"/>
            <a:ext cx="631922" cy="51091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Shape 654"/>
          <p:cNvSpPr txBox="1"/>
          <p:nvPr/>
        </p:nvSpPr>
        <p:spPr>
          <a:xfrm>
            <a:off x="2052152" y="1402944"/>
            <a:ext cx="23761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3314848" y="1402944"/>
            <a:ext cx="23761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356685" y="916629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전 투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1617198" y="919803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성 장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2879178" y="922591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자 원</a:t>
            </a:r>
          </a:p>
        </p:txBody>
      </p:sp>
      <p:pic>
        <p:nvPicPr>
          <p:cNvPr id="659" name="Shape 65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17156" y="1227890"/>
            <a:ext cx="390748" cy="39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Shape 66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050441" y="1233236"/>
            <a:ext cx="392215" cy="39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Shape 6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1758" y="1281078"/>
            <a:ext cx="333657" cy="3336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2" name="Shape 662"/>
          <p:cNvCxnSpPr/>
          <p:nvPr/>
        </p:nvCxnSpPr>
        <p:spPr>
          <a:xfrm flipH="1" rot="10800000">
            <a:off x="930764" y="3578541"/>
            <a:ext cx="1020600" cy="1770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63" name="Shape 663"/>
          <p:cNvCxnSpPr/>
          <p:nvPr/>
        </p:nvCxnSpPr>
        <p:spPr>
          <a:xfrm flipH="1">
            <a:off x="1945933" y="3578469"/>
            <a:ext cx="5575" cy="17707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64" name="Shape 664"/>
          <p:cNvCxnSpPr/>
          <p:nvPr/>
        </p:nvCxnSpPr>
        <p:spPr>
          <a:xfrm>
            <a:off x="1953822" y="3548092"/>
            <a:ext cx="1007399" cy="207299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665" name="Shape 665"/>
          <p:cNvGrpSpPr/>
          <p:nvPr/>
        </p:nvGrpSpPr>
        <p:grpSpPr>
          <a:xfrm>
            <a:off x="2363391" y="2056521"/>
            <a:ext cx="697259" cy="719277"/>
            <a:chOff x="5754964" y="2480917"/>
            <a:chExt cx="697259" cy="719277"/>
          </a:xfrm>
        </p:grpSpPr>
        <p:pic>
          <p:nvPicPr>
            <p:cNvPr id="666" name="Shape 6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7" name="Shape 66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01210" y="2597793"/>
              <a:ext cx="404768" cy="404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8" name="Shape 66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9" name="Shape 669"/>
            <p:cNvSpPr txBox="1"/>
            <p:nvPr/>
          </p:nvSpPr>
          <p:spPr>
            <a:xfrm>
              <a:off x="5909244" y="2926590"/>
              <a:ext cx="393924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5 / 5</a:t>
              </a:r>
            </a:p>
          </p:txBody>
        </p:sp>
        <p:pic>
          <p:nvPicPr>
            <p:cNvPr id="670" name="Shape 67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12342" y="2512234"/>
              <a:ext cx="181648" cy="181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1" name="Shape 671"/>
            <p:cNvSpPr txBox="1"/>
            <p:nvPr/>
          </p:nvSpPr>
          <p:spPr>
            <a:xfrm>
              <a:off x="6209714" y="2480917"/>
              <a:ext cx="18586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847296" y="2056521"/>
            <a:ext cx="697259" cy="719277"/>
            <a:chOff x="816816" y="2458177"/>
            <a:chExt cx="697259" cy="719277"/>
          </a:xfrm>
        </p:grpSpPr>
        <p:grpSp>
          <p:nvGrpSpPr>
            <p:cNvPr id="673" name="Shape 673"/>
            <p:cNvGrpSpPr/>
            <p:nvPr/>
          </p:nvGrpSpPr>
          <p:grpSpPr>
            <a:xfrm>
              <a:off x="816816" y="2458177"/>
              <a:ext cx="697259" cy="719277"/>
              <a:chOff x="5754964" y="2480917"/>
              <a:chExt cx="697259" cy="719277"/>
            </a:xfrm>
          </p:grpSpPr>
          <p:pic>
            <p:nvPicPr>
              <p:cNvPr id="674" name="Shape 67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754964" y="2502935"/>
                <a:ext cx="697259" cy="6972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5" name="Shape 67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848350" y="2971623"/>
                <a:ext cx="510487" cy="1763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6" name="Shape 676"/>
              <p:cNvSpPr txBox="1"/>
              <p:nvPr/>
            </p:nvSpPr>
            <p:spPr>
              <a:xfrm>
                <a:off x="5909244" y="2926590"/>
                <a:ext cx="393924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5 / 5</a:t>
                </a:r>
              </a:p>
            </p:txBody>
          </p:sp>
          <p:pic>
            <p:nvPicPr>
              <p:cNvPr id="677" name="Shape 67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212342" y="2512234"/>
                <a:ext cx="181648" cy="18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8" name="Shape 678"/>
              <p:cNvSpPr txBox="1"/>
              <p:nvPr/>
            </p:nvSpPr>
            <p:spPr>
              <a:xfrm>
                <a:off x="6209714" y="2480917"/>
                <a:ext cx="18586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pic>
          <p:nvPicPr>
            <p:cNvPr id="679" name="Shape 67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930229" y="2532408"/>
              <a:ext cx="470589" cy="4705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0" name="Shape 680"/>
          <p:cNvGrpSpPr/>
          <p:nvPr/>
        </p:nvGrpSpPr>
        <p:grpSpPr>
          <a:xfrm>
            <a:off x="1602581" y="2870522"/>
            <a:ext cx="697259" cy="697259"/>
            <a:chOff x="5754964" y="2502935"/>
            <a:chExt cx="697259" cy="697259"/>
          </a:xfrm>
        </p:grpSpPr>
        <p:pic>
          <p:nvPicPr>
            <p:cNvPr id="681" name="Shape 6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2" name="Shape 68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3" name="Shape 683"/>
            <p:cNvSpPr txBox="1"/>
            <p:nvPr/>
          </p:nvSpPr>
          <p:spPr>
            <a:xfrm>
              <a:off x="5909244" y="2926590"/>
              <a:ext cx="39392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 / 1</a:t>
              </a:r>
            </a:p>
          </p:txBody>
        </p:sp>
      </p:grpSp>
      <p:pic>
        <p:nvPicPr>
          <p:cNvPr id="684" name="Shape 6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24405" y="2927072"/>
            <a:ext cx="421888" cy="433543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Shape 685"/>
          <p:cNvSpPr txBox="1"/>
          <p:nvPr/>
        </p:nvSpPr>
        <p:spPr>
          <a:xfrm>
            <a:off x="669139" y="1394315"/>
            <a:ext cx="38000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686" name="Shape 686"/>
          <p:cNvSpPr/>
          <p:nvPr/>
        </p:nvSpPr>
        <p:spPr>
          <a:xfrm>
            <a:off x="3299150" y="2700423"/>
            <a:ext cx="253316" cy="217991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7" name="Shape 687"/>
          <p:cNvCxnSpPr/>
          <p:nvPr/>
        </p:nvCxnSpPr>
        <p:spPr>
          <a:xfrm flipH="1" rot="10800000">
            <a:off x="1920163" y="5290785"/>
            <a:ext cx="10584" cy="14759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88" name="Shape 688"/>
          <p:cNvCxnSpPr/>
          <p:nvPr/>
        </p:nvCxnSpPr>
        <p:spPr>
          <a:xfrm flipH="1" rot="10800000">
            <a:off x="907904" y="5290785"/>
            <a:ext cx="7673" cy="1397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89" name="Shape 689"/>
          <p:cNvCxnSpPr/>
          <p:nvPr/>
        </p:nvCxnSpPr>
        <p:spPr>
          <a:xfrm flipH="1">
            <a:off x="2935332" y="5290785"/>
            <a:ext cx="10584" cy="1475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90" name="Shape 690"/>
          <p:cNvCxnSpPr/>
          <p:nvPr/>
        </p:nvCxnSpPr>
        <p:spPr>
          <a:xfrm>
            <a:off x="1195925" y="2775799"/>
            <a:ext cx="755400" cy="947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91" name="Shape 691"/>
          <p:cNvCxnSpPr/>
          <p:nvPr/>
        </p:nvCxnSpPr>
        <p:spPr>
          <a:xfrm flipH="1">
            <a:off x="1951221" y="2775799"/>
            <a:ext cx="760800" cy="94799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692" name="Shape 69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2133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Shape 69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97304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Shape 69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12474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Shape 69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155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Shape 69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8672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Shape 69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0189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8" name="Shape 698"/>
          <p:cNvCxnSpPr>
            <a:stCxn id="696" idx="0"/>
            <a:endCxn id="693" idx="2"/>
          </p:cNvCxnSpPr>
          <p:nvPr/>
        </p:nvCxnSpPr>
        <p:spPr>
          <a:xfrm flipH="1" rot="10800000">
            <a:off x="1935350" y="4452800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99" name="Shape 699"/>
          <p:cNvCxnSpPr>
            <a:stCxn id="695" idx="0"/>
            <a:endCxn id="692" idx="2"/>
          </p:cNvCxnSpPr>
          <p:nvPr/>
        </p:nvCxnSpPr>
        <p:spPr>
          <a:xfrm flipH="1" rot="10800000">
            <a:off x="920179" y="4452800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00" name="Shape 700"/>
          <p:cNvCxnSpPr>
            <a:stCxn id="694" idx="2"/>
            <a:endCxn id="697" idx="0"/>
          </p:cNvCxnSpPr>
          <p:nvPr/>
        </p:nvCxnSpPr>
        <p:spPr>
          <a:xfrm flipH="1">
            <a:off x="2950604" y="4452801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701" name="Shape 70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58531" y="3853110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Shape 70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05671" y="4226939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Shape 703"/>
          <p:cNvSpPr txBox="1"/>
          <p:nvPr/>
        </p:nvSpPr>
        <p:spPr>
          <a:xfrm>
            <a:off x="2766565" y="4181905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704" name="Shape 70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069664" y="376755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Shape 705"/>
          <p:cNvSpPr txBox="1"/>
          <p:nvPr/>
        </p:nvSpPr>
        <p:spPr>
          <a:xfrm>
            <a:off x="3067035" y="3736233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706" name="Shape 70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752181" y="4704010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Shape 70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699321" y="5077839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Shape 708"/>
          <p:cNvSpPr txBox="1"/>
          <p:nvPr/>
        </p:nvSpPr>
        <p:spPr>
          <a:xfrm>
            <a:off x="2760215" y="5032805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709" name="Shape 70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063314" y="461845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Shape 710"/>
          <p:cNvSpPr txBox="1"/>
          <p:nvPr/>
        </p:nvSpPr>
        <p:spPr>
          <a:xfrm>
            <a:off x="3060685" y="4587133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711" name="Shape 71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710624" y="3809673"/>
            <a:ext cx="470589" cy="47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Shape 71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690597" y="4226148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Shape 713"/>
          <p:cNvSpPr txBox="1"/>
          <p:nvPr/>
        </p:nvSpPr>
        <p:spPr>
          <a:xfrm>
            <a:off x="1751491" y="4181116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714" name="Shape 71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54590" y="3766760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Shape 715"/>
          <p:cNvSpPr txBox="1"/>
          <p:nvPr/>
        </p:nvSpPr>
        <p:spPr>
          <a:xfrm>
            <a:off x="2047197" y="3735444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716" name="Shape 716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700824" y="4659767"/>
            <a:ext cx="470589" cy="47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Shape 71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674447" y="5076242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Shape 718"/>
          <p:cNvSpPr txBox="1"/>
          <p:nvPr/>
        </p:nvSpPr>
        <p:spPr>
          <a:xfrm>
            <a:off x="1735341" y="5031208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719" name="Shape 71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38440" y="4616853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Shape 720"/>
          <p:cNvSpPr txBox="1"/>
          <p:nvPr/>
        </p:nvSpPr>
        <p:spPr>
          <a:xfrm>
            <a:off x="2035811" y="4585537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721" name="Shape 72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67825" y="4234051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Shape 722"/>
          <p:cNvSpPr txBox="1"/>
          <p:nvPr/>
        </p:nvSpPr>
        <p:spPr>
          <a:xfrm>
            <a:off x="728718" y="4189019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723" name="Shape 72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31817" y="3774664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Shape 724"/>
          <p:cNvSpPr txBox="1"/>
          <p:nvPr/>
        </p:nvSpPr>
        <p:spPr>
          <a:xfrm>
            <a:off x="1033954" y="3743346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pic>
        <p:nvPicPr>
          <p:cNvPr id="725" name="Shape 725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20520" y="3829901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Shape 726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727664" y="4657223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Shape 72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67825" y="5061373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Shape 728"/>
          <p:cNvSpPr txBox="1"/>
          <p:nvPr/>
        </p:nvSpPr>
        <p:spPr>
          <a:xfrm>
            <a:off x="728718" y="5016339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729" name="Shape 72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31817" y="4601985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Shape 730"/>
          <p:cNvSpPr txBox="1"/>
          <p:nvPr/>
        </p:nvSpPr>
        <p:spPr>
          <a:xfrm>
            <a:off x="1029190" y="4570667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731" name="Shape 7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35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Shape 7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6952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Shape 7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8469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Shape 73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734989" y="5514216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Shape 73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682128" y="5888044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Shape 736"/>
          <p:cNvSpPr txBox="1"/>
          <p:nvPr/>
        </p:nvSpPr>
        <p:spPr>
          <a:xfrm>
            <a:off x="2743023" y="5843012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737" name="Shape 73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046122" y="5428657"/>
            <a:ext cx="181648" cy="1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Shape 73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683632" y="5469973"/>
            <a:ext cx="470589" cy="470589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Shape 739"/>
          <p:cNvSpPr txBox="1"/>
          <p:nvPr/>
        </p:nvSpPr>
        <p:spPr>
          <a:xfrm>
            <a:off x="1718149" y="5841414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740" name="Shape 74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21248" y="5427060"/>
            <a:ext cx="181648" cy="1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Shape 741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710472" y="5467428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Shape 74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0633" y="5871578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Shape 743"/>
          <p:cNvSpPr txBox="1"/>
          <p:nvPr/>
        </p:nvSpPr>
        <p:spPr>
          <a:xfrm>
            <a:off x="711527" y="5826546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744" name="Shape 74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14625" y="541219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Shape 745"/>
          <p:cNvSpPr/>
          <p:nvPr/>
        </p:nvSpPr>
        <p:spPr>
          <a:xfrm>
            <a:off x="274743" y="5754189"/>
            <a:ext cx="3398568" cy="48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6" name="Shape 74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436666" y="5902914"/>
            <a:ext cx="993476" cy="526081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Shape 747"/>
          <p:cNvSpPr txBox="1"/>
          <p:nvPr/>
        </p:nvSpPr>
        <p:spPr>
          <a:xfrm>
            <a:off x="1482408" y="5912308"/>
            <a:ext cx="88558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초기화</a:t>
            </a:r>
          </a:p>
        </p:txBody>
      </p:sp>
      <p:pic>
        <p:nvPicPr>
          <p:cNvPr id="748" name="Shape 748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630645" y="6155137"/>
            <a:ext cx="201373" cy="20137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Shape 749"/>
          <p:cNvSpPr txBox="1"/>
          <p:nvPr/>
        </p:nvSpPr>
        <p:spPr>
          <a:xfrm>
            <a:off x="1785556" y="6100219"/>
            <a:ext cx="504021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pic>
        <p:nvPicPr>
          <p:cNvPr id="750" name="Shape 750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335767" y="5878389"/>
            <a:ext cx="550606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Shape 751"/>
          <p:cNvSpPr txBox="1"/>
          <p:nvPr/>
        </p:nvSpPr>
        <p:spPr>
          <a:xfrm>
            <a:off x="2456918" y="613468"/>
            <a:ext cx="1376726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포인트 : 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/>
        </p:nvSpPr>
        <p:spPr>
          <a:xfrm>
            <a:off x="4297496" y="1134475"/>
            <a:ext cx="2378511" cy="172617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Shape 757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구성 – 영주 스킬</a:t>
            </a:r>
          </a:p>
        </p:txBody>
      </p:sp>
      <p:cxnSp>
        <p:nvCxnSpPr>
          <p:cNvPr id="758" name="Shape 758"/>
          <p:cNvCxnSpPr/>
          <p:nvPr/>
        </p:nvCxnSpPr>
        <p:spPr>
          <a:xfrm>
            <a:off x="272706" y="506027"/>
            <a:ext cx="3738854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59" name="Shape 759"/>
          <p:cNvSpPr txBox="1"/>
          <p:nvPr/>
        </p:nvSpPr>
        <p:spPr>
          <a:xfrm>
            <a:off x="350007" y="562193"/>
            <a:ext cx="249151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스킬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4028537" y="638635"/>
            <a:ext cx="257800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아이콘 설명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4273069" y="2988973"/>
            <a:ext cx="741882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영주 스킬의 경우, 선행 조건으로 B 또는 C 영주 스킬의 스킬 포인트 수치가 최대 수치가 되는 것입니다.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B, C 영주 스킬 중, 하나의 영주 스킬만 스킬 포인트 누적이 최대 수치까지 이루어져도 A 영주 스킬은 </a:t>
            </a:r>
            <a:b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활성화 상태가 됩니다.</a:t>
            </a:r>
          </a:p>
        </p:txBody>
      </p:sp>
      <p:grpSp>
        <p:nvGrpSpPr>
          <p:cNvPr id="762" name="Shape 762"/>
          <p:cNvGrpSpPr/>
          <p:nvPr/>
        </p:nvGrpSpPr>
        <p:grpSpPr>
          <a:xfrm>
            <a:off x="5900676" y="1265098"/>
            <a:ext cx="697259" cy="719277"/>
            <a:chOff x="5754964" y="2480917"/>
            <a:chExt cx="697259" cy="719277"/>
          </a:xfrm>
        </p:grpSpPr>
        <p:pic>
          <p:nvPicPr>
            <p:cNvPr id="763" name="Shape 7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4" name="Shape 7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01210" y="2597793"/>
              <a:ext cx="404768" cy="404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5" name="Shape 76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6" name="Shape 766"/>
            <p:cNvSpPr txBox="1"/>
            <p:nvPr/>
          </p:nvSpPr>
          <p:spPr>
            <a:xfrm>
              <a:off x="5909244" y="2926590"/>
              <a:ext cx="393924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5 / 5</a:t>
              </a:r>
            </a:p>
          </p:txBody>
        </p:sp>
        <p:pic>
          <p:nvPicPr>
            <p:cNvPr id="767" name="Shape 76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12342" y="2512234"/>
              <a:ext cx="181648" cy="181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8" name="Shape 768"/>
            <p:cNvSpPr txBox="1"/>
            <p:nvPr/>
          </p:nvSpPr>
          <p:spPr>
            <a:xfrm>
              <a:off x="6209714" y="2480917"/>
              <a:ext cx="18586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4384580" y="1265098"/>
            <a:ext cx="697259" cy="719277"/>
            <a:chOff x="816816" y="2458177"/>
            <a:chExt cx="697259" cy="719277"/>
          </a:xfrm>
        </p:grpSpPr>
        <p:grpSp>
          <p:nvGrpSpPr>
            <p:cNvPr id="770" name="Shape 770"/>
            <p:cNvGrpSpPr/>
            <p:nvPr/>
          </p:nvGrpSpPr>
          <p:grpSpPr>
            <a:xfrm>
              <a:off x="816816" y="2458177"/>
              <a:ext cx="697259" cy="719277"/>
              <a:chOff x="5754964" y="2480917"/>
              <a:chExt cx="697259" cy="719277"/>
            </a:xfrm>
          </p:grpSpPr>
          <p:pic>
            <p:nvPicPr>
              <p:cNvPr id="771" name="Shape 77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754964" y="2502935"/>
                <a:ext cx="697259" cy="6972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2" name="Shape 77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848350" y="2971623"/>
                <a:ext cx="510487" cy="1763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3" name="Shape 773"/>
              <p:cNvSpPr txBox="1"/>
              <p:nvPr/>
            </p:nvSpPr>
            <p:spPr>
              <a:xfrm>
                <a:off x="5909244" y="2926590"/>
                <a:ext cx="393924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5 / 5</a:t>
                </a:r>
              </a:p>
            </p:txBody>
          </p:sp>
          <p:pic>
            <p:nvPicPr>
              <p:cNvPr id="774" name="Shape 77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212342" y="2512234"/>
                <a:ext cx="181648" cy="18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5" name="Shape 775"/>
              <p:cNvSpPr txBox="1"/>
              <p:nvPr/>
            </p:nvSpPr>
            <p:spPr>
              <a:xfrm>
                <a:off x="6209714" y="2480917"/>
                <a:ext cx="18586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pic>
          <p:nvPicPr>
            <p:cNvPr id="776" name="Shape 77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30229" y="2532408"/>
              <a:ext cx="470589" cy="4705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7" name="Shape 777"/>
          <p:cNvGrpSpPr/>
          <p:nvPr/>
        </p:nvGrpSpPr>
        <p:grpSpPr>
          <a:xfrm>
            <a:off x="5139866" y="2079099"/>
            <a:ext cx="697259" cy="697259"/>
            <a:chOff x="5754964" y="2502935"/>
            <a:chExt cx="697259" cy="697259"/>
          </a:xfrm>
        </p:grpSpPr>
        <p:pic>
          <p:nvPicPr>
            <p:cNvPr id="778" name="Shape 7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9" name="Shape 77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0" name="Shape 780"/>
            <p:cNvSpPr txBox="1"/>
            <p:nvPr/>
          </p:nvSpPr>
          <p:spPr>
            <a:xfrm>
              <a:off x="5909244" y="2926590"/>
              <a:ext cx="39392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 / 1</a:t>
              </a:r>
            </a:p>
          </p:txBody>
        </p:sp>
      </p:grpSp>
      <p:pic>
        <p:nvPicPr>
          <p:cNvPr id="781" name="Shape 78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61689" y="2135649"/>
            <a:ext cx="421888" cy="4335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2" name="Shape 782"/>
          <p:cNvCxnSpPr>
            <a:stCxn id="771" idx="2"/>
            <a:endCxn id="778" idx="0"/>
          </p:cNvCxnSpPr>
          <p:nvPr/>
        </p:nvCxnSpPr>
        <p:spPr>
          <a:xfrm flipH="1" rot="-5400000">
            <a:off x="5063510" y="1654076"/>
            <a:ext cx="94800" cy="75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83" name="Shape 783"/>
          <p:cNvCxnSpPr>
            <a:stCxn id="763" idx="2"/>
            <a:endCxn id="778" idx="0"/>
          </p:cNvCxnSpPr>
          <p:nvPr/>
        </p:nvCxnSpPr>
        <p:spPr>
          <a:xfrm rot="5400000">
            <a:off x="5821506" y="1651376"/>
            <a:ext cx="94800" cy="760800"/>
          </a:xfrm>
          <a:prstGeom prst="bentConnector3">
            <a:avLst>
              <a:gd fmla="val 49959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84" name="Shape 784"/>
          <p:cNvSpPr/>
          <p:nvPr/>
        </p:nvSpPr>
        <p:spPr>
          <a:xfrm>
            <a:off x="4340191" y="1247737"/>
            <a:ext cx="799674" cy="72592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5831355" y="1258451"/>
            <a:ext cx="799674" cy="72592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5078957" y="2076126"/>
            <a:ext cx="799674" cy="72592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Shape 787"/>
          <p:cNvSpPr txBox="1"/>
          <p:nvPr/>
        </p:nvSpPr>
        <p:spPr>
          <a:xfrm>
            <a:off x="4050253" y="1090769"/>
            <a:ext cx="347251" cy="41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788" name="Shape 788"/>
          <p:cNvSpPr txBox="1"/>
          <p:nvPr/>
        </p:nvSpPr>
        <p:spPr>
          <a:xfrm>
            <a:off x="5534437" y="1101665"/>
            <a:ext cx="347251" cy="41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</p:txBody>
      </p:sp>
      <p:sp>
        <p:nvSpPr>
          <p:cNvPr id="789" name="Shape 789"/>
          <p:cNvSpPr txBox="1"/>
          <p:nvPr/>
        </p:nvSpPr>
        <p:spPr>
          <a:xfrm>
            <a:off x="4780601" y="1883892"/>
            <a:ext cx="347251" cy="41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790" name="Shape 790"/>
          <p:cNvSpPr/>
          <p:nvPr/>
        </p:nvSpPr>
        <p:spPr>
          <a:xfrm>
            <a:off x="272706" y="594800"/>
            <a:ext cx="3398568" cy="60013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1" name="Shape 791"/>
          <p:cNvGrpSpPr/>
          <p:nvPr/>
        </p:nvGrpSpPr>
        <p:grpSpPr>
          <a:xfrm>
            <a:off x="272705" y="6291346"/>
            <a:ext cx="3398568" cy="304761"/>
            <a:chOff x="648380" y="3276618"/>
            <a:chExt cx="7263492" cy="304761"/>
          </a:xfrm>
        </p:grpSpPr>
        <p:pic>
          <p:nvPicPr>
            <p:cNvPr id="792" name="Shape 79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3" name="Shape 79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>
              <a:off x="648380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4" name="Shape 79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2707" y="591691"/>
            <a:ext cx="3398568" cy="327293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Shape 795"/>
          <p:cNvSpPr txBox="1"/>
          <p:nvPr/>
        </p:nvSpPr>
        <p:spPr>
          <a:xfrm>
            <a:off x="760206" y="579285"/>
            <a:ext cx="249151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스킬</a:t>
            </a:r>
          </a:p>
        </p:txBody>
      </p:sp>
      <p:sp>
        <p:nvSpPr>
          <p:cNvPr id="796" name="Shape 796"/>
          <p:cNvSpPr/>
          <p:nvPr/>
        </p:nvSpPr>
        <p:spPr>
          <a:xfrm>
            <a:off x="359838" y="1948000"/>
            <a:ext cx="3228935" cy="38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2705" y="1803247"/>
            <a:ext cx="3398569" cy="6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02112" y="1200091"/>
            <a:ext cx="631922" cy="51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Shape 7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662625" y="1198725"/>
            <a:ext cx="631922" cy="51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Shape 80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923139" y="1198636"/>
            <a:ext cx="631922" cy="510914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Shape 801"/>
          <p:cNvSpPr txBox="1"/>
          <p:nvPr/>
        </p:nvSpPr>
        <p:spPr>
          <a:xfrm>
            <a:off x="2052152" y="1402944"/>
            <a:ext cx="23761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x="3314848" y="1402944"/>
            <a:ext cx="23761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803" name="Shape 803"/>
          <p:cNvSpPr txBox="1"/>
          <p:nvPr/>
        </p:nvSpPr>
        <p:spPr>
          <a:xfrm>
            <a:off x="356685" y="916629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전 투</a:t>
            </a:r>
          </a:p>
        </p:txBody>
      </p:sp>
      <p:sp>
        <p:nvSpPr>
          <p:cNvPr id="804" name="Shape 804"/>
          <p:cNvSpPr txBox="1"/>
          <p:nvPr/>
        </p:nvSpPr>
        <p:spPr>
          <a:xfrm>
            <a:off x="1617198" y="919803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성 장</a:t>
            </a:r>
          </a:p>
        </p:txBody>
      </p:sp>
      <p:sp>
        <p:nvSpPr>
          <p:cNvPr id="805" name="Shape 805"/>
          <p:cNvSpPr txBox="1"/>
          <p:nvPr/>
        </p:nvSpPr>
        <p:spPr>
          <a:xfrm>
            <a:off x="2879178" y="922591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자 원</a:t>
            </a:r>
          </a:p>
        </p:txBody>
      </p:sp>
      <p:pic>
        <p:nvPicPr>
          <p:cNvPr id="806" name="Shape 80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17156" y="1227890"/>
            <a:ext cx="390748" cy="39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Shape 80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050441" y="1233236"/>
            <a:ext cx="392215" cy="39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Shape 8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1758" y="1281078"/>
            <a:ext cx="333657" cy="3336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9" name="Shape 809"/>
          <p:cNvCxnSpPr/>
          <p:nvPr/>
        </p:nvCxnSpPr>
        <p:spPr>
          <a:xfrm flipH="1" rot="10800000">
            <a:off x="930764" y="3578541"/>
            <a:ext cx="1020600" cy="1770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10" name="Shape 810"/>
          <p:cNvCxnSpPr/>
          <p:nvPr/>
        </p:nvCxnSpPr>
        <p:spPr>
          <a:xfrm flipH="1">
            <a:off x="1945933" y="3578469"/>
            <a:ext cx="5575" cy="17707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11" name="Shape 811"/>
          <p:cNvCxnSpPr/>
          <p:nvPr/>
        </p:nvCxnSpPr>
        <p:spPr>
          <a:xfrm>
            <a:off x="1953822" y="3548092"/>
            <a:ext cx="1007399" cy="207299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812" name="Shape 812"/>
          <p:cNvGrpSpPr/>
          <p:nvPr/>
        </p:nvGrpSpPr>
        <p:grpSpPr>
          <a:xfrm>
            <a:off x="2363391" y="2056521"/>
            <a:ext cx="697259" cy="719277"/>
            <a:chOff x="5754964" y="2480917"/>
            <a:chExt cx="697259" cy="719277"/>
          </a:xfrm>
        </p:grpSpPr>
        <p:pic>
          <p:nvPicPr>
            <p:cNvPr id="813" name="Shape 8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4" name="Shape 8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01210" y="2597793"/>
              <a:ext cx="404768" cy="404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" name="Shape 8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6" name="Shape 816"/>
            <p:cNvSpPr txBox="1"/>
            <p:nvPr/>
          </p:nvSpPr>
          <p:spPr>
            <a:xfrm>
              <a:off x="5909244" y="2926590"/>
              <a:ext cx="393924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5 / 5</a:t>
              </a:r>
            </a:p>
          </p:txBody>
        </p:sp>
        <p:pic>
          <p:nvPicPr>
            <p:cNvPr id="817" name="Shape 8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12342" y="2512234"/>
              <a:ext cx="181648" cy="181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8" name="Shape 818"/>
            <p:cNvSpPr txBox="1"/>
            <p:nvPr/>
          </p:nvSpPr>
          <p:spPr>
            <a:xfrm>
              <a:off x="6209714" y="2480917"/>
              <a:ext cx="18586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847296" y="2056521"/>
            <a:ext cx="697259" cy="719277"/>
            <a:chOff x="816816" y="2458177"/>
            <a:chExt cx="697259" cy="719277"/>
          </a:xfrm>
        </p:grpSpPr>
        <p:grpSp>
          <p:nvGrpSpPr>
            <p:cNvPr id="820" name="Shape 820"/>
            <p:cNvGrpSpPr/>
            <p:nvPr/>
          </p:nvGrpSpPr>
          <p:grpSpPr>
            <a:xfrm>
              <a:off x="816816" y="2458177"/>
              <a:ext cx="697259" cy="719277"/>
              <a:chOff x="5754964" y="2480917"/>
              <a:chExt cx="697259" cy="719277"/>
            </a:xfrm>
          </p:grpSpPr>
          <p:pic>
            <p:nvPicPr>
              <p:cNvPr id="821" name="Shape 82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754964" y="2502935"/>
                <a:ext cx="697259" cy="6972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2" name="Shape 82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848350" y="2971623"/>
                <a:ext cx="510487" cy="1763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3" name="Shape 823"/>
              <p:cNvSpPr txBox="1"/>
              <p:nvPr/>
            </p:nvSpPr>
            <p:spPr>
              <a:xfrm>
                <a:off x="5909244" y="2926590"/>
                <a:ext cx="393924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5 / 5</a:t>
                </a:r>
              </a:p>
            </p:txBody>
          </p:sp>
          <p:pic>
            <p:nvPicPr>
              <p:cNvPr id="824" name="Shape 82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212342" y="2512234"/>
                <a:ext cx="181648" cy="18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5" name="Shape 825"/>
              <p:cNvSpPr txBox="1"/>
              <p:nvPr/>
            </p:nvSpPr>
            <p:spPr>
              <a:xfrm>
                <a:off x="6209714" y="2480917"/>
                <a:ext cx="18586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pic>
          <p:nvPicPr>
            <p:cNvPr id="826" name="Shape 8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30229" y="2532408"/>
              <a:ext cx="470589" cy="4705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7" name="Shape 827"/>
          <p:cNvGrpSpPr/>
          <p:nvPr/>
        </p:nvGrpSpPr>
        <p:grpSpPr>
          <a:xfrm>
            <a:off x="1602581" y="2870522"/>
            <a:ext cx="697259" cy="697259"/>
            <a:chOff x="5754964" y="2502935"/>
            <a:chExt cx="697259" cy="697259"/>
          </a:xfrm>
        </p:grpSpPr>
        <p:pic>
          <p:nvPicPr>
            <p:cNvPr id="828" name="Shape 8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9" name="Shape 8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0" name="Shape 830"/>
            <p:cNvSpPr txBox="1"/>
            <p:nvPr/>
          </p:nvSpPr>
          <p:spPr>
            <a:xfrm>
              <a:off x="5909244" y="2926590"/>
              <a:ext cx="39392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 / 1</a:t>
              </a:r>
            </a:p>
          </p:txBody>
        </p:sp>
      </p:grpSp>
      <p:pic>
        <p:nvPicPr>
          <p:cNvPr id="831" name="Shape 8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24405" y="2927072"/>
            <a:ext cx="421888" cy="433543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Shape 832"/>
          <p:cNvSpPr txBox="1"/>
          <p:nvPr/>
        </p:nvSpPr>
        <p:spPr>
          <a:xfrm>
            <a:off x="669139" y="1394315"/>
            <a:ext cx="38000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833" name="Shape 833"/>
          <p:cNvSpPr/>
          <p:nvPr/>
        </p:nvSpPr>
        <p:spPr>
          <a:xfrm>
            <a:off x="3299150" y="2700423"/>
            <a:ext cx="253316" cy="217991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4" name="Shape 834"/>
          <p:cNvCxnSpPr/>
          <p:nvPr/>
        </p:nvCxnSpPr>
        <p:spPr>
          <a:xfrm flipH="1" rot="10800000">
            <a:off x="1920163" y="5290785"/>
            <a:ext cx="10584" cy="14759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35" name="Shape 835"/>
          <p:cNvCxnSpPr/>
          <p:nvPr/>
        </p:nvCxnSpPr>
        <p:spPr>
          <a:xfrm flipH="1" rot="10800000">
            <a:off x="907904" y="5290785"/>
            <a:ext cx="7673" cy="1397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36" name="Shape 836"/>
          <p:cNvCxnSpPr/>
          <p:nvPr/>
        </p:nvCxnSpPr>
        <p:spPr>
          <a:xfrm flipH="1">
            <a:off x="2935332" y="5290785"/>
            <a:ext cx="10584" cy="1475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37" name="Shape 837"/>
          <p:cNvCxnSpPr/>
          <p:nvPr/>
        </p:nvCxnSpPr>
        <p:spPr>
          <a:xfrm>
            <a:off x="1195925" y="2775799"/>
            <a:ext cx="755400" cy="947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38" name="Shape 838"/>
          <p:cNvCxnSpPr/>
          <p:nvPr/>
        </p:nvCxnSpPr>
        <p:spPr>
          <a:xfrm flipH="1">
            <a:off x="1951221" y="2775799"/>
            <a:ext cx="760800" cy="94799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839" name="Shape 83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82133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Shape 84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97304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Shape 84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12474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Shape 84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7155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Shape 84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8672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Shape 84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0189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5" name="Shape 845"/>
          <p:cNvCxnSpPr>
            <a:stCxn id="843" idx="0"/>
            <a:endCxn id="840" idx="2"/>
          </p:cNvCxnSpPr>
          <p:nvPr/>
        </p:nvCxnSpPr>
        <p:spPr>
          <a:xfrm flipH="1" rot="10800000">
            <a:off x="1935350" y="4452800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46" name="Shape 846"/>
          <p:cNvCxnSpPr>
            <a:stCxn id="842" idx="0"/>
            <a:endCxn id="839" idx="2"/>
          </p:cNvCxnSpPr>
          <p:nvPr/>
        </p:nvCxnSpPr>
        <p:spPr>
          <a:xfrm flipH="1" rot="10800000">
            <a:off x="920179" y="4452800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47" name="Shape 847"/>
          <p:cNvCxnSpPr>
            <a:stCxn id="841" idx="2"/>
            <a:endCxn id="844" idx="0"/>
          </p:cNvCxnSpPr>
          <p:nvPr/>
        </p:nvCxnSpPr>
        <p:spPr>
          <a:xfrm flipH="1">
            <a:off x="2950604" y="4452801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848" name="Shape 84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758531" y="3853110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Shape 84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705671" y="4226939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Shape 850"/>
          <p:cNvSpPr txBox="1"/>
          <p:nvPr/>
        </p:nvSpPr>
        <p:spPr>
          <a:xfrm>
            <a:off x="2766565" y="4181905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851" name="Shape 85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069664" y="376755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Shape 852"/>
          <p:cNvSpPr txBox="1"/>
          <p:nvPr/>
        </p:nvSpPr>
        <p:spPr>
          <a:xfrm>
            <a:off x="3067035" y="3736233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853" name="Shape 85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752181" y="4704010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Shape 85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699321" y="5077839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Shape 855"/>
          <p:cNvSpPr txBox="1"/>
          <p:nvPr/>
        </p:nvSpPr>
        <p:spPr>
          <a:xfrm>
            <a:off x="2760215" y="5032805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856" name="Shape 85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063314" y="461845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Shape 857"/>
          <p:cNvSpPr txBox="1"/>
          <p:nvPr/>
        </p:nvSpPr>
        <p:spPr>
          <a:xfrm>
            <a:off x="3060685" y="4587133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858" name="Shape 85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710624" y="3809673"/>
            <a:ext cx="470589" cy="47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Shape 85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690597" y="4226148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Shape 860"/>
          <p:cNvSpPr txBox="1"/>
          <p:nvPr/>
        </p:nvSpPr>
        <p:spPr>
          <a:xfrm>
            <a:off x="1751491" y="4181116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861" name="Shape 86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54590" y="3766760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Shape 862"/>
          <p:cNvSpPr txBox="1"/>
          <p:nvPr/>
        </p:nvSpPr>
        <p:spPr>
          <a:xfrm>
            <a:off x="2047197" y="3735444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863" name="Shape 86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700824" y="4659767"/>
            <a:ext cx="470589" cy="47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Shape 86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674447" y="5076242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Shape 865"/>
          <p:cNvSpPr txBox="1"/>
          <p:nvPr/>
        </p:nvSpPr>
        <p:spPr>
          <a:xfrm>
            <a:off x="1735341" y="5031208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866" name="Shape 86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38440" y="4616853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Shape 867"/>
          <p:cNvSpPr txBox="1"/>
          <p:nvPr/>
        </p:nvSpPr>
        <p:spPr>
          <a:xfrm>
            <a:off x="2035811" y="4585537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868" name="Shape 86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67825" y="4234051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Shape 869"/>
          <p:cNvSpPr txBox="1"/>
          <p:nvPr/>
        </p:nvSpPr>
        <p:spPr>
          <a:xfrm>
            <a:off x="728718" y="4189019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870" name="Shape 87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31817" y="3774664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Shape 871"/>
          <p:cNvSpPr txBox="1"/>
          <p:nvPr/>
        </p:nvSpPr>
        <p:spPr>
          <a:xfrm>
            <a:off x="1033954" y="3743346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pic>
        <p:nvPicPr>
          <p:cNvPr id="872" name="Shape 87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20520" y="3829901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Shape 87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727664" y="4657223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Shape 87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67825" y="5061373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Shape 875"/>
          <p:cNvSpPr txBox="1"/>
          <p:nvPr/>
        </p:nvSpPr>
        <p:spPr>
          <a:xfrm>
            <a:off x="728718" y="5016339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876" name="Shape 87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31817" y="4601985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Shape 877"/>
          <p:cNvSpPr txBox="1"/>
          <p:nvPr/>
        </p:nvSpPr>
        <p:spPr>
          <a:xfrm>
            <a:off x="1029190" y="4570667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878" name="Shape 87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5435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Shape 87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6952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Shape 88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58469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Shape 88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734989" y="5514216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Shape 88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682128" y="5888044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Shape 883"/>
          <p:cNvSpPr txBox="1"/>
          <p:nvPr/>
        </p:nvSpPr>
        <p:spPr>
          <a:xfrm>
            <a:off x="2743023" y="5843012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884" name="Shape 88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046122" y="5428657"/>
            <a:ext cx="181648" cy="1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Shape 88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683632" y="5469973"/>
            <a:ext cx="470589" cy="470589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Shape 886"/>
          <p:cNvSpPr txBox="1"/>
          <p:nvPr/>
        </p:nvSpPr>
        <p:spPr>
          <a:xfrm>
            <a:off x="1718149" y="5841414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887" name="Shape 88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21248" y="5427060"/>
            <a:ext cx="181648" cy="1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Shape 88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710472" y="5467428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Shape 88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0633" y="5871578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Shape 890"/>
          <p:cNvSpPr txBox="1"/>
          <p:nvPr/>
        </p:nvSpPr>
        <p:spPr>
          <a:xfrm>
            <a:off x="711527" y="5826546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891" name="Shape 89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14625" y="541219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Shape 892"/>
          <p:cNvSpPr/>
          <p:nvPr/>
        </p:nvSpPr>
        <p:spPr>
          <a:xfrm>
            <a:off x="274743" y="5754189"/>
            <a:ext cx="3398568" cy="48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3" name="Shape 89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436666" y="5902914"/>
            <a:ext cx="993476" cy="526081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Shape 894"/>
          <p:cNvSpPr txBox="1"/>
          <p:nvPr/>
        </p:nvSpPr>
        <p:spPr>
          <a:xfrm>
            <a:off x="1482408" y="5912308"/>
            <a:ext cx="88558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초기화</a:t>
            </a:r>
          </a:p>
        </p:txBody>
      </p:sp>
      <p:pic>
        <p:nvPicPr>
          <p:cNvPr id="895" name="Shape 895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630645" y="6155137"/>
            <a:ext cx="201373" cy="201373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Shape 896"/>
          <p:cNvSpPr txBox="1"/>
          <p:nvPr/>
        </p:nvSpPr>
        <p:spPr>
          <a:xfrm>
            <a:off x="1785556" y="6100219"/>
            <a:ext cx="504021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pic>
        <p:nvPicPr>
          <p:cNvPr id="897" name="Shape 897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335767" y="5878389"/>
            <a:ext cx="550606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Shape 898"/>
          <p:cNvSpPr txBox="1"/>
          <p:nvPr/>
        </p:nvSpPr>
        <p:spPr>
          <a:xfrm>
            <a:off x="2456918" y="613468"/>
            <a:ext cx="1376726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포인트 : 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/>
          <p:nvPr/>
        </p:nvSpPr>
        <p:spPr>
          <a:xfrm>
            <a:off x="272706" y="594800"/>
            <a:ext cx="3398568" cy="60013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4" name="Shape 904"/>
          <p:cNvGrpSpPr/>
          <p:nvPr/>
        </p:nvGrpSpPr>
        <p:grpSpPr>
          <a:xfrm>
            <a:off x="272705" y="6291346"/>
            <a:ext cx="3398568" cy="304761"/>
            <a:chOff x="648380" y="3276618"/>
            <a:chExt cx="7263492" cy="304761"/>
          </a:xfrm>
        </p:grpSpPr>
        <p:pic>
          <p:nvPicPr>
            <p:cNvPr id="905" name="Shape 90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6" name="Shape 90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648380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07" name="Shape 9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07" y="591691"/>
            <a:ext cx="3398568" cy="327293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Shape 908"/>
          <p:cNvSpPr txBox="1"/>
          <p:nvPr/>
        </p:nvSpPr>
        <p:spPr>
          <a:xfrm>
            <a:off x="760206" y="579285"/>
            <a:ext cx="249151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스킬</a:t>
            </a:r>
          </a:p>
        </p:txBody>
      </p:sp>
      <p:sp>
        <p:nvSpPr>
          <p:cNvPr id="909" name="Shape 909"/>
          <p:cNvSpPr/>
          <p:nvPr/>
        </p:nvSpPr>
        <p:spPr>
          <a:xfrm>
            <a:off x="359838" y="1948000"/>
            <a:ext cx="3228935" cy="38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0" name="Shape 9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05" y="1803247"/>
            <a:ext cx="3398569" cy="6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Shape 9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2112" y="1200091"/>
            <a:ext cx="631922" cy="51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Shape 9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62625" y="1198725"/>
            <a:ext cx="631922" cy="51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Shape 9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23139" y="1198636"/>
            <a:ext cx="631922" cy="510914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Shape 914"/>
          <p:cNvSpPr txBox="1"/>
          <p:nvPr/>
        </p:nvSpPr>
        <p:spPr>
          <a:xfrm>
            <a:off x="2052152" y="1402944"/>
            <a:ext cx="23761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915" name="Shape 915"/>
          <p:cNvSpPr txBox="1"/>
          <p:nvPr/>
        </p:nvSpPr>
        <p:spPr>
          <a:xfrm>
            <a:off x="3314848" y="1402944"/>
            <a:ext cx="23761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916" name="Shape 916"/>
          <p:cNvSpPr txBox="1"/>
          <p:nvPr/>
        </p:nvSpPr>
        <p:spPr>
          <a:xfrm>
            <a:off x="356685" y="916629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전 투</a:t>
            </a:r>
          </a:p>
        </p:txBody>
      </p:sp>
      <p:sp>
        <p:nvSpPr>
          <p:cNvPr id="917" name="Shape 917"/>
          <p:cNvSpPr txBox="1"/>
          <p:nvPr/>
        </p:nvSpPr>
        <p:spPr>
          <a:xfrm>
            <a:off x="1617198" y="919803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성 장</a:t>
            </a:r>
          </a:p>
        </p:txBody>
      </p:sp>
      <p:sp>
        <p:nvSpPr>
          <p:cNvPr id="918" name="Shape 918"/>
          <p:cNvSpPr txBox="1"/>
          <p:nvPr/>
        </p:nvSpPr>
        <p:spPr>
          <a:xfrm>
            <a:off x="2879178" y="922591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자 원</a:t>
            </a:r>
          </a:p>
        </p:txBody>
      </p:sp>
      <p:pic>
        <p:nvPicPr>
          <p:cNvPr id="919" name="Shape 9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7156" y="1227890"/>
            <a:ext cx="390748" cy="39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Shape 9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50441" y="1233236"/>
            <a:ext cx="392215" cy="39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Shape 9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11758" y="1281078"/>
            <a:ext cx="333657" cy="3336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2" name="Shape 922"/>
          <p:cNvCxnSpPr/>
          <p:nvPr/>
        </p:nvCxnSpPr>
        <p:spPr>
          <a:xfrm flipH="1" rot="10800000">
            <a:off x="930764" y="3578541"/>
            <a:ext cx="1020600" cy="1770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23" name="Shape 923"/>
          <p:cNvCxnSpPr/>
          <p:nvPr/>
        </p:nvCxnSpPr>
        <p:spPr>
          <a:xfrm flipH="1">
            <a:off x="1945933" y="3578469"/>
            <a:ext cx="5575" cy="17707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24" name="Shape 924"/>
          <p:cNvCxnSpPr/>
          <p:nvPr/>
        </p:nvCxnSpPr>
        <p:spPr>
          <a:xfrm>
            <a:off x="1953822" y="3548092"/>
            <a:ext cx="1007399" cy="207299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925" name="Shape 925"/>
          <p:cNvGrpSpPr/>
          <p:nvPr/>
        </p:nvGrpSpPr>
        <p:grpSpPr>
          <a:xfrm>
            <a:off x="2363391" y="2056521"/>
            <a:ext cx="697259" cy="719277"/>
            <a:chOff x="5754964" y="2480917"/>
            <a:chExt cx="697259" cy="719277"/>
          </a:xfrm>
        </p:grpSpPr>
        <p:pic>
          <p:nvPicPr>
            <p:cNvPr id="926" name="Shape 92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7" name="Shape 9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901210" y="2597793"/>
              <a:ext cx="404768" cy="404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8" name="Shape 92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9" name="Shape 929"/>
            <p:cNvSpPr txBox="1"/>
            <p:nvPr/>
          </p:nvSpPr>
          <p:spPr>
            <a:xfrm>
              <a:off x="5909244" y="2926590"/>
              <a:ext cx="393924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5 / 5</a:t>
              </a:r>
            </a:p>
          </p:txBody>
        </p:sp>
        <p:pic>
          <p:nvPicPr>
            <p:cNvPr id="930" name="Shape 93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212342" y="2512234"/>
              <a:ext cx="181648" cy="181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1" name="Shape 931"/>
            <p:cNvSpPr txBox="1"/>
            <p:nvPr/>
          </p:nvSpPr>
          <p:spPr>
            <a:xfrm>
              <a:off x="6209714" y="2480917"/>
              <a:ext cx="18586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932" name="Shape 932"/>
          <p:cNvGrpSpPr/>
          <p:nvPr/>
        </p:nvGrpSpPr>
        <p:grpSpPr>
          <a:xfrm>
            <a:off x="847296" y="2056521"/>
            <a:ext cx="697259" cy="719277"/>
            <a:chOff x="816816" y="2458177"/>
            <a:chExt cx="697259" cy="719277"/>
          </a:xfrm>
        </p:grpSpPr>
        <p:grpSp>
          <p:nvGrpSpPr>
            <p:cNvPr id="933" name="Shape 933"/>
            <p:cNvGrpSpPr/>
            <p:nvPr/>
          </p:nvGrpSpPr>
          <p:grpSpPr>
            <a:xfrm>
              <a:off x="816816" y="2458177"/>
              <a:ext cx="697259" cy="719277"/>
              <a:chOff x="5754964" y="2480917"/>
              <a:chExt cx="697259" cy="719277"/>
            </a:xfrm>
          </p:grpSpPr>
          <p:pic>
            <p:nvPicPr>
              <p:cNvPr id="934" name="Shape 934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754964" y="2502935"/>
                <a:ext cx="697259" cy="6972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5" name="Shape 93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848350" y="2971623"/>
                <a:ext cx="510487" cy="1763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6" name="Shape 936"/>
              <p:cNvSpPr txBox="1"/>
              <p:nvPr/>
            </p:nvSpPr>
            <p:spPr>
              <a:xfrm>
                <a:off x="5909244" y="2926590"/>
                <a:ext cx="393924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5 / 5</a:t>
                </a:r>
              </a:p>
            </p:txBody>
          </p:sp>
          <p:pic>
            <p:nvPicPr>
              <p:cNvPr id="937" name="Shape 937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212342" y="2512234"/>
                <a:ext cx="181648" cy="18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8" name="Shape 938"/>
              <p:cNvSpPr txBox="1"/>
              <p:nvPr/>
            </p:nvSpPr>
            <p:spPr>
              <a:xfrm>
                <a:off x="6209714" y="2480917"/>
                <a:ext cx="18586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pic>
          <p:nvPicPr>
            <p:cNvPr id="939" name="Shape 93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30229" y="2532408"/>
              <a:ext cx="470589" cy="4705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0" name="Shape 940"/>
          <p:cNvGrpSpPr/>
          <p:nvPr/>
        </p:nvGrpSpPr>
        <p:grpSpPr>
          <a:xfrm>
            <a:off x="1602581" y="2870522"/>
            <a:ext cx="697259" cy="697259"/>
            <a:chOff x="5754964" y="2502935"/>
            <a:chExt cx="697259" cy="697259"/>
          </a:xfrm>
        </p:grpSpPr>
        <p:pic>
          <p:nvPicPr>
            <p:cNvPr id="941" name="Shape 94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2" name="Shape 94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3" name="Shape 943"/>
            <p:cNvSpPr txBox="1"/>
            <p:nvPr/>
          </p:nvSpPr>
          <p:spPr>
            <a:xfrm>
              <a:off x="5909244" y="2926590"/>
              <a:ext cx="39392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 / 1</a:t>
              </a:r>
            </a:p>
          </p:txBody>
        </p:sp>
      </p:grpSp>
      <p:pic>
        <p:nvPicPr>
          <p:cNvPr id="944" name="Shape 94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724405" y="2927072"/>
            <a:ext cx="421888" cy="433543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Shape 945"/>
          <p:cNvSpPr txBox="1"/>
          <p:nvPr/>
        </p:nvSpPr>
        <p:spPr>
          <a:xfrm>
            <a:off x="669139" y="1394315"/>
            <a:ext cx="38000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946" name="Shape 946"/>
          <p:cNvSpPr/>
          <p:nvPr/>
        </p:nvSpPr>
        <p:spPr>
          <a:xfrm>
            <a:off x="3299150" y="2700423"/>
            <a:ext cx="253316" cy="217991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7" name="Shape 947"/>
          <p:cNvCxnSpPr/>
          <p:nvPr/>
        </p:nvCxnSpPr>
        <p:spPr>
          <a:xfrm flipH="1" rot="10800000">
            <a:off x="1920163" y="5290785"/>
            <a:ext cx="10584" cy="14759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48" name="Shape 948"/>
          <p:cNvCxnSpPr/>
          <p:nvPr/>
        </p:nvCxnSpPr>
        <p:spPr>
          <a:xfrm flipH="1" rot="10800000">
            <a:off x="907904" y="5290785"/>
            <a:ext cx="7673" cy="1397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49" name="Shape 949"/>
          <p:cNvCxnSpPr/>
          <p:nvPr/>
        </p:nvCxnSpPr>
        <p:spPr>
          <a:xfrm flipH="1">
            <a:off x="2935332" y="5290785"/>
            <a:ext cx="10584" cy="1475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50" name="Shape 950"/>
          <p:cNvCxnSpPr/>
          <p:nvPr/>
        </p:nvCxnSpPr>
        <p:spPr>
          <a:xfrm>
            <a:off x="1195925" y="2775799"/>
            <a:ext cx="755400" cy="947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51" name="Shape 951"/>
          <p:cNvCxnSpPr/>
          <p:nvPr/>
        </p:nvCxnSpPr>
        <p:spPr>
          <a:xfrm flipH="1">
            <a:off x="1951221" y="2775799"/>
            <a:ext cx="760800" cy="94799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952" name="Shape 95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82133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Shape 95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97304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Shape 95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12474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Shape 95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7155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Shape 95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8672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Shape 95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0189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8" name="Shape 958"/>
          <p:cNvCxnSpPr>
            <a:stCxn id="956" idx="0"/>
            <a:endCxn id="953" idx="2"/>
          </p:cNvCxnSpPr>
          <p:nvPr/>
        </p:nvCxnSpPr>
        <p:spPr>
          <a:xfrm flipH="1" rot="10800000">
            <a:off x="1935350" y="4452800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59" name="Shape 959"/>
          <p:cNvCxnSpPr>
            <a:stCxn id="955" idx="0"/>
            <a:endCxn id="952" idx="2"/>
          </p:cNvCxnSpPr>
          <p:nvPr/>
        </p:nvCxnSpPr>
        <p:spPr>
          <a:xfrm flipH="1" rot="10800000">
            <a:off x="920179" y="4452800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60" name="Shape 960"/>
          <p:cNvCxnSpPr>
            <a:stCxn id="954" idx="2"/>
            <a:endCxn id="957" idx="0"/>
          </p:cNvCxnSpPr>
          <p:nvPr/>
        </p:nvCxnSpPr>
        <p:spPr>
          <a:xfrm flipH="1">
            <a:off x="2950604" y="4452801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961" name="Shape 96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758531" y="3853110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Shape 96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705671" y="4226939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Shape 963"/>
          <p:cNvSpPr txBox="1"/>
          <p:nvPr/>
        </p:nvSpPr>
        <p:spPr>
          <a:xfrm>
            <a:off x="2766565" y="4181905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964" name="Shape 96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069664" y="376755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Shape 965"/>
          <p:cNvSpPr txBox="1"/>
          <p:nvPr/>
        </p:nvSpPr>
        <p:spPr>
          <a:xfrm>
            <a:off x="3067035" y="3736233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966" name="Shape 96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752181" y="4704010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Shape 96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699321" y="5077839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Shape 968"/>
          <p:cNvSpPr txBox="1"/>
          <p:nvPr/>
        </p:nvSpPr>
        <p:spPr>
          <a:xfrm>
            <a:off x="2760215" y="5032805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969" name="Shape 96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063314" y="461845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Shape 970"/>
          <p:cNvSpPr txBox="1"/>
          <p:nvPr/>
        </p:nvSpPr>
        <p:spPr>
          <a:xfrm>
            <a:off x="3060685" y="4587133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971" name="Shape 97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710624" y="3809673"/>
            <a:ext cx="470589" cy="47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Shape 97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690597" y="4226148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Shape 973"/>
          <p:cNvSpPr txBox="1"/>
          <p:nvPr/>
        </p:nvSpPr>
        <p:spPr>
          <a:xfrm>
            <a:off x="1751491" y="4181116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974" name="Shape 97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54590" y="3766760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Shape 975"/>
          <p:cNvSpPr txBox="1"/>
          <p:nvPr/>
        </p:nvSpPr>
        <p:spPr>
          <a:xfrm>
            <a:off x="2047197" y="3735444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976" name="Shape 976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700824" y="4659767"/>
            <a:ext cx="470589" cy="47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Shape 97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674447" y="5076242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Shape 978"/>
          <p:cNvSpPr txBox="1"/>
          <p:nvPr/>
        </p:nvSpPr>
        <p:spPr>
          <a:xfrm>
            <a:off x="1735341" y="5031208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979" name="Shape 97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38440" y="4616853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Shape 980"/>
          <p:cNvSpPr txBox="1"/>
          <p:nvPr/>
        </p:nvSpPr>
        <p:spPr>
          <a:xfrm>
            <a:off x="2035811" y="4585537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981" name="Shape 98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67825" y="4234051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Shape 982"/>
          <p:cNvSpPr txBox="1"/>
          <p:nvPr/>
        </p:nvSpPr>
        <p:spPr>
          <a:xfrm>
            <a:off x="728718" y="4189019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983" name="Shape 98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31817" y="3774664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Shape 984"/>
          <p:cNvSpPr txBox="1"/>
          <p:nvPr/>
        </p:nvSpPr>
        <p:spPr>
          <a:xfrm>
            <a:off x="1033954" y="3743346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pic>
        <p:nvPicPr>
          <p:cNvPr id="985" name="Shape 985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20520" y="3829901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Shape 986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727664" y="4657223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Shape 98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67825" y="5061373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Shape 988"/>
          <p:cNvSpPr txBox="1"/>
          <p:nvPr/>
        </p:nvSpPr>
        <p:spPr>
          <a:xfrm>
            <a:off x="728718" y="5016339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989" name="Shape 98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31817" y="4601985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Shape 990"/>
          <p:cNvSpPr txBox="1"/>
          <p:nvPr/>
        </p:nvSpPr>
        <p:spPr>
          <a:xfrm>
            <a:off x="1029190" y="4570667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991" name="Shape 99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5435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Shape 99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6952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Shape 99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58469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Shape 99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734989" y="5514216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Shape 99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682128" y="5888044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Shape 996"/>
          <p:cNvSpPr txBox="1"/>
          <p:nvPr/>
        </p:nvSpPr>
        <p:spPr>
          <a:xfrm>
            <a:off x="2743023" y="5843012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997" name="Shape 99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046122" y="5428657"/>
            <a:ext cx="181648" cy="1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Shape 99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683632" y="5469973"/>
            <a:ext cx="470589" cy="470589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Shape 999"/>
          <p:cNvSpPr txBox="1"/>
          <p:nvPr/>
        </p:nvSpPr>
        <p:spPr>
          <a:xfrm>
            <a:off x="1718149" y="5841414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000" name="Shape 100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21248" y="5427060"/>
            <a:ext cx="181648" cy="1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Shape 1001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710472" y="5467428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Shape 100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0633" y="5871578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Shape 1003"/>
          <p:cNvSpPr txBox="1"/>
          <p:nvPr/>
        </p:nvSpPr>
        <p:spPr>
          <a:xfrm>
            <a:off x="711527" y="5826546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004" name="Shape 100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14625" y="541219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Shape 1005"/>
          <p:cNvSpPr/>
          <p:nvPr/>
        </p:nvSpPr>
        <p:spPr>
          <a:xfrm>
            <a:off x="274743" y="5754189"/>
            <a:ext cx="3398568" cy="48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6" name="Shape 100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436666" y="5902914"/>
            <a:ext cx="993476" cy="526081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Shape 1007"/>
          <p:cNvSpPr txBox="1"/>
          <p:nvPr/>
        </p:nvSpPr>
        <p:spPr>
          <a:xfrm>
            <a:off x="1482408" y="5912308"/>
            <a:ext cx="88558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초기화</a:t>
            </a:r>
          </a:p>
        </p:txBody>
      </p:sp>
      <p:pic>
        <p:nvPicPr>
          <p:cNvPr id="1008" name="Shape 1008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630645" y="6155137"/>
            <a:ext cx="201373" cy="201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Shape 1009"/>
          <p:cNvSpPr txBox="1"/>
          <p:nvPr/>
        </p:nvSpPr>
        <p:spPr>
          <a:xfrm>
            <a:off x="1785556" y="6100219"/>
            <a:ext cx="504021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pic>
        <p:nvPicPr>
          <p:cNvPr id="1010" name="Shape 1010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335767" y="5878389"/>
            <a:ext cx="550606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Shape 1011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구성 – 영주 스킬 선택 팝업</a:t>
            </a:r>
          </a:p>
        </p:txBody>
      </p:sp>
      <p:cxnSp>
        <p:nvCxnSpPr>
          <p:cNvPr id="1012" name="Shape 1012"/>
          <p:cNvCxnSpPr/>
          <p:nvPr/>
        </p:nvCxnSpPr>
        <p:spPr>
          <a:xfrm>
            <a:off x="272706" y="506027"/>
            <a:ext cx="4237149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13" name="Shape 1013"/>
          <p:cNvSpPr/>
          <p:nvPr/>
        </p:nvSpPr>
        <p:spPr>
          <a:xfrm>
            <a:off x="4205996" y="2948883"/>
            <a:ext cx="2924404" cy="29730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4" name="Shape 1014"/>
          <p:cNvGrpSpPr/>
          <p:nvPr/>
        </p:nvGrpSpPr>
        <p:grpSpPr>
          <a:xfrm>
            <a:off x="4404056" y="3489736"/>
            <a:ext cx="820180" cy="849424"/>
            <a:chOff x="5754964" y="2478075"/>
            <a:chExt cx="697259" cy="722120"/>
          </a:xfrm>
        </p:grpSpPr>
        <p:pic>
          <p:nvPicPr>
            <p:cNvPr id="1015" name="Shape 101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6" name="Shape 101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212342" y="2512234"/>
              <a:ext cx="181648" cy="181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7" name="Shape 1017"/>
            <p:cNvSpPr txBox="1"/>
            <p:nvPr/>
          </p:nvSpPr>
          <p:spPr>
            <a:xfrm>
              <a:off x="6209714" y="2478075"/>
              <a:ext cx="185863" cy="23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id="1018" name="Shape 1018"/>
          <p:cNvSpPr txBox="1"/>
          <p:nvPr/>
        </p:nvSpPr>
        <p:spPr>
          <a:xfrm>
            <a:off x="4202257" y="2957215"/>
            <a:ext cx="2928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공격 2</a:t>
            </a:r>
          </a:p>
        </p:txBody>
      </p:sp>
      <p:cxnSp>
        <p:nvCxnSpPr>
          <p:cNvPr id="1019" name="Shape 1019"/>
          <p:cNvCxnSpPr/>
          <p:nvPr/>
        </p:nvCxnSpPr>
        <p:spPr>
          <a:xfrm>
            <a:off x="4301633" y="3318926"/>
            <a:ext cx="27195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20" name="Shape 1020"/>
          <p:cNvSpPr txBox="1"/>
          <p:nvPr/>
        </p:nvSpPr>
        <p:spPr>
          <a:xfrm>
            <a:off x="5254717" y="3478646"/>
            <a:ext cx="1906162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 창병 공격력이 증가합니다.</a:t>
            </a:r>
          </a:p>
        </p:txBody>
      </p:sp>
      <p:pic>
        <p:nvPicPr>
          <p:cNvPr id="1021" name="Shape 10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2257" y="4498880"/>
            <a:ext cx="2928143" cy="6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Shape 10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22755" y="3720633"/>
            <a:ext cx="404768" cy="404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3" name="Shape 1023"/>
          <p:cNvGrpSpPr/>
          <p:nvPr/>
        </p:nvGrpSpPr>
        <p:grpSpPr>
          <a:xfrm>
            <a:off x="5321059" y="4932312"/>
            <a:ext cx="697259" cy="697259"/>
            <a:chOff x="5037235" y="3564376"/>
            <a:chExt cx="697259" cy="697259"/>
          </a:xfrm>
        </p:grpSpPr>
        <p:pic>
          <p:nvPicPr>
            <p:cNvPr id="1024" name="Shape 102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037235" y="3564376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5" name="Shape 1025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5171117" y="3690592"/>
              <a:ext cx="421888" cy="4335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6" name="Shape 1026"/>
          <p:cNvSpPr txBox="1"/>
          <p:nvPr/>
        </p:nvSpPr>
        <p:spPr>
          <a:xfrm>
            <a:off x="4763060" y="4667307"/>
            <a:ext cx="190616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아래 영주 스킬을 숙련해야합니다</a:t>
            </a:r>
          </a:p>
        </p:txBody>
      </p:sp>
      <p:sp>
        <p:nvSpPr>
          <p:cNvPr id="1027" name="Shape 1027"/>
          <p:cNvSpPr txBox="1"/>
          <p:nvPr/>
        </p:nvSpPr>
        <p:spPr>
          <a:xfrm>
            <a:off x="5451142" y="5572753"/>
            <a:ext cx="452432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Lv.5</a:t>
            </a:r>
          </a:p>
        </p:txBody>
      </p:sp>
      <p:sp>
        <p:nvSpPr>
          <p:cNvPr id="1028" name="Shape 1028"/>
          <p:cNvSpPr txBox="1"/>
          <p:nvPr/>
        </p:nvSpPr>
        <p:spPr>
          <a:xfrm>
            <a:off x="4028537" y="638635"/>
            <a:ext cx="81634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목록에서 영주 스킬을 선택하면, 해당 영주 스킬 상태에 따라 </a:t>
            </a:r>
            <a:b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서로 다른 상세 정보 팝업이 호출됩니다.</a:t>
            </a:r>
          </a:p>
        </p:txBody>
      </p:sp>
      <p:sp>
        <p:nvSpPr>
          <p:cNvPr id="1029" name="Shape 1029"/>
          <p:cNvSpPr txBox="1"/>
          <p:nvPr/>
        </p:nvSpPr>
        <p:spPr>
          <a:xfrm>
            <a:off x="4187992" y="2492632"/>
            <a:ext cx="46131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비활성화 상태의 영주 스킬 상세 정보 팝업</a:t>
            </a:r>
          </a:p>
        </p:txBody>
      </p:sp>
      <p:sp>
        <p:nvSpPr>
          <p:cNvPr id="1030" name="Shape 1030"/>
          <p:cNvSpPr txBox="1"/>
          <p:nvPr/>
        </p:nvSpPr>
        <p:spPr>
          <a:xfrm>
            <a:off x="7191360" y="3436142"/>
            <a:ext cx="46131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영주 스킬의 효과 설명입니다.</a:t>
            </a:r>
          </a:p>
        </p:txBody>
      </p:sp>
      <p:sp>
        <p:nvSpPr>
          <p:cNvPr id="1031" name="Shape 1031"/>
          <p:cNvSpPr txBox="1"/>
          <p:nvPr/>
        </p:nvSpPr>
        <p:spPr>
          <a:xfrm>
            <a:off x="7191360" y="2934408"/>
            <a:ext cx="46131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영주 스킬의 이름입니다.</a:t>
            </a:r>
          </a:p>
        </p:txBody>
      </p:sp>
      <p:sp>
        <p:nvSpPr>
          <p:cNvPr id="1032" name="Shape 1032"/>
          <p:cNvSpPr txBox="1"/>
          <p:nvPr/>
        </p:nvSpPr>
        <p:spPr>
          <a:xfrm>
            <a:off x="7191360" y="5058528"/>
            <a:ext cx="5143514" cy="611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영주 스킬의 조건에 해당되는 영주 스킬과 조건 레벨입니다.</a:t>
            </a:r>
            <a:b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조건레벨은 항상 조건 스킬의 최대 레벨입니다. )</a:t>
            </a:r>
          </a:p>
        </p:txBody>
      </p:sp>
      <p:cxnSp>
        <p:nvCxnSpPr>
          <p:cNvPr id="1033" name="Shape 1033"/>
          <p:cNvCxnSpPr>
            <a:stCxn id="1028" idx="1"/>
          </p:cNvCxnSpPr>
          <p:nvPr/>
        </p:nvCxnSpPr>
        <p:spPr>
          <a:xfrm flipH="1">
            <a:off x="2911037" y="1007967"/>
            <a:ext cx="1117500" cy="1680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34" name="Shape 1034"/>
          <p:cNvCxnSpPr>
            <a:stCxn id="1031" idx="1"/>
          </p:cNvCxnSpPr>
          <p:nvPr/>
        </p:nvCxnSpPr>
        <p:spPr>
          <a:xfrm flipH="1">
            <a:off x="6205560" y="3119074"/>
            <a:ext cx="985800" cy="6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35" name="Shape 1035"/>
          <p:cNvCxnSpPr>
            <a:stCxn id="1030" idx="1"/>
          </p:cNvCxnSpPr>
          <p:nvPr/>
        </p:nvCxnSpPr>
        <p:spPr>
          <a:xfrm flipH="1">
            <a:off x="6543660" y="3620808"/>
            <a:ext cx="647700" cy="157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36" name="Shape 1036"/>
          <p:cNvCxnSpPr>
            <a:stCxn id="1032" idx="1"/>
            <a:endCxn id="1024" idx="3"/>
          </p:cNvCxnSpPr>
          <p:nvPr/>
        </p:nvCxnSpPr>
        <p:spPr>
          <a:xfrm rot="10800000">
            <a:off x="6018360" y="5280981"/>
            <a:ext cx="1173000" cy="83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37" name="Shape 1037"/>
          <p:cNvSpPr/>
          <p:nvPr/>
        </p:nvSpPr>
        <p:spPr>
          <a:xfrm>
            <a:off x="2549715" y="3730448"/>
            <a:ext cx="799674" cy="72592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8" name="Shape 1038"/>
          <p:cNvCxnSpPr>
            <a:stCxn id="1037" idx="3"/>
            <a:endCxn id="1013" idx="1"/>
          </p:cNvCxnSpPr>
          <p:nvPr/>
        </p:nvCxnSpPr>
        <p:spPr>
          <a:xfrm>
            <a:off x="3349389" y="4093410"/>
            <a:ext cx="856500" cy="3420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39" name="Shape 1039"/>
          <p:cNvSpPr txBox="1"/>
          <p:nvPr/>
        </p:nvSpPr>
        <p:spPr>
          <a:xfrm>
            <a:off x="2456918" y="613468"/>
            <a:ext cx="1376726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포인트 : 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/>
          <p:nvPr/>
        </p:nvSpPr>
        <p:spPr>
          <a:xfrm>
            <a:off x="272706" y="594800"/>
            <a:ext cx="3398568" cy="60013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5" name="Shape 1045"/>
          <p:cNvGrpSpPr/>
          <p:nvPr/>
        </p:nvGrpSpPr>
        <p:grpSpPr>
          <a:xfrm>
            <a:off x="272705" y="6291346"/>
            <a:ext cx="3398568" cy="304761"/>
            <a:chOff x="648380" y="3276618"/>
            <a:chExt cx="7263492" cy="304761"/>
          </a:xfrm>
        </p:grpSpPr>
        <p:pic>
          <p:nvPicPr>
            <p:cNvPr id="1046" name="Shape 10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7" name="Shape 10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648380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48" name="Shape 10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07" y="591691"/>
            <a:ext cx="3398568" cy="32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Shape 1049"/>
          <p:cNvSpPr txBox="1"/>
          <p:nvPr/>
        </p:nvSpPr>
        <p:spPr>
          <a:xfrm>
            <a:off x="760206" y="579285"/>
            <a:ext cx="249151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스킬</a:t>
            </a:r>
          </a:p>
        </p:txBody>
      </p:sp>
      <p:sp>
        <p:nvSpPr>
          <p:cNvPr id="1050" name="Shape 1050"/>
          <p:cNvSpPr/>
          <p:nvPr/>
        </p:nvSpPr>
        <p:spPr>
          <a:xfrm>
            <a:off x="359838" y="1948000"/>
            <a:ext cx="3228935" cy="38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1" name="Shape 10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05" y="1803247"/>
            <a:ext cx="3398569" cy="6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Shape 10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2112" y="1200091"/>
            <a:ext cx="631922" cy="51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Shape 10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62625" y="1198725"/>
            <a:ext cx="631922" cy="51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Shape 10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23139" y="1198636"/>
            <a:ext cx="631922" cy="510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Shape 1055"/>
          <p:cNvSpPr txBox="1"/>
          <p:nvPr/>
        </p:nvSpPr>
        <p:spPr>
          <a:xfrm>
            <a:off x="2052152" y="1402944"/>
            <a:ext cx="23761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056" name="Shape 1056"/>
          <p:cNvSpPr txBox="1"/>
          <p:nvPr/>
        </p:nvSpPr>
        <p:spPr>
          <a:xfrm>
            <a:off x="3314848" y="1402944"/>
            <a:ext cx="23761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057" name="Shape 1057"/>
          <p:cNvSpPr txBox="1"/>
          <p:nvPr/>
        </p:nvSpPr>
        <p:spPr>
          <a:xfrm>
            <a:off x="356685" y="916629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전 투</a:t>
            </a:r>
          </a:p>
        </p:txBody>
      </p:sp>
      <p:sp>
        <p:nvSpPr>
          <p:cNvPr id="1058" name="Shape 1058"/>
          <p:cNvSpPr txBox="1"/>
          <p:nvPr/>
        </p:nvSpPr>
        <p:spPr>
          <a:xfrm>
            <a:off x="1617198" y="919803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성 장</a:t>
            </a:r>
          </a:p>
        </p:txBody>
      </p:sp>
      <p:sp>
        <p:nvSpPr>
          <p:cNvPr id="1059" name="Shape 1059"/>
          <p:cNvSpPr txBox="1"/>
          <p:nvPr/>
        </p:nvSpPr>
        <p:spPr>
          <a:xfrm>
            <a:off x="2879178" y="922591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자 원</a:t>
            </a:r>
          </a:p>
        </p:txBody>
      </p:sp>
      <p:pic>
        <p:nvPicPr>
          <p:cNvPr id="1060" name="Shape 106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7156" y="1227890"/>
            <a:ext cx="390748" cy="39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Shape 106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50441" y="1233236"/>
            <a:ext cx="392215" cy="39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Shape 106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11758" y="1281078"/>
            <a:ext cx="333657" cy="3336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3" name="Shape 1063"/>
          <p:cNvCxnSpPr/>
          <p:nvPr/>
        </p:nvCxnSpPr>
        <p:spPr>
          <a:xfrm flipH="1" rot="10800000">
            <a:off x="930764" y="3578541"/>
            <a:ext cx="1020600" cy="1770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64" name="Shape 1064"/>
          <p:cNvCxnSpPr/>
          <p:nvPr/>
        </p:nvCxnSpPr>
        <p:spPr>
          <a:xfrm flipH="1">
            <a:off x="1945933" y="3578469"/>
            <a:ext cx="5575" cy="17707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65" name="Shape 1065"/>
          <p:cNvCxnSpPr/>
          <p:nvPr/>
        </p:nvCxnSpPr>
        <p:spPr>
          <a:xfrm>
            <a:off x="1953822" y="3548092"/>
            <a:ext cx="1007399" cy="207299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066" name="Shape 1066"/>
          <p:cNvGrpSpPr/>
          <p:nvPr/>
        </p:nvGrpSpPr>
        <p:grpSpPr>
          <a:xfrm>
            <a:off x="2363391" y="2056521"/>
            <a:ext cx="697259" cy="719277"/>
            <a:chOff x="5754964" y="2480917"/>
            <a:chExt cx="697259" cy="719277"/>
          </a:xfrm>
        </p:grpSpPr>
        <p:pic>
          <p:nvPicPr>
            <p:cNvPr id="1067" name="Shape 106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8" name="Shape 106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901210" y="2597793"/>
              <a:ext cx="404768" cy="404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9" name="Shape 106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0" name="Shape 1070"/>
            <p:cNvSpPr txBox="1"/>
            <p:nvPr/>
          </p:nvSpPr>
          <p:spPr>
            <a:xfrm>
              <a:off x="5909244" y="2926590"/>
              <a:ext cx="39392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 / 5</a:t>
              </a:r>
            </a:p>
          </p:txBody>
        </p:sp>
        <p:pic>
          <p:nvPicPr>
            <p:cNvPr id="1071" name="Shape 107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212342" y="2512234"/>
              <a:ext cx="181648" cy="181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2" name="Shape 1072"/>
            <p:cNvSpPr txBox="1"/>
            <p:nvPr/>
          </p:nvSpPr>
          <p:spPr>
            <a:xfrm>
              <a:off x="6209714" y="2480917"/>
              <a:ext cx="18586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073" name="Shape 1073"/>
          <p:cNvGrpSpPr/>
          <p:nvPr/>
        </p:nvGrpSpPr>
        <p:grpSpPr>
          <a:xfrm>
            <a:off x="847296" y="2056521"/>
            <a:ext cx="697259" cy="719277"/>
            <a:chOff x="816816" y="2458177"/>
            <a:chExt cx="697259" cy="719277"/>
          </a:xfrm>
        </p:grpSpPr>
        <p:grpSp>
          <p:nvGrpSpPr>
            <p:cNvPr id="1074" name="Shape 1074"/>
            <p:cNvGrpSpPr/>
            <p:nvPr/>
          </p:nvGrpSpPr>
          <p:grpSpPr>
            <a:xfrm>
              <a:off x="816816" y="2458177"/>
              <a:ext cx="697259" cy="719277"/>
              <a:chOff x="5754964" y="2480917"/>
              <a:chExt cx="697259" cy="719277"/>
            </a:xfrm>
          </p:grpSpPr>
          <p:pic>
            <p:nvPicPr>
              <p:cNvPr id="1075" name="Shape 107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754964" y="2502935"/>
                <a:ext cx="697259" cy="6972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6" name="Shape 107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848350" y="2971623"/>
                <a:ext cx="510487" cy="1763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7" name="Shape 1077"/>
              <p:cNvSpPr txBox="1"/>
              <p:nvPr/>
            </p:nvSpPr>
            <p:spPr>
              <a:xfrm>
                <a:off x="5909244" y="2926590"/>
                <a:ext cx="393924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5 / 5</a:t>
                </a:r>
              </a:p>
            </p:txBody>
          </p:sp>
          <p:pic>
            <p:nvPicPr>
              <p:cNvPr id="1078" name="Shape 107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212342" y="2512234"/>
                <a:ext cx="181648" cy="18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9" name="Shape 1079"/>
              <p:cNvSpPr txBox="1"/>
              <p:nvPr/>
            </p:nvSpPr>
            <p:spPr>
              <a:xfrm>
                <a:off x="6209714" y="2480917"/>
                <a:ext cx="18586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pic>
          <p:nvPicPr>
            <p:cNvPr id="1080" name="Shape 108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30229" y="2532408"/>
              <a:ext cx="470589" cy="4705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1" name="Shape 1081"/>
          <p:cNvGrpSpPr/>
          <p:nvPr/>
        </p:nvGrpSpPr>
        <p:grpSpPr>
          <a:xfrm>
            <a:off x="1602581" y="2870522"/>
            <a:ext cx="697259" cy="697259"/>
            <a:chOff x="5754964" y="2502935"/>
            <a:chExt cx="697259" cy="697259"/>
          </a:xfrm>
        </p:grpSpPr>
        <p:pic>
          <p:nvPicPr>
            <p:cNvPr id="1082" name="Shape 108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3" name="Shape 108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4" name="Shape 1084"/>
            <p:cNvSpPr txBox="1"/>
            <p:nvPr/>
          </p:nvSpPr>
          <p:spPr>
            <a:xfrm>
              <a:off x="5909244" y="2926590"/>
              <a:ext cx="39392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 / 1</a:t>
              </a:r>
            </a:p>
          </p:txBody>
        </p:sp>
      </p:grpSp>
      <p:pic>
        <p:nvPicPr>
          <p:cNvPr id="1085" name="Shape 108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724405" y="2927072"/>
            <a:ext cx="421888" cy="433543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Shape 1086"/>
          <p:cNvSpPr txBox="1"/>
          <p:nvPr/>
        </p:nvSpPr>
        <p:spPr>
          <a:xfrm>
            <a:off x="669139" y="1394315"/>
            <a:ext cx="38000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087" name="Shape 1087"/>
          <p:cNvSpPr/>
          <p:nvPr/>
        </p:nvSpPr>
        <p:spPr>
          <a:xfrm>
            <a:off x="3299150" y="2700423"/>
            <a:ext cx="253316" cy="217991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8" name="Shape 1088"/>
          <p:cNvCxnSpPr/>
          <p:nvPr/>
        </p:nvCxnSpPr>
        <p:spPr>
          <a:xfrm flipH="1" rot="10800000">
            <a:off x="1920163" y="5290785"/>
            <a:ext cx="10584" cy="14759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89" name="Shape 1089"/>
          <p:cNvCxnSpPr/>
          <p:nvPr/>
        </p:nvCxnSpPr>
        <p:spPr>
          <a:xfrm flipH="1" rot="10800000">
            <a:off x="907904" y="5290785"/>
            <a:ext cx="7673" cy="1397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90" name="Shape 1090"/>
          <p:cNvCxnSpPr/>
          <p:nvPr/>
        </p:nvCxnSpPr>
        <p:spPr>
          <a:xfrm flipH="1">
            <a:off x="2935332" y="5290785"/>
            <a:ext cx="10584" cy="1475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91" name="Shape 1091"/>
          <p:cNvCxnSpPr/>
          <p:nvPr/>
        </p:nvCxnSpPr>
        <p:spPr>
          <a:xfrm>
            <a:off x="1195925" y="2775799"/>
            <a:ext cx="755400" cy="947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92" name="Shape 1092"/>
          <p:cNvCxnSpPr/>
          <p:nvPr/>
        </p:nvCxnSpPr>
        <p:spPr>
          <a:xfrm flipH="1">
            <a:off x="1951221" y="2775799"/>
            <a:ext cx="760800" cy="94799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093" name="Shape 109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82133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Shape 109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97304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Shape 109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12474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Shape 109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7155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Shape 109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8672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Shape 109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0189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9" name="Shape 1099"/>
          <p:cNvCxnSpPr>
            <a:stCxn id="1097" idx="0"/>
            <a:endCxn id="1094" idx="2"/>
          </p:cNvCxnSpPr>
          <p:nvPr/>
        </p:nvCxnSpPr>
        <p:spPr>
          <a:xfrm flipH="1" rot="10800000">
            <a:off x="1935350" y="4452800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00" name="Shape 1100"/>
          <p:cNvCxnSpPr>
            <a:stCxn id="1096" idx="0"/>
            <a:endCxn id="1093" idx="2"/>
          </p:cNvCxnSpPr>
          <p:nvPr/>
        </p:nvCxnSpPr>
        <p:spPr>
          <a:xfrm flipH="1" rot="10800000">
            <a:off x="920179" y="4452800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01" name="Shape 1101"/>
          <p:cNvCxnSpPr>
            <a:stCxn id="1095" idx="2"/>
            <a:endCxn id="1098" idx="0"/>
          </p:cNvCxnSpPr>
          <p:nvPr/>
        </p:nvCxnSpPr>
        <p:spPr>
          <a:xfrm flipH="1">
            <a:off x="2950604" y="4452801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102" name="Shape 110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758531" y="3853110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Shape 110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705671" y="4226939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Shape 1104"/>
          <p:cNvSpPr txBox="1"/>
          <p:nvPr/>
        </p:nvSpPr>
        <p:spPr>
          <a:xfrm>
            <a:off x="2766565" y="4181905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105" name="Shape 110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069664" y="376755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Shape 1106"/>
          <p:cNvSpPr txBox="1"/>
          <p:nvPr/>
        </p:nvSpPr>
        <p:spPr>
          <a:xfrm>
            <a:off x="3067035" y="3736233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1107" name="Shape 110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752181" y="4704010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Shape 110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699321" y="5077839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Shape 1109"/>
          <p:cNvSpPr txBox="1"/>
          <p:nvPr/>
        </p:nvSpPr>
        <p:spPr>
          <a:xfrm>
            <a:off x="2760215" y="5032805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110" name="Shape 111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063314" y="461845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Shape 1111"/>
          <p:cNvSpPr txBox="1"/>
          <p:nvPr/>
        </p:nvSpPr>
        <p:spPr>
          <a:xfrm>
            <a:off x="3060685" y="4587133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1112" name="Shape 111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710624" y="3809673"/>
            <a:ext cx="470589" cy="47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Shape 111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690597" y="4226148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Shape 1114"/>
          <p:cNvSpPr txBox="1"/>
          <p:nvPr/>
        </p:nvSpPr>
        <p:spPr>
          <a:xfrm>
            <a:off x="1751491" y="4181116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115" name="Shape 111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54590" y="3766760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Shape 1116"/>
          <p:cNvSpPr txBox="1"/>
          <p:nvPr/>
        </p:nvSpPr>
        <p:spPr>
          <a:xfrm>
            <a:off x="2047197" y="3735444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1117" name="Shape 1117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700824" y="4659767"/>
            <a:ext cx="470589" cy="47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Shape 111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674447" y="5076242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Shape 1119"/>
          <p:cNvSpPr txBox="1"/>
          <p:nvPr/>
        </p:nvSpPr>
        <p:spPr>
          <a:xfrm>
            <a:off x="1735341" y="5031208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120" name="Shape 112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38440" y="4616853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Shape 1121"/>
          <p:cNvSpPr txBox="1"/>
          <p:nvPr/>
        </p:nvSpPr>
        <p:spPr>
          <a:xfrm>
            <a:off x="2035811" y="4585537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1122" name="Shape 112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67825" y="4234051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Shape 1123"/>
          <p:cNvSpPr txBox="1"/>
          <p:nvPr/>
        </p:nvSpPr>
        <p:spPr>
          <a:xfrm>
            <a:off x="728718" y="4189019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124" name="Shape 112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31817" y="3774664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Shape 1125"/>
          <p:cNvSpPr txBox="1"/>
          <p:nvPr/>
        </p:nvSpPr>
        <p:spPr>
          <a:xfrm>
            <a:off x="1033954" y="3743346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pic>
        <p:nvPicPr>
          <p:cNvPr id="1126" name="Shape 112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20520" y="3829901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Shape 1127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727664" y="4657223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Shape 112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67825" y="5061373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Shape 1129"/>
          <p:cNvSpPr txBox="1"/>
          <p:nvPr/>
        </p:nvSpPr>
        <p:spPr>
          <a:xfrm>
            <a:off x="728718" y="5016339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130" name="Shape 113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31817" y="4601985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Shape 1131"/>
          <p:cNvSpPr txBox="1"/>
          <p:nvPr/>
        </p:nvSpPr>
        <p:spPr>
          <a:xfrm>
            <a:off x="1029190" y="4570667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1132" name="Shape 113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5435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3" name="Shape 113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6952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Shape 113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58469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Shape 113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734989" y="5514216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" name="Shape 113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682128" y="5888044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Shape 1137"/>
          <p:cNvSpPr txBox="1"/>
          <p:nvPr/>
        </p:nvSpPr>
        <p:spPr>
          <a:xfrm>
            <a:off x="2743023" y="5843012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138" name="Shape 113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046122" y="5428657"/>
            <a:ext cx="181648" cy="1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Shape 113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683632" y="5469973"/>
            <a:ext cx="470589" cy="47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Shape 1140"/>
          <p:cNvSpPr txBox="1"/>
          <p:nvPr/>
        </p:nvSpPr>
        <p:spPr>
          <a:xfrm>
            <a:off x="1718149" y="5841414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141" name="Shape 114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21248" y="5427060"/>
            <a:ext cx="181648" cy="1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Shape 114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710472" y="5467428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Shape 114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0633" y="5871578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Shape 1144"/>
          <p:cNvSpPr txBox="1"/>
          <p:nvPr/>
        </p:nvSpPr>
        <p:spPr>
          <a:xfrm>
            <a:off x="711527" y="5826546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145" name="Shape 114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14625" y="541219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Shape 1146"/>
          <p:cNvSpPr/>
          <p:nvPr/>
        </p:nvSpPr>
        <p:spPr>
          <a:xfrm>
            <a:off x="274743" y="5754189"/>
            <a:ext cx="3398568" cy="48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7" name="Shape 1147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436666" y="5902914"/>
            <a:ext cx="993476" cy="526081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Shape 1148"/>
          <p:cNvSpPr txBox="1"/>
          <p:nvPr/>
        </p:nvSpPr>
        <p:spPr>
          <a:xfrm>
            <a:off x="1482408" y="5912308"/>
            <a:ext cx="88558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초기화</a:t>
            </a:r>
          </a:p>
        </p:txBody>
      </p:sp>
      <p:pic>
        <p:nvPicPr>
          <p:cNvPr id="1149" name="Shape 1149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630645" y="6155137"/>
            <a:ext cx="201373" cy="201373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Shape 1150"/>
          <p:cNvSpPr txBox="1"/>
          <p:nvPr/>
        </p:nvSpPr>
        <p:spPr>
          <a:xfrm>
            <a:off x="1785556" y="6100219"/>
            <a:ext cx="504021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pic>
        <p:nvPicPr>
          <p:cNvPr id="1151" name="Shape 1151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335767" y="5878389"/>
            <a:ext cx="550606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Shape 1152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구성 – 영주 스킬 선택 팝업</a:t>
            </a:r>
          </a:p>
        </p:txBody>
      </p:sp>
      <p:cxnSp>
        <p:nvCxnSpPr>
          <p:cNvPr id="1153" name="Shape 1153"/>
          <p:cNvCxnSpPr/>
          <p:nvPr/>
        </p:nvCxnSpPr>
        <p:spPr>
          <a:xfrm>
            <a:off x="272706" y="506027"/>
            <a:ext cx="4237149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54" name="Shape 1154"/>
          <p:cNvSpPr/>
          <p:nvPr/>
        </p:nvSpPr>
        <p:spPr>
          <a:xfrm>
            <a:off x="4205996" y="2348808"/>
            <a:ext cx="2924404" cy="29730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5" name="Shape 1155"/>
          <p:cNvGrpSpPr/>
          <p:nvPr/>
        </p:nvGrpSpPr>
        <p:grpSpPr>
          <a:xfrm>
            <a:off x="4404056" y="2889661"/>
            <a:ext cx="820180" cy="849424"/>
            <a:chOff x="5754964" y="2478075"/>
            <a:chExt cx="697259" cy="722120"/>
          </a:xfrm>
        </p:grpSpPr>
        <p:pic>
          <p:nvPicPr>
            <p:cNvPr id="1156" name="Shape 115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7" name="Shape 115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212342" y="2512234"/>
              <a:ext cx="181648" cy="181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8" name="Shape 1158"/>
            <p:cNvSpPr txBox="1"/>
            <p:nvPr/>
          </p:nvSpPr>
          <p:spPr>
            <a:xfrm>
              <a:off x="6209714" y="2478075"/>
              <a:ext cx="185863" cy="23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sp>
        <p:nvSpPr>
          <p:cNvPr id="1159" name="Shape 1159"/>
          <p:cNvSpPr txBox="1"/>
          <p:nvPr/>
        </p:nvSpPr>
        <p:spPr>
          <a:xfrm>
            <a:off x="4202257" y="2357140"/>
            <a:ext cx="2928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공격 1</a:t>
            </a:r>
          </a:p>
        </p:txBody>
      </p:sp>
      <p:cxnSp>
        <p:nvCxnSpPr>
          <p:cNvPr id="1160" name="Shape 1160"/>
          <p:cNvCxnSpPr/>
          <p:nvPr/>
        </p:nvCxnSpPr>
        <p:spPr>
          <a:xfrm>
            <a:off x="4301633" y="2718851"/>
            <a:ext cx="27195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61" name="Shape 1161"/>
          <p:cNvSpPr txBox="1"/>
          <p:nvPr/>
        </p:nvSpPr>
        <p:spPr>
          <a:xfrm>
            <a:off x="5254717" y="2878572"/>
            <a:ext cx="1906162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 창병 공격력이 증가합니다.</a:t>
            </a:r>
          </a:p>
        </p:txBody>
      </p:sp>
      <p:pic>
        <p:nvPicPr>
          <p:cNvPr id="1162" name="Shape 11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2257" y="3803555"/>
            <a:ext cx="2928143" cy="6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Shape 116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22755" y="3120558"/>
            <a:ext cx="404768" cy="404768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Shape 1164"/>
          <p:cNvSpPr txBox="1"/>
          <p:nvPr/>
        </p:nvSpPr>
        <p:spPr>
          <a:xfrm>
            <a:off x="4028537" y="638635"/>
            <a:ext cx="81634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 화면에서 영주 스킬을 선택하면, 해당 영주 스킬 상태에 따라 </a:t>
            </a:r>
            <a:b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서로 다른 상세 정보 팝업이 호출됩니다.</a:t>
            </a:r>
          </a:p>
        </p:txBody>
      </p:sp>
      <p:sp>
        <p:nvSpPr>
          <p:cNvPr id="1165" name="Shape 1165"/>
          <p:cNvSpPr txBox="1"/>
          <p:nvPr/>
        </p:nvSpPr>
        <p:spPr>
          <a:xfrm>
            <a:off x="4187992" y="1892557"/>
            <a:ext cx="46131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활성화 상태의 영주 스킬 상세 정보 팝업</a:t>
            </a:r>
          </a:p>
        </p:txBody>
      </p:sp>
      <p:sp>
        <p:nvSpPr>
          <p:cNvPr id="1166" name="Shape 1166"/>
          <p:cNvSpPr txBox="1"/>
          <p:nvPr/>
        </p:nvSpPr>
        <p:spPr>
          <a:xfrm>
            <a:off x="7191360" y="2836067"/>
            <a:ext cx="46131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영주 스킬의 효과 설명입니다.</a:t>
            </a:r>
          </a:p>
        </p:txBody>
      </p:sp>
      <p:sp>
        <p:nvSpPr>
          <p:cNvPr id="1167" name="Shape 1167"/>
          <p:cNvSpPr txBox="1"/>
          <p:nvPr/>
        </p:nvSpPr>
        <p:spPr>
          <a:xfrm>
            <a:off x="7191360" y="2334333"/>
            <a:ext cx="46131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영주 스킬의 이름입니다.</a:t>
            </a:r>
          </a:p>
        </p:txBody>
      </p:sp>
      <p:cxnSp>
        <p:nvCxnSpPr>
          <p:cNvPr id="1168" name="Shape 1168"/>
          <p:cNvCxnSpPr>
            <a:stCxn id="1167" idx="1"/>
          </p:cNvCxnSpPr>
          <p:nvPr/>
        </p:nvCxnSpPr>
        <p:spPr>
          <a:xfrm flipH="1">
            <a:off x="6205560" y="2518999"/>
            <a:ext cx="985800" cy="6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69" name="Shape 1169"/>
          <p:cNvCxnSpPr>
            <a:stCxn id="1166" idx="1"/>
          </p:cNvCxnSpPr>
          <p:nvPr/>
        </p:nvCxnSpPr>
        <p:spPr>
          <a:xfrm flipH="1">
            <a:off x="6543660" y="3020733"/>
            <a:ext cx="647700" cy="157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1170" name="Shape 117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66305" y="3953805"/>
            <a:ext cx="343980" cy="343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Shape 117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859137" y="3953805"/>
            <a:ext cx="343980" cy="3439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2" name="Shape 1172"/>
          <p:cNvCxnSpPr>
            <a:stCxn id="1170" idx="3"/>
            <a:endCxn id="1171" idx="1"/>
          </p:cNvCxnSpPr>
          <p:nvPr/>
        </p:nvCxnSpPr>
        <p:spPr>
          <a:xfrm>
            <a:off x="5510285" y="4125795"/>
            <a:ext cx="348900" cy="0"/>
          </a:xfrm>
          <a:prstGeom prst="straightConnector1">
            <a:avLst/>
          </a:prstGeom>
          <a:noFill/>
          <a:ln cap="flat" cmpd="sng" w="38100">
            <a:solidFill>
              <a:srgbClr val="FFD966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1173" name="Shape 117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4529067" y="4852328"/>
            <a:ext cx="993476" cy="30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Shape 1174"/>
          <p:cNvSpPr txBox="1"/>
          <p:nvPr/>
        </p:nvSpPr>
        <p:spPr>
          <a:xfrm>
            <a:off x="4442273" y="4852198"/>
            <a:ext cx="1150659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포인트 사용</a:t>
            </a:r>
          </a:p>
        </p:txBody>
      </p:sp>
      <p:pic>
        <p:nvPicPr>
          <p:cNvPr id="1175" name="Shape 1175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830160" y="4853337"/>
            <a:ext cx="993476" cy="30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Shape 1176"/>
          <p:cNvSpPr txBox="1"/>
          <p:nvPr/>
        </p:nvSpPr>
        <p:spPr>
          <a:xfrm>
            <a:off x="5875903" y="4870962"/>
            <a:ext cx="885587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모두 사용</a:t>
            </a:r>
          </a:p>
        </p:txBody>
      </p:sp>
      <p:sp>
        <p:nvSpPr>
          <p:cNvPr id="1177" name="Shape 1177"/>
          <p:cNvSpPr txBox="1"/>
          <p:nvPr/>
        </p:nvSpPr>
        <p:spPr>
          <a:xfrm>
            <a:off x="5173876" y="3932694"/>
            <a:ext cx="33443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178" name="Shape 1178"/>
          <p:cNvSpPr txBox="1"/>
          <p:nvPr/>
        </p:nvSpPr>
        <p:spPr>
          <a:xfrm>
            <a:off x="5861701" y="3934032"/>
            <a:ext cx="33443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179" name="Shape 1179"/>
          <p:cNvSpPr/>
          <p:nvPr/>
        </p:nvSpPr>
        <p:spPr>
          <a:xfrm>
            <a:off x="4525460" y="4435603"/>
            <a:ext cx="2310875" cy="15926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Shape 1180"/>
          <p:cNvSpPr/>
          <p:nvPr/>
        </p:nvSpPr>
        <p:spPr>
          <a:xfrm>
            <a:off x="4994383" y="4439753"/>
            <a:ext cx="495266" cy="159260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1" name="Shape 1181"/>
          <p:cNvGrpSpPr/>
          <p:nvPr/>
        </p:nvGrpSpPr>
        <p:grpSpPr>
          <a:xfrm>
            <a:off x="4525460" y="4439325"/>
            <a:ext cx="2310875" cy="159574"/>
            <a:chOff x="4525460" y="5039400"/>
            <a:chExt cx="2310875" cy="159574"/>
          </a:xfrm>
        </p:grpSpPr>
        <p:sp>
          <p:nvSpPr>
            <p:cNvPr id="1182" name="Shape 1182"/>
            <p:cNvSpPr/>
            <p:nvPr/>
          </p:nvSpPr>
          <p:spPr>
            <a:xfrm>
              <a:off x="4525907" y="5039400"/>
              <a:ext cx="495266" cy="15926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4525460" y="5039714"/>
              <a:ext cx="2310875" cy="1592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4" name="Shape 1184"/>
          <p:cNvSpPr txBox="1"/>
          <p:nvPr/>
        </p:nvSpPr>
        <p:spPr>
          <a:xfrm>
            <a:off x="5418667" y="4365410"/>
            <a:ext cx="924982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2.0% </a:t>
            </a:r>
            <a:r>
              <a:rPr b="1" lang="ko-KR"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+2.0%</a:t>
            </a:r>
          </a:p>
        </p:txBody>
      </p:sp>
      <p:sp>
        <p:nvSpPr>
          <p:cNvPr id="1185" name="Shape 1185"/>
          <p:cNvSpPr/>
          <p:nvPr/>
        </p:nvSpPr>
        <p:spPr>
          <a:xfrm>
            <a:off x="2303636" y="2062275"/>
            <a:ext cx="799674" cy="72592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6" name="Shape 1186"/>
          <p:cNvCxnSpPr>
            <a:stCxn id="1185" idx="3"/>
            <a:endCxn id="1154" idx="1"/>
          </p:cNvCxnSpPr>
          <p:nvPr/>
        </p:nvCxnSpPr>
        <p:spPr>
          <a:xfrm>
            <a:off x="3103311" y="2425236"/>
            <a:ext cx="1102800" cy="14100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87" name="Shape 1187"/>
          <p:cNvSpPr txBox="1"/>
          <p:nvPr/>
        </p:nvSpPr>
        <p:spPr>
          <a:xfrm>
            <a:off x="7191360" y="4458453"/>
            <a:ext cx="5143514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적용되고 있는 수치와, 증가하는 수치입니다.</a:t>
            </a:r>
          </a:p>
        </p:txBody>
      </p:sp>
      <p:cxnSp>
        <p:nvCxnSpPr>
          <p:cNvPr id="1188" name="Shape 1188"/>
          <p:cNvCxnSpPr>
            <a:stCxn id="1187" idx="1"/>
            <a:endCxn id="1179" idx="3"/>
          </p:cNvCxnSpPr>
          <p:nvPr/>
        </p:nvCxnSpPr>
        <p:spPr>
          <a:xfrm rot="10800000">
            <a:off x="6836460" y="4515162"/>
            <a:ext cx="354900" cy="110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89" name="Shape 1189"/>
          <p:cNvSpPr txBox="1"/>
          <p:nvPr/>
        </p:nvSpPr>
        <p:spPr>
          <a:xfrm>
            <a:off x="7191360" y="3953805"/>
            <a:ext cx="5143514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스킬 포인트 누적 수치 / 다음 스킬 포인트 누적 수치.</a:t>
            </a:r>
          </a:p>
        </p:txBody>
      </p:sp>
      <p:cxnSp>
        <p:nvCxnSpPr>
          <p:cNvPr id="1190" name="Shape 1190"/>
          <p:cNvCxnSpPr>
            <a:stCxn id="1189" idx="1"/>
            <a:endCxn id="1178" idx="3"/>
          </p:cNvCxnSpPr>
          <p:nvPr/>
        </p:nvCxnSpPr>
        <p:spPr>
          <a:xfrm rot="10800000">
            <a:off x="6196260" y="4100813"/>
            <a:ext cx="995100" cy="19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91" name="Shape 1191"/>
          <p:cNvSpPr txBox="1"/>
          <p:nvPr/>
        </p:nvSpPr>
        <p:spPr>
          <a:xfrm>
            <a:off x="4221567" y="5325228"/>
            <a:ext cx="73322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포인트 사용 : 스킬 포인트를 ‘1’만큼 누적합니다.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 사용 : 자신이 가지고 있는 스킬 포인트를 해당 영주 스킬에 모두 누적합니다.</a:t>
            </a:r>
            <a:b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누적 수치보다 많이 투자되지 않습니다.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보유하고 있는 스킬 포인트가 없는 경우, 버튼을 사용할 수 없습니다. ( 비활성화 처리 )</a:t>
            </a:r>
          </a:p>
        </p:txBody>
      </p:sp>
      <p:sp>
        <p:nvSpPr>
          <p:cNvPr id="1192" name="Shape 1192"/>
          <p:cNvSpPr txBox="1"/>
          <p:nvPr/>
        </p:nvSpPr>
        <p:spPr>
          <a:xfrm>
            <a:off x="2456918" y="613468"/>
            <a:ext cx="1376726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포인트 : 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/>
          <p:nvPr/>
        </p:nvSpPr>
        <p:spPr>
          <a:xfrm>
            <a:off x="272706" y="594800"/>
            <a:ext cx="3398568" cy="60013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8" name="Shape 1198"/>
          <p:cNvGrpSpPr/>
          <p:nvPr/>
        </p:nvGrpSpPr>
        <p:grpSpPr>
          <a:xfrm>
            <a:off x="272705" y="6291346"/>
            <a:ext cx="3398568" cy="304761"/>
            <a:chOff x="648380" y="3276618"/>
            <a:chExt cx="7263492" cy="304761"/>
          </a:xfrm>
        </p:grpSpPr>
        <p:pic>
          <p:nvPicPr>
            <p:cNvPr id="1199" name="Shape 11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0" name="Shape 120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648380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01" name="Shape 1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07" y="591691"/>
            <a:ext cx="3398568" cy="32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202" name="Shape 1202"/>
          <p:cNvSpPr txBox="1"/>
          <p:nvPr/>
        </p:nvSpPr>
        <p:spPr>
          <a:xfrm>
            <a:off x="760206" y="579285"/>
            <a:ext cx="249151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스킬</a:t>
            </a:r>
          </a:p>
        </p:txBody>
      </p:sp>
      <p:sp>
        <p:nvSpPr>
          <p:cNvPr id="1203" name="Shape 1203"/>
          <p:cNvSpPr/>
          <p:nvPr/>
        </p:nvSpPr>
        <p:spPr>
          <a:xfrm>
            <a:off x="359838" y="1948000"/>
            <a:ext cx="3228935" cy="38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4" name="Shape 12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05" y="1803247"/>
            <a:ext cx="3398569" cy="6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" name="Shape 12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2112" y="1200091"/>
            <a:ext cx="631922" cy="51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" name="Shape 120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62625" y="1198725"/>
            <a:ext cx="631922" cy="51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7" name="Shape 12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23139" y="1198636"/>
            <a:ext cx="631922" cy="510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Shape 1208"/>
          <p:cNvSpPr txBox="1"/>
          <p:nvPr/>
        </p:nvSpPr>
        <p:spPr>
          <a:xfrm>
            <a:off x="2052152" y="1402944"/>
            <a:ext cx="23761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209" name="Shape 1209"/>
          <p:cNvSpPr txBox="1"/>
          <p:nvPr/>
        </p:nvSpPr>
        <p:spPr>
          <a:xfrm>
            <a:off x="3314848" y="1402944"/>
            <a:ext cx="23761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210" name="Shape 1210"/>
          <p:cNvSpPr txBox="1"/>
          <p:nvPr/>
        </p:nvSpPr>
        <p:spPr>
          <a:xfrm>
            <a:off x="356685" y="916629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전 투</a:t>
            </a:r>
          </a:p>
        </p:txBody>
      </p:sp>
      <p:sp>
        <p:nvSpPr>
          <p:cNvPr id="1211" name="Shape 1211"/>
          <p:cNvSpPr txBox="1"/>
          <p:nvPr/>
        </p:nvSpPr>
        <p:spPr>
          <a:xfrm>
            <a:off x="1617198" y="919803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성 장</a:t>
            </a:r>
          </a:p>
        </p:txBody>
      </p:sp>
      <p:sp>
        <p:nvSpPr>
          <p:cNvPr id="1212" name="Shape 1212"/>
          <p:cNvSpPr txBox="1"/>
          <p:nvPr/>
        </p:nvSpPr>
        <p:spPr>
          <a:xfrm>
            <a:off x="2879178" y="922591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자 원</a:t>
            </a:r>
          </a:p>
        </p:txBody>
      </p:sp>
      <p:pic>
        <p:nvPicPr>
          <p:cNvPr id="1213" name="Shape 12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7156" y="1227890"/>
            <a:ext cx="390748" cy="39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4" name="Shape 12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50441" y="1233236"/>
            <a:ext cx="392215" cy="39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5" name="Shape 12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11758" y="1281078"/>
            <a:ext cx="333657" cy="3336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6" name="Shape 1216"/>
          <p:cNvCxnSpPr/>
          <p:nvPr/>
        </p:nvCxnSpPr>
        <p:spPr>
          <a:xfrm flipH="1" rot="10800000">
            <a:off x="930764" y="3578541"/>
            <a:ext cx="1020600" cy="1770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17" name="Shape 1217"/>
          <p:cNvCxnSpPr/>
          <p:nvPr/>
        </p:nvCxnSpPr>
        <p:spPr>
          <a:xfrm flipH="1">
            <a:off x="1945933" y="3578469"/>
            <a:ext cx="5575" cy="17707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18" name="Shape 1218"/>
          <p:cNvCxnSpPr/>
          <p:nvPr/>
        </p:nvCxnSpPr>
        <p:spPr>
          <a:xfrm>
            <a:off x="1953822" y="3548092"/>
            <a:ext cx="1007399" cy="207299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219" name="Shape 1219"/>
          <p:cNvGrpSpPr/>
          <p:nvPr/>
        </p:nvGrpSpPr>
        <p:grpSpPr>
          <a:xfrm>
            <a:off x="2363391" y="2056521"/>
            <a:ext cx="697259" cy="719277"/>
            <a:chOff x="5754964" y="2480917"/>
            <a:chExt cx="697259" cy="719277"/>
          </a:xfrm>
        </p:grpSpPr>
        <p:pic>
          <p:nvPicPr>
            <p:cNvPr id="1220" name="Shape 122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1" name="Shape 122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901210" y="2597793"/>
              <a:ext cx="404768" cy="404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2" name="Shape 122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3" name="Shape 1223"/>
            <p:cNvSpPr txBox="1"/>
            <p:nvPr/>
          </p:nvSpPr>
          <p:spPr>
            <a:xfrm>
              <a:off x="5909244" y="2926590"/>
              <a:ext cx="39392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 / 5</a:t>
              </a:r>
            </a:p>
          </p:txBody>
        </p:sp>
        <p:pic>
          <p:nvPicPr>
            <p:cNvPr id="1224" name="Shape 122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212342" y="2512234"/>
              <a:ext cx="181648" cy="181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5" name="Shape 1225"/>
            <p:cNvSpPr txBox="1"/>
            <p:nvPr/>
          </p:nvSpPr>
          <p:spPr>
            <a:xfrm>
              <a:off x="6209714" y="2480917"/>
              <a:ext cx="18586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226" name="Shape 1226"/>
          <p:cNvGrpSpPr/>
          <p:nvPr/>
        </p:nvGrpSpPr>
        <p:grpSpPr>
          <a:xfrm>
            <a:off x="847296" y="2056521"/>
            <a:ext cx="697259" cy="719277"/>
            <a:chOff x="816816" y="2458177"/>
            <a:chExt cx="697259" cy="719277"/>
          </a:xfrm>
        </p:grpSpPr>
        <p:grpSp>
          <p:nvGrpSpPr>
            <p:cNvPr id="1227" name="Shape 1227"/>
            <p:cNvGrpSpPr/>
            <p:nvPr/>
          </p:nvGrpSpPr>
          <p:grpSpPr>
            <a:xfrm>
              <a:off x="816816" y="2458177"/>
              <a:ext cx="697259" cy="719277"/>
              <a:chOff x="5754964" y="2480917"/>
              <a:chExt cx="697259" cy="719277"/>
            </a:xfrm>
          </p:grpSpPr>
          <p:pic>
            <p:nvPicPr>
              <p:cNvPr id="1228" name="Shape 122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754964" y="2502935"/>
                <a:ext cx="697259" cy="6972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9" name="Shape 1229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848350" y="2971623"/>
                <a:ext cx="510487" cy="1763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0" name="Shape 1230"/>
              <p:cNvSpPr txBox="1"/>
              <p:nvPr/>
            </p:nvSpPr>
            <p:spPr>
              <a:xfrm>
                <a:off x="5909244" y="2926590"/>
                <a:ext cx="393924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5 / 5</a:t>
                </a:r>
              </a:p>
            </p:txBody>
          </p:sp>
          <p:pic>
            <p:nvPicPr>
              <p:cNvPr id="1231" name="Shape 123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212342" y="2512234"/>
                <a:ext cx="181648" cy="18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2" name="Shape 1232"/>
              <p:cNvSpPr txBox="1"/>
              <p:nvPr/>
            </p:nvSpPr>
            <p:spPr>
              <a:xfrm>
                <a:off x="6209714" y="2480917"/>
                <a:ext cx="18586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pic>
          <p:nvPicPr>
            <p:cNvPr id="1233" name="Shape 123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30229" y="2532408"/>
              <a:ext cx="470589" cy="4705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4" name="Shape 1234"/>
          <p:cNvGrpSpPr/>
          <p:nvPr/>
        </p:nvGrpSpPr>
        <p:grpSpPr>
          <a:xfrm>
            <a:off x="1602581" y="2870522"/>
            <a:ext cx="697259" cy="697259"/>
            <a:chOff x="5754964" y="2502935"/>
            <a:chExt cx="697259" cy="697259"/>
          </a:xfrm>
        </p:grpSpPr>
        <p:pic>
          <p:nvPicPr>
            <p:cNvPr id="1235" name="Shape 123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6" name="Shape 123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7" name="Shape 1237"/>
            <p:cNvSpPr txBox="1"/>
            <p:nvPr/>
          </p:nvSpPr>
          <p:spPr>
            <a:xfrm>
              <a:off x="5909244" y="2926590"/>
              <a:ext cx="39392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 / 1</a:t>
              </a:r>
            </a:p>
          </p:txBody>
        </p:sp>
      </p:grpSp>
      <p:pic>
        <p:nvPicPr>
          <p:cNvPr id="1238" name="Shape 123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724405" y="2927072"/>
            <a:ext cx="421888" cy="433543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Shape 1239"/>
          <p:cNvSpPr txBox="1"/>
          <p:nvPr/>
        </p:nvSpPr>
        <p:spPr>
          <a:xfrm>
            <a:off x="669139" y="1394315"/>
            <a:ext cx="38000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40" name="Shape 1240"/>
          <p:cNvSpPr/>
          <p:nvPr/>
        </p:nvSpPr>
        <p:spPr>
          <a:xfrm>
            <a:off x="3299150" y="2700423"/>
            <a:ext cx="253316" cy="217991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1" name="Shape 1241"/>
          <p:cNvCxnSpPr/>
          <p:nvPr/>
        </p:nvCxnSpPr>
        <p:spPr>
          <a:xfrm flipH="1" rot="10800000">
            <a:off x="1920163" y="5290785"/>
            <a:ext cx="10584" cy="14759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42" name="Shape 1242"/>
          <p:cNvCxnSpPr/>
          <p:nvPr/>
        </p:nvCxnSpPr>
        <p:spPr>
          <a:xfrm flipH="1" rot="10800000">
            <a:off x="907904" y="5290785"/>
            <a:ext cx="7673" cy="1397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43" name="Shape 1243"/>
          <p:cNvCxnSpPr/>
          <p:nvPr/>
        </p:nvCxnSpPr>
        <p:spPr>
          <a:xfrm flipH="1">
            <a:off x="2935332" y="5290785"/>
            <a:ext cx="10584" cy="1475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44" name="Shape 1244"/>
          <p:cNvCxnSpPr/>
          <p:nvPr/>
        </p:nvCxnSpPr>
        <p:spPr>
          <a:xfrm>
            <a:off x="1195925" y="2775799"/>
            <a:ext cx="755400" cy="947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45" name="Shape 1245"/>
          <p:cNvCxnSpPr/>
          <p:nvPr/>
        </p:nvCxnSpPr>
        <p:spPr>
          <a:xfrm flipH="1">
            <a:off x="1951221" y="2775799"/>
            <a:ext cx="760800" cy="94799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246" name="Shape 124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82133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7" name="Shape 124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97304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Shape 124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12474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9" name="Shape 124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7155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" name="Shape 125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8672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" name="Shape 125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0189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2" name="Shape 1252"/>
          <p:cNvCxnSpPr>
            <a:stCxn id="1250" idx="0"/>
            <a:endCxn id="1247" idx="2"/>
          </p:cNvCxnSpPr>
          <p:nvPr/>
        </p:nvCxnSpPr>
        <p:spPr>
          <a:xfrm flipH="1" rot="10800000">
            <a:off x="1935350" y="4452800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53" name="Shape 1253"/>
          <p:cNvCxnSpPr>
            <a:stCxn id="1249" idx="0"/>
            <a:endCxn id="1246" idx="2"/>
          </p:cNvCxnSpPr>
          <p:nvPr/>
        </p:nvCxnSpPr>
        <p:spPr>
          <a:xfrm flipH="1" rot="10800000">
            <a:off x="920179" y="4452800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54" name="Shape 1254"/>
          <p:cNvCxnSpPr>
            <a:stCxn id="1248" idx="2"/>
            <a:endCxn id="1251" idx="0"/>
          </p:cNvCxnSpPr>
          <p:nvPr/>
        </p:nvCxnSpPr>
        <p:spPr>
          <a:xfrm flipH="1">
            <a:off x="2950604" y="4452801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255" name="Shape 125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758531" y="3853110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Shape 125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705671" y="4226939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257" name="Shape 1257"/>
          <p:cNvSpPr txBox="1"/>
          <p:nvPr/>
        </p:nvSpPr>
        <p:spPr>
          <a:xfrm>
            <a:off x="2766565" y="4181905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258" name="Shape 125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069664" y="376755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Shape 1259"/>
          <p:cNvSpPr txBox="1"/>
          <p:nvPr/>
        </p:nvSpPr>
        <p:spPr>
          <a:xfrm>
            <a:off x="3067035" y="3736233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1260" name="Shape 126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752181" y="4704010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1" name="Shape 126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699321" y="5077839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Shape 1262"/>
          <p:cNvSpPr txBox="1"/>
          <p:nvPr/>
        </p:nvSpPr>
        <p:spPr>
          <a:xfrm>
            <a:off x="2760215" y="5032805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263" name="Shape 126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063314" y="461845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Shape 1264"/>
          <p:cNvSpPr txBox="1"/>
          <p:nvPr/>
        </p:nvSpPr>
        <p:spPr>
          <a:xfrm>
            <a:off x="3060685" y="4587133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1265" name="Shape 1265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710624" y="3809673"/>
            <a:ext cx="470589" cy="47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Shape 126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690597" y="4226148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Shape 1267"/>
          <p:cNvSpPr txBox="1"/>
          <p:nvPr/>
        </p:nvSpPr>
        <p:spPr>
          <a:xfrm>
            <a:off x="1751491" y="4181116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268" name="Shape 126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54590" y="3766760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Shape 1269"/>
          <p:cNvSpPr txBox="1"/>
          <p:nvPr/>
        </p:nvSpPr>
        <p:spPr>
          <a:xfrm>
            <a:off x="2047197" y="3735444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1270" name="Shape 127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700824" y="4659767"/>
            <a:ext cx="470589" cy="47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1" name="Shape 127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674447" y="5076242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Shape 1272"/>
          <p:cNvSpPr txBox="1"/>
          <p:nvPr/>
        </p:nvSpPr>
        <p:spPr>
          <a:xfrm>
            <a:off x="1735341" y="5031208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273" name="Shape 127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38440" y="4616853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Shape 1274"/>
          <p:cNvSpPr txBox="1"/>
          <p:nvPr/>
        </p:nvSpPr>
        <p:spPr>
          <a:xfrm>
            <a:off x="2035811" y="4585537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1275" name="Shape 127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67825" y="4234051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Shape 1276"/>
          <p:cNvSpPr txBox="1"/>
          <p:nvPr/>
        </p:nvSpPr>
        <p:spPr>
          <a:xfrm>
            <a:off x="728718" y="4189019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277" name="Shape 127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31817" y="3774664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Shape 1278"/>
          <p:cNvSpPr txBox="1"/>
          <p:nvPr/>
        </p:nvSpPr>
        <p:spPr>
          <a:xfrm>
            <a:off x="1033954" y="3743346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pic>
        <p:nvPicPr>
          <p:cNvPr id="1279" name="Shape 1279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20520" y="3829901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0" name="Shape 1280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727664" y="4657223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1" name="Shape 128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67825" y="5061373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282" name="Shape 1282"/>
          <p:cNvSpPr txBox="1"/>
          <p:nvPr/>
        </p:nvSpPr>
        <p:spPr>
          <a:xfrm>
            <a:off x="728718" y="5016339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283" name="Shape 128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31817" y="4601985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Shape 1284"/>
          <p:cNvSpPr txBox="1"/>
          <p:nvPr/>
        </p:nvSpPr>
        <p:spPr>
          <a:xfrm>
            <a:off x="1029190" y="4570667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1285" name="Shape 128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5435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Shape 128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6952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7" name="Shape 128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58469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" name="Shape 128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734989" y="5514216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Shape 128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682128" y="5888044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Shape 1290"/>
          <p:cNvSpPr txBox="1"/>
          <p:nvPr/>
        </p:nvSpPr>
        <p:spPr>
          <a:xfrm>
            <a:off x="2743023" y="5843012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291" name="Shape 129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046122" y="5428657"/>
            <a:ext cx="181648" cy="1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2" name="Shape 129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683632" y="5469973"/>
            <a:ext cx="470589" cy="47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293" name="Shape 1293"/>
          <p:cNvSpPr txBox="1"/>
          <p:nvPr/>
        </p:nvSpPr>
        <p:spPr>
          <a:xfrm>
            <a:off x="1718149" y="5841414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294" name="Shape 129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21248" y="5427060"/>
            <a:ext cx="181648" cy="1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" name="Shape 1295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710472" y="5467428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Shape 129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0633" y="5871578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Shape 1297"/>
          <p:cNvSpPr txBox="1"/>
          <p:nvPr/>
        </p:nvSpPr>
        <p:spPr>
          <a:xfrm>
            <a:off x="711527" y="5826546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298" name="Shape 129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14625" y="541219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Shape 1299"/>
          <p:cNvSpPr/>
          <p:nvPr/>
        </p:nvSpPr>
        <p:spPr>
          <a:xfrm>
            <a:off x="274743" y="5754189"/>
            <a:ext cx="3398568" cy="48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0" name="Shape 1300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436666" y="5902914"/>
            <a:ext cx="993476" cy="526081"/>
          </a:xfrm>
          <a:prstGeom prst="rect">
            <a:avLst/>
          </a:prstGeom>
          <a:noFill/>
          <a:ln>
            <a:noFill/>
          </a:ln>
        </p:spPr>
      </p:pic>
      <p:sp>
        <p:nvSpPr>
          <p:cNvPr id="1301" name="Shape 1301"/>
          <p:cNvSpPr txBox="1"/>
          <p:nvPr/>
        </p:nvSpPr>
        <p:spPr>
          <a:xfrm>
            <a:off x="1482408" y="5912308"/>
            <a:ext cx="88558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초기화</a:t>
            </a:r>
          </a:p>
        </p:txBody>
      </p:sp>
      <p:pic>
        <p:nvPicPr>
          <p:cNvPr id="1302" name="Shape 1302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630645" y="6155137"/>
            <a:ext cx="201373" cy="201373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Shape 1303"/>
          <p:cNvSpPr txBox="1"/>
          <p:nvPr/>
        </p:nvSpPr>
        <p:spPr>
          <a:xfrm>
            <a:off x="1785556" y="6100219"/>
            <a:ext cx="504021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pic>
        <p:nvPicPr>
          <p:cNvPr id="1304" name="Shape 1304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335767" y="5878389"/>
            <a:ext cx="550606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Shape 1305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구성 – 영주 스킬 선택 팝업</a:t>
            </a:r>
          </a:p>
        </p:txBody>
      </p:sp>
      <p:cxnSp>
        <p:nvCxnSpPr>
          <p:cNvPr id="1306" name="Shape 1306"/>
          <p:cNvCxnSpPr/>
          <p:nvPr/>
        </p:nvCxnSpPr>
        <p:spPr>
          <a:xfrm>
            <a:off x="272706" y="506027"/>
            <a:ext cx="4237149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7" name="Shape 1307"/>
          <p:cNvSpPr/>
          <p:nvPr/>
        </p:nvSpPr>
        <p:spPr>
          <a:xfrm>
            <a:off x="4205996" y="2348808"/>
            <a:ext cx="2924404" cy="29730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8" name="Shape 1308"/>
          <p:cNvGrpSpPr/>
          <p:nvPr/>
        </p:nvGrpSpPr>
        <p:grpSpPr>
          <a:xfrm>
            <a:off x="4404056" y="2889661"/>
            <a:ext cx="820180" cy="849424"/>
            <a:chOff x="5754964" y="2478075"/>
            <a:chExt cx="697259" cy="722120"/>
          </a:xfrm>
        </p:grpSpPr>
        <p:pic>
          <p:nvPicPr>
            <p:cNvPr id="1309" name="Shape 130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0" name="Shape 131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212342" y="2512234"/>
              <a:ext cx="181648" cy="181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1" name="Shape 1311"/>
            <p:cNvSpPr txBox="1"/>
            <p:nvPr/>
          </p:nvSpPr>
          <p:spPr>
            <a:xfrm>
              <a:off x="6209714" y="2478075"/>
              <a:ext cx="185863" cy="23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sp>
        <p:nvSpPr>
          <p:cNvPr id="1312" name="Shape 1312"/>
          <p:cNvSpPr txBox="1"/>
          <p:nvPr/>
        </p:nvSpPr>
        <p:spPr>
          <a:xfrm>
            <a:off x="4202257" y="2357140"/>
            <a:ext cx="2928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공격 1</a:t>
            </a:r>
          </a:p>
        </p:txBody>
      </p:sp>
      <p:cxnSp>
        <p:nvCxnSpPr>
          <p:cNvPr id="1313" name="Shape 1313"/>
          <p:cNvCxnSpPr/>
          <p:nvPr/>
        </p:nvCxnSpPr>
        <p:spPr>
          <a:xfrm>
            <a:off x="4301633" y="2718851"/>
            <a:ext cx="27195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14" name="Shape 1314"/>
          <p:cNvSpPr txBox="1"/>
          <p:nvPr/>
        </p:nvSpPr>
        <p:spPr>
          <a:xfrm>
            <a:off x="5254717" y="2878572"/>
            <a:ext cx="1906162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 창병 공격력이 증가합니다.</a:t>
            </a:r>
          </a:p>
        </p:txBody>
      </p:sp>
      <p:pic>
        <p:nvPicPr>
          <p:cNvPr id="1315" name="Shape 13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2257" y="3803555"/>
            <a:ext cx="2928143" cy="6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Shape 13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22755" y="3120558"/>
            <a:ext cx="404768" cy="404768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Shape 1317"/>
          <p:cNvSpPr txBox="1"/>
          <p:nvPr/>
        </p:nvSpPr>
        <p:spPr>
          <a:xfrm>
            <a:off x="4028537" y="638635"/>
            <a:ext cx="81634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 화면에서 영주 스킬을 선택하면, 해당 영주 스킬 상태에 따라 </a:t>
            </a:r>
            <a:b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서로 다른 상세 정보 팝업이 호출됩니다.</a:t>
            </a:r>
          </a:p>
        </p:txBody>
      </p:sp>
      <p:sp>
        <p:nvSpPr>
          <p:cNvPr id="1318" name="Shape 1318"/>
          <p:cNvSpPr txBox="1"/>
          <p:nvPr/>
        </p:nvSpPr>
        <p:spPr>
          <a:xfrm>
            <a:off x="4187992" y="1892557"/>
            <a:ext cx="46131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활성화 상태의 영주 스킬 상세 정보 팝업</a:t>
            </a:r>
          </a:p>
        </p:txBody>
      </p:sp>
      <p:pic>
        <p:nvPicPr>
          <p:cNvPr id="1319" name="Shape 13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66305" y="3953805"/>
            <a:ext cx="343980" cy="343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" name="Shape 13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859137" y="3953805"/>
            <a:ext cx="343980" cy="3439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1" name="Shape 1321"/>
          <p:cNvCxnSpPr>
            <a:stCxn id="1319" idx="3"/>
            <a:endCxn id="1320" idx="1"/>
          </p:cNvCxnSpPr>
          <p:nvPr/>
        </p:nvCxnSpPr>
        <p:spPr>
          <a:xfrm>
            <a:off x="5510285" y="4125795"/>
            <a:ext cx="348900" cy="0"/>
          </a:xfrm>
          <a:prstGeom prst="straightConnector1">
            <a:avLst/>
          </a:prstGeom>
          <a:noFill/>
          <a:ln cap="flat" cmpd="sng" w="38100">
            <a:solidFill>
              <a:srgbClr val="FFD966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1322" name="Shape 1322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4529067" y="4852328"/>
            <a:ext cx="993476" cy="30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Shape 1323"/>
          <p:cNvSpPr txBox="1"/>
          <p:nvPr/>
        </p:nvSpPr>
        <p:spPr>
          <a:xfrm>
            <a:off x="4442273" y="4852198"/>
            <a:ext cx="1150659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포인트 사용</a:t>
            </a:r>
          </a:p>
        </p:txBody>
      </p:sp>
      <p:pic>
        <p:nvPicPr>
          <p:cNvPr id="1324" name="Shape 1324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830160" y="4853337"/>
            <a:ext cx="993476" cy="30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Shape 1325"/>
          <p:cNvSpPr txBox="1"/>
          <p:nvPr/>
        </p:nvSpPr>
        <p:spPr>
          <a:xfrm>
            <a:off x="5875903" y="4870962"/>
            <a:ext cx="885587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모두 사용</a:t>
            </a:r>
          </a:p>
        </p:txBody>
      </p:sp>
      <p:sp>
        <p:nvSpPr>
          <p:cNvPr id="1326" name="Shape 1326"/>
          <p:cNvSpPr txBox="1"/>
          <p:nvPr/>
        </p:nvSpPr>
        <p:spPr>
          <a:xfrm>
            <a:off x="5173876" y="3932694"/>
            <a:ext cx="33443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327" name="Shape 1327"/>
          <p:cNvSpPr txBox="1"/>
          <p:nvPr/>
        </p:nvSpPr>
        <p:spPr>
          <a:xfrm>
            <a:off x="5861701" y="3934032"/>
            <a:ext cx="33443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328" name="Shape 1328"/>
          <p:cNvSpPr/>
          <p:nvPr/>
        </p:nvSpPr>
        <p:spPr>
          <a:xfrm>
            <a:off x="4525460" y="4435603"/>
            <a:ext cx="2310875" cy="15926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Shape 1329"/>
          <p:cNvSpPr/>
          <p:nvPr/>
        </p:nvSpPr>
        <p:spPr>
          <a:xfrm>
            <a:off x="4994383" y="4439753"/>
            <a:ext cx="495266" cy="159260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0" name="Shape 1330"/>
          <p:cNvGrpSpPr/>
          <p:nvPr/>
        </p:nvGrpSpPr>
        <p:grpSpPr>
          <a:xfrm>
            <a:off x="4525460" y="4439325"/>
            <a:ext cx="2310875" cy="159574"/>
            <a:chOff x="4525460" y="5039400"/>
            <a:chExt cx="2310875" cy="159574"/>
          </a:xfrm>
        </p:grpSpPr>
        <p:sp>
          <p:nvSpPr>
            <p:cNvPr id="1331" name="Shape 1331"/>
            <p:cNvSpPr/>
            <p:nvPr/>
          </p:nvSpPr>
          <p:spPr>
            <a:xfrm>
              <a:off x="4525907" y="5039400"/>
              <a:ext cx="495266" cy="15926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4525460" y="5039714"/>
              <a:ext cx="2310875" cy="1592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3" name="Shape 1333"/>
          <p:cNvSpPr txBox="1"/>
          <p:nvPr/>
        </p:nvSpPr>
        <p:spPr>
          <a:xfrm>
            <a:off x="5418667" y="4365410"/>
            <a:ext cx="924982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2.0% </a:t>
            </a:r>
            <a:r>
              <a:rPr b="1" lang="ko-KR"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+2.0%</a:t>
            </a:r>
          </a:p>
        </p:txBody>
      </p:sp>
      <p:sp>
        <p:nvSpPr>
          <p:cNvPr id="1334" name="Shape 1334"/>
          <p:cNvSpPr/>
          <p:nvPr/>
        </p:nvSpPr>
        <p:spPr>
          <a:xfrm>
            <a:off x="2312183" y="2070821"/>
            <a:ext cx="799674" cy="72592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5" name="Shape 1335"/>
          <p:cNvCxnSpPr>
            <a:stCxn id="1334" idx="3"/>
            <a:endCxn id="1307" idx="1"/>
          </p:cNvCxnSpPr>
          <p:nvPr/>
        </p:nvCxnSpPr>
        <p:spPr>
          <a:xfrm>
            <a:off x="3111857" y="2433782"/>
            <a:ext cx="1094100" cy="14016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36" name="Shape 1336"/>
          <p:cNvSpPr/>
          <p:nvPr/>
        </p:nvSpPr>
        <p:spPr>
          <a:xfrm>
            <a:off x="7201634" y="4312021"/>
            <a:ext cx="1361340" cy="40476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7" name="Shape 1337"/>
          <p:cNvGrpSpPr/>
          <p:nvPr/>
        </p:nvGrpSpPr>
        <p:grpSpPr>
          <a:xfrm>
            <a:off x="7339837" y="4431477"/>
            <a:ext cx="990534" cy="159260"/>
            <a:chOff x="7450311" y="4296046"/>
            <a:chExt cx="990534" cy="159260"/>
          </a:xfrm>
        </p:grpSpPr>
        <p:sp>
          <p:nvSpPr>
            <p:cNvPr id="1338" name="Shape 1338"/>
            <p:cNvSpPr/>
            <p:nvPr/>
          </p:nvSpPr>
          <p:spPr>
            <a:xfrm>
              <a:off x="7945578" y="4296046"/>
              <a:ext cx="495266" cy="159260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7450311" y="4296046"/>
              <a:ext cx="495266" cy="15926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sp>
        <p:nvSpPr>
          <p:cNvPr id="1340" name="Shape 1340"/>
          <p:cNvSpPr txBox="1"/>
          <p:nvPr/>
        </p:nvSpPr>
        <p:spPr>
          <a:xfrm>
            <a:off x="7176142" y="4804194"/>
            <a:ext cx="51435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: 현재 스킬 포인트 누적에 비례하여 증가한 게이지입니다.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: 다음 스킬 포인트 ‘1’만큼 사용되었을 때, 증가할 게이지입니다.</a:t>
            </a:r>
          </a:p>
        </p:txBody>
      </p:sp>
      <p:sp>
        <p:nvSpPr>
          <p:cNvPr id="1341" name="Shape 1341"/>
          <p:cNvSpPr txBox="1"/>
          <p:nvPr/>
        </p:nvSpPr>
        <p:spPr>
          <a:xfrm>
            <a:off x="2456918" y="613468"/>
            <a:ext cx="1376726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포인트 : 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166170" y="184110"/>
            <a:ext cx="11865883" cy="6470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2016.08.16 초안 작성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2016.09.21 내용 업데이트 – Chris ( 영주 캐릭터별 버프 삭제 -&gt; 영주 캐릭터 스킬 / 유저 스킬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2016.09.22 내용 수정 – Chris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v1.3 – 2016.09.27 내용 수정 – Chris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V1.4 – 2016.10.04 내용 수정 - Chris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Shape 1346"/>
          <p:cNvSpPr/>
          <p:nvPr/>
        </p:nvSpPr>
        <p:spPr>
          <a:xfrm>
            <a:off x="272706" y="594800"/>
            <a:ext cx="3398568" cy="60013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7" name="Shape 1347"/>
          <p:cNvGrpSpPr/>
          <p:nvPr/>
        </p:nvGrpSpPr>
        <p:grpSpPr>
          <a:xfrm>
            <a:off x="272705" y="6291346"/>
            <a:ext cx="3398568" cy="304761"/>
            <a:chOff x="648380" y="3276618"/>
            <a:chExt cx="7263492" cy="304761"/>
          </a:xfrm>
        </p:grpSpPr>
        <p:pic>
          <p:nvPicPr>
            <p:cNvPr id="1348" name="Shape 13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9" name="Shape 13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648380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50" name="Shape 13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07" y="591691"/>
            <a:ext cx="3398568" cy="32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Shape 1351"/>
          <p:cNvSpPr txBox="1"/>
          <p:nvPr/>
        </p:nvSpPr>
        <p:spPr>
          <a:xfrm>
            <a:off x="760206" y="579285"/>
            <a:ext cx="249151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스킬</a:t>
            </a:r>
          </a:p>
        </p:txBody>
      </p:sp>
      <p:sp>
        <p:nvSpPr>
          <p:cNvPr id="1352" name="Shape 1352"/>
          <p:cNvSpPr/>
          <p:nvPr/>
        </p:nvSpPr>
        <p:spPr>
          <a:xfrm>
            <a:off x="359838" y="1948000"/>
            <a:ext cx="3228935" cy="38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3" name="Shape 13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05" y="1803247"/>
            <a:ext cx="3398569" cy="6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4" name="Shape 13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2112" y="1200091"/>
            <a:ext cx="631922" cy="51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Shape 13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62625" y="1198725"/>
            <a:ext cx="631922" cy="51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Shape 13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23139" y="1198636"/>
            <a:ext cx="631922" cy="510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Shape 1357"/>
          <p:cNvSpPr txBox="1"/>
          <p:nvPr/>
        </p:nvSpPr>
        <p:spPr>
          <a:xfrm>
            <a:off x="2052152" y="1402944"/>
            <a:ext cx="23761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358" name="Shape 1358"/>
          <p:cNvSpPr txBox="1"/>
          <p:nvPr/>
        </p:nvSpPr>
        <p:spPr>
          <a:xfrm>
            <a:off x="3314848" y="1402944"/>
            <a:ext cx="23761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359" name="Shape 1359"/>
          <p:cNvSpPr txBox="1"/>
          <p:nvPr/>
        </p:nvSpPr>
        <p:spPr>
          <a:xfrm>
            <a:off x="356685" y="916629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전 투</a:t>
            </a:r>
          </a:p>
        </p:txBody>
      </p:sp>
      <p:sp>
        <p:nvSpPr>
          <p:cNvPr id="1360" name="Shape 1360"/>
          <p:cNvSpPr txBox="1"/>
          <p:nvPr/>
        </p:nvSpPr>
        <p:spPr>
          <a:xfrm>
            <a:off x="1617198" y="919803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성 장</a:t>
            </a:r>
          </a:p>
        </p:txBody>
      </p:sp>
      <p:sp>
        <p:nvSpPr>
          <p:cNvPr id="1361" name="Shape 1361"/>
          <p:cNvSpPr txBox="1"/>
          <p:nvPr/>
        </p:nvSpPr>
        <p:spPr>
          <a:xfrm>
            <a:off x="2879178" y="922591"/>
            <a:ext cx="722777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자 원</a:t>
            </a:r>
          </a:p>
        </p:txBody>
      </p:sp>
      <p:pic>
        <p:nvPicPr>
          <p:cNvPr id="1362" name="Shape 13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7156" y="1227890"/>
            <a:ext cx="390748" cy="39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Shape 136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50441" y="1233236"/>
            <a:ext cx="392215" cy="39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Shape 136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11758" y="1281078"/>
            <a:ext cx="333657" cy="3336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5" name="Shape 1365"/>
          <p:cNvCxnSpPr/>
          <p:nvPr/>
        </p:nvCxnSpPr>
        <p:spPr>
          <a:xfrm flipH="1" rot="10800000">
            <a:off x="930764" y="3578541"/>
            <a:ext cx="1020600" cy="1770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66" name="Shape 1366"/>
          <p:cNvCxnSpPr/>
          <p:nvPr/>
        </p:nvCxnSpPr>
        <p:spPr>
          <a:xfrm flipH="1">
            <a:off x="1945933" y="3578469"/>
            <a:ext cx="5575" cy="17707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67" name="Shape 1367"/>
          <p:cNvCxnSpPr/>
          <p:nvPr/>
        </p:nvCxnSpPr>
        <p:spPr>
          <a:xfrm>
            <a:off x="1953822" y="3548092"/>
            <a:ext cx="1007399" cy="207299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368" name="Shape 1368"/>
          <p:cNvGrpSpPr/>
          <p:nvPr/>
        </p:nvGrpSpPr>
        <p:grpSpPr>
          <a:xfrm>
            <a:off x="2363391" y="2056521"/>
            <a:ext cx="697259" cy="719277"/>
            <a:chOff x="5754964" y="2480917"/>
            <a:chExt cx="697259" cy="719277"/>
          </a:xfrm>
        </p:grpSpPr>
        <p:pic>
          <p:nvPicPr>
            <p:cNvPr id="1369" name="Shape 136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0" name="Shape 137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901210" y="2597793"/>
              <a:ext cx="404768" cy="404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1" name="Shape 137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2" name="Shape 1372"/>
            <p:cNvSpPr txBox="1"/>
            <p:nvPr/>
          </p:nvSpPr>
          <p:spPr>
            <a:xfrm>
              <a:off x="5909244" y="2926590"/>
              <a:ext cx="393924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5 / 5</a:t>
              </a:r>
            </a:p>
          </p:txBody>
        </p:sp>
        <p:pic>
          <p:nvPicPr>
            <p:cNvPr id="1373" name="Shape 137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212342" y="2512234"/>
              <a:ext cx="181648" cy="181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4" name="Shape 1374"/>
            <p:cNvSpPr txBox="1"/>
            <p:nvPr/>
          </p:nvSpPr>
          <p:spPr>
            <a:xfrm>
              <a:off x="6209714" y="2480917"/>
              <a:ext cx="18586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375" name="Shape 1375"/>
          <p:cNvGrpSpPr/>
          <p:nvPr/>
        </p:nvGrpSpPr>
        <p:grpSpPr>
          <a:xfrm>
            <a:off x="847296" y="2056521"/>
            <a:ext cx="697259" cy="719277"/>
            <a:chOff x="816816" y="2458177"/>
            <a:chExt cx="697259" cy="719277"/>
          </a:xfrm>
        </p:grpSpPr>
        <p:grpSp>
          <p:nvGrpSpPr>
            <p:cNvPr id="1376" name="Shape 1376"/>
            <p:cNvGrpSpPr/>
            <p:nvPr/>
          </p:nvGrpSpPr>
          <p:grpSpPr>
            <a:xfrm>
              <a:off x="816816" y="2458177"/>
              <a:ext cx="697259" cy="719277"/>
              <a:chOff x="5754964" y="2480917"/>
              <a:chExt cx="697259" cy="719277"/>
            </a:xfrm>
          </p:grpSpPr>
          <p:pic>
            <p:nvPicPr>
              <p:cNvPr id="1377" name="Shape 137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754964" y="2502935"/>
                <a:ext cx="697259" cy="6972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78" name="Shape 137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848350" y="2971623"/>
                <a:ext cx="510487" cy="1763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9" name="Shape 1379"/>
              <p:cNvSpPr txBox="1"/>
              <p:nvPr/>
            </p:nvSpPr>
            <p:spPr>
              <a:xfrm>
                <a:off x="5909244" y="2926590"/>
                <a:ext cx="393924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5 / 5</a:t>
                </a:r>
              </a:p>
            </p:txBody>
          </p:sp>
          <p:pic>
            <p:nvPicPr>
              <p:cNvPr id="1380" name="Shape 138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212342" y="2512234"/>
                <a:ext cx="181648" cy="18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81" name="Shape 1381"/>
              <p:cNvSpPr txBox="1"/>
              <p:nvPr/>
            </p:nvSpPr>
            <p:spPr>
              <a:xfrm>
                <a:off x="6209714" y="2480917"/>
                <a:ext cx="18586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pic>
          <p:nvPicPr>
            <p:cNvPr id="1382" name="Shape 138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30229" y="2532408"/>
              <a:ext cx="470589" cy="4705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3" name="Shape 1383"/>
          <p:cNvGrpSpPr/>
          <p:nvPr/>
        </p:nvGrpSpPr>
        <p:grpSpPr>
          <a:xfrm>
            <a:off x="1602581" y="2870522"/>
            <a:ext cx="697259" cy="697259"/>
            <a:chOff x="5754964" y="2502935"/>
            <a:chExt cx="697259" cy="697259"/>
          </a:xfrm>
        </p:grpSpPr>
        <p:pic>
          <p:nvPicPr>
            <p:cNvPr id="1384" name="Shape 138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5" name="Shape 138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848350" y="2971623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6" name="Shape 1386"/>
            <p:cNvSpPr txBox="1"/>
            <p:nvPr/>
          </p:nvSpPr>
          <p:spPr>
            <a:xfrm>
              <a:off x="5909244" y="2926590"/>
              <a:ext cx="39392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 / 1</a:t>
              </a:r>
            </a:p>
          </p:txBody>
        </p:sp>
      </p:grpSp>
      <p:pic>
        <p:nvPicPr>
          <p:cNvPr id="1387" name="Shape 138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724405" y="2927072"/>
            <a:ext cx="421888" cy="433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Shape 1388"/>
          <p:cNvSpPr txBox="1"/>
          <p:nvPr/>
        </p:nvSpPr>
        <p:spPr>
          <a:xfrm>
            <a:off x="669139" y="1394315"/>
            <a:ext cx="38000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389" name="Shape 1389"/>
          <p:cNvSpPr/>
          <p:nvPr/>
        </p:nvSpPr>
        <p:spPr>
          <a:xfrm>
            <a:off x="3299150" y="2700423"/>
            <a:ext cx="253316" cy="217991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0" name="Shape 1390"/>
          <p:cNvCxnSpPr/>
          <p:nvPr/>
        </p:nvCxnSpPr>
        <p:spPr>
          <a:xfrm flipH="1" rot="10800000">
            <a:off x="1920163" y="5290785"/>
            <a:ext cx="10584" cy="14759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91" name="Shape 1391"/>
          <p:cNvCxnSpPr/>
          <p:nvPr/>
        </p:nvCxnSpPr>
        <p:spPr>
          <a:xfrm flipH="1" rot="10800000">
            <a:off x="907904" y="5290785"/>
            <a:ext cx="7673" cy="1397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92" name="Shape 1392"/>
          <p:cNvCxnSpPr/>
          <p:nvPr/>
        </p:nvCxnSpPr>
        <p:spPr>
          <a:xfrm flipH="1">
            <a:off x="2935332" y="5290785"/>
            <a:ext cx="10584" cy="1475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93" name="Shape 1393"/>
          <p:cNvCxnSpPr/>
          <p:nvPr/>
        </p:nvCxnSpPr>
        <p:spPr>
          <a:xfrm>
            <a:off x="1195925" y="2775799"/>
            <a:ext cx="755400" cy="94799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94" name="Shape 1394"/>
          <p:cNvCxnSpPr/>
          <p:nvPr/>
        </p:nvCxnSpPr>
        <p:spPr>
          <a:xfrm flipH="1">
            <a:off x="1951221" y="2775799"/>
            <a:ext cx="760800" cy="94799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95" name="Shape 139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82133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6" name="Shape 139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97304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7" name="Shape 139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12474" y="3755541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8" name="Shape 139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7155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9" name="Shape 139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8672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0" name="Shape 140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01890" y="4600400"/>
            <a:ext cx="697259" cy="6972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1" name="Shape 1401"/>
          <p:cNvCxnSpPr>
            <a:stCxn id="1399" idx="0"/>
            <a:endCxn id="1396" idx="2"/>
          </p:cNvCxnSpPr>
          <p:nvPr/>
        </p:nvCxnSpPr>
        <p:spPr>
          <a:xfrm flipH="1" rot="10800000">
            <a:off x="1935350" y="4452800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402" name="Shape 1402"/>
          <p:cNvCxnSpPr>
            <a:stCxn id="1398" idx="0"/>
            <a:endCxn id="1395" idx="2"/>
          </p:cNvCxnSpPr>
          <p:nvPr/>
        </p:nvCxnSpPr>
        <p:spPr>
          <a:xfrm flipH="1" rot="10800000">
            <a:off x="920179" y="4452800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403" name="Shape 1403"/>
          <p:cNvCxnSpPr>
            <a:stCxn id="1397" idx="2"/>
            <a:endCxn id="1400" idx="0"/>
          </p:cNvCxnSpPr>
          <p:nvPr/>
        </p:nvCxnSpPr>
        <p:spPr>
          <a:xfrm flipH="1">
            <a:off x="2950604" y="4452801"/>
            <a:ext cx="10500" cy="1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404" name="Shape 140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758531" y="3853110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5" name="Shape 140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705671" y="4226939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Shape 1406"/>
          <p:cNvSpPr txBox="1"/>
          <p:nvPr/>
        </p:nvSpPr>
        <p:spPr>
          <a:xfrm>
            <a:off x="2766565" y="4181905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407" name="Shape 140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069664" y="376755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Shape 1408"/>
          <p:cNvSpPr txBox="1"/>
          <p:nvPr/>
        </p:nvSpPr>
        <p:spPr>
          <a:xfrm>
            <a:off x="3067035" y="3736233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1409" name="Shape 140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752181" y="4704010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0" name="Shape 141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699321" y="5077839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Shape 1411"/>
          <p:cNvSpPr txBox="1"/>
          <p:nvPr/>
        </p:nvSpPr>
        <p:spPr>
          <a:xfrm>
            <a:off x="2760215" y="5032805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412" name="Shape 141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063314" y="461845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13" name="Shape 1413"/>
          <p:cNvSpPr txBox="1"/>
          <p:nvPr/>
        </p:nvSpPr>
        <p:spPr>
          <a:xfrm>
            <a:off x="3060685" y="4587133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1414" name="Shape 141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710624" y="3809673"/>
            <a:ext cx="470589" cy="47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5" name="Shape 141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690597" y="4226148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416" name="Shape 1416"/>
          <p:cNvSpPr txBox="1"/>
          <p:nvPr/>
        </p:nvSpPr>
        <p:spPr>
          <a:xfrm>
            <a:off x="1751491" y="4181116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417" name="Shape 141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54590" y="3766760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Shape 1418"/>
          <p:cNvSpPr txBox="1"/>
          <p:nvPr/>
        </p:nvSpPr>
        <p:spPr>
          <a:xfrm>
            <a:off x="2047197" y="3735444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1419" name="Shape 141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700824" y="4659767"/>
            <a:ext cx="470589" cy="47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0" name="Shape 142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674447" y="5076242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Shape 1421"/>
          <p:cNvSpPr txBox="1"/>
          <p:nvPr/>
        </p:nvSpPr>
        <p:spPr>
          <a:xfrm>
            <a:off x="1735341" y="5031208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422" name="Shape 142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38440" y="4616853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23" name="Shape 1423"/>
          <p:cNvSpPr txBox="1"/>
          <p:nvPr/>
        </p:nvSpPr>
        <p:spPr>
          <a:xfrm>
            <a:off x="2035811" y="4585537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1424" name="Shape 142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67825" y="4234051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425" name="Shape 1425"/>
          <p:cNvSpPr txBox="1"/>
          <p:nvPr/>
        </p:nvSpPr>
        <p:spPr>
          <a:xfrm>
            <a:off x="728718" y="4189019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426" name="Shape 142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31817" y="3774664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27" name="Shape 1427"/>
          <p:cNvSpPr txBox="1"/>
          <p:nvPr/>
        </p:nvSpPr>
        <p:spPr>
          <a:xfrm>
            <a:off x="1033954" y="3743346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pic>
        <p:nvPicPr>
          <p:cNvPr id="1428" name="Shape 142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20520" y="3829901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9" name="Shape 1429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727664" y="4657223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0" name="Shape 143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67825" y="5061373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431" name="Shape 1431"/>
          <p:cNvSpPr txBox="1"/>
          <p:nvPr/>
        </p:nvSpPr>
        <p:spPr>
          <a:xfrm>
            <a:off x="728718" y="5016339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432" name="Shape 143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31817" y="4601985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3" name="Shape 1433"/>
          <p:cNvSpPr txBox="1"/>
          <p:nvPr/>
        </p:nvSpPr>
        <p:spPr>
          <a:xfrm>
            <a:off x="1029190" y="4570667"/>
            <a:ext cx="1858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pic>
        <p:nvPicPr>
          <p:cNvPr id="1434" name="Shape 143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5435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" name="Shape 143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6952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" name="Shape 143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584698" y="5410605"/>
            <a:ext cx="697259" cy="69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7" name="Shape 143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734989" y="5514216"/>
            <a:ext cx="404768" cy="4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8" name="Shape 143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682128" y="5888044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Shape 1439"/>
          <p:cNvSpPr txBox="1"/>
          <p:nvPr/>
        </p:nvSpPr>
        <p:spPr>
          <a:xfrm>
            <a:off x="2743023" y="5843012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440" name="Shape 144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046122" y="5428657"/>
            <a:ext cx="181648" cy="1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1" name="Shape 144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683632" y="5469973"/>
            <a:ext cx="470589" cy="47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442" name="Shape 1442"/>
          <p:cNvSpPr txBox="1"/>
          <p:nvPr/>
        </p:nvSpPr>
        <p:spPr>
          <a:xfrm>
            <a:off x="1718149" y="5841414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443" name="Shape 144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21248" y="5427060"/>
            <a:ext cx="181648" cy="1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4" name="Shape 1444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710472" y="5467428"/>
            <a:ext cx="479452" cy="4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5" name="Shape 144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0633" y="5871578"/>
            <a:ext cx="510487" cy="17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446" name="Shape 1446"/>
          <p:cNvSpPr txBox="1"/>
          <p:nvPr/>
        </p:nvSpPr>
        <p:spPr>
          <a:xfrm>
            <a:off x="711527" y="5826546"/>
            <a:ext cx="39392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/ 5</a:t>
            </a:r>
          </a:p>
        </p:txBody>
      </p:sp>
      <p:pic>
        <p:nvPicPr>
          <p:cNvPr id="1447" name="Shape 144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14625" y="5412191"/>
            <a:ext cx="181648" cy="1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48" name="Shape 1448"/>
          <p:cNvSpPr/>
          <p:nvPr/>
        </p:nvSpPr>
        <p:spPr>
          <a:xfrm>
            <a:off x="274743" y="5754189"/>
            <a:ext cx="3398568" cy="48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9" name="Shape 1449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436666" y="5902914"/>
            <a:ext cx="993476" cy="526081"/>
          </a:xfrm>
          <a:prstGeom prst="rect">
            <a:avLst/>
          </a:prstGeom>
          <a:noFill/>
          <a:ln>
            <a:noFill/>
          </a:ln>
        </p:spPr>
      </p:pic>
      <p:sp>
        <p:nvSpPr>
          <p:cNvPr id="1450" name="Shape 1450"/>
          <p:cNvSpPr txBox="1"/>
          <p:nvPr/>
        </p:nvSpPr>
        <p:spPr>
          <a:xfrm>
            <a:off x="1482408" y="5912308"/>
            <a:ext cx="88558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초기화</a:t>
            </a:r>
          </a:p>
        </p:txBody>
      </p:sp>
      <p:pic>
        <p:nvPicPr>
          <p:cNvPr id="1451" name="Shape 1451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630645" y="6155137"/>
            <a:ext cx="201373" cy="201373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Shape 1452"/>
          <p:cNvSpPr txBox="1"/>
          <p:nvPr/>
        </p:nvSpPr>
        <p:spPr>
          <a:xfrm>
            <a:off x="1785556" y="6100219"/>
            <a:ext cx="504021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pic>
        <p:nvPicPr>
          <p:cNvPr id="1453" name="Shape 1453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335767" y="5878389"/>
            <a:ext cx="550606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Shape 1454"/>
          <p:cNvSpPr txBox="1"/>
          <p:nvPr/>
        </p:nvSpPr>
        <p:spPr>
          <a:xfrm>
            <a:off x="2456918" y="613468"/>
            <a:ext cx="1376726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포인트 : 0</a:t>
            </a:r>
          </a:p>
        </p:txBody>
      </p:sp>
      <p:sp>
        <p:nvSpPr>
          <p:cNvPr id="1455" name="Shape 1455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구성 – 영주 스킬 선택 팝업</a:t>
            </a:r>
          </a:p>
        </p:txBody>
      </p:sp>
      <p:cxnSp>
        <p:nvCxnSpPr>
          <p:cNvPr id="1456" name="Shape 1456"/>
          <p:cNvCxnSpPr/>
          <p:nvPr/>
        </p:nvCxnSpPr>
        <p:spPr>
          <a:xfrm>
            <a:off x="272706" y="506027"/>
            <a:ext cx="4237149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57" name="Shape 1457"/>
          <p:cNvSpPr/>
          <p:nvPr/>
        </p:nvSpPr>
        <p:spPr>
          <a:xfrm>
            <a:off x="4205996" y="2348808"/>
            <a:ext cx="2924404" cy="29730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8" name="Shape 1458"/>
          <p:cNvGrpSpPr/>
          <p:nvPr/>
        </p:nvGrpSpPr>
        <p:grpSpPr>
          <a:xfrm>
            <a:off x="4404056" y="2889661"/>
            <a:ext cx="820180" cy="849424"/>
            <a:chOff x="5754964" y="2478075"/>
            <a:chExt cx="697259" cy="722120"/>
          </a:xfrm>
        </p:grpSpPr>
        <p:pic>
          <p:nvPicPr>
            <p:cNvPr id="1459" name="Shape 145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54964" y="2502935"/>
              <a:ext cx="697259" cy="697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0" name="Shape 146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212342" y="2512234"/>
              <a:ext cx="181648" cy="181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1" name="Shape 1461"/>
            <p:cNvSpPr txBox="1"/>
            <p:nvPr/>
          </p:nvSpPr>
          <p:spPr>
            <a:xfrm>
              <a:off x="6209714" y="2478075"/>
              <a:ext cx="185863" cy="23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sp>
        <p:nvSpPr>
          <p:cNvPr id="1462" name="Shape 1462"/>
          <p:cNvSpPr txBox="1"/>
          <p:nvPr/>
        </p:nvSpPr>
        <p:spPr>
          <a:xfrm>
            <a:off x="4202257" y="2357140"/>
            <a:ext cx="2928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공격 1</a:t>
            </a:r>
          </a:p>
        </p:txBody>
      </p:sp>
      <p:cxnSp>
        <p:nvCxnSpPr>
          <p:cNvPr id="1463" name="Shape 1463"/>
          <p:cNvCxnSpPr/>
          <p:nvPr/>
        </p:nvCxnSpPr>
        <p:spPr>
          <a:xfrm>
            <a:off x="4301633" y="2718851"/>
            <a:ext cx="27195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64" name="Shape 1464"/>
          <p:cNvSpPr txBox="1"/>
          <p:nvPr/>
        </p:nvSpPr>
        <p:spPr>
          <a:xfrm>
            <a:off x="5254717" y="2878572"/>
            <a:ext cx="1906162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 창병 공격력이 증가합니다.</a:t>
            </a:r>
          </a:p>
        </p:txBody>
      </p:sp>
      <p:pic>
        <p:nvPicPr>
          <p:cNvPr id="1465" name="Shape 14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2257" y="3803555"/>
            <a:ext cx="2928143" cy="6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Shape 146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22755" y="3120558"/>
            <a:ext cx="404768" cy="404768"/>
          </a:xfrm>
          <a:prstGeom prst="rect">
            <a:avLst/>
          </a:prstGeom>
          <a:noFill/>
          <a:ln>
            <a:noFill/>
          </a:ln>
        </p:spPr>
      </p:pic>
      <p:sp>
        <p:nvSpPr>
          <p:cNvPr id="1467" name="Shape 1467"/>
          <p:cNvSpPr txBox="1"/>
          <p:nvPr/>
        </p:nvSpPr>
        <p:spPr>
          <a:xfrm>
            <a:off x="4028537" y="638635"/>
            <a:ext cx="81634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 화면에서 영주 스킬을 선택하면, 해당 영주 스킬 상태에 따라 </a:t>
            </a:r>
            <a:b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서로 다른 상세 정보 팝업이 호출됩니다.</a:t>
            </a:r>
          </a:p>
        </p:txBody>
      </p:sp>
      <p:sp>
        <p:nvSpPr>
          <p:cNvPr id="1468" name="Shape 1468"/>
          <p:cNvSpPr txBox="1"/>
          <p:nvPr/>
        </p:nvSpPr>
        <p:spPr>
          <a:xfrm>
            <a:off x="4187992" y="1892557"/>
            <a:ext cx="6565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포인트가 최대 수치까지 누적된 영주 스킬 상세 정보 팝업 </a:t>
            </a:r>
          </a:p>
        </p:txBody>
      </p:sp>
      <p:pic>
        <p:nvPicPr>
          <p:cNvPr id="1469" name="Shape 146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16237" y="3953805"/>
            <a:ext cx="343980" cy="343980"/>
          </a:xfrm>
          <a:prstGeom prst="rect">
            <a:avLst/>
          </a:prstGeom>
          <a:noFill/>
          <a:ln>
            <a:noFill/>
          </a:ln>
        </p:spPr>
      </p:pic>
      <p:sp>
        <p:nvSpPr>
          <p:cNvPr id="1470" name="Shape 1470"/>
          <p:cNvSpPr txBox="1"/>
          <p:nvPr/>
        </p:nvSpPr>
        <p:spPr>
          <a:xfrm>
            <a:off x="5518801" y="3934032"/>
            <a:ext cx="33443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471" name="Shape 1471"/>
          <p:cNvSpPr/>
          <p:nvPr/>
        </p:nvSpPr>
        <p:spPr>
          <a:xfrm>
            <a:off x="4525460" y="4435603"/>
            <a:ext cx="2310875" cy="15926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2" name="Shape 1472"/>
          <p:cNvGrpSpPr/>
          <p:nvPr/>
        </p:nvGrpSpPr>
        <p:grpSpPr>
          <a:xfrm>
            <a:off x="4525460" y="4439325"/>
            <a:ext cx="2310875" cy="159574"/>
            <a:chOff x="4525460" y="5039400"/>
            <a:chExt cx="2310875" cy="159574"/>
          </a:xfrm>
        </p:grpSpPr>
        <p:sp>
          <p:nvSpPr>
            <p:cNvPr id="1473" name="Shape 1473"/>
            <p:cNvSpPr/>
            <p:nvPr/>
          </p:nvSpPr>
          <p:spPr>
            <a:xfrm>
              <a:off x="4525907" y="5039400"/>
              <a:ext cx="2310428" cy="15926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525460" y="5039714"/>
              <a:ext cx="2310875" cy="1592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5" name="Shape 1475"/>
          <p:cNvSpPr txBox="1"/>
          <p:nvPr/>
        </p:nvSpPr>
        <p:spPr>
          <a:xfrm>
            <a:off x="5390092" y="4365410"/>
            <a:ext cx="605706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10.0%</a:t>
            </a:r>
          </a:p>
        </p:txBody>
      </p:sp>
      <p:sp>
        <p:nvSpPr>
          <p:cNvPr id="1476" name="Shape 1476"/>
          <p:cNvSpPr/>
          <p:nvPr/>
        </p:nvSpPr>
        <p:spPr>
          <a:xfrm>
            <a:off x="2312183" y="2079366"/>
            <a:ext cx="799674" cy="72592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7" name="Shape 1477"/>
          <p:cNvCxnSpPr>
            <a:stCxn id="1476" idx="3"/>
            <a:endCxn id="1457" idx="1"/>
          </p:cNvCxnSpPr>
          <p:nvPr/>
        </p:nvCxnSpPr>
        <p:spPr>
          <a:xfrm>
            <a:off x="3111857" y="2442328"/>
            <a:ext cx="1094100" cy="13929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Shape 1482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구성 – 영주 스킬 초기화</a:t>
            </a:r>
          </a:p>
        </p:txBody>
      </p:sp>
      <p:cxnSp>
        <p:nvCxnSpPr>
          <p:cNvPr id="1483" name="Shape 1483"/>
          <p:cNvCxnSpPr/>
          <p:nvPr/>
        </p:nvCxnSpPr>
        <p:spPr>
          <a:xfrm>
            <a:off x="272706" y="506027"/>
            <a:ext cx="4237149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484" name="Shape 1484"/>
          <p:cNvGrpSpPr/>
          <p:nvPr/>
        </p:nvGrpSpPr>
        <p:grpSpPr>
          <a:xfrm>
            <a:off x="260668" y="562193"/>
            <a:ext cx="3410606" cy="6033914"/>
            <a:chOff x="260668" y="562193"/>
            <a:chExt cx="3410606" cy="6033914"/>
          </a:xfrm>
        </p:grpSpPr>
        <p:sp>
          <p:nvSpPr>
            <p:cNvPr id="1485" name="Shape 1485"/>
            <p:cNvSpPr txBox="1"/>
            <p:nvPr/>
          </p:nvSpPr>
          <p:spPr>
            <a:xfrm>
              <a:off x="350007" y="562193"/>
              <a:ext cx="2491512" cy="33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 스킬</a:t>
              </a:r>
            </a:p>
          </p:txBody>
        </p:sp>
        <p:grpSp>
          <p:nvGrpSpPr>
            <p:cNvPr id="1486" name="Shape 1486"/>
            <p:cNvGrpSpPr/>
            <p:nvPr/>
          </p:nvGrpSpPr>
          <p:grpSpPr>
            <a:xfrm>
              <a:off x="272705" y="591691"/>
              <a:ext cx="3398570" cy="6004416"/>
              <a:chOff x="272705" y="591691"/>
              <a:chExt cx="3398570" cy="6004416"/>
            </a:xfrm>
          </p:grpSpPr>
          <p:sp>
            <p:nvSpPr>
              <p:cNvPr id="1487" name="Shape 1487"/>
              <p:cNvSpPr/>
              <p:nvPr/>
            </p:nvSpPr>
            <p:spPr>
              <a:xfrm>
                <a:off x="272706" y="594800"/>
                <a:ext cx="3398568" cy="60013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88" name="Shape 1488"/>
              <p:cNvGrpSpPr/>
              <p:nvPr/>
            </p:nvGrpSpPr>
            <p:grpSpPr>
              <a:xfrm>
                <a:off x="272705" y="6291346"/>
                <a:ext cx="3398568" cy="304761"/>
                <a:chOff x="648380" y="3276618"/>
                <a:chExt cx="7263492" cy="304761"/>
              </a:xfrm>
            </p:grpSpPr>
            <p:pic>
              <p:nvPicPr>
                <p:cNvPr id="1489" name="Shape 148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4280126" y="3276618"/>
                  <a:ext cx="3631746" cy="30476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90" name="Shape 149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648380" y="3276618"/>
                  <a:ext cx="3631746" cy="30476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491" name="Shape 149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35767" y="5878389"/>
                <a:ext cx="550606" cy="5506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2" name="Shape 149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72707" y="591691"/>
                <a:ext cx="3398568" cy="3272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93" name="Shape 1493"/>
              <p:cNvSpPr txBox="1"/>
              <p:nvPr/>
            </p:nvSpPr>
            <p:spPr>
              <a:xfrm>
                <a:off x="272705" y="895811"/>
                <a:ext cx="3398569" cy="3336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스킬 포인트 : 0</a:t>
                </a:r>
              </a:p>
            </p:txBody>
          </p:sp>
          <p:sp>
            <p:nvSpPr>
              <p:cNvPr id="1494" name="Shape 1494"/>
              <p:cNvSpPr/>
              <p:nvPr/>
            </p:nvSpPr>
            <p:spPr>
              <a:xfrm>
                <a:off x="359838" y="2349657"/>
                <a:ext cx="3228935" cy="345106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95" name="Shape 149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72705" y="2239085"/>
                <a:ext cx="3398569" cy="634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6" name="Shape 149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02112" y="1559016"/>
                <a:ext cx="631922" cy="510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7" name="Shape 149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662625" y="1557650"/>
                <a:ext cx="631922" cy="510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8" name="Shape 149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923139" y="1557561"/>
                <a:ext cx="631922" cy="5109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99" name="Shape 1499"/>
              <p:cNvSpPr txBox="1"/>
              <p:nvPr/>
            </p:nvSpPr>
            <p:spPr>
              <a:xfrm>
                <a:off x="2052152" y="1761868"/>
                <a:ext cx="237617" cy="293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1500" name="Shape 1500"/>
              <p:cNvSpPr txBox="1"/>
              <p:nvPr/>
            </p:nvSpPr>
            <p:spPr>
              <a:xfrm>
                <a:off x="3314848" y="1761868"/>
                <a:ext cx="237617" cy="293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1501" name="Shape 1501"/>
              <p:cNvSpPr txBox="1"/>
              <p:nvPr/>
            </p:nvSpPr>
            <p:spPr>
              <a:xfrm>
                <a:off x="356685" y="1275554"/>
                <a:ext cx="722777" cy="303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105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전 투</a:t>
                </a:r>
              </a:p>
            </p:txBody>
          </p:sp>
          <p:sp>
            <p:nvSpPr>
              <p:cNvPr id="1502" name="Shape 1502"/>
              <p:cNvSpPr txBox="1"/>
              <p:nvPr/>
            </p:nvSpPr>
            <p:spPr>
              <a:xfrm>
                <a:off x="1617198" y="1278728"/>
                <a:ext cx="722777" cy="303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1050">
                    <a:solidFill>
                      <a:srgbClr val="00B0F0"/>
                    </a:solidFill>
                    <a:latin typeface="Arial"/>
                    <a:ea typeface="Arial"/>
                    <a:cs typeface="Arial"/>
                    <a:sym typeface="Arial"/>
                  </a:rPr>
                  <a:t>성 장</a:t>
                </a:r>
              </a:p>
            </p:txBody>
          </p:sp>
          <p:sp>
            <p:nvSpPr>
              <p:cNvPr id="1503" name="Shape 1503"/>
              <p:cNvSpPr txBox="1"/>
              <p:nvPr/>
            </p:nvSpPr>
            <p:spPr>
              <a:xfrm>
                <a:off x="2879178" y="1281516"/>
                <a:ext cx="722777" cy="303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1050">
                    <a:solidFill>
                      <a:srgbClr val="92D050"/>
                    </a:solidFill>
                    <a:latin typeface="Arial"/>
                    <a:ea typeface="Arial"/>
                    <a:cs typeface="Arial"/>
                    <a:sym typeface="Arial"/>
                  </a:rPr>
                  <a:t>자 원</a:t>
                </a:r>
              </a:p>
            </p:txBody>
          </p:sp>
          <p:pic>
            <p:nvPicPr>
              <p:cNvPr id="1504" name="Shape 150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7156" y="1586815"/>
                <a:ext cx="390748" cy="3907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5" name="Shape 150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3050441" y="1592161"/>
                <a:ext cx="392215" cy="3922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6" name="Shape 150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1811758" y="1640002"/>
                <a:ext cx="333657" cy="33365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507" name="Shape 1507"/>
              <p:cNvCxnSpPr/>
              <p:nvPr/>
            </p:nvCxnSpPr>
            <p:spPr>
              <a:xfrm rot="-5400000">
                <a:off x="1352601" y="3558289"/>
                <a:ext cx="177071" cy="1020746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08" name="Shape 1508"/>
              <p:cNvCxnSpPr/>
              <p:nvPr/>
            </p:nvCxnSpPr>
            <p:spPr>
              <a:xfrm flipH="1">
                <a:off x="1945933" y="3980126"/>
                <a:ext cx="5575" cy="17707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09" name="Shape 1509"/>
              <p:cNvCxnSpPr>
                <a:stCxn id="1510" idx="2"/>
              </p:cNvCxnSpPr>
              <p:nvPr/>
            </p:nvCxnSpPr>
            <p:spPr>
              <a:xfrm flipH="1" rot="-5400000">
                <a:off x="2353873" y="3549699"/>
                <a:ext cx="207300" cy="10074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grpSp>
            <p:nvGrpSpPr>
              <p:cNvPr id="1511" name="Shape 1511"/>
              <p:cNvGrpSpPr/>
              <p:nvPr/>
            </p:nvGrpSpPr>
            <p:grpSpPr>
              <a:xfrm>
                <a:off x="2363391" y="2458177"/>
                <a:ext cx="697259" cy="719277"/>
                <a:chOff x="5754964" y="2480917"/>
                <a:chExt cx="697259" cy="719277"/>
              </a:xfrm>
            </p:grpSpPr>
            <p:pic>
              <p:nvPicPr>
                <p:cNvPr id="1512" name="Shape 1512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5754964" y="2502935"/>
                  <a:ext cx="697259" cy="69725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13" name="Shape 1513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5901210" y="2597793"/>
                  <a:ext cx="404768" cy="4047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14" name="Shape 1514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5848350" y="2971623"/>
                  <a:ext cx="510487" cy="17638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15" name="Shape 1515"/>
                <p:cNvSpPr txBox="1"/>
                <p:nvPr/>
              </p:nvSpPr>
              <p:spPr>
                <a:xfrm>
                  <a:off x="5909244" y="2926590"/>
                  <a:ext cx="393924" cy="2330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7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 / 5</a:t>
                  </a:r>
                </a:p>
              </p:txBody>
            </p:sp>
            <p:pic>
              <p:nvPicPr>
                <p:cNvPr id="1516" name="Shape 1516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6212342" y="2512234"/>
                  <a:ext cx="181648" cy="1816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17" name="Shape 1517"/>
                <p:cNvSpPr txBox="1"/>
                <p:nvPr/>
              </p:nvSpPr>
              <p:spPr>
                <a:xfrm>
                  <a:off x="6209714" y="2480917"/>
                  <a:ext cx="185863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6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1518" name="Shape 1518"/>
              <p:cNvGrpSpPr/>
              <p:nvPr/>
            </p:nvGrpSpPr>
            <p:grpSpPr>
              <a:xfrm>
                <a:off x="847296" y="2458177"/>
                <a:ext cx="697259" cy="719277"/>
                <a:chOff x="816816" y="2458177"/>
                <a:chExt cx="697259" cy="719277"/>
              </a:xfrm>
            </p:grpSpPr>
            <p:grpSp>
              <p:nvGrpSpPr>
                <p:cNvPr id="1519" name="Shape 1519"/>
                <p:cNvGrpSpPr/>
                <p:nvPr/>
              </p:nvGrpSpPr>
              <p:grpSpPr>
                <a:xfrm>
                  <a:off x="816816" y="2458177"/>
                  <a:ext cx="697259" cy="719277"/>
                  <a:chOff x="5754964" y="2480917"/>
                  <a:chExt cx="697259" cy="719277"/>
                </a:xfrm>
              </p:grpSpPr>
              <p:pic>
                <p:nvPicPr>
                  <p:cNvPr id="1520" name="Shape 1520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0" r="0" t="0"/>
                  <a:stretch/>
                </p:blipFill>
                <p:spPr>
                  <a:xfrm>
                    <a:off x="5754964" y="2502935"/>
                    <a:ext cx="697259" cy="69725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521" name="Shape 1521"/>
                  <p:cNvPicPr preferRelativeResize="0"/>
                  <p:nvPr/>
                </p:nvPicPr>
                <p:blipFill rotWithShape="1">
                  <a:blip r:embed="rId13">
                    <a:alphaModFix/>
                  </a:blip>
                  <a:srcRect b="0" l="0" r="0" t="0"/>
                  <a:stretch/>
                </p:blipFill>
                <p:spPr>
                  <a:xfrm>
                    <a:off x="5848350" y="2971623"/>
                    <a:ext cx="510487" cy="1763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522" name="Shape 1522"/>
                  <p:cNvSpPr txBox="1"/>
                  <p:nvPr/>
                </p:nvSpPr>
                <p:spPr>
                  <a:xfrm>
                    <a:off x="5909244" y="2926590"/>
                    <a:ext cx="393924" cy="2330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50000"/>
                      </a:lnSpc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7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5 / 5</a:t>
                    </a:r>
                  </a:p>
                </p:txBody>
              </p:sp>
              <p:pic>
                <p:nvPicPr>
                  <p:cNvPr id="1523" name="Shape 1523"/>
                  <p:cNvPicPr preferRelativeResize="0"/>
                  <p:nvPr/>
                </p:nvPicPr>
                <p:blipFill rotWithShape="1">
                  <a:blip r:embed="rId14">
                    <a:alphaModFix/>
                  </a:blip>
                  <a:srcRect b="0" l="0" r="0" t="0"/>
                  <a:stretch/>
                </p:blipFill>
                <p:spPr>
                  <a:xfrm>
                    <a:off x="6212342" y="2512234"/>
                    <a:ext cx="181648" cy="18164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524" name="Shape 1524"/>
                  <p:cNvSpPr txBox="1"/>
                  <p:nvPr/>
                </p:nvSpPr>
                <p:spPr>
                  <a:xfrm>
                    <a:off x="6209714" y="2480917"/>
                    <a:ext cx="185863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50000"/>
                      </a:lnSpc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1" lang="ko-KR" sz="600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</a:t>
                    </a:r>
                  </a:p>
                </p:txBody>
              </p:sp>
            </p:grpSp>
            <p:pic>
              <p:nvPicPr>
                <p:cNvPr id="1525" name="Shape 1525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930229" y="2532408"/>
                  <a:ext cx="470589" cy="47058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26" name="Shape 1526"/>
              <p:cNvGrpSpPr/>
              <p:nvPr/>
            </p:nvGrpSpPr>
            <p:grpSpPr>
              <a:xfrm>
                <a:off x="1602581" y="3272178"/>
                <a:ext cx="697259" cy="697259"/>
                <a:chOff x="5754964" y="2502935"/>
                <a:chExt cx="697259" cy="697259"/>
              </a:xfrm>
            </p:grpSpPr>
            <p:pic>
              <p:nvPicPr>
                <p:cNvPr id="1527" name="Shape 1527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5754964" y="2502935"/>
                  <a:ext cx="697259" cy="69725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28" name="Shape 1528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5848350" y="2971623"/>
                  <a:ext cx="510487" cy="17638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10" name="Shape 1510"/>
                <p:cNvSpPr txBox="1"/>
                <p:nvPr/>
              </p:nvSpPr>
              <p:spPr>
                <a:xfrm>
                  <a:off x="5909244" y="2926590"/>
                  <a:ext cx="393924" cy="2539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7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 / 1</a:t>
                  </a:r>
                </a:p>
              </p:txBody>
            </p:sp>
          </p:grpSp>
          <p:pic>
            <p:nvPicPr>
              <p:cNvPr id="1529" name="Shape 1529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724405" y="3328728"/>
                <a:ext cx="421888" cy="43354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0" name="Shape 1530"/>
              <p:cNvSpPr txBox="1"/>
              <p:nvPr/>
            </p:nvSpPr>
            <p:spPr>
              <a:xfrm>
                <a:off x="669139" y="1753240"/>
                <a:ext cx="380002" cy="323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</a:p>
            </p:txBody>
          </p:sp>
          <p:pic>
            <p:nvPicPr>
              <p:cNvPr id="1531" name="Shape 153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1436666" y="5902914"/>
                <a:ext cx="993476" cy="52608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2" name="Shape 1532"/>
              <p:cNvSpPr txBox="1"/>
              <p:nvPr/>
            </p:nvSpPr>
            <p:spPr>
              <a:xfrm>
                <a:off x="1482408" y="5912308"/>
                <a:ext cx="885587" cy="273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스킬 초기화</a:t>
                </a:r>
              </a:p>
            </p:txBody>
          </p:sp>
          <p:pic>
            <p:nvPicPr>
              <p:cNvPr id="1533" name="Shape 1533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1630645" y="6155137"/>
                <a:ext cx="201373" cy="2013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4" name="Shape 1534"/>
              <p:cNvSpPr txBox="1"/>
              <p:nvPr/>
            </p:nvSpPr>
            <p:spPr>
              <a:xfrm>
                <a:off x="1785556" y="6100219"/>
                <a:ext cx="504021" cy="3000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1,000</a:t>
                </a:r>
              </a:p>
            </p:txBody>
          </p:sp>
          <p:cxnSp>
            <p:nvCxnSpPr>
              <p:cNvPr id="1535" name="Shape 1535"/>
              <p:cNvCxnSpPr/>
              <p:nvPr/>
            </p:nvCxnSpPr>
            <p:spPr>
              <a:xfrm flipH="1" rot="10800000">
                <a:off x="1920163" y="5692441"/>
                <a:ext cx="10584" cy="147597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36" name="Shape 1536"/>
              <p:cNvCxnSpPr/>
              <p:nvPr/>
            </p:nvCxnSpPr>
            <p:spPr>
              <a:xfrm flipH="1" rot="10800000">
                <a:off x="907904" y="5692442"/>
                <a:ext cx="7673" cy="139763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37" name="Shape 1537"/>
              <p:cNvCxnSpPr/>
              <p:nvPr/>
            </p:nvCxnSpPr>
            <p:spPr>
              <a:xfrm flipH="1">
                <a:off x="2935332" y="5692441"/>
                <a:ext cx="10584" cy="147599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38" name="Shape 1538"/>
              <p:cNvCxnSpPr/>
              <p:nvPr/>
            </p:nvCxnSpPr>
            <p:spPr>
              <a:xfrm flipH="1" rot="-5400000">
                <a:off x="1526206" y="2847174"/>
                <a:ext cx="94723" cy="755285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39" name="Shape 1539"/>
              <p:cNvCxnSpPr/>
              <p:nvPr/>
            </p:nvCxnSpPr>
            <p:spPr>
              <a:xfrm rot="5400000">
                <a:off x="2284254" y="2844411"/>
                <a:ext cx="94723" cy="76081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pic>
            <p:nvPicPr>
              <p:cNvPr id="1540" name="Shape 154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582133" y="4157196"/>
                <a:ext cx="697259" cy="6972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1" name="Shape 1541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597304" y="4157196"/>
                <a:ext cx="697259" cy="6972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2" name="Shape 1542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2612474" y="4157196"/>
                <a:ext cx="697259" cy="6972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3" name="Shape 1543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571550" y="5002055"/>
                <a:ext cx="697259" cy="6972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4" name="Shape 1544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586720" y="5002055"/>
                <a:ext cx="697259" cy="6972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5" name="Shape 1545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2601890" y="5002055"/>
                <a:ext cx="697259" cy="69725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546" name="Shape 1546"/>
              <p:cNvCxnSpPr>
                <a:stCxn id="1544" idx="0"/>
                <a:endCxn id="1541" idx="2"/>
              </p:cNvCxnSpPr>
              <p:nvPr/>
            </p:nvCxnSpPr>
            <p:spPr>
              <a:xfrm flipH="1" rot="10800000">
                <a:off x="1935350" y="4854455"/>
                <a:ext cx="10500" cy="147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47" name="Shape 1547"/>
              <p:cNvCxnSpPr>
                <a:stCxn id="1543" idx="0"/>
                <a:endCxn id="1540" idx="2"/>
              </p:cNvCxnSpPr>
              <p:nvPr/>
            </p:nvCxnSpPr>
            <p:spPr>
              <a:xfrm flipH="1" rot="10800000">
                <a:off x="920179" y="4854455"/>
                <a:ext cx="10500" cy="147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548" name="Shape 1548"/>
              <p:cNvCxnSpPr>
                <a:stCxn id="1542" idx="2"/>
                <a:endCxn id="1545" idx="0"/>
              </p:cNvCxnSpPr>
              <p:nvPr/>
            </p:nvCxnSpPr>
            <p:spPr>
              <a:xfrm flipH="1">
                <a:off x="2950604" y="4854456"/>
                <a:ext cx="10500" cy="147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pic>
            <p:nvPicPr>
              <p:cNvPr id="1549" name="Shape 1549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2758531" y="4254766"/>
                <a:ext cx="404768" cy="4047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0" name="Shape 1550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2705671" y="4628594"/>
                <a:ext cx="510487" cy="1763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51" name="Shape 1551"/>
              <p:cNvSpPr txBox="1"/>
              <p:nvPr/>
            </p:nvSpPr>
            <p:spPr>
              <a:xfrm>
                <a:off x="2766565" y="4583562"/>
                <a:ext cx="393924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 / 5</a:t>
                </a:r>
              </a:p>
            </p:txBody>
          </p:sp>
          <p:pic>
            <p:nvPicPr>
              <p:cNvPr id="1552" name="Shape 1552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3069664" y="4169207"/>
                <a:ext cx="181648" cy="18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53" name="Shape 1553"/>
              <p:cNvSpPr txBox="1"/>
              <p:nvPr/>
            </p:nvSpPr>
            <p:spPr>
              <a:xfrm>
                <a:off x="3067035" y="4137889"/>
                <a:ext cx="18586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  <p:pic>
            <p:nvPicPr>
              <p:cNvPr id="1554" name="Shape 1554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2752181" y="5105666"/>
                <a:ext cx="404768" cy="4047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5" name="Shape 1555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2699321" y="5479494"/>
                <a:ext cx="510487" cy="1763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56" name="Shape 1556"/>
              <p:cNvSpPr txBox="1"/>
              <p:nvPr/>
            </p:nvSpPr>
            <p:spPr>
              <a:xfrm>
                <a:off x="2760215" y="5434462"/>
                <a:ext cx="393924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 / 5</a:t>
                </a:r>
              </a:p>
            </p:txBody>
          </p:sp>
          <p:pic>
            <p:nvPicPr>
              <p:cNvPr id="1557" name="Shape 1557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3063314" y="5020107"/>
                <a:ext cx="181648" cy="18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58" name="Shape 1558"/>
              <p:cNvSpPr txBox="1"/>
              <p:nvPr/>
            </p:nvSpPr>
            <p:spPr>
              <a:xfrm>
                <a:off x="3060685" y="4988789"/>
                <a:ext cx="18586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pic>
            <p:nvPicPr>
              <p:cNvPr id="1559" name="Shape 1559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1710624" y="4211330"/>
                <a:ext cx="470589" cy="4705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0" name="Shape 1560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1690597" y="4627805"/>
                <a:ext cx="510487" cy="1763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61" name="Shape 1561"/>
              <p:cNvSpPr txBox="1"/>
              <p:nvPr/>
            </p:nvSpPr>
            <p:spPr>
              <a:xfrm>
                <a:off x="1751491" y="4582771"/>
                <a:ext cx="393924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 / 5</a:t>
                </a:r>
              </a:p>
            </p:txBody>
          </p:sp>
          <p:pic>
            <p:nvPicPr>
              <p:cNvPr id="1562" name="Shape 1562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2054590" y="4168417"/>
                <a:ext cx="181648" cy="18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63" name="Shape 1563"/>
              <p:cNvSpPr txBox="1"/>
              <p:nvPr/>
            </p:nvSpPr>
            <p:spPr>
              <a:xfrm>
                <a:off x="2047197" y="4137100"/>
                <a:ext cx="18586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  <p:pic>
            <p:nvPicPr>
              <p:cNvPr id="1564" name="Shape 1564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1700824" y="5061423"/>
                <a:ext cx="470589" cy="4705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5" name="Shape 1565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1674447" y="5477898"/>
                <a:ext cx="510487" cy="1763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66" name="Shape 1566"/>
              <p:cNvSpPr txBox="1"/>
              <p:nvPr/>
            </p:nvSpPr>
            <p:spPr>
              <a:xfrm>
                <a:off x="1735341" y="5432864"/>
                <a:ext cx="393924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 / 5</a:t>
                </a:r>
              </a:p>
            </p:txBody>
          </p:sp>
          <p:pic>
            <p:nvPicPr>
              <p:cNvPr id="1567" name="Shape 1567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2038440" y="5018510"/>
                <a:ext cx="181648" cy="18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68" name="Shape 1568"/>
              <p:cNvSpPr txBox="1"/>
              <p:nvPr/>
            </p:nvSpPr>
            <p:spPr>
              <a:xfrm>
                <a:off x="2035811" y="4987192"/>
                <a:ext cx="18586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pic>
            <p:nvPicPr>
              <p:cNvPr id="1569" name="Shape 1569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667825" y="4635707"/>
                <a:ext cx="510487" cy="1763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0" name="Shape 1570"/>
              <p:cNvSpPr txBox="1"/>
              <p:nvPr/>
            </p:nvSpPr>
            <p:spPr>
              <a:xfrm>
                <a:off x="728718" y="4590675"/>
                <a:ext cx="393924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 / 5</a:t>
                </a:r>
              </a:p>
            </p:txBody>
          </p:sp>
          <p:pic>
            <p:nvPicPr>
              <p:cNvPr id="1571" name="Shape 1571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1031817" y="4176319"/>
                <a:ext cx="181648" cy="18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2" name="Shape 1572"/>
              <p:cNvSpPr txBox="1"/>
              <p:nvPr/>
            </p:nvSpPr>
            <p:spPr>
              <a:xfrm>
                <a:off x="1033954" y="4145003"/>
                <a:ext cx="18586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  <p:pic>
            <p:nvPicPr>
              <p:cNvPr id="1573" name="Shape 1573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720520" y="4231557"/>
                <a:ext cx="479452" cy="4253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74" name="Shape 1574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727664" y="5058878"/>
                <a:ext cx="479452" cy="4253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75" name="Shape 1575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667825" y="5463028"/>
                <a:ext cx="510487" cy="1763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6" name="Shape 1576"/>
              <p:cNvSpPr txBox="1"/>
              <p:nvPr/>
            </p:nvSpPr>
            <p:spPr>
              <a:xfrm>
                <a:off x="728718" y="5417996"/>
                <a:ext cx="393924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 / 5</a:t>
                </a:r>
              </a:p>
            </p:txBody>
          </p:sp>
          <p:pic>
            <p:nvPicPr>
              <p:cNvPr id="1577" name="Shape 1577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1031817" y="5003641"/>
                <a:ext cx="181648" cy="181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8" name="Shape 1578"/>
              <p:cNvSpPr txBox="1"/>
              <p:nvPr/>
            </p:nvSpPr>
            <p:spPr>
              <a:xfrm>
                <a:off x="1029190" y="4972323"/>
                <a:ext cx="18586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</p:grpSp>
        <p:sp>
          <p:nvSpPr>
            <p:cNvPr id="1579" name="Shape 1579"/>
            <p:cNvSpPr txBox="1"/>
            <p:nvPr/>
          </p:nvSpPr>
          <p:spPr>
            <a:xfrm>
              <a:off x="260668" y="572881"/>
              <a:ext cx="2491512" cy="33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 스킬</a:t>
              </a:r>
            </a:p>
          </p:txBody>
        </p:sp>
      </p:grpSp>
      <p:sp>
        <p:nvSpPr>
          <p:cNvPr id="1580" name="Shape 1580"/>
          <p:cNvSpPr/>
          <p:nvPr/>
        </p:nvSpPr>
        <p:spPr>
          <a:xfrm>
            <a:off x="275864" y="590637"/>
            <a:ext cx="3398568" cy="6001308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Shape 1581"/>
          <p:cNvSpPr/>
          <p:nvPr/>
        </p:nvSpPr>
        <p:spPr>
          <a:xfrm>
            <a:off x="567679" y="1661778"/>
            <a:ext cx="2874707" cy="189972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Shape 1582"/>
          <p:cNvSpPr txBox="1"/>
          <p:nvPr/>
        </p:nvSpPr>
        <p:spPr>
          <a:xfrm>
            <a:off x="567135" y="1738450"/>
            <a:ext cx="287470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스킬을 초기화하시겠습니까?</a:t>
            </a:r>
          </a:p>
        </p:txBody>
      </p:sp>
      <p:grpSp>
        <p:nvGrpSpPr>
          <p:cNvPr id="1583" name="Shape 1583"/>
          <p:cNvGrpSpPr/>
          <p:nvPr/>
        </p:nvGrpSpPr>
        <p:grpSpPr>
          <a:xfrm>
            <a:off x="1519101" y="2974092"/>
            <a:ext cx="993476" cy="526081"/>
            <a:chOff x="1589066" y="6055314"/>
            <a:chExt cx="993476" cy="526081"/>
          </a:xfrm>
        </p:grpSpPr>
        <p:pic>
          <p:nvPicPr>
            <p:cNvPr id="1584" name="Shape 1584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589066" y="6055314"/>
              <a:ext cx="993476" cy="5260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5" name="Shape 1585"/>
            <p:cNvSpPr txBox="1"/>
            <p:nvPr/>
          </p:nvSpPr>
          <p:spPr>
            <a:xfrm>
              <a:off x="1634808" y="6064708"/>
              <a:ext cx="885587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스킬 초기화</a:t>
              </a:r>
            </a:p>
          </p:txBody>
        </p:sp>
        <p:pic>
          <p:nvPicPr>
            <p:cNvPr id="1586" name="Shape 158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783046" y="6307537"/>
              <a:ext cx="201373" cy="2013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7" name="Shape 1587"/>
            <p:cNvSpPr txBox="1"/>
            <p:nvPr/>
          </p:nvSpPr>
          <p:spPr>
            <a:xfrm>
              <a:off x="1937956" y="6252619"/>
              <a:ext cx="504021" cy="300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1,000</a:t>
              </a:r>
            </a:p>
          </p:txBody>
        </p:sp>
      </p:grpSp>
      <p:sp>
        <p:nvSpPr>
          <p:cNvPr id="1588" name="Shape 1588"/>
          <p:cNvSpPr txBox="1"/>
          <p:nvPr/>
        </p:nvSpPr>
        <p:spPr>
          <a:xfrm>
            <a:off x="464277" y="2094569"/>
            <a:ext cx="3124495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초기화 할 경우, 모든 버프 효과가 사라집니다!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 배우셔야합니다.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재사용 대기 시간은 그대로 유지됩니다. )</a:t>
            </a:r>
          </a:p>
        </p:txBody>
      </p:sp>
      <p:sp>
        <p:nvSpPr>
          <p:cNvPr id="1589" name="Shape 1589"/>
          <p:cNvSpPr txBox="1"/>
          <p:nvPr/>
        </p:nvSpPr>
        <p:spPr>
          <a:xfrm>
            <a:off x="4028537" y="638635"/>
            <a:ext cx="8163461" cy="281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초기화 버튼을 누를 경우, 호출되는 팝업입니다.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팝업의 스킬 초기화 버튼을 누르면 크라운 또는 아이템이 소모되고</a:t>
            </a:r>
            <a:b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카테고리의 영주스킬을 대상으로 스킬 포인트가 회수됩니다.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적용되고 있던 패시브, 액티브 스킬의 효과가 모두 적용되지 않습니다.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퀵슬롯의 액티브 스킬이 모두 사용 불가능 상태로 바뀝니다.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쿨타임, 효과 유지 시간은 삭제되지 않고 유지됩니다.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경우, 다시 스킬 포인트를 사용하여 영주 스킬을 획득해도 다시 사용할 수 없습니다.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초기화가 완료 될 경우, 초기화 완료 팝업을 호출합니다.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크라운이 모자라는 경우, 초기화 불가 팝업을 호출합니다.</a:t>
            </a:r>
          </a:p>
        </p:txBody>
      </p:sp>
      <p:sp>
        <p:nvSpPr>
          <p:cNvPr id="1590" name="Shape 1590"/>
          <p:cNvSpPr/>
          <p:nvPr/>
        </p:nvSpPr>
        <p:spPr>
          <a:xfrm>
            <a:off x="4568310" y="4711737"/>
            <a:ext cx="2874707" cy="80624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Shape 1591"/>
          <p:cNvSpPr txBox="1"/>
          <p:nvPr/>
        </p:nvSpPr>
        <p:spPr>
          <a:xfrm>
            <a:off x="4561078" y="4854925"/>
            <a:ext cx="2881938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초기화에 필요한 크라운이 부족합니다!</a:t>
            </a:r>
          </a:p>
        </p:txBody>
      </p:sp>
      <p:sp>
        <p:nvSpPr>
          <p:cNvPr id="1592" name="Shape 1592"/>
          <p:cNvSpPr txBox="1"/>
          <p:nvPr/>
        </p:nvSpPr>
        <p:spPr>
          <a:xfrm>
            <a:off x="4528719" y="4365487"/>
            <a:ext cx="2491512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1"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초기화 불가 팝업</a:t>
            </a:r>
          </a:p>
        </p:txBody>
      </p:sp>
      <p:sp>
        <p:nvSpPr>
          <p:cNvPr id="1593" name="Shape 1593"/>
          <p:cNvSpPr/>
          <p:nvPr/>
        </p:nvSpPr>
        <p:spPr>
          <a:xfrm>
            <a:off x="7953700" y="4721296"/>
            <a:ext cx="2874707" cy="80624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4" name="Shape 1594"/>
          <p:cNvSpPr txBox="1"/>
          <p:nvPr/>
        </p:nvSpPr>
        <p:spPr>
          <a:xfrm>
            <a:off x="7946467" y="4864483"/>
            <a:ext cx="2881938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스킬이 성공적으로 초기화되었습니다!</a:t>
            </a:r>
          </a:p>
        </p:txBody>
      </p:sp>
      <p:sp>
        <p:nvSpPr>
          <p:cNvPr id="1595" name="Shape 1595"/>
          <p:cNvSpPr txBox="1"/>
          <p:nvPr/>
        </p:nvSpPr>
        <p:spPr>
          <a:xfrm>
            <a:off x="7914110" y="4375046"/>
            <a:ext cx="2491512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1"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초기화 완료 팝업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Shape 1600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구성 – 퀵슬롯</a:t>
            </a:r>
          </a:p>
        </p:txBody>
      </p:sp>
      <p:cxnSp>
        <p:nvCxnSpPr>
          <p:cNvPr id="1601" name="Shape 1601"/>
          <p:cNvCxnSpPr/>
          <p:nvPr/>
        </p:nvCxnSpPr>
        <p:spPr>
          <a:xfrm>
            <a:off x="272706" y="506027"/>
            <a:ext cx="4237149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602" name="Shape 16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7" y="594800"/>
            <a:ext cx="3392781" cy="5997146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Shape 1603"/>
          <p:cNvSpPr/>
          <p:nvPr/>
        </p:nvSpPr>
        <p:spPr>
          <a:xfrm>
            <a:off x="2988458" y="4896585"/>
            <a:ext cx="611991" cy="555549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Shape 1604"/>
          <p:cNvSpPr txBox="1"/>
          <p:nvPr/>
        </p:nvSpPr>
        <p:spPr>
          <a:xfrm>
            <a:off x="4028537" y="714610"/>
            <a:ext cx="81634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슬롯 팝업은 영주 스킬에서 획득 가능한 모든 액티브 스킬 목록과 영주 캐릭터 스킬을</a:t>
            </a:r>
            <a:b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표시합니다.</a:t>
            </a:r>
          </a:p>
        </p:txBody>
      </p:sp>
      <p:cxnSp>
        <p:nvCxnSpPr>
          <p:cNvPr id="1605" name="Shape 1605"/>
          <p:cNvCxnSpPr>
            <a:stCxn id="1603" idx="3"/>
          </p:cNvCxnSpPr>
          <p:nvPr/>
        </p:nvCxnSpPr>
        <p:spPr>
          <a:xfrm flipH="1" rot="10800000">
            <a:off x="3600450" y="4896559"/>
            <a:ext cx="428100" cy="2778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06" name="Shape 1606"/>
          <p:cNvSpPr txBox="1"/>
          <p:nvPr/>
        </p:nvSpPr>
        <p:spPr>
          <a:xfrm>
            <a:off x="4028537" y="4527253"/>
            <a:ext cx="81634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퀵슬롯 호출 버튼입니다.</a:t>
            </a:r>
            <a:b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호출된 스킬 슬롯 팝업은 퀵슬롯 팝업 이외의 공간을 터치하면 사라집니다.</a:t>
            </a:r>
          </a:p>
        </p:txBody>
      </p:sp>
      <p:pic>
        <p:nvPicPr>
          <p:cNvPr id="1607" name="Shape 16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4050" y="4896585"/>
            <a:ext cx="532217" cy="532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8" name="Shape 16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0631" y="4986078"/>
            <a:ext cx="422908" cy="359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Shape 1613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구성 – 스킬 슬롯</a:t>
            </a:r>
          </a:p>
        </p:txBody>
      </p:sp>
      <p:cxnSp>
        <p:nvCxnSpPr>
          <p:cNvPr id="1614" name="Shape 1614"/>
          <p:cNvCxnSpPr/>
          <p:nvPr/>
        </p:nvCxnSpPr>
        <p:spPr>
          <a:xfrm>
            <a:off x="272706" y="506027"/>
            <a:ext cx="4237149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615" name="Shape 16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7" y="594800"/>
            <a:ext cx="3392781" cy="5997146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Shape 1616"/>
          <p:cNvSpPr txBox="1"/>
          <p:nvPr/>
        </p:nvSpPr>
        <p:spPr>
          <a:xfrm>
            <a:off x="4028537" y="714610"/>
            <a:ext cx="8163461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퀵슬롯 팝업 설명입니다.</a:t>
            </a:r>
          </a:p>
        </p:txBody>
      </p:sp>
      <p:sp>
        <p:nvSpPr>
          <p:cNvPr id="1617" name="Shape 1617"/>
          <p:cNvSpPr/>
          <p:nvPr/>
        </p:nvSpPr>
        <p:spPr>
          <a:xfrm>
            <a:off x="275864" y="590637"/>
            <a:ext cx="3398568" cy="6001308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Shape 1618"/>
          <p:cNvSpPr/>
          <p:nvPr/>
        </p:nvSpPr>
        <p:spPr>
          <a:xfrm>
            <a:off x="419729" y="4892108"/>
            <a:ext cx="3104519" cy="57621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Shape 1619"/>
          <p:cNvSpPr/>
          <p:nvPr/>
        </p:nvSpPr>
        <p:spPr>
          <a:xfrm>
            <a:off x="534029" y="4932089"/>
            <a:ext cx="2875919" cy="46644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0" name="Shape 16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385" y="4955737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1" name="Shape 16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235" y="5008921"/>
            <a:ext cx="307678" cy="316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2" name="Shape 16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23" y="4955737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3" name="Shape 16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6059" y="4955737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4" name="Shape 16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2897" y="4955737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5" name="Shape 16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89733" y="4955737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6" name="Shape 16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654" y="5023453"/>
            <a:ext cx="281709" cy="28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7" name="Shape 16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20873" y="5008921"/>
            <a:ext cx="315836" cy="31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8" name="Shape 16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22607" y="5008921"/>
            <a:ext cx="310364" cy="31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9" name="Shape 16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45651" y="5034798"/>
            <a:ext cx="284488" cy="2844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0" name="Shape 1630"/>
          <p:cNvGrpSpPr/>
          <p:nvPr/>
        </p:nvGrpSpPr>
        <p:grpSpPr>
          <a:xfrm>
            <a:off x="1641074" y="5070416"/>
            <a:ext cx="714639" cy="213007"/>
            <a:chOff x="4867010" y="4036192"/>
            <a:chExt cx="714639" cy="213007"/>
          </a:xfrm>
        </p:grpSpPr>
        <p:pic>
          <p:nvPicPr>
            <p:cNvPr id="1631" name="Shape 163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966473" y="4068526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2" name="Shape 1632"/>
            <p:cNvSpPr txBox="1"/>
            <p:nvPr/>
          </p:nvSpPr>
          <p:spPr>
            <a:xfrm>
              <a:off x="4867010" y="4036192"/>
              <a:ext cx="71463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10:00:00</a:t>
              </a:r>
            </a:p>
          </p:txBody>
        </p:sp>
      </p:grpSp>
      <p:pic>
        <p:nvPicPr>
          <p:cNvPr id="1633" name="Shape 163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016388" y="5093685"/>
            <a:ext cx="172191" cy="21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4" name="Shape 163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459550" y="5093685"/>
            <a:ext cx="172191" cy="215240"/>
          </a:xfrm>
          <a:prstGeom prst="rect">
            <a:avLst/>
          </a:prstGeom>
          <a:noFill/>
          <a:ln>
            <a:noFill/>
          </a:ln>
        </p:spPr>
      </p:pic>
      <p:sp>
        <p:nvSpPr>
          <p:cNvPr id="1635" name="Shape 1635"/>
          <p:cNvSpPr/>
          <p:nvPr/>
        </p:nvSpPr>
        <p:spPr>
          <a:xfrm rot="5400000">
            <a:off x="3318760" y="5113116"/>
            <a:ext cx="184718" cy="107752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Shape 1636"/>
          <p:cNvSpPr/>
          <p:nvPr/>
        </p:nvSpPr>
        <p:spPr>
          <a:xfrm rot="-5400000">
            <a:off x="440680" y="5115973"/>
            <a:ext cx="184718" cy="107752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7" name="Shape 1637"/>
          <p:cNvGrpSpPr/>
          <p:nvPr/>
        </p:nvGrpSpPr>
        <p:grpSpPr>
          <a:xfrm>
            <a:off x="1083807" y="5068140"/>
            <a:ext cx="714639" cy="213007"/>
            <a:chOff x="4867010" y="4034828"/>
            <a:chExt cx="714639" cy="213007"/>
          </a:xfrm>
        </p:grpSpPr>
        <p:pic>
          <p:nvPicPr>
            <p:cNvPr id="1638" name="Shape 163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966473" y="4068526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9" name="Shape 1639"/>
            <p:cNvSpPr txBox="1"/>
            <p:nvPr/>
          </p:nvSpPr>
          <p:spPr>
            <a:xfrm>
              <a:off x="4867010" y="4034828"/>
              <a:ext cx="71463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10:00:00</a:t>
              </a:r>
            </a:p>
          </p:txBody>
        </p:sp>
      </p:grpSp>
      <p:grpSp>
        <p:nvGrpSpPr>
          <p:cNvPr id="1640" name="Shape 1640"/>
          <p:cNvGrpSpPr/>
          <p:nvPr/>
        </p:nvGrpSpPr>
        <p:grpSpPr>
          <a:xfrm>
            <a:off x="4409023" y="1878363"/>
            <a:ext cx="3104519" cy="573359"/>
            <a:chOff x="4373164" y="1607184"/>
            <a:chExt cx="3104519" cy="573359"/>
          </a:xfrm>
        </p:grpSpPr>
        <p:sp>
          <p:nvSpPr>
            <p:cNvPr id="1641" name="Shape 1641"/>
            <p:cNvSpPr/>
            <p:nvPr/>
          </p:nvSpPr>
          <p:spPr>
            <a:xfrm>
              <a:off x="4373164" y="1607184"/>
              <a:ext cx="3104519" cy="573359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4487464" y="1652851"/>
              <a:ext cx="2875919" cy="466447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3" name="Shape 16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15821" y="1676500"/>
              <a:ext cx="425500" cy="42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4" name="Shape 16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62669" y="1729684"/>
              <a:ext cx="307678" cy="316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5" name="Shape 16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72657" y="1676500"/>
              <a:ext cx="425500" cy="42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6" name="Shape 16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29494" y="1676500"/>
              <a:ext cx="425500" cy="42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7" name="Shape 164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286332" y="1676500"/>
              <a:ext cx="425500" cy="42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8" name="Shape 164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843168" y="1676500"/>
              <a:ext cx="425500" cy="42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9" name="Shape 164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23089" y="1744216"/>
              <a:ext cx="281709" cy="2817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0" name="Shape 165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774307" y="1729684"/>
              <a:ext cx="315836" cy="31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1" name="Shape 165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376042" y="1729684"/>
              <a:ext cx="310364" cy="3103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2" name="Shape 165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899086" y="1755561"/>
              <a:ext cx="284488" cy="2844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53" name="Shape 1653"/>
            <p:cNvGrpSpPr/>
            <p:nvPr/>
          </p:nvGrpSpPr>
          <p:grpSpPr>
            <a:xfrm>
              <a:off x="5594509" y="1791178"/>
              <a:ext cx="714639" cy="213007"/>
              <a:chOff x="4867010" y="4036192"/>
              <a:chExt cx="714639" cy="213007"/>
            </a:xfrm>
          </p:grpSpPr>
          <p:pic>
            <p:nvPicPr>
              <p:cNvPr id="1654" name="Shape 1654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966473" y="4068526"/>
                <a:ext cx="510487" cy="1763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55" name="Shape 1655"/>
              <p:cNvSpPr txBox="1"/>
              <p:nvPr/>
            </p:nvSpPr>
            <p:spPr>
              <a:xfrm>
                <a:off x="4867010" y="4036192"/>
                <a:ext cx="714639" cy="2130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10:00:00</a:t>
                </a:r>
              </a:p>
            </p:txBody>
          </p:sp>
        </p:grpSp>
        <p:pic>
          <p:nvPicPr>
            <p:cNvPr id="1656" name="Shape 165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969822" y="1814448"/>
              <a:ext cx="172191" cy="215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7" name="Shape 165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412985" y="1814448"/>
              <a:ext cx="172191" cy="215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8" name="Shape 1658"/>
            <p:cNvSpPr/>
            <p:nvPr/>
          </p:nvSpPr>
          <p:spPr>
            <a:xfrm rot="5400000">
              <a:off x="7272195" y="1833879"/>
              <a:ext cx="184718" cy="107752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Shape 1659"/>
            <p:cNvSpPr/>
            <p:nvPr/>
          </p:nvSpPr>
          <p:spPr>
            <a:xfrm rot="-5400000">
              <a:off x="4394115" y="1836736"/>
              <a:ext cx="184718" cy="107752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0" name="Shape 1660"/>
            <p:cNvGrpSpPr/>
            <p:nvPr/>
          </p:nvGrpSpPr>
          <p:grpSpPr>
            <a:xfrm>
              <a:off x="5037242" y="1788903"/>
              <a:ext cx="714639" cy="213007"/>
              <a:chOff x="4867010" y="4034828"/>
              <a:chExt cx="714639" cy="213007"/>
            </a:xfrm>
          </p:grpSpPr>
          <p:pic>
            <p:nvPicPr>
              <p:cNvPr id="1661" name="Shape 166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4966473" y="4068526"/>
                <a:ext cx="510487" cy="1763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62" name="Shape 1662"/>
              <p:cNvSpPr txBox="1"/>
              <p:nvPr/>
            </p:nvSpPr>
            <p:spPr>
              <a:xfrm>
                <a:off x="4867010" y="4034828"/>
                <a:ext cx="714639" cy="2130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10:00:00</a:t>
                </a:r>
              </a:p>
            </p:txBody>
          </p:sp>
        </p:grpSp>
      </p:grpSp>
      <p:sp>
        <p:nvSpPr>
          <p:cNvPr id="1663" name="Shape 1663"/>
          <p:cNvSpPr/>
          <p:nvPr/>
        </p:nvSpPr>
        <p:spPr>
          <a:xfrm>
            <a:off x="7290414" y="1992193"/>
            <a:ext cx="203588" cy="306079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Shape 1664"/>
          <p:cNvSpPr txBox="1"/>
          <p:nvPr/>
        </p:nvSpPr>
        <p:spPr>
          <a:xfrm>
            <a:off x="8205167" y="1331532"/>
            <a:ext cx="3341372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좌,우 스크롤 가능함을 알려주는 화살표입니다.</a:t>
            </a:r>
          </a:p>
        </p:txBody>
      </p:sp>
      <p:cxnSp>
        <p:nvCxnSpPr>
          <p:cNvPr id="1665" name="Shape 1665"/>
          <p:cNvCxnSpPr>
            <a:stCxn id="1663" idx="3"/>
            <a:endCxn id="1664" idx="1"/>
          </p:cNvCxnSpPr>
          <p:nvPr/>
        </p:nvCxnSpPr>
        <p:spPr>
          <a:xfrm flipH="1" rot="10800000">
            <a:off x="7494002" y="1504733"/>
            <a:ext cx="711300" cy="6405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66" name="Shape 1666"/>
          <p:cNvSpPr txBox="1"/>
          <p:nvPr/>
        </p:nvSpPr>
        <p:spPr>
          <a:xfrm>
            <a:off x="6759531" y="2763871"/>
            <a:ext cx="5265207" cy="600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불가능 상태의 영주 스킬입니다.</a:t>
            </a:r>
            <a:b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아직 유저가 획득하지 못한 상태입니다.</a:t>
            </a:r>
          </a:p>
        </p:txBody>
      </p:sp>
      <p:sp>
        <p:nvSpPr>
          <p:cNvPr id="1667" name="Shape 1667"/>
          <p:cNvSpPr/>
          <p:nvPr/>
        </p:nvSpPr>
        <p:spPr>
          <a:xfrm>
            <a:off x="6322671" y="1947983"/>
            <a:ext cx="416052" cy="433529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8" name="Shape 1668"/>
          <p:cNvCxnSpPr>
            <a:stCxn id="1667" idx="2"/>
            <a:endCxn id="1666" idx="1"/>
          </p:cNvCxnSpPr>
          <p:nvPr/>
        </p:nvCxnSpPr>
        <p:spPr>
          <a:xfrm flipH="1" rot="-5400000">
            <a:off x="6303898" y="2608313"/>
            <a:ext cx="682500" cy="228900"/>
          </a:xfrm>
          <a:prstGeom prst="bentConnector2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69" name="Shape 1669"/>
          <p:cNvSpPr txBox="1"/>
          <p:nvPr/>
        </p:nvSpPr>
        <p:spPr>
          <a:xfrm>
            <a:off x="6103553" y="3538548"/>
            <a:ext cx="6313485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쿨타임 ( 붉은색 ), 효과 유지 시간 ( 푸른색 )이 적용 중인 영주 스킬입니다.</a:t>
            </a:r>
          </a:p>
        </p:txBody>
      </p:sp>
      <p:sp>
        <p:nvSpPr>
          <p:cNvPr id="1670" name="Shape 1670"/>
          <p:cNvSpPr/>
          <p:nvPr/>
        </p:nvSpPr>
        <p:spPr>
          <a:xfrm>
            <a:off x="5150880" y="1946000"/>
            <a:ext cx="1100329" cy="433529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1" name="Shape 1671"/>
          <p:cNvCxnSpPr>
            <a:stCxn id="1670" idx="2"/>
            <a:endCxn id="1669" idx="1"/>
          </p:cNvCxnSpPr>
          <p:nvPr/>
        </p:nvCxnSpPr>
        <p:spPr>
          <a:xfrm flipH="1" rot="-5400000">
            <a:off x="5236345" y="2844229"/>
            <a:ext cx="1332000" cy="402600"/>
          </a:xfrm>
          <a:prstGeom prst="bentConnector2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72" name="Shape 1672"/>
          <p:cNvSpPr txBox="1"/>
          <p:nvPr/>
        </p:nvSpPr>
        <p:spPr>
          <a:xfrm>
            <a:off x="5258948" y="4330310"/>
            <a:ext cx="35872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가능한 상태의 영주 스킬입니다.</a:t>
            </a:r>
          </a:p>
        </p:txBody>
      </p:sp>
      <p:cxnSp>
        <p:nvCxnSpPr>
          <p:cNvPr id="1673" name="Shape 1673"/>
          <p:cNvCxnSpPr>
            <a:stCxn id="1643" idx="2"/>
            <a:endCxn id="1672" idx="1"/>
          </p:cNvCxnSpPr>
          <p:nvPr/>
        </p:nvCxnSpPr>
        <p:spPr>
          <a:xfrm flipH="1" rot="-5400000">
            <a:off x="4004780" y="3232829"/>
            <a:ext cx="2113799" cy="394500"/>
          </a:xfrm>
          <a:prstGeom prst="bentConnector2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74" name="Shape 1674"/>
          <p:cNvSpPr/>
          <p:nvPr/>
        </p:nvSpPr>
        <p:spPr>
          <a:xfrm>
            <a:off x="4626642" y="1939281"/>
            <a:ext cx="467575" cy="433529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Shape 1675"/>
          <p:cNvSpPr txBox="1"/>
          <p:nvPr/>
        </p:nvSpPr>
        <p:spPr>
          <a:xfrm>
            <a:off x="8205167" y="1663494"/>
            <a:ext cx="3819570" cy="788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좌, 우측으로 스크롤하여 확인할 수 있는 영주 스킬이 있을 때 표시되며, 확인할 영주 스킬이 없다면 해당 방향 화살표는 표시되지 않습니다.</a:t>
            </a:r>
          </a:p>
        </p:txBody>
      </p:sp>
      <p:sp>
        <p:nvSpPr>
          <p:cNvPr id="1676" name="Shape 1676"/>
          <p:cNvSpPr txBox="1"/>
          <p:nvPr/>
        </p:nvSpPr>
        <p:spPr>
          <a:xfrm>
            <a:off x="6096930" y="3868792"/>
            <a:ext cx="4277663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유지 시간이 모두 지나면, 쿨타임이 표시됩니다.</a:t>
            </a:r>
          </a:p>
        </p:txBody>
      </p:sp>
      <p:pic>
        <p:nvPicPr>
          <p:cNvPr id="1677" name="Shape 167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55394" y="4973062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8" name="Shape 167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311312" y="5052123"/>
            <a:ext cx="284488" cy="28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9" name="Shape 167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382048" y="5111010"/>
            <a:ext cx="172191" cy="21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Shape 16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43053" y="4976444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1" name="Shape 168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32764" y="5029628"/>
            <a:ext cx="310364" cy="31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2" name="Shape 168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69707" y="5114392"/>
            <a:ext cx="172191" cy="2152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3" name="Shape 1683"/>
          <p:cNvGrpSpPr/>
          <p:nvPr/>
        </p:nvGrpSpPr>
        <p:grpSpPr>
          <a:xfrm>
            <a:off x="4110824" y="5097839"/>
            <a:ext cx="714639" cy="213007"/>
            <a:chOff x="4867010" y="4034828"/>
            <a:chExt cx="714639" cy="213007"/>
          </a:xfrm>
        </p:grpSpPr>
        <p:pic>
          <p:nvPicPr>
            <p:cNvPr id="1684" name="Shape 168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966473" y="4068526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5" name="Shape 1685"/>
            <p:cNvSpPr txBox="1"/>
            <p:nvPr/>
          </p:nvSpPr>
          <p:spPr>
            <a:xfrm>
              <a:off x="4867010" y="4034828"/>
              <a:ext cx="71463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10:00:00</a:t>
              </a:r>
            </a:p>
          </p:txBody>
        </p:sp>
      </p:grpSp>
      <p:grpSp>
        <p:nvGrpSpPr>
          <p:cNvPr id="1686" name="Shape 1686"/>
          <p:cNvGrpSpPr/>
          <p:nvPr/>
        </p:nvGrpSpPr>
        <p:grpSpPr>
          <a:xfrm>
            <a:off x="4707543" y="5083894"/>
            <a:ext cx="714639" cy="213007"/>
            <a:chOff x="4867010" y="4036192"/>
            <a:chExt cx="714639" cy="213007"/>
          </a:xfrm>
        </p:grpSpPr>
        <p:pic>
          <p:nvPicPr>
            <p:cNvPr id="1687" name="Shape 168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966473" y="4068526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8" name="Shape 1688"/>
            <p:cNvSpPr txBox="1"/>
            <p:nvPr/>
          </p:nvSpPr>
          <p:spPr>
            <a:xfrm>
              <a:off x="4867010" y="4036192"/>
              <a:ext cx="71463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10:00:00</a:t>
              </a:r>
            </a:p>
          </p:txBody>
        </p:sp>
      </p:grpSp>
      <p:sp>
        <p:nvSpPr>
          <p:cNvPr id="1689" name="Shape 1689"/>
          <p:cNvSpPr/>
          <p:nvPr/>
        </p:nvSpPr>
        <p:spPr>
          <a:xfrm>
            <a:off x="4172819" y="4945178"/>
            <a:ext cx="1144675" cy="453383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0" name="Shape 1690"/>
          <p:cNvSpPr txBox="1"/>
          <p:nvPr/>
        </p:nvSpPr>
        <p:spPr>
          <a:xfrm>
            <a:off x="5629708" y="4840532"/>
            <a:ext cx="5265207" cy="600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쿨타임, 유지시간이 진행 중인 스킬이 있을 때</a:t>
            </a:r>
            <a:b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초기화를 한 경우의 스킬 아이콘입니다.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Shape 1695"/>
          <p:cNvSpPr/>
          <p:nvPr/>
        </p:nvSpPr>
        <p:spPr>
          <a:xfrm>
            <a:off x="7800477" y="4115278"/>
            <a:ext cx="3104519" cy="22171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Shape 1696"/>
          <p:cNvSpPr txBox="1"/>
          <p:nvPr/>
        </p:nvSpPr>
        <p:spPr>
          <a:xfrm>
            <a:off x="8549104" y="4113008"/>
            <a:ext cx="159121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귀환의 기적</a:t>
            </a:r>
          </a:p>
        </p:txBody>
      </p:sp>
      <p:cxnSp>
        <p:nvCxnSpPr>
          <p:cNvPr id="1697" name="Shape 1697"/>
          <p:cNvCxnSpPr/>
          <p:nvPr/>
        </p:nvCxnSpPr>
        <p:spPr>
          <a:xfrm>
            <a:off x="7952836" y="4415387"/>
            <a:ext cx="282303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698" name="Shape 16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6435" y="5850353"/>
            <a:ext cx="852081" cy="350308"/>
          </a:xfrm>
          <a:prstGeom prst="rect">
            <a:avLst/>
          </a:prstGeom>
          <a:noFill/>
          <a:ln>
            <a:noFill/>
          </a:ln>
        </p:spPr>
      </p:pic>
      <p:sp>
        <p:nvSpPr>
          <p:cNvPr id="1699" name="Shape 1699"/>
          <p:cNvSpPr txBox="1"/>
          <p:nvPr/>
        </p:nvSpPr>
        <p:spPr>
          <a:xfrm>
            <a:off x="8966622" y="5853857"/>
            <a:ext cx="768052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바로 가기</a:t>
            </a:r>
          </a:p>
        </p:txBody>
      </p:sp>
      <p:grpSp>
        <p:nvGrpSpPr>
          <p:cNvPr id="1700" name="Shape 1700"/>
          <p:cNvGrpSpPr/>
          <p:nvPr/>
        </p:nvGrpSpPr>
        <p:grpSpPr>
          <a:xfrm>
            <a:off x="7949008" y="4480222"/>
            <a:ext cx="789979" cy="789979"/>
            <a:chOff x="5488319" y="5283973"/>
            <a:chExt cx="1011092" cy="1011092"/>
          </a:xfrm>
        </p:grpSpPr>
        <p:pic>
          <p:nvPicPr>
            <p:cNvPr id="1701" name="Shape 170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88319" y="5283973"/>
              <a:ext cx="1011092" cy="10110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2" name="Shape 170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544237" y="5363033"/>
              <a:ext cx="676013" cy="67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3" name="Shape 170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89280" y="5533787"/>
              <a:ext cx="409170" cy="5114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4" name="Shape 1704"/>
          <p:cNvSpPr txBox="1"/>
          <p:nvPr/>
        </p:nvSpPr>
        <p:spPr>
          <a:xfrm>
            <a:off x="272705" y="12331"/>
            <a:ext cx="7616234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구성 – 스킬 슬롯 ( 사용 불가능한 영주 스킬 상세 정보 )</a:t>
            </a:r>
          </a:p>
        </p:txBody>
      </p:sp>
      <p:cxnSp>
        <p:nvCxnSpPr>
          <p:cNvPr id="1705" name="Shape 1705"/>
          <p:cNvCxnSpPr/>
          <p:nvPr/>
        </p:nvCxnSpPr>
        <p:spPr>
          <a:xfrm>
            <a:off x="272706" y="506027"/>
            <a:ext cx="723971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706" name="Shape 170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2707" y="594800"/>
            <a:ext cx="3392781" cy="5997146"/>
          </a:xfrm>
          <a:prstGeom prst="rect">
            <a:avLst/>
          </a:prstGeom>
          <a:noFill/>
          <a:ln>
            <a:noFill/>
          </a:ln>
        </p:spPr>
      </p:pic>
      <p:sp>
        <p:nvSpPr>
          <p:cNvPr id="1707" name="Shape 1707"/>
          <p:cNvSpPr txBox="1"/>
          <p:nvPr/>
        </p:nvSpPr>
        <p:spPr>
          <a:xfrm>
            <a:off x="4028537" y="714610"/>
            <a:ext cx="81634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퀵슬롯 팝업에서 영주 스킬을 선택하면, 영주 스킬 상태에 따라 서로 다른 상세 정보 </a:t>
            </a:r>
            <a:b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팝업이 호출됩니다.</a:t>
            </a:r>
          </a:p>
        </p:txBody>
      </p:sp>
      <p:sp>
        <p:nvSpPr>
          <p:cNvPr id="1708" name="Shape 1708"/>
          <p:cNvSpPr/>
          <p:nvPr/>
        </p:nvSpPr>
        <p:spPr>
          <a:xfrm>
            <a:off x="275864" y="590637"/>
            <a:ext cx="3398568" cy="6001308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Shape 1709"/>
          <p:cNvSpPr/>
          <p:nvPr/>
        </p:nvSpPr>
        <p:spPr>
          <a:xfrm>
            <a:off x="419729" y="4857414"/>
            <a:ext cx="3104519" cy="6194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Shape 1710"/>
          <p:cNvSpPr/>
          <p:nvPr/>
        </p:nvSpPr>
        <p:spPr>
          <a:xfrm>
            <a:off x="534029" y="4932089"/>
            <a:ext cx="2875919" cy="46644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1" name="Shape 17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2385" y="4955737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2" name="Shape 17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9235" y="5008921"/>
            <a:ext cx="307678" cy="316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3" name="Shape 17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19223" y="4955737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4" name="Shape 17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76059" y="4955737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5" name="Shape 17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32897" y="4955737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6" name="Shape 17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9733" y="4955737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7" name="Shape 17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69654" y="5023453"/>
            <a:ext cx="281709" cy="28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8" name="Shape 17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820873" y="5008921"/>
            <a:ext cx="315836" cy="31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Shape 171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422607" y="5008921"/>
            <a:ext cx="310364" cy="31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Shape 17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5651" y="5034798"/>
            <a:ext cx="284488" cy="2844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1" name="Shape 1721"/>
          <p:cNvGrpSpPr/>
          <p:nvPr/>
        </p:nvGrpSpPr>
        <p:grpSpPr>
          <a:xfrm>
            <a:off x="1641074" y="5070416"/>
            <a:ext cx="714639" cy="213007"/>
            <a:chOff x="4867010" y="4036192"/>
            <a:chExt cx="714639" cy="213007"/>
          </a:xfrm>
        </p:grpSpPr>
        <p:pic>
          <p:nvPicPr>
            <p:cNvPr id="1722" name="Shape 172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966473" y="4068526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3" name="Shape 1723"/>
            <p:cNvSpPr txBox="1"/>
            <p:nvPr/>
          </p:nvSpPr>
          <p:spPr>
            <a:xfrm>
              <a:off x="4867010" y="4036192"/>
              <a:ext cx="71463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10:00:00</a:t>
              </a:r>
            </a:p>
          </p:txBody>
        </p:sp>
      </p:grpSp>
      <p:pic>
        <p:nvPicPr>
          <p:cNvPr id="1724" name="Shape 17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6388" y="5093685"/>
            <a:ext cx="172191" cy="21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5" name="Shape 17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9550" y="5093685"/>
            <a:ext cx="172191" cy="215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Shape 1726"/>
          <p:cNvSpPr/>
          <p:nvPr/>
        </p:nvSpPr>
        <p:spPr>
          <a:xfrm rot="5400000">
            <a:off x="3318760" y="5113116"/>
            <a:ext cx="184718" cy="107752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Shape 1727"/>
          <p:cNvSpPr/>
          <p:nvPr/>
        </p:nvSpPr>
        <p:spPr>
          <a:xfrm rot="-5400000">
            <a:off x="440680" y="5115973"/>
            <a:ext cx="184718" cy="107752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8" name="Shape 1728"/>
          <p:cNvGrpSpPr/>
          <p:nvPr/>
        </p:nvGrpSpPr>
        <p:grpSpPr>
          <a:xfrm>
            <a:off x="1083807" y="5068140"/>
            <a:ext cx="714639" cy="213007"/>
            <a:chOff x="4867010" y="4034828"/>
            <a:chExt cx="714639" cy="213007"/>
          </a:xfrm>
        </p:grpSpPr>
        <p:pic>
          <p:nvPicPr>
            <p:cNvPr id="1729" name="Shape 172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966473" y="4068526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0" name="Shape 1730"/>
            <p:cNvSpPr txBox="1"/>
            <p:nvPr/>
          </p:nvSpPr>
          <p:spPr>
            <a:xfrm>
              <a:off x="4867010" y="4034828"/>
              <a:ext cx="71463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10:00:00</a:t>
              </a:r>
            </a:p>
          </p:txBody>
        </p:sp>
      </p:grpSp>
      <p:sp>
        <p:nvSpPr>
          <p:cNvPr id="1731" name="Shape 1731"/>
          <p:cNvSpPr/>
          <p:nvPr/>
        </p:nvSpPr>
        <p:spPr>
          <a:xfrm>
            <a:off x="434556" y="2340105"/>
            <a:ext cx="3104519" cy="22171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Shape 1732"/>
          <p:cNvSpPr txBox="1"/>
          <p:nvPr/>
        </p:nvSpPr>
        <p:spPr>
          <a:xfrm>
            <a:off x="1183184" y="2337834"/>
            <a:ext cx="159121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귀환의 기적</a:t>
            </a:r>
          </a:p>
        </p:txBody>
      </p:sp>
      <p:sp>
        <p:nvSpPr>
          <p:cNvPr id="1733" name="Shape 1733"/>
          <p:cNvSpPr txBox="1"/>
          <p:nvPr/>
        </p:nvSpPr>
        <p:spPr>
          <a:xfrm>
            <a:off x="1329804" y="2685916"/>
            <a:ext cx="2603877" cy="877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외부 출정부대가 3초이내에 </a:t>
            </a:r>
            <a:b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도시로 회군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황성을 목표로 하는 행군, 집결 행군은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적용되지 않습니다. )</a:t>
            </a:r>
          </a:p>
        </p:txBody>
      </p:sp>
      <p:cxnSp>
        <p:nvCxnSpPr>
          <p:cNvPr id="1734" name="Shape 1734"/>
          <p:cNvCxnSpPr/>
          <p:nvPr/>
        </p:nvCxnSpPr>
        <p:spPr>
          <a:xfrm>
            <a:off x="586916" y="2640214"/>
            <a:ext cx="282303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35" name="Shape 1735"/>
          <p:cNvSpPr txBox="1"/>
          <p:nvPr/>
        </p:nvSpPr>
        <p:spPr>
          <a:xfrm>
            <a:off x="957245" y="3632857"/>
            <a:ext cx="205914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아직 이 스킬을 학습하지 않았습니다.</a:t>
            </a:r>
          </a:p>
        </p:txBody>
      </p:sp>
      <p:pic>
        <p:nvPicPr>
          <p:cNvPr id="1736" name="Shape 17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0516" y="4075178"/>
            <a:ext cx="852081" cy="350308"/>
          </a:xfrm>
          <a:prstGeom prst="rect">
            <a:avLst/>
          </a:prstGeom>
          <a:noFill/>
          <a:ln>
            <a:noFill/>
          </a:ln>
        </p:spPr>
      </p:pic>
      <p:sp>
        <p:nvSpPr>
          <p:cNvPr id="1737" name="Shape 1737"/>
          <p:cNvSpPr txBox="1"/>
          <p:nvPr/>
        </p:nvSpPr>
        <p:spPr>
          <a:xfrm>
            <a:off x="1600703" y="4078683"/>
            <a:ext cx="768052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바로 가기</a:t>
            </a:r>
          </a:p>
        </p:txBody>
      </p:sp>
      <p:sp>
        <p:nvSpPr>
          <p:cNvPr id="1738" name="Shape 1738"/>
          <p:cNvSpPr txBox="1"/>
          <p:nvPr/>
        </p:nvSpPr>
        <p:spPr>
          <a:xfrm>
            <a:off x="4028537" y="1415005"/>
            <a:ext cx="8163461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바로가기 버튼을 누르면, 해당 영주 스킬의 카테고리 화면으로 진입합니다.</a:t>
            </a:r>
          </a:p>
        </p:txBody>
      </p:sp>
      <p:grpSp>
        <p:nvGrpSpPr>
          <p:cNvPr id="1739" name="Shape 1739"/>
          <p:cNvGrpSpPr/>
          <p:nvPr/>
        </p:nvGrpSpPr>
        <p:grpSpPr>
          <a:xfrm>
            <a:off x="583088" y="2705048"/>
            <a:ext cx="789979" cy="789979"/>
            <a:chOff x="5488319" y="5283973"/>
            <a:chExt cx="1011092" cy="1011092"/>
          </a:xfrm>
        </p:grpSpPr>
        <p:pic>
          <p:nvPicPr>
            <p:cNvPr id="1740" name="Shape 17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88319" y="5283973"/>
              <a:ext cx="1011092" cy="10110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1" name="Shape 17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544237" y="5363033"/>
              <a:ext cx="676013" cy="67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2" name="Shape 17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89280" y="5533787"/>
              <a:ext cx="409170" cy="5114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3" name="Shape 1743"/>
          <p:cNvSpPr/>
          <p:nvPr/>
        </p:nvSpPr>
        <p:spPr>
          <a:xfrm>
            <a:off x="4261166" y="4115278"/>
            <a:ext cx="3104519" cy="22171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Shape 1744"/>
          <p:cNvSpPr txBox="1"/>
          <p:nvPr/>
        </p:nvSpPr>
        <p:spPr>
          <a:xfrm>
            <a:off x="5009794" y="4113008"/>
            <a:ext cx="159121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귀환의 기적</a:t>
            </a:r>
          </a:p>
        </p:txBody>
      </p:sp>
      <p:sp>
        <p:nvSpPr>
          <p:cNvPr id="1745" name="Shape 1745"/>
          <p:cNvSpPr txBox="1"/>
          <p:nvPr/>
        </p:nvSpPr>
        <p:spPr>
          <a:xfrm>
            <a:off x="5156412" y="4461091"/>
            <a:ext cx="2603877" cy="877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외부 출정부대가 3초이내에 </a:t>
            </a:r>
            <a:b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도시로 회군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황성을 목표로 하는 행군, 집결 행군은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적용되지 않습니다. )</a:t>
            </a:r>
          </a:p>
        </p:txBody>
      </p:sp>
      <p:cxnSp>
        <p:nvCxnSpPr>
          <p:cNvPr id="1746" name="Shape 1746"/>
          <p:cNvCxnSpPr/>
          <p:nvPr/>
        </p:nvCxnSpPr>
        <p:spPr>
          <a:xfrm>
            <a:off x="4413526" y="4415387"/>
            <a:ext cx="282303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747" name="Shape 17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7125" y="5850353"/>
            <a:ext cx="852081" cy="350308"/>
          </a:xfrm>
          <a:prstGeom prst="rect">
            <a:avLst/>
          </a:prstGeom>
          <a:noFill/>
          <a:ln>
            <a:noFill/>
          </a:ln>
        </p:spPr>
      </p:pic>
      <p:sp>
        <p:nvSpPr>
          <p:cNvPr id="1748" name="Shape 1748"/>
          <p:cNvSpPr txBox="1"/>
          <p:nvPr/>
        </p:nvSpPr>
        <p:spPr>
          <a:xfrm>
            <a:off x="5427312" y="5853857"/>
            <a:ext cx="768052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바로 가기</a:t>
            </a:r>
          </a:p>
        </p:txBody>
      </p:sp>
      <p:grpSp>
        <p:nvGrpSpPr>
          <p:cNvPr id="1749" name="Shape 1749"/>
          <p:cNvGrpSpPr/>
          <p:nvPr/>
        </p:nvGrpSpPr>
        <p:grpSpPr>
          <a:xfrm>
            <a:off x="4409697" y="4480222"/>
            <a:ext cx="789979" cy="789979"/>
            <a:chOff x="5488319" y="5283973"/>
            <a:chExt cx="1011092" cy="1011092"/>
          </a:xfrm>
        </p:grpSpPr>
        <p:pic>
          <p:nvPicPr>
            <p:cNvPr id="1750" name="Shape 17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88319" y="5283973"/>
              <a:ext cx="1011092" cy="10110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1" name="Shape 17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544237" y="5363033"/>
              <a:ext cx="676013" cy="67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2" name="Shape 17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89280" y="5533787"/>
              <a:ext cx="409170" cy="5114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3" name="Shape 1753"/>
          <p:cNvSpPr txBox="1"/>
          <p:nvPr/>
        </p:nvSpPr>
        <p:spPr>
          <a:xfrm>
            <a:off x="4803907" y="5483260"/>
            <a:ext cx="205914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재사용 대기 시간 :  05:59:59</a:t>
            </a:r>
          </a:p>
        </p:txBody>
      </p:sp>
      <p:sp>
        <p:nvSpPr>
          <p:cNvPr id="1754" name="Shape 1754"/>
          <p:cNvSpPr txBox="1"/>
          <p:nvPr/>
        </p:nvSpPr>
        <p:spPr>
          <a:xfrm>
            <a:off x="8352496" y="5478635"/>
            <a:ext cx="205914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유지 시간 :  01:59:59</a:t>
            </a:r>
          </a:p>
        </p:txBody>
      </p:sp>
      <p:sp>
        <p:nvSpPr>
          <p:cNvPr id="1755" name="Shape 1755"/>
          <p:cNvSpPr txBox="1"/>
          <p:nvPr/>
        </p:nvSpPr>
        <p:spPr>
          <a:xfrm>
            <a:off x="8693070" y="4424353"/>
            <a:ext cx="2603877" cy="877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외부 출정부대가 3초이내에 </a:t>
            </a:r>
            <a:b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도시로 회군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황성을 목표로 하는 행군, 집결 행군은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적용되지 않습니다. )</a:t>
            </a:r>
          </a:p>
        </p:txBody>
      </p:sp>
      <p:sp>
        <p:nvSpPr>
          <p:cNvPr id="1756" name="Shape 1756"/>
          <p:cNvSpPr txBox="1"/>
          <p:nvPr/>
        </p:nvSpPr>
        <p:spPr>
          <a:xfrm>
            <a:off x="3933680" y="3562005"/>
            <a:ext cx="8163461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스킬이 쿨타임, 유지 시간 중일 때 스킬 초기화를 진행한 경우의 팝업입니다.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Shape 1761"/>
          <p:cNvSpPr txBox="1"/>
          <p:nvPr/>
        </p:nvSpPr>
        <p:spPr>
          <a:xfrm>
            <a:off x="272706" y="12331"/>
            <a:ext cx="7239717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구성 – 스킬 슬롯 ( 사용 가능한 영주 스킬 상세 정보 )</a:t>
            </a:r>
          </a:p>
        </p:txBody>
      </p:sp>
      <p:cxnSp>
        <p:nvCxnSpPr>
          <p:cNvPr id="1762" name="Shape 1762"/>
          <p:cNvCxnSpPr/>
          <p:nvPr/>
        </p:nvCxnSpPr>
        <p:spPr>
          <a:xfrm>
            <a:off x="272706" y="506027"/>
            <a:ext cx="723971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763" name="Shape 17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7" y="594800"/>
            <a:ext cx="3392781" cy="5997146"/>
          </a:xfrm>
          <a:prstGeom prst="rect">
            <a:avLst/>
          </a:prstGeom>
          <a:noFill/>
          <a:ln>
            <a:noFill/>
          </a:ln>
        </p:spPr>
      </p:pic>
      <p:sp>
        <p:nvSpPr>
          <p:cNvPr id="1764" name="Shape 1764"/>
          <p:cNvSpPr txBox="1"/>
          <p:nvPr/>
        </p:nvSpPr>
        <p:spPr>
          <a:xfrm>
            <a:off x="4028537" y="714610"/>
            <a:ext cx="8163461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쿨타임이 진행 중인 스킬을 터치했을 때</a:t>
            </a:r>
          </a:p>
        </p:txBody>
      </p:sp>
      <p:sp>
        <p:nvSpPr>
          <p:cNvPr id="1765" name="Shape 1765"/>
          <p:cNvSpPr/>
          <p:nvPr/>
        </p:nvSpPr>
        <p:spPr>
          <a:xfrm>
            <a:off x="275864" y="590637"/>
            <a:ext cx="3398568" cy="6001308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Shape 1766"/>
          <p:cNvSpPr/>
          <p:nvPr/>
        </p:nvSpPr>
        <p:spPr>
          <a:xfrm>
            <a:off x="419729" y="4836919"/>
            <a:ext cx="3104519" cy="63995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Shape 1767"/>
          <p:cNvSpPr/>
          <p:nvPr/>
        </p:nvSpPr>
        <p:spPr>
          <a:xfrm>
            <a:off x="534029" y="4932089"/>
            <a:ext cx="2875919" cy="46644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8" name="Shape 17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385" y="4955737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9" name="Shape 17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235" y="5008921"/>
            <a:ext cx="307678" cy="316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0" name="Shape 17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23" y="4955737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Shape 17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6059" y="4955737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2" name="Shape 17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2897" y="4955737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3" name="Shape 17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89733" y="4955737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4" name="Shape 177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654" y="5023453"/>
            <a:ext cx="281709" cy="28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Shape 177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20873" y="5008921"/>
            <a:ext cx="315836" cy="31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6" name="Shape 177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22607" y="5008921"/>
            <a:ext cx="310364" cy="31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7" name="Shape 177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45651" y="5034798"/>
            <a:ext cx="284488" cy="2844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8" name="Shape 1778"/>
          <p:cNvGrpSpPr/>
          <p:nvPr/>
        </p:nvGrpSpPr>
        <p:grpSpPr>
          <a:xfrm>
            <a:off x="1641074" y="5070416"/>
            <a:ext cx="714639" cy="213007"/>
            <a:chOff x="4867010" y="4036192"/>
            <a:chExt cx="714639" cy="213007"/>
          </a:xfrm>
        </p:grpSpPr>
        <p:pic>
          <p:nvPicPr>
            <p:cNvPr id="1779" name="Shape 177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966473" y="4068526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0" name="Shape 1780"/>
            <p:cNvSpPr txBox="1"/>
            <p:nvPr/>
          </p:nvSpPr>
          <p:spPr>
            <a:xfrm>
              <a:off x="4867010" y="4036192"/>
              <a:ext cx="71463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10:00:00</a:t>
              </a:r>
            </a:p>
          </p:txBody>
        </p:sp>
      </p:grpSp>
      <p:pic>
        <p:nvPicPr>
          <p:cNvPr id="1781" name="Shape 178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016388" y="5093685"/>
            <a:ext cx="172191" cy="21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2" name="Shape 178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459550" y="5093685"/>
            <a:ext cx="172191" cy="215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83" name="Shape 1783"/>
          <p:cNvSpPr/>
          <p:nvPr/>
        </p:nvSpPr>
        <p:spPr>
          <a:xfrm rot="5400000">
            <a:off x="3318760" y="5113116"/>
            <a:ext cx="184718" cy="107752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4" name="Shape 1784"/>
          <p:cNvSpPr/>
          <p:nvPr/>
        </p:nvSpPr>
        <p:spPr>
          <a:xfrm rot="-5400000">
            <a:off x="440680" y="5115973"/>
            <a:ext cx="184718" cy="107752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5" name="Shape 1785"/>
          <p:cNvGrpSpPr/>
          <p:nvPr/>
        </p:nvGrpSpPr>
        <p:grpSpPr>
          <a:xfrm>
            <a:off x="1083807" y="5068140"/>
            <a:ext cx="714639" cy="213007"/>
            <a:chOff x="4867010" y="4034828"/>
            <a:chExt cx="714639" cy="213007"/>
          </a:xfrm>
        </p:grpSpPr>
        <p:pic>
          <p:nvPicPr>
            <p:cNvPr id="1786" name="Shape 178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966473" y="4068526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7" name="Shape 1787"/>
            <p:cNvSpPr txBox="1"/>
            <p:nvPr/>
          </p:nvSpPr>
          <p:spPr>
            <a:xfrm>
              <a:off x="4867010" y="4034828"/>
              <a:ext cx="71463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10:00:00</a:t>
              </a:r>
            </a:p>
          </p:txBody>
        </p:sp>
      </p:grpSp>
      <p:sp>
        <p:nvSpPr>
          <p:cNvPr id="1788" name="Shape 1788"/>
          <p:cNvSpPr/>
          <p:nvPr/>
        </p:nvSpPr>
        <p:spPr>
          <a:xfrm>
            <a:off x="434556" y="2340105"/>
            <a:ext cx="3104519" cy="1657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9" name="Shape 1789"/>
          <p:cNvSpPr txBox="1"/>
          <p:nvPr/>
        </p:nvSpPr>
        <p:spPr>
          <a:xfrm>
            <a:off x="1183184" y="2337834"/>
            <a:ext cx="159121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귀환의 기적</a:t>
            </a:r>
          </a:p>
        </p:txBody>
      </p:sp>
      <p:sp>
        <p:nvSpPr>
          <p:cNvPr id="1790" name="Shape 1790"/>
          <p:cNvSpPr txBox="1"/>
          <p:nvPr/>
        </p:nvSpPr>
        <p:spPr>
          <a:xfrm>
            <a:off x="1329804" y="2685916"/>
            <a:ext cx="2603877" cy="877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외부 출정부대가 3초이내에 </a:t>
            </a:r>
            <a:b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도시로 회군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황성을 목표로 하는 행군, 집결 행군은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적용되지 않습니다. )</a:t>
            </a:r>
          </a:p>
        </p:txBody>
      </p:sp>
      <p:cxnSp>
        <p:nvCxnSpPr>
          <p:cNvPr id="1791" name="Shape 1791"/>
          <p:cNvCxnSpPr/>
          <p:nvPr/>
        </p:nvCxnSpPr>
        <p:spPr>
          <a:xfrm>
            <a:off x="586916" y="2640214"/>
            <a:ext cx="282303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792" name="Shape 1792"/>
          <p:cNvGrpSpPr/>
          <p:nvPr/>
        </p:nvGrpSpPr>
        <p:grpSpPr>
          <a:xfrm>
            <a:off x="613302" y="2721621"/>
            <a:ext cx="740366" cy="740366"/>
            <a:chOff x="613302" y="2721621"/>
            <a:chExt cx="740366" cy="740366"/>
          </a:xfrm>
        </p:grpSpPr>
        <p:pic>
          <p:nvPicPr>
            <p:cNvPr id="1793" name="Shape 17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3302" y="2721621"/>
              <a:ext cx="740366" cy="7403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4" name="Shape 179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3943" y="2774805"/>
              <a:ext cx="535358" cy="550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5" name="Shape 1795"/>
          <p:cNvSpPr txBox="1"/>
          <p:nvPr/>
        </p:nvSpPr>
        <p:spPr>
          <a:xfrm>
            <a:off x="1216494" y="3580155"/>
            <a:ext cx="154064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재사용 대기 시간 :  05:59:59</a:t>
            </a:r>
          </a:p>
        </p:txBody>
      </p:sp>
      <p:sp>
        <p:nvSpPr>
          <p:cNvPr id="1796" name="Shape 1796"/>
          <p:cNvSpPr txBox="1"/>
          <p:nvPr/>
        </p:nvSpPr>
        <p:spPr>
          <a:xfrm>
            <a:off x="4393667" y="1982518"/>
            <a:ext cx="816346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슬롯에서 아이콘을 누르면 스킬이 사용됩니다.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효과가 적용된 후, 쿨타임 또는 효과 유지시간이 진행됩니다.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유지 시간이 존재하는 경우, 유지 시간이 모두 지나면 쿨타임이 진행됩니다.</a:t>
            </a:r>
          </a:p>
        </p:txBody>
      </p:sp>
      <p:sp>
        <p:nvSpPr>
          <p:cNvPr id="1797" name="Shape 1797"/>
          <p:cNvSpPr txBox="1"/>
          <p:nvPr/>
        </p:nvSpPr>
        <p:spPr>
          <a:xfrm>
            <a:off x="4256858" y="1598336"/>
            <a:ext cx="205914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유지 시간 :  00:00:00</a:t>
            </a:r>
          </a:p>
        </p:txBody>
      </p:sp>
      <p:cxnSp>
        <p:nvCxnSpPr>
          <p:cNvPr id="1798" name="Shape 1798"/>
          <p:cNvCxnSpPr>
            <a:stCxn id="1795" idx="3"/>
          </p:cNvCxnSpPr>
          <p:nvPr/>
        </p:nvCxnSpPr>
        <p:spPr>
          <a:xfrm flipH="1" rot="10800000">
            <a:off x="2757140" y="1467455"/>
            <a:ext cx="1624800" cy="2251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99" name="Shape 1799"/>
          <p:cNvSpPr txBox="1"/>
          <p:nvPr/>
        </p:nvSpPr>
        <p:spPr>
          <a:xfrm>
            <a:off x="4381989" y="1259615"/>
            <a:ext cx="476091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유지 시간과 쿨타임은 같은 위치에 표시됩니다.</a:t>
            </a:r>
          </a:p>
        </p:txBody>
      </p:sp>
      <p:cxnSp>
        <p:nvCxnSpPr>
          <p:cNvPr id="1800" name="Shape 1800"/>
          <p:cNvCxnSpPr>
            <a:stCxn id="1773" idx="0"/>
            <a:endCxn id="1796" idx="1"/>
          </p:cNvCxnSpPr>
          <p:nvPr/>
        </p:nvCxnSpPr>
        <p:spPr>
          <a:xfrm flipH="1" rot="10800000">
            <a:off x="3102483" y="2444137"/>
            <a:ext cx="1291200" cy="251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01" name="Shape 1801"/>
          <p:cNvCxnSpPr>
            <a:stCxn id="1789" idx="0"/>
            <a:endCxn id="1764" idx="1"/>
          </p:cNvCxnSpPr>
          <p:nvPr/>
        </p:nvCxnSpPr>
        <p:spPr>
          <a:xfrm flipH="1" rot="10800000">
            <a:off x="1978790" y="901434"/>
            <a:ext cx="2049600" cy="1436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02" name="Shape 1802"/>
          <p:cNvCxnSpPr>
            <a:stCxn id="1767" idx="0"/>
            <a:endCxn id="1788" idx="2"/>
          </p:cNvCxnSpPr>
          <p:nvPr/>
        </p:nvCxnSpPr>
        <p:spPr>
          <a:xfrm flipH="1" rot="10800000">
            <a:off x="1971989" y="3997289"/>
            <a:ext cx="14700" cy="934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Shape 1807"/>
          <p:cNvSpPr txBox="1"/>
          <p:nvPr/>
        </p:nvSpPr>
        <p:spPr>
          <a:xfrm>
            <a:off x="272706" y="12331"/>
            <a:ext cx="7239717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구성 – 스킬 슬롯 ( 사용 가능한 영주 스킬 상세 정보 )</a:t>
            </a:r>
          </a:p>
        </p:txBody>
      </p:sp>
      <p:cxnSp>
        <p:nvCxnSpPr>
          <p:cNvPr id="1808" name="Shape 1808"/>
          <p:cNvCxnSpPr/>
          <p:nvPr/>
        </p:nvCxnSpPr>
        <p:spPr>
          <a:xfrm>
            <a:off x="272706" y="506027"/>
            <a:ext cx="723971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809" name="Shape 18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7" y="594800"/>
            <a:ext cx="3392781" cy="5997146"/>
          </a:xfrm>
          <a:prstGeom prst="rect">
            <a:avLst/>
          </a:prstGeom>
          <a:noFill/>
          <a:ln>
            <a:noFill/>
          </a:ln>
        </p:spPr>
      </p:pic>
      <p:sp>
        <p:nvSpPr>
          <p:cNvPr id="1810" name="Shape 1810"/>
          <p:cNvSpPr/>
          <p:nvPr/>
        </p:nvSpPr>
        <p:spPr>
          <a:xfrm>
            <a:off x="275864" y="590637"/>
            <a:ext cx="3398568" cy="6001308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Shape 1811"/>
          <p:cNvSpPr/>
          <p:nvPr/>
        </p:nvSpPr>
        <p:spPr>
          <a:xfrm>
            <a:off x="419729" y="4836919"/>
            <a:ext cx="3104519" cy="63995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Shape 1812"/>
          <p:cNvSpPr/>
          <p:nvPr/>
        </p:nvSpPr>
        <p:spPr>
          <a:xfrm>
            <a:off x="534029" y="4932089"/>
            <a:ext cx="2875919" cy="46644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3" name="Shape 18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385" y="4955737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4" name="Shape 18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235" y="5008921"/>
            <a:ext cx="307678" cy="316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5" name="Shape 18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23" y="4955737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6" name="Shape 18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6059" y="4955737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7" name="Shape 18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2897" y="4955737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8" name="Shape 18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89733" y="4955737"/>
            <a:ext cx="425500" cy="4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9" name="Shape 18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654" y="5023453"/>
            <a:ext cx="281709" cy="28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0" name="Shape 18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20873" y="5008921"/>
            <a:ext cx="315836" cy="31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1" name="Shape 18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22607" y="5008921"/>
            <a:ext cx="310364" cy="31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2" name="Shape 18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45651" y="5034798"/>
            <a:ext cx="284488" cy="2844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3" name="Shape 1823"/>
          <p:cNvGrpSpPr/>
          <p:nvPr/>
        </p:nvGrpSpPr>
        <p:grpSpPr>
          <a:xfrm>
            <a:off x="1641074" y="5070416"/>
            <a:ext cx="714639" cy="213007"/>
            <a:chOff x="4867010" y="4036192"/>
            <a:chExt cx="714639" cy="213007"/>
          </a:xfrm>
        </p:grpSpPr>
        <p:pic>
          <p:nvPicPr>
            <p:cNvPr id="1824" name="Shape 182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966473" y="4068526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5" name="Shape 1825"/>
            <p:cNvSpPr txBox="1"/>
            <p:nvPr/>
          </p:nvSpPr>
          <p:spPr>
            <a:xfrm>
              <a:off x="4867010" y="4036192"/>
              <a:ext cx="71463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10:00:00</a:t>
              </a:r>
            </a:p>
          </p:txBody>
        </p:sp>
      </p:grpSp>
      <p:pic>
        <p:nvPicPr>
          <p:cNvPr id="1826" name="Shape 18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016388" y="5093685"/>
            <a:ext cx="172191" cy="21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7" name="Shape 182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459550" y="5093685"/>
            <a:ext cx="172191" cy="215240"/>
          </a:xfrm>
          <a:prstGeom prst="rect">
            <a:avLst/>
          </a:prstGeom>
          <a:noFill/>
          <a:ln>
            <a:noFill/>
          </a:ln>
        </p:spPr>
      </p:pic>
      <p:sp>
        <p:nvSpPr>
          <p:cNvPr id="1828" name="Shape 1828"/>
          <p:cNvSpPr/>
          <p:nvPr/>
        </p:nvSpPr>
        <p:spPr>
          <a:xfrm rot="5400000">
            <a:off x="3318760" y="5086768"/>
            <a:ext cx="184718" cy="107752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Shape 1829"/>
          <p:cNvSpPr/>
          <p:nvPr/>
        </p:nvSpPr>
        <p:spPr>
          <a:xfrm rot="-5400000">
            <a:off x="440680" y="5115973"/>
            <a:ext cx="184718" cy="107752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0" name="Shape 1830"/>
          <p:cNvGrpSpPr/>
          <p:nvPr/>
        </p:nvGrpSpPr>
        <p:grpSpPr>
          <a:xfrm>
            <a:off x="1083807" y="5068140"/>
            <a:ext cx="714639" cy="213007"/>
            <a:chOff x="4867010" y="4034828"/>
            <a:chExt cx="714639" cy="213007"/>
          </a:xfrm>
        </p:grpSpPr>
        <p:pic>
          <p:nvPicPr>
            <p:cNvPr id="1831" name="Shape 183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966473" y="4068526"/>
              <a:ext cx="510487" cy="176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2" name="Shape 1832"/>
            <p:cNvSpPr txBox="1"/>
            <p:nvPr/>
          </p:nvSpPr>
          <p:spPr>
            <a:xfrm>
              <a:off x="4867010" y="4034828"/>
              <a:ext cx="71463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10:00:00</a:t>
              </a:r>
            </a:p>
          </p:txBody>
        </p:sp>
      </p:grpSp>
      <p:sp>
        <p:nvSpPr>
          <p:cNvPr id="1833" name="Shape 1833"/>
          <p:cNvSpPr/>
          <p:nvPr/>
        </p:nvSpPr>
        <p:spPr>
          <a:xfrm>
            <a:off x="434556" y="2340105"/>
            <a:ext cx="3104519" cy="15649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Shape 1834"/>
          <p:cNvSpPr txBox="1"/>
          <p:nvPr/>
        </p:nvSpPr>
        <p:spPr>
          <a:xfrm>
            <a:off x="1183184" y="2337834"/>
            <a:ext cx="159121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귀환의 기적</a:t>
            </a:r>
          </a:p>
        </p:txBody>
      </p:sp>
      <p:sp>
        <p:nvSpPr>
          <p:cNvPr id="1835" name="Shape 1835"/>
          <p:cNvSpPr txBox="1"/>
          <p:nvPr/>
        </p:nvSpPr>
        <p:spPr>
          <a:xfrm>
            <a:off x="1329804" y="2685916"/>
            <a:ext cx="2194446" cy="877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외부 출정부대가 3초이내에 </a:t>
            </a:r>
            <a:b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도시로 회군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황성을 목표로 하는 행군, 집결 행군은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적용되지 않습니다. )</a:t>
            </a:r>
          </a:p>
        </p:txBody>
      </p:sp>
      <p:cxnSp>
        <p:nvCxnSpPr>
          <p:cNvPr id="1836" name="Shape 1836"/>
          <p:cNvCxnSpPr/>
          <p:nvPr/>
        </p:nvCxnSpPr>
        <p:spPr>
          <a:xfrm>
            <a:off x="586916" y="2640214"/>
            <a:ext cx="282303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837" name="Shape 1837"/>
          <p:cNvGrpSpPr/>
          <p:nvPr/>
        </p:nvGrpSpPr>
        <p:grpSpPr>
          <a:xfrm>
            <a:off x="613302" y="2721621"/>
            <a:ext cx="740366" cy="740366"/>
            <a:chOff x="613302" y="2721621"/>
            <a:chExt cx="740366" cy="740366"/>
          </a:xfrm>
        </p:grpSpPr>
        <p:pic>
          <p:nvPicPr>
            <p:cNvPr id="1838" name="Shape 18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3302" y="2721621"/>
              <a:ext cx="740366" cy="7403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9" name="Shape 18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3943" y="2774805"/>
              <a:ext cx="535358" cy="550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0" name="Shape 1840"/>
          <p:cNvSpPr txBox="1"/>
          <p:nvPr/>
        </p:nvSpPr>
        <p:spPr>
          <a:xfrm>
            <a:off x="981621" y="3572396"/>
            <a:ext cx="205914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유지 시간 :  01:59:59</a:t>
            </a:r>
          </a:p>
        </p:txBody>
      </p:sp>
      <p:cxnSp>
        <p:nvCxnSpPr>
          <p:cNvPr id="1841" name="Shape 1841"/>
          <p:cNvCxnSpPr>
            <a:stCxn id="1834" idx="0"/>
          </p:cNvCxnSpPr>
          <p:nvPr/>
        </p:nvCxnSpPr>
        <p:spPr>
          <a:xfrm flipH="1" rot="10800000">
            <a:off x="1978790" y="899934"/>
            <a:ext cx="2515500" cy="1437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42" name="Shape 1842"/>
          <p:cNvSpPr txBox="1"/>
          <p:nvPr/>
        </p:nvSpPr>
        <p:spPr>
          <a:xfrm>
            <a:off x="4494176" y="712843"/>
            <a:ext cx="8163461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유지 시간이 진행 중인 스킬을 터치했을 때</a:t>
            </a:r>
          </a:p>
        </p:txBody>
      </p:sp>
      <p:sp>
        <p:nvSpPr>
          <p:cNvPr id="1843" name="Shape 1843"/>
          <p:cNvSpPr/>
          <p:nvPr/>
        </p:nvSpPr>
        <p:spPr>
          <a:xfrm>
            <a:off x="4812619" y="1536445"/>
            <a:ext cx="3104519" cy="150126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4" name="Shape 1844"/>
          <p:cNvSpPr txBox="1"/>
          <p:nvPr/>
        </p:nvSpPr>
        <p:spPr>
          <a:xfrm>
            <a:off x="5561246" y="1534175"/>
            <a:ext cx="159121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귀환의 기적</a:t>
            </a:r>
          </a:p>
        </p:txBody>
      </p:sp>
      <p:cxnSp>
        <p:nvCxnSpPr>
          <p:cNvPr id="1845" name="Shape 1845"/>
          <p:cNvCxnSpPr/>
          <p:nvPr/>
        </p:nvCxnSpPr>
        <p:spPr>
          <a:xfrm>
            <a:off x="4964978" y="1836555"/>
            <a:ext cx="282303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846" name="Shape 1846"/>
          <p:cNvGrpSpPr/>
          <p:nvPr/>
        </p:nvGrpSpPr>
        <p:grpSpPr>
          <a:xfrm>
            <a:off x="4991365" y="1917962"/>
            <a:ext cx="740366" cy="740366"/>
            <a:chOff x="613302" y="2721621"/>
            <a:chExt cx="740366" cy="740366"/>
          </a:xfrm>
        </p:grpSpPr>
        <p:pic>
          <p:nvPicPr>
            <p:cNvPr id="1847" name="Shape 18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3302" y="2721621"/>
              <a:ext cx="740366" cy="7403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8" name="Shape 18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3943" y="2774805"/>
              <a:ext cx="535358" cy="550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9" name="Shape 1849"/>
          <p:cNvSpPr txBox="1"/>
          <p:nvPr/>
        </p:nvSpPr>
        <p:spPr>
          <a:xfrm>
            <a:off x="5757691" y="1836369"/>
            <a:ext cx="2194446" cy="877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외부 출정부대가 3초이내에 </a:t>
            </a:r>
            <a:b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도시로 회군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황성을 목표로 하는 행군, 집결 행군은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적용되지 않습니다. )</a:t>
            </a:r>
          </a:p>
        </p:txBody>
      </p:sp>
      <p:sp>
        <p:nvSpPr>
          <p:cNvPr id="1850" name="Shape 1850"/>
          <p:cNvSpPr txBox="1"/>
          <p:nvPr/>
        </p:nvSpPr>
        <p:spPr>
          <a:xfrm>
            <a:off x="5384605" y="2760710"/>
            <a:ext cx="205914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재사용 대기 시간 :  05:59:59</a:t>
            </a:r>
          </a:p>
        </p:txBody>
      </p:sp>
      <p:sp>
        <p:nvSpPr>
          <p:cNvPr id="1851" name="Shape 1851"/>
          <p:cNvSpPr txBox="1"/>
          <p:nvPr/>
        </p:nvSpPr>
        <p:spPr>
          <a:xfrm>
            <a:off x="4494176" y="1120948"/>
            <a:ext cx="315847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쿨타임만 있는 경우의 사용 후</a:t>
            </a:r>
          </a:p>
        </p:txBody>
      </p:sp>
      <p:sp>
        <p:nvSpPr>
          <p:cNvPr id="1852" name="Shape 1852"/>
          <p:cNvSpPr/>
          <p:nvPr/>
        </p:nvSpPr>
        <p:spPr>
          <a:xfrm>
            <a:off x="4786358" y="3461987"/>
            <a:ext cx="3104519" cy="150515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Shape 1853"/>
          <p:cNvSpPr txBox="1"/>
          <p:nvPr/>
        </p:nvSpPr>
        <p:spPr>
          <a:xfrm>
            <a:off x="5534987" y="3459717"/>
            <a:ext cx="159121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귀환의 기적</a:t>
            </a:r>
          </a:p>
        </p:txBody>
      </p:sp>
      <p:cxnSp>
        <p:nvCxnSpPr>
          <p:cNvPr id="1854" name="Shape 1854"/>
          <p:cNvCxnSpPr/>
          <p:nvPr/>
        </p:nvCxnSpPr>
        <p:spPr>
          <a:xfrm>
            <a:off x="4938719" y="3762096"/>
            <a:ext cx="282303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855" name="Shape 1855"/>
          <p:cNvGrpSpPr/>
          <p:nvPr/>
        </p:nvGrpSpPr>
        <p:grpSpPr>
          <a:xfrm>
            <a:off x="4965104" y="3843504"/>
            <a:ext cx="740366" cy="740366"/>
            <a:chOff x="613302" y="2721621"/>
            <a:chExt cx="740366" cy="740366"/>
          </a:xfrm>
        </p:grpSpPr>
        <p:pic>
          <p:nvPicPr>
            <p:cNvPr id="1856" name="Shape 18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3302" y="2721621"/>
              <a:ext cx="740366" cy="7403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7" name="Shape 18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3943" y="2774805"/>
              <a:ext cx="535358" cy="550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8" name="Shape 1858"/>
          <p:cNvSpPr txBox="1"/>
          <p:nvPr/>
        </p:nvSpPr>
        <p:spPr>
          <a:xfrm>
            <a:off x="5731430" y="3761912"/>
            <a:ext cx="2194446" cy="877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외부 출정부대가 3초이내에 </a:t>
            </a:r>
            <a:b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도시로 회군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황성을 목표로 하는 행군, 집결 행군은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적용되지 않습니다. )</a:t>
            </a:r>
          </a:p>
        </p:txBody>
      </p:sp>
      <p:sp>
        <p:nvSpPr>
          <p:cNvPr id="1859" name="Shape 1859"/>
          <p:cNvSpPr txBox="1"/>
          <p:nvPr/>
        </p:nvSpPr>
        <p:spPr>
          <a:xfrm>
            <a:off x="4494176" y="3046490"/>
            <a:ext cx="375661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유지 시간이 있는 경우의 사용 후</a:t>
            </a:r>
          </a:p>
        </p:txBody>
      </p:sp>
      <p:sp>
        <p:nvSpPr>
          <p:cNvPr id="1860" name="Shape 1860"/>
          <p:cNvSpPr txBox="1"/>
          <p:nvPr/>
        </p:nvSpPr>
        <p:spPr>
          <a:xfrm>
            <a:off x="5279494" y="4685523"/>
            <a:ext cx="205914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유지 시간 :  01:59:59</a:t>
            </a:r>
          </a:p>
        </p:txBody>
      </p:sp>
      <p:sp>
        <p:nvSpPr>
          <p:cNvPr id="1861" name="Shape 1861"/>
          <p:cNvSpPr txBox="1"/>
          <p:nvPr/>
        </p:nvSpPr>
        <p:spPr>
          <a:xfrm>
            <a:off x="4786358" y="5020330"/>
            <a:ext cx="7160661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454"/>
              <a:buFont typeface="Arial"/>
              <a:buChar char="•"/>
            </a:pPr>
            <a:r>
              <a:rPr lang="ko-KR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후, 스킬에 쿨타임만 존재하면 쿨타임을 표시하고</a:t>
            </a:r>
            <a:br>
              <a:rPr lang="ko-KR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유지 시간이 존재하면 유지 시간을 표시합니다. 유지 시간이 모두 지나면 쿨타임을 표시합니다.</a:t>
            </a:r>
          </a:p>
        </p:txBody>
      </p:sp>
      <p:cxnSp>
        <p:nvCxnSpPr>
          <p:cNvPr id="1862" name="Shape 1862"/>
          <p:cNvCxnSpPr>
            <a:stCxn id="1815" idx="0"/>
          </p:cNvCxnSpPr>
          <p:nvPr/>
        </p:nvCxnSpPr>
        <p:spPr>
          <a:xfrm flipH="1" rot="10800000">
            <a:off x="1431973" y="3905137"/>
            <a:ext cx="546899" cy="1050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111094" y="136732"/>
            <a:ext cx="24697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용어 정의</a:t>
            </a:r>
          </a:p>
        </p:txBody>
      </p:sp>
      <p:graphicFrame>
        <p:nvGraphicFramePr>
          <p:cNvPr id="100" name="Shape 100"/>
          <p:cNvGraphicFramePr/>
          <p:nvPr/>
        </p:nvGraphicFramePr>
        <p:xfrm>
          <a:off x="273466" y="7282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{4810D096-8190-49DC-9EF1-00D0CFA70EA1}</a:tableStyleId>
              </a:tblPr>
              <a:tblGrid>
                <a:gridCol w="1452775"/>
                <a:gridCol w="8024500"/>
              </a:tblGrid>
              <a:tr h="263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용어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내용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</a:tr>
              <a:tr h="263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영주 스킬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스킬 포인트를 사용하여 획득할 수 있는 효과입니다. 3개의 카테고리 타입으로 분류되어 있습니다.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3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스킬 포인트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유저가 레벨업 할 때마다, 상승한 레벨에 따라 획득할 수 있는 포인트입니다.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3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스킬 슬롯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액티브 타입의 영주 스킬과 영주 캐릭터 스킬을 사용할 수 있는 슬롯입니다.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111094" y="136732"/>
            <a:ext cx="1068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 요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111094" y="506064"/>
            <a:ext cx="1068224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7" name="Shape 107"/>
          <p:cNvSpPr txBox="1"/>
          <p:nvPr/>
        </p:nvSpPr>
        <p:spPr>
          <a:xfrm>
            <a:off x="111095" y="506064"/>
            <a:ext cx="120809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스킬은 스킬 포인트를 사용하여 획득할 수 있는 효과입니다.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포인트는 영주 레벨업을 통해 지정된 수치만큼 획득할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포인트를 사용하면 스킬의 레벨이 상승하며, 스킬마다 최대 레벨까지만 스킬 포인트를 사용할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타입이 존재하며 타입에 따라 효과가 다르게 사용됩니다.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초기화를 통해 모든 스킬의 레벨을 리셋하고 사용된 스킬 포인트를 돌려 받을 수 있습니다.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11095" y="2260391"/>
            <a:ext cx="120809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타입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액티브 타입과 패시브 타입이 존재합니다.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액티브 타입은 타운 / </a:t>
            </a:r>
            <a:r>
              <a:rPr lang="ko-KR" sz="1200">
                <a:solidFill>
                  <a:schemeClr val="dk1"/>
                </a:solidFill>
              </a:rPr>
              <a:t>필드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화면에서 호출되는 스킬 슬롯에서 유저 액션을 통해 사용되는 스킬입니다.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쿨타임을 가지고 있으며 사용된 후, 일정 시간 또는 n회만 적용되는 스킬로 이루어져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패시브 타입은 스킬을 획득한 즉시 효과가 적용되는 스킬입니다.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쿨타임을 가지고 있지 않으며 지속 효과로만 이루어져 있습니다.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111094" y="136732"/>
            <a:ext cx="3315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1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111094" y="506064"/>
            <a:ext cx="1589518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5" name="Shape 115"/>
          <p:cNvSpPr txBox="1"/>
          <p:nvPr/>
        </p:nvSpPr>
        <p:spPr>
          <a:xfrm>
            <a:off x="111095" y="506064"/>
            <a:ext cx="12081000" cy="58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포인트를 사용하여 레벨을 상승시키는 것으로 획득할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카테고리, 스킬 타입, 레벨, 조건 스킬, 효과 타입, 효과 수치, 쿨타임, 유지 시간을 가지고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3개의 카테고리</a:t>
            </a:r>
            <a:r>
              <a:rPr lang="ko-KR" sz="1200">
                <a:solidFill>
                  <a:schemeClr val="dk1"/>
                </a:solidFill>
              </a:rPr>
              <a:t>가 존재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하며 영주 스킬은 하나의 카테고리</a:t>
            </a:r>
            <a:r>
              <a:rPr lang="ko-KR" sz="1200">
                <a:solidFill>
                  <a:schemeClr val="dk1"/>
                </a:solidFill>
              </a:rPr>
              <a:t>에 속합니다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타입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액티브 타입, 패시브 타입, </a:t>
            </a:r>
            <a:r>
              <a:rPr lang="ko-KR" sz="1200">
                <a:solidFill>
                  <a:schemeClr val="dk1"/>
                </a:solidFill>
              </a:rPr>
              <a:t>버프 타입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구분하며 영주 스킬마다 하나의 스킬 타입을 갖습니다.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액티브 타입 스킬을 획득한 경우, 스킬 슬롯에서 유저 액션을 통해 사용할 수 있으며 패시브 타입은 </a:t>
            </a:r>
            <a:r>
              <a:rPr lang="ko-KR" sz="1200">
                <a:solidFill>
                  <a:schemeClr val="dk1"/>
                </a:solidFill>
              </a:rPr>
              <a:t>획득하는 즉시 효과가 적용됩니다.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포인트 1을 사용하면 스킬 레벨 1이 상승합니다.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스킬마다 최대 레벨을 가지고 있으며, 스킬 포인트를 통해 최대 레벨까지 상승시킬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스킬 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포인트를 사용하기 위해서 만족해야하는 조건으로 같은 카테고리 타입의 영주 스킬을 최대 4개까지 가지고 있습니다.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조건이 되는 영주 스킬의 레벨을 최대 레벨까지 상승시켜야만 스킬 포인트를 사용할 수 있습니다.</a:t>
            </a:r>
          </a:p>
          <a:p>
            <a:pPr indent="-171450" lvl="4" marL="20002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조건이 되는 영주 스킬이 2개 이상 존재하는 경우, 2개 중 하나의 영주 스킬만 최대 레벨까지 상승되어도 스킬 포인트를 사용할 수 있습니다.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Or 조건입니다. 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타입 / 효과 수치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스킬이 가진 효과를 구분하고 해당 효과의 수치를 결정합니다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쿨타임 / 유지 시간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액티브 타입의 영주 스킬만 값이 존재합니다. 사용된 후, 설정되는 쿨타임과 일정 시간동안 효과가 지속되는 경우에 설정되는 유지 시간을 갖습니다.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초기화 기능을 통해 모든 영주 스킬의 레벨을 리셋하고 사용된 스킬 포인트를 돌려 받을 수 있습니다.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111094" y="136732"/>
            <a:ext cx="3315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2</a:t>
            </a:r>
          </a:p>
        </p:txBody>
      </p:sp>
      <p:cxnSp>
        <p:nvCxnSpPr>
          <p:cNvPr id="121" name="Shape 121"/>
          <p:cNvCxnSpPr/>
          <p:nvPr/>
        </p:nvCxnSpPr>
        <p:spPr>
          <a:xfrm>
            <a:off x="111094" y="506064"/>
            <a:ext cx="1589518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2" name="Shape 122"/>
          <p:cNvSpPr txBox="1"/>
          <p:nvPr/>
        </p:nvSpPr>
        <p:spPr>
          <a:xfrm>
            <a:off x="111095" y="506064"/>
            <a:ext cx="12080904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타입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액티브 타입과 패시브 타입이 존재합니다. 영주 스킬은 하나의 타입을 갖습니다.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액티브 타입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슬롯에서 유저 액션을 통해 사용되는 스킬 타입입니다. 사용된 후 쿨타임이 설정됩니다.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쿨타임이 설정된 스킬은 쿨타임이 모두 지날 때까지 다시 사용할 수 없습니다.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패시브 타입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스킬을 획득하는 즉시 효과가 적용되는 스킬 타입입니다.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쿨타임/유지 시간을 가지고 있지 않습니다.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11095" y="2814389"/>
            <a:ext cx="12080904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포인트 사용 방식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포인트는 영주 스킬을 하나 선택한 후, 사용할 수 있으며 “1포인트 사용“과 “포인트 모두 사용“ 버튼을 통해 진행됩니다.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1포인트 사용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포인트를 1포인트씩 사용하는 방식입니다. 최대 레벨까지만 사용할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포인트 모두 사용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보유 중인 스킬 포인트를 모두 사용하는 방식입니다.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영주 스킬의 최대 레벨까지만 스킬 포인트가 사용되며, 최대 레벨보다 초과되어 포인트가 사용되지 않습니다.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스킬의 최대 레벨보다 보유 중인 스킬 포인트 수치가 낮은 경우, 스킬 포인트를 모두 사용합니다.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11095" y="5122712"/>
            <a:ext cx="120809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초기화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또는 지정된 수치의 크라운을 소모하면 모든 영주 스킬 레벨을 리셋하고 사용한 스킬 포인트를 돌려받습니다.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초기화에는 쿨타임이 존재하지 않으며, 스킬 포인트를 1포인트도 사용하지 않은 경우 스킬 초기화를 사용할 수 없습니다.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111094" y="136732"/>
            <a:ext cx="3315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3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111094" y="506064"/>
            <a:ext cx="1589518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1" name="Shape 131"/>
          <p:cNvSpPr txBox="1"/>
          <p:nvPr/>
        </p:nvSpPr>
        <p:spPr>
          <a:xfrm>
            <a:off x="111095" y="4199383"/>
            <a:ext cx="120809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화면에 표시되어야 하는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카테고리 타입별로 사용된 스킬 포인트 합산 수치가 표시되어야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보유 중인 스킬 포인트 수치가 표시되어야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별로 현재 사용된 스킬 포인트 수치가 표시되어야 합니다. </a:t>
            </a: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UI 상에선 현재 레벨로 표시됩니다. )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11095" y="506064"/>
            <a:ext cx="12080904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슬롯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액티브 타입의 영주 스킬을 표시하는 팝업으로 타운 / </a:t>
            </a:r>
            <a:r>
              <a:rPr lang="ko-KR" sz="1200">
                <a:solidFill>
                  <a:schemeClr val="dk1"/>
                </a:solidFill>
              </a:rPr>
              <a:t>필드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화면에서 호출할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상태에 따라 유저 액션을 통해 스킬이 사용되거나 해당 스킬의 정보 팝업을 호출합니다.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상태는 잠금, 사용 가능, 쿨타임이 존재합니다.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잠금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스킬을 사용할 수 없는 상태입니다. 영주 스킬의 레벨이 ‘0’일 때 잠금 상태가 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스킬을 사용할 수 있는 상태입니다. 영주 스킬 레벨이 ‘1’ 이상일 때 사용 가능 상태가 되며 유저 액션을 통해 스킬이 사용되고 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쿨타임이 설정됩니다.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쿨타임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스킬이 사용된 후, 쿨타임이 설정된 상태이며 쿨타임이 모두 지날 때까지 스킬을 사용할 수 없습니다.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쿨타임이 모두 지나면 사용 가능 상태로 바뀝니다.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쿨타임이 설정된 스킬은 스킬 초기화를 통해 잠금 상태가 되어도 쿨타임은 유지됩니다.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액티브 타입 스킬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272706" y="506027"/>
            <a:ext cx="2385035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139" name="Shape 139"/>
          <p:cNvGraphicFramePr/>
          <p:nvPr/>
        </p:nvGraphicFramePr>
        <p:xfrm>
          <a:off x="255613" y="59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{F9FEC086-C83E-4513-A0CF-7941EEAD2C87}</a:tableStyleId>
              </a:tblPr>
              <a:tblGrid>
                <a:gridCol w="1230675"/>
                <a:gridCol w="5871650"/>
              </a:tblGrid>
              <a:tr h="29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스킬 이름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스킬 효과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</a:tr>
              <a:tr h="45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귀환의 기적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출정 부대가 3초 이내로 도시로 회군합니다.</a:t>
                      </a:r>
                      <a:b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 집결 / 황성을 목표로 하는 행군에는 미적용.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천리안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스킬 사용 후, 이루어지는 첫 번째 정찰은</a:t>
                      </a:r>
                      <a:b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부대가 행군하지 않고 정보를 즉시 획득합니다.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신속의 축복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스킬 사용 후, 첫번째 행군 부대는 행군속도가 2배 증가됨.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부활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스킬 사용 후, 첫 번째 공격에서 생기는 사망병은 부상병 수용량이 가득찰 때까지 부상병으로 전환됨.</a:t>
                      </a:r>
                      <a:b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 타운 또는 자원지, 점령지에 대한 공격 행군만 해당.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풍요의 기적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타운 내 모든 자원지에서 5시간 생산량만큼 즉시 자원을 획득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자원 보호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2시간 동안 유지. 도시의 모든 자원을 약탈 당하지 않습니다.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채집의 축복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2시간 동안 유지. 필드 자원 채집속도 100% 증가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여신의 보호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20분 동안 유지. 전쟁보호 상태가 됨.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스테미너 회복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스테미너 30만큼 즉시 회복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보수의 기적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성벽 내구도 n만큼 즉시 회복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함정 생성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n만큼의 함정을 즉시 획득.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유저가 생산할 수 있는 최고 레벨 함정 중, 랜덤으로 한 종류가 선택됨.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2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총동원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스킬 사용 후, 첫 번째 행군은 출정부대 상한이 n%만큼 증가함.</a:t>
                      </a:r>
                    </a:p>
                  </a:txBody>
                  <a:tcPr marT="9100" marB="0" marR="9100" marL="91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40" name="Shape 140"/>
          <p:cNvSpPr txBox="1"/>
          <p:nvPr/>
        </p:nvSpPr>
        <p:spPr>
          <a:xfrm>
            <a:off x="7375021" y="594800"/>
            <a:ext cx="48169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참고 내용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천리안, 신속의 축복, 부활, 총동원과 같이 스킬 사용 후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n회에 한하여 사용되는 스킬의 경우,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횟수가 중첩되지 않습니다.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사양서</a:t>
            </a:r>
          </a:p>
        </p:txBody>
      </p:sp>
      <p:cxnSp>
        <p:nvCxnSpPr>
          <p:cNvPr id="146" name="Shape 146"/>
          <p:cNvCxnSpPr/>
          <p:nvPr/>
        </p:nvCxnSpPr>
        <p:spPr>
          <a:xfrm>
            <a:off x="272706" y="506027"/>
            <a:ext cx="215977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147" name="Shape 147"/>
          <p:cNvGraphicFramePr/>
          <p:nvPr/>
        </p:nvGraphicFramePr>
        <p:xfrm>
          <a:off x="383017" y="1005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{F9FEC086-C83E-4513-A0CF-7941EEAD2C87}</a:tableStyleId>
              </a:tblPr>
              <a:tblGrid>
                <a:gridCol w="950125"/>
                <a:gridCol w="6528975"/>
              </a:tblGrid>
              <a:tr h="24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상태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표시되는 정보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4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잠금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스킬 아이콘 / 스킬 설명 / 스킬 획득 여부</a:t>
                      </a:r>
                    </a:p>
                  </a:txBody>
                  <a:tcPr marT="9525" marB="0" marR="9525" marL="9525" anchor="ctr"/>
                </a:tc>
              </a:tr>
              <a:tr h="24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사용가능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표시되는 정보 없음. 팝업이 호출되지 않음.</a:t>
                      </a:r>
                    </a:p>
                  </a:txBody>
                  <a:tcPr marT="9525" marB="0" marR="9525" marL="9525" anchor="ctr"/>
                </a:tc>
              </a:tr>
              <a:tr h="24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쿨타임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스킬 아이콘 / 스킬 설명 / 남은 쿨타임 / 유지 시간이 있는 경우 남은 유지 시간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48" name="Shape 148"/>
          <p:cNvSpPr txBox="1"/>
          <p:nvPr/>
        </p:nvSpPr>
        <p:spPr>
          <a:xfrm>
            <a:off x="111095" y="594800"/>
            <a:ext cx="77510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 슬롯 상태에 따른 팝업 내 표시 정보</a:t>
            </a:r>
          </a:p>
        </p:txBody>
      </p:sp>
      <p:graphicFrame>
        <p:nvGraphicFramePr>
          <p:cNvPr id="149" name="Shape 149"/>
          <p:cNvGraphicFramePr/>
          <p:nvPr/>
        </p:nvGraphicFramePr>
        <p:xfrm>
          <a:off x="383016" y="2816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{F9FEC086-C83E-4513-A0CF-7941EEAD2C87}</a:tableStyleId>
              </a:tblPr>
              <a:tblGrid>
                <a:gridCol w="1309050"/>
                <a:gridCol w="6170075"/>
              </a:tblGrid>
              <a:tr h="200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상태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표시되는 정보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333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선행조건 만족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스킬 이름 / 스킬 설명 / 현재 누적된 스킬 포인트 수치 / 2개의 스킬 포인트 사용 버튼</a:t>
                      </a:r>
                    </a:p>
                  </a:txBody>
                  <a:tcPr marT="9525" marB="0" marR="9525" marL="9525" anchor="ctr"/>
                </a:tc>
              </a:tr>
              <a:tr h="333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선행조건 불만족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스킬 이름 / 스킬 설명 / 선행 조건에 해당하는 스킬 아이콘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50" name="Shape 150"/>
          <p:cNvSpPr txBox="1"/>
          <p:nvPr/>
        </p:nvSpPr>
        <p:spPr>
          <a:xfrm>
            <a:off x="111095" y="2405733"/>
            <a:ext cx="77510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카테고리별 유저 스킬 화면에서 조건 만족 상태에 따라, 스킬 정보 팝업에 표시되는 정보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11095" y="3899632"/>
            <a:ext cx="7751034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테이블을 활용하는 정보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383015" y="43744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{F9FEC086-C83E-4513-A0CF-7941EEAD2C87}</a:tableStyleId>
              </a:tblPr>
              <a:tblGrid>
                <a:gridCol w="7222750"/>
              </a:tblGrid>
              <a:tr h="200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테이블 정보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333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 스킬 / 영주 캐릭터 스킬 정보 ( 선행 조건, 효과, 쿨타임, 유지 시간, 스킬 타입, 카테고리 타입 )</a:t>
                      </a:r>
                    </a:p>
                  </a:txBody>
                  <a:tcPr marT="9525" marB="0" marR="9525" marL="9525" anchor="ctr"/>
                </a:tc>
              </a:tr>
              <a:tr h="333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유저 레벨 상승에 따른 스킬 포인트 획득량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