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S2_아이템_자원지 생산량 증가_1.0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2016.10.27.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2016.10.27. 	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36104" y="365760"/>
            <a:ext cx="3512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생산량 증가 아이템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25236" y="827744"/>
            <a:ext cx="11233413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시 타운 내 자원지의 시간당 생산량이 정해진 시간 동안 정해진 비율로 증가한다.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지속 시간 및 증가 비율은 테이블로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별로 아이템이 따로 존재한다.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농장 ↔ 식량 생산량 증가 아이템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↔ 목재 생산량 증가 아이템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채석장 ↔ 석재 생산량 증가 아이템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↔ 철광 생산량 증가 아이템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‘식량’ 생산량 증가 아이템은 ‘농장’에만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아이템은 하나의 자원지에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생산량 증가 효과가 적용된 상태를 ‘생산 가속’이라 칭한다.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생산 가속 중인 자원지에는 생산량 증가 아이템을 사용할 수 없다.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생산량 가속 아이템은 자원지를 선택해서 사용하거나 인벤토리에서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사용할 경우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하나씩만 사용할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사용하면 해당 자원지 중 레벨이 가장 높은 자원지를 가속한다.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생산 가속 상태인 자원지는 대상에서 제외된다.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레벨이 가장 높은 자원지가 2개 이상일 경우 그 중 임의의 하나를 가속한다.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내에 해당 자원지가 없거나 더 이상 생산 가속 중이지 않은 자원지가 없을 경우 사용시 알림 팝업을 띄우고 사용을 중단한다.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36104" y="365760"/>
            <a:ext cx="2276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가속 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282436" y="932519"/>
            <a:ext cx="10573591" cy="493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 자원지 건물 하나의 시간당 자원 생산량을 “24시간”동안 “100%” 증가시킨다. (테이블로 정의)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자원 생산량 증가 아이템을 보유 중일 경우 아이템을 사용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사용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건물 액션버튼을 통해 사용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소모해서 사용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건물 액션버튼을 통해 사용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자원 생산량 증가 아이템을 보유 중일 때에도 사용할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가속 효과가 적용 중인 자원지에는 지속시간동안 생산 가속 애니메이션이 연출된다.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Const에 정의된 채집 가능 최소시간 단위(120초)로 시간당 생산량을 나누었을 때 소수점 이하의 값은 버린다.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30레벨 농장(시간당 식량 생산량 45,560)에 생산 가속 효과를 적용할 경우 해당 농장은 24시간 동안 시간당 식량 생산량이 91,120이 된다. 이 농장을 채집 가능 최소시간 단위인 120초마다 채집할 경우 매 회 채집되는 식량의 양은 3,037(소수점 이하 버림)이다.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82437" y="932519"/>
            <a:ext cx="54231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생산가속 효과 적용 전 자원지 건물 액션버튼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생산 가속 액션버튼은 인벤토리에 해당 아이템이 하나도 없을 경우 노출되지 않는다.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525" y="550425"/>
            <a:ext cx="324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3984892" y="2721292"/>
            <a:ext cx="2602353" cy="45995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생산 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(아이템이 없을 경우 노출되지 않음)</a:t>
            </a:r>
          </a:p>
        </p:txBody>
      </p:sp>
      <p:cxnSp>
        <p:nvCxnSpPr>
          <p:cNvPr id="118" name="Shape 118"/>
          <p:cNvCxnSpPr>
            <a:stCxn id="117" idx="3"/>
          </p:cNvCxnSpPr>
          <p:nvPr/>
        </p:nvCxnSpPr>
        <p:spPr>
          <a:xfrm>
            <a:off x="6587246" y="2951270"/>
            <a:ext cx="594600" cy="36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5005264" y="3851867"/>
            <a:ext cx="1581981" cy="30229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생산 가속</a:t>
            </a:r>
          </a:p>
        </p:txBody>
      </p:sp>
      <p:cxnSp>
        <p:nvCxnSpPr>
          <p:cNvPr id="120" name="Shape 120"/>
          <p:cNvCxnSpPr>
            <a:stCxn id="119" idx="3"/>
          </p:cNvCxnSpPr>
          <p:nvPr/>
        </p:nvCxnSpPr>
        <p:spPr>
          <a:xfrm flipH="1" rot="10800000">
            <a:off x="6587245" y="3881515"/>
            <a:ext cx="1213800" cy="121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7630440" y="3291926"/>
            <a:ext cx="35458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09" y="3319808"/>
            <a:ext cx="221230" cy="22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049857" y="2931618"/>
            <a:ext cx="5581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24" name="Shape 124"/>
          <p:cNvSpPr/>
          <p:nvPr/>
        </p:nvSpPr>
        <p:spPr>
          <a:xfrm>
            <a:off x="7096532" y="2995049"/>
            <a:ext cx="447266" cy="18619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447821" y="2214851"/>
            <a:ext cx="2139425" cy="3444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중인 아이템 개수 표시</a:t>
            </a:r>
          </a:p>
        </p:txBody>
      </p:sp>
      <p:cxnSp>
        <p:nvCxnSpPr>
          <p:cNvPr id="126" name="Shape 126"/>
          <p:cNvCxnSpPr>
            <a:stCxn id="125" idx="3"/>
            <a:endCxn id="124" idx="0"/>
          </p:cNvCxnSpPr>
          <p:nvPr/>
        </p:nvCxnSpPr>
        <p:spPr>
          <a:xfrm>
            <a:off x="6587247" y="2387074"/>
            <a:ext cx="732900" cy="608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7650775" y="3354841"/>
            <a:ext cx="447266" cy="18619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005264" y="3376180"/>
            <a:ext cx="1581981" cy="36034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소비되는 크라운 표시</a:t>
            </a:r>
          </a:p>
        </p:txBody>
      </p:sp>
      <p:cxnSp>
        <p:nvCxnSpPr>
          <p:cNvPr id="129" name="Shape 129"/>
          <p:cNvCxnSpPr>
            <a:stCxn id="128" idx="3"/>
            <a:endCxn id="121" idx="1"/>
          </p:cNvCxnSpPr>
          <p:nvPr/>
        </p:nvCxnSpPr>
        <p:spPr>
          <a:xfrm flipH="1" rot="10800000">
            <a:off x="6587245" y="3430351"/>
            <a:ext cx="1043100" cy="1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282437" y="932519"/>
            <a:ext cx="54231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생산가속 선택 시 팝업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525" y="550425"/>
            <a:ext cx="324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630440" y="3291926"/>
            <a:ext cx="35458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409" y="3319808"/>
            <a:ext cx="221230" cy="22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049857" y="2931618"/>
            <a:ext cx="5581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41" name="Shape 141"/>
          <p:cNvSpPr/>
          <p:nvPr/>
        </p:nvSpPr>
        <p:spPr>
          <a:xfrm>
            <a:off x="6892525" y="2780167"/>
            <a:ext cx="3239999" cy="130051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{24시간} 동안 {1}Lv. {농장}의 생산량을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{100}% 가속하시겠습니까?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8010059" y="3568922"/>
            <a:ext cx="1004934" cy="363062"/>
            <a:chOff x="1679416" y="3096741"/>
            <a:chExt cx="1004934" cy="363062"/>
          </a:xfrm>
        </p:grpSpPr>
        <p:sp>
          <p:nvSpPr>
            <p:cNvPr id="143" name="Shape 143"/>
            <p:cNvSpPr/>
            <p:nvPr/>
          </p:nvSpPr>
          <p:spPr>
            <a:xfrm>
              <a:off x="1679416" y="3096741"/>
              <a:ext cx="1004934" cy="363062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1910196" y="3098780"/>
              <a:ext cx="516488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확 인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8304644" y="3714889"/>
            <a:ext cx="461685" cy="261609"/>
            <a:chOff x="7659709" y="3444326"/>
            <a:chExt cx="461685" cy="261609"/>
          </a:xfrm>
        </p:grpSpPr>
        <p:sp>
          <p:nvSpPr>
            <p:cNvPr id="146" name="Shape 146"/>
            <p:cNvSpPr txBox="1"/>
            <p:nvPr/>
          </p:nvSpPr>
          <p:spPr>
            <a:xfrm>
              <a:off x="7782840" y="3444326"/>
              <a:ext cx="338554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9709" y="3472208"/>
              <a:ext cx="221230" cy="2212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5091" y="3541039"/>
            <a:ext cx="2950927" cy="27951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9" name="Shape 149"/>
          <p:cNvCxnSpPr/>
          <p:nvPr/>
        </p:nvCxnSpPr>
        <p:spPr>
          <a:xfrm flipH="1">
            <a:off x="5811053" y="3828685"/>
            <a:ext cx="2377151" cy="771888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" name="Shape 150"/>
          <p:cNvSpPr/>
          <p:nvPr/>
        </p:nvSpPr>
        <p:spPr>
          <a:xfrm>
            <a:off x="3382362" y="6210289"/>
            <a:ext cx="2403658" cy="50507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부족할 경우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282437" y="932519"/>
            <a:ext cx="5423164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 확인 시 알림 팝업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적용 애니메이션 연출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액션버튼은 자동으로 풀린다.</a:t>
            </a:r>
          </a:p>
        </p:txBody>
      </p:sp>
      <p:pic>
        <p:nvPicPr>
          <p:cNvPr descr="화면 캡처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525" y="550425"/>
            <a:ext cx="324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6892525" y="3290569"/>
            <a:ext cx="3240000" cy="82239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{농장} 생산량 증가 효과 적용!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771" y="2770811"/>
            <a:ext cx="711509" cy="399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695485" y="3328064"/>
            <a:ext cx="2046823" cy="42097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지속시간동안 생산가속 효과가 적용된 애니메이션이 연출된다.</a:t>
            </a:r>
          </a:p>
        </p:txBody>
      </p:sp>
      <p:cxnSp>
        <p:nvCxnSpPr>
          <p:cNvPr id="162" name="Shape 162"/>
          <p:cNvCxnSpPr>
            <a:stCxn id="161" idx="3"/>
            <a:endCxn id="160" idx="1"/>
          </p:cNvCxnSpPr>
          <p:nvPr/>
        </p:nvCxnSpPr>
        <p:spPr>
          <a:xfrm flipH="1" rot="10800000">
            <a:off x="6742308" y="2970352"/>
            <a:ext cx="1414500" cy="568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