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각종 취소 규칙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2016.04.04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2016.04.04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2016.06.03 건설 시 아이템 관련 내용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013629" y="667910"/>
            <a:ext cx="98472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취소에 관련된 공통 규칙입니다.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확인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모든 취소는 최종 취소 전 확인 팝을 통해 의사를 재 결정 하도록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팝업에서 취소하는 경우 모든 취소액션을 취소한다.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후 환원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해당하는 액션에 사용한 기초 자원의 경우 50%를 환원 한다. &gt; 취소 확인 팝업에서 명시</a:t>
            </a:r>
          </a:p>
          <a:p>
            <a:pPr indent="-171450" lvl="4" marL="20002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환원율은 테이블에서 조정 가능하도록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아이템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하기 전 사용한 가속, Crown등의 아이템에 대해서는 환원 하지 않는다.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건설 조건으로 사용된 </a:t>
            </a:r>
            <a:r>
              <a:rPr lang="en-US" sz="1200">
                <a:solidFill>
                  <a:schemeClr val="dk1"/>
                </a:solidFill>
              </a:rPr>
              <a:t>조건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ITEM인 경우 전량 환원 한다. </a:t>
            </a:r>
            <a:r>
              <a:rPr lang="en-US" sz="1200">
                <a:solidFill>
                  <a:schemeClr val="dk1"/>
                </a:solidFill>
              </a:rPr>
              <a:t>(예 : 전쟁나팔 등)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하기 전에 사용한 시간과 상관 없이 즉시 취소 된다.(3초 이내)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공통 규칙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013629" y="667910"/>
            <a:ext cx="984720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건물의 업그레이드 취소에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중인 건물을 취소하여 건설 전으로 돌아간다.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업그레이드 중인 모든 건물은 취소가 가능하다.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 및 업그레이드가 완료되지 않은 모든 건물.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무료 완료가 가능하지 않은 상태의 모든 건물.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15538" y="142595"/>
            <a:ext cx="2425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업그레이드 취소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013629" y="667910"/>
            <a:ext cx="98472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철거의 취소에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철거 중인 건물을 취소 할 수 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철거를 실행하기 직전의 건물로 돌아간다.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 중인 경우 모든 건물은 취소가 가능하다.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철거가 진행 중인 건물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취소 후 환원 예외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철거에는 자원이 소모되지 않으므로 환원되는 자원이 없다.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철거 취소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013629" y="667910"/>
            <a:ext cx="98472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취소 규칙에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연구UI에서 취소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중인 기술을 취소하여 연구 전 상태로 돌아 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중인 기술은 모두 취소가 가능하다.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연구가 완료되지 안은 모든 연구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무료 완료가 가능하지 않은 상태모든 연구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연구 취소 후 환원 예외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자원을 사용하지 않으므로 자원을 환원 하지 않는다.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자원을 사용하는 경우 건물 건설 취소와 동일한 규칙으로 자원을 되돌려 준다.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 취소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013629" y="667910"/>
            <a:ext cx="984720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 취소 규칙에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병영 건물에서 취소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중이던 병력을 생산을 취소한다.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취소 된 병력의 경우 일괄 삭제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취소는 각 병영마다 개별로 이루어 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병력 생산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생산이 완료되지 않은 병력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생산 취소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013629" y="667910"/>
            <a:ext cx="9847203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치료 취소 규칙에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치료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병원 건물에서 취소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중이던 부상병의 치료를 취소한다.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취소는 모든 병원에 동시에 적용 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부상병 치료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치료가 완료되지 않은 부상병</a:t>
            </a:r>
          </a:p>
        </p:txBody>
      </p:sp>
      <p:sp>
        <p:nvSpPr>
          <p:cNvPr id="136" name="Shape 136"/>
          <p:cNvSpPr/>
          <p:nvPr/>
        </p:nvSpPr>
        <p:spPr>
          <a:xfrm>
            <a:off x="215538" y="142595"/>
            <a:ext cx="1963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치료 취소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013629" y="667910"/>
            <a:ext cx="984720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 생산 취소 규칙에 대한 부분을 명시한 문서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 생산 취소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유적복원소(미정)에서 취소 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생산 중이던 장비의 생산을 취소한다.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장비 생산 취소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생산이 완료되지 않은 장비 아이템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장비 취소 후 환원 예외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재료 아이템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제작에 사용된 장비제작관련 아이템의 경우 100% 되돌려 준다.</a:t>
            </a:r>
          </a:p>
        </p:txBody>
      </p:sp>
      <p:sp>
        <p:nvSpPr>
          <p:cNvPr id="143" name="Shape 143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 생산 취소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