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hyeonseong sh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974FAE1-1E16-42F2-A98C-067C574931E8}">
  <a:tblStyle styleId="{7974FAE1-1E16-42F2-A98C-067C574931E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8-21T23:10:26.591">
    <p:pos x="6000" y="0"/>
    <p:text>집결 행군의 경우 참여자 모두가 가속을 사용 할 수 있지 않나요 ?</p:text>
  </p:cm>
  <p:cm authorId="0" idx="2" dt="2016-08-21T23:09:29.782">
    <p:pos x="6000" y="100"/>
    <p:text>집결 행군과 단독 행군에서의 아이템 사용은 한페이지로 묶을 수 없습니다.
분리해서 부탁드려요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아이템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2016.07.12.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085088" y="880955"/>
            <a:ext cx="1003401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부대의 행군 중에 사용할 수 있는 아이템들의 기능을 정의한다.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중에 사용할 수 있는 아이템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행군 가속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 / 고급 행군 가속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부대의 현재 남은 행군 시간을 정해진 수치만큼 1회 단축시킨다.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즉시 목적지로 이동 중인 대상 부대를 그 자리에서 출발지로 복귀 행군하게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즉시 목적지로 이동 중인 집결 부대를 그 자리에서 해산시킨다.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21579" y="1081378"/>
            <a:ext cx="10196355" cy="3647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 / 고급 행군 가속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부대의 현재 남은 행군 시간을 정해진 비율만큼 1회 단축시킨다.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가속 : 25%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행군 가속 : 50%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대상 : 행군 중인 나의 모든 부대 (단독, 집결, 부대목적 무관)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부대의 경우 내 부대가 포함되어 있는 부대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사용할 수 있는 유저 : 해당 부대를 소유한 유저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지원 행군 중인 부대의 경우 </a:t>
            </a:r>
            <a:r>
              <a:rPr lang="ko-KR">
                <a:solidFill>
                  <a:schemeClr val="dk1"/>
                </a:solidFill>
              </a:rPr>
              <a:t>연맹원 전원이 사용 가능(해당 집결에 부대가 포함되어 있지 않아도 가능)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한 종류의 아이템 한 개만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행군 시간은 모든 UI에서 실시간으로 갱신되어 보여진다. (연맹 전쟁 UI, 감시탑 UI, 필드화면 부대슬롯 UI 등)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행군 시간이 0이 되는 순간 더 이상 아이템을 사용할 수 없으며 아이템 사용 UI에서도 자동으로 튕겨진다.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578775" y="48225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{7974FAE1-1E16-42F2-A98C-067C574931E8}</a:tableStyleId>
              </a:tblPr>
              <a:tblGrid>
                <a:gridCol w="1308425"/>
                <a:gridCol w="2018750"/>
                <a:gridCol w="1924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행군 가속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고급 행군 가속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사용 가능한 부대</a:t>
                      </a:r>
                    </a:p>
                  </a:txBody>
                  <a:tcPr marT="45725" marB="45725" marR="91450" marL="914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모든 종류의 단독, 집결 부대</a:t>
                      </a: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사용 가능한 유저</a:t>
                      </a:r>
                    </a:p>
                  </a:txBody>
                  <a:tcPr marT="45725" marB="45725" marR="91450" marL="91450" anchor="ctr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부대 소유자(단독부대),</a:t>
                      </a:r>
                      <a:br>
                        <a:rPr lang="ko-KR" sz="1100" u="none" cap="none" strike="noStrike"/>
                      </a:br>
                      <a:r>
                        <a:rPr lang="ko-KR" sz="1100" u="none" cap="none" strike="noStrike"/>
                        <a:t>내 병력이 포함된 부대(집결부대),</a:t>
                      </a:r>
                      <a:br>
                        <a:rPr lang="ko-KR" sz="1100" u="none" cap="none" strike="noStrike"/>
                      </a:br>
                      <a:r>
                        <a:rPr lang="ko-KR" sz="1100" u="none" cap="none" strike="noStrike"/>
                        <a:t>집결 선포자(집결 지원 행군 부대에 사용할 경우)</a:t>
                      </a:r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효과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25%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50%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36104" y="365760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21579" y="1081378"/>
            <a:ext cx="10196355" cy="429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목적지로 이동 중인 단독 행군 부대 1개를 사용 즉시 그 자리에서 복귀 행군으로 전환시킨다.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대상 : 목적지로 행군 중인 나의 모든 단독 부대 (부대목적 무관)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부대에는 사용할 수 없다.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중인 부대에는 사용할 수 없다.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한 종류의 아이템 한 개만 사용 가능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목적지로 이동 중인 집결 부대 1개를 사용 즉시 그 자리에서 해산 행군으로 전환시킨다.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가능한 대상 : 목적지로 행군 중인 집결 부대 (부대목적 무관)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단독 부대에는 사용할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선포자만 사용할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번에 한 종류의 아이템 한 개만 사용 가능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6357510" y="4741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{7974FAE1-1E16-42F2-A98C-067C574931E8}</a:tableStyleId>
              </a:tblPr>
              <a:tblGrid>
                <a:gridCol w="1308425"/>
                <a:gridCol w="2123100"/>
                <a:gridCol w="19242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행군 소환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고급 회군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사용 가능한 부대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목적지로 이동 중인 단독 행군 부대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100" u="none" cap="none" strike="noStrike"/>
                        <a:t>목적지로 이동 중인 집결 행군 부대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사용 가능한 유저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부대 소유자(단독부대)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100" u="none" cap="none" strike="noStrike"/>
                        <a:t>해당 집결부대 집결 선포자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