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62" r:id="rId6"/>
    <p:sldId id="260" r:id="rId7"/>
    <p:sldId id="258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242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Slide Puzzle Battle Tutorial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36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Rivers\Desktop\KakaoTalk_20190304_1736059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4" y="440402"/>
            <a:ext cx="2232955" cy="459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83768" y="843558"/>
            <a:ext cx="2736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000" smtClean="0"/>
              <a:t>첫 번째 스테이지 진입 시</a:t>
            </a:r>
            <a:r>
              <a:rPr lang="en-US" altLang="ko-KR" sz="1000" smtClean="0"/>
              <a:t>, </a:t>
            </a:r>
            <a:r>
              <a:rPr lang="ko-KR" altLang="en-US" sz="1000" smtClean="0"/>
              <a:t>튜토리얼 진행</a:t>
            </a:r>
            <a:r>
              <a:rPr lang="en-US" altLang="ko-KR" sz="100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00" smtClean="0"/>
              <a:t>튜토리얼은 첫 설치 후 </a:t>
            </a:r>
            <a:r>
              <a:rPr lang="en-US" altLang="ko-KR" sz="1000" smtClean="0"/>
              <a:t>1</a:t>
            </a:r>
            <a:r>
              <a:rPr lang="ko-KR" altLang="en-US" sz="1000" smtClean="0"/>
              <a:t>회만 진행</a:t>
            </a:r>
            <a:r>
              <a:rPr lang="en-US" altLang="ko-KR" sz="10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395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Rivers\Desktop\KakaoTalk_20190304_1633128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4" y="440402"/>
            <a:ext cx="2232955" cy="459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6774" y="440402"/>
            <a:ext cx="2232955" cy="4590228"/>
          </a:xfrm>
          <a:prstGeom prst="rect">
            <a:avLst/>
          </a:prstGeom>
          <a:solidFill>
            <a:schemeClr val="dk1">
              <a:alpha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82879" y="555526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플레이하는 법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06774" y="987574"/>
            <a:ext cx="22329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Rivers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63" y="1131590"/>
            <a:ext cx="20097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4959" y="2355726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블록을 누르면 빈칸으로 이동합니다</a:t>
            </a:r>
            <a:r>
              <a:rPr lang="en-US" altLang="ko-KR" sz="1000" b="1" smtClean="0">
                <a:solidFill>
                  <a:schemeClr val="bg1"/>
                </a:solidFill>
              </a:rPr>
              <a:t>.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1742842" y="1646037"/>
            <a:ext cx="376139" cy="36004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4" descr="C:\Users\Rivers\Desktop\55db461e9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1357470" y="109895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ivers\Desktop\캡처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61" y="3549679"/>
            <a:ext cx="200977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C:\Users\Rivers\Desktop\55db461e9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00000">
            <a:off x="328817" y="3480245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79354" y="4187864"/>
            <a:ext cx="2287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공격버튼을 누르면 블록이 몬스터를 </a:t>
            </a:r>
            <a:endParaRPr lang="en-US" altLang="ko-KR" sz="1000" b="1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공격 합니다</a:t>
            </a:r>
            <a:r>
              <a:rPr lang="en-US" altLang="ko-KR" sz="1000" b="1" smtClean="0">
                <a:solidFill>
                  <a:schemeClr val="bg1"/>
                </a:solidFill>
              </a:rPr>
              <a:t>.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462227" y="2931790"/>
            <a:ext cx="1522049" cy="438425"/>
            <a:chOff x="466487" y="2931790"/>
            <a:chExt cx="1522049" cy="438425"/>
          </a:xfrm>
        </p:grpSpPr>
        <p:pic>
          <p:nvPicPr>
            <p:cNvPr id="31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487" y="2931790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5" descr="D:\GitHub\Sliding_Puzzle_Battle\Slide Puzzle Battle\Assets\Resources\Sprites\Tiles\Tiles_Swor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0111" y="2931790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아래쪽 화살표 32"/>
            <p:cNvSpPr/>
            <p:nvPr/>
          </p:nvSpPr>
          <p:spPr>
            <a:xfrm rot="5400000">
              <a:off x="1014405" y="2884277"/>
              <a:ext cx="376139" cy="554233"/>
            </a:xfrm>
            <a:prstGeom prst="downArrow">
              <a:avLst>
                <a:gd name="adj1" fmla="val 19267"/>
                <a:gd name="adj2" fmla="val 4050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아래쪽 화살표 34"/>
          <p:cNvSpPr/>
          <p:nvPr/>
        </p:nvSpPr>
        <p:spPr>
          <a:xfrm rot="16200000">
            <a:off x="1858249" y="4596731"/>
            <a:ext cx="376139" cy="36004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3" descr="C:\Users\Rivers\Desktop\KakaoTalk_20190304_1633128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188" y="448842"/>
            <a:ext cx="2232955" cy="459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2511188" y="448842"/>
            <a:ext cx="2232955" cy="4590228"/>
          </a:xfrm>
          <a:prstGeom prst="rect">
            <a:avLst/>
          </a:prstGeom>
          <a:solidFill>
            <a:schemeClr val="dk1">
              <a:alpha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087293" y="563966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플레이하는 법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2511188" y="996014"/>
            <a:ext cx="22329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C:\Users\Rivers\Desktop\55db461e9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3761884" y="110739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아래쪽 화살표 50"/>
          <p:cNvSpPr/>
          <p:nvPr/>
        </p:nvSpPr>
        <p:spPr>
          <a:xfrm rot="16200000">
            <a:off x="4262663" y="4605171"/>
            <a:ext cx="376139" cy="36004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001031" y="275434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공격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90562" y="313243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1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384296" y="1119597"/>
            <a:ext cx="486739" cy="446865"/>
            <a:chOff x="2866638" y="1259902"/>
            <a:chExt cx="486739" cy="446865"/>
          </a:xfrm>
        </p:grpSpPr>
        <p:pic>
          <p:nvPicPr>
            <p:cNvPr id="55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638" y="1259902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>
              <a:off x="3094973" y="14605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</a:rPr>
                <a:t>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676123" y="1603325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몬스터는 공격에 </a:t>
            </a:r>
            <a:r>
              <a:rPr lang="ko-KR" altLang="en-US" sz="1000" b="1" smtClean="0">
                <a:solidFill>
                  <a:schemeClr val="bg1"/>
                </a:solidFill>
              </a:rPr>
              <a:t>의</a:t>
            </a:r>
            <a:r>
              <a:rPr lang="ko-KR" altLang="en-US" sz="1000" b="1" smtClean="0">
                <a:solidFill>
                  <a:schemeClr val="bg1"/>
                </a:solidFill>
              </a:rPr>
              <a:t>해 </a:t>
            </a:r>
            <a:r>
              <a:rPr lang="ko-KR" altLang="en-US" sz="1000" b="1" smtClean="0">
                <a:solidFill>
                  <a:schemeClr val="bg1"/>
                </a:solidFill>
              </a:rPr>
              <a:t>체력이 </a:t>
            </a:r>
            <a:endParaRPr lang="en-US" altLang="ko-KR" sz="1000" b="1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모두 소모되면</a:t>
            </a:r>
            <a:r>
              <a:rPr lang="en-US" altLang="ko-KR" sz="1000" b="1" smtClean="0">
                <a:solidFill>
                  <a:schemeClr val="bg1"/>
                </a:solidFill>
              </a:rPr>
              <a:t> </a:t>
            </a:r>
            <a:r>
              <a:rPr lang="ko-KR" altLang="en-US" sz="1000" b="1" smtClean="0">
                <a:solidFill>
                  <a:schemeClr val="bg1"/>
                </a:solidFill>
              </a:rPr>
              <a:t>사라집니다</a:t>
            </a:r>
            <a:r>
              <a:rPr lang="en-US" altLang="ko-KR" sz="1000" b="1" smtClean="0">
                <a:solidFill>
                  <a:schemeClr val="bg1"/>
                </a:solidFill>
              </a:rPr>
              <a:t>.</a:t>
            </a:r>
            <a:r>
              <a:rPr lang="ko-KR" altLang="en-US" sz="1000" b="1" smtClean="0">
                <a:solidFill>
                  <a:schemeClr val="bg1"/>
                </a:solidFill>
              </a:rPr>
              <a:t> </a:t>
            </a:r>
            <a:endParaRPr lang="en-US" altLang="ko-KR" sz="1000" b="1" smtClean="0">
              <a:solidFill>
                <a:schemeClr val="bg1"/>
              </a:solidFill>
            </a:endParaRPr>
          </a:p>
        </p:txBody>
      </p:sp>
      <p:pic>
        <p:nvPicPr>
          <p:cNvPr id="1032" name="Picture 8" descr="D:\GitHub\Sliding_Puzzle_Battle\Slide Puzzle Battle\Assets\Resources\Sprites\Tiles\Tiles_Arrow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453" y="2382522"/>
            <a:ext cx="438425" cy="4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7" descr="D:\GitHub\Sliding_Puzzle_Battle\Slide Puzzle Battle\Assets\Resources\Sprites\Tiles\Tiles_Swo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196" y="2382523"/>
            <a:ext cx="438425" cy="4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GitHub\Sliding_Puzzle_Battle\Slide Puzzle Battle\Assets\Resources\Sprites\Tiles\Tiles_Boom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86" y="2384983"/>
            <a:ext cx="438425" cy="4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2721007" y="2881848"/>
            <a:ext cx="18133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몬스터를 공격하는 블록마다</a:t>
            </a:r>
            <a:endParaRPr lang="en-US" altLang="ko-KR" sz="1000" b="1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공격 범위가 다르기 때문에</a:t>
            </a:r>
            <a:endParaRPr lang="en-US" altLang="ko-KR" sz="1000" b="1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블록 배치에 신경써주세요</a:t>
            </a:r>
            <a:r>
              <a:rPr lang="en-US" altLang="ko-KR" sz="1000" b="1" smtClean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3603507" y="1320241"/>
            <a:ext cx="267528" cy="2377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59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Rivers\Desktop\KakaoTalk_20190304_1633128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4" y="440402"/>
            <a:ext cx="2232955" cy="459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6774" y="440402"/>
            <a:ext cx="2232955" cy="4590228"/>
          </a:xfrm>
          <a:prstGeom prst="rect">
            <a:avLst/>
          </a:prstGeom>
          <a:solidFill>
            <a:schemeClr val="dk1">
              <a:alpha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82879" y="555526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플레이하는 법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06774" y="987574"/>
            <a:ext cx="22329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C:\Users\Rivers\Desktop\55db461e9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1357470" y="109895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아래쪽 화살표 34"/>
          <p:cNvSpPr/>
          <p:nvPr/>
        </p:nvSpPr>
        <p:spPr>
          <a:xfrm rot="16200000">
            <a:off x="1858249" y="4596731"/>
            <a:ext cx="376139" cy="36004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3" descr="C:\Users\Rivers\Desktop\KakaoTalk_20190304_1633128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188" y="448842"/>
            <a:ext cx="2232955" cy="459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2511188" y="448842"/>
            <a:ext cx="2232955" cy="4590228"/>
          </a:xfrm>
          <a:prstGeom prst="rect">
            <a:avLst/>
          </a:prstGeom>
          <a:solidFill>
            <a:schemeClr val="dk1">
              <a:alpha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087293" y="563966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플레이하는 법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2511188" y="996014"/>
            <a:ext cx="22329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C:\Users\Rivers\Desktop\55db461e9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3761884" y="110739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아래쪽 화살표 50"/>
          <p:cNvSpPr/>
          <p:nvPr/>
        </p:nvSpPr>
        <p:spPr>
          <a:xfrm rot="16200000">
            <a:off x="4262663" y="4605171"/>
            <a:ext cx="376139" cy="36004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Picture 7" descr="D:\GitHub\Sliding_Puzzle_Battle\Slide Puzzle Battle\Assets\Resources\Sprites\Tiles\Tiles_Swo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38" y="1131590"/>
            <a:ext cx="438425" cy="4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7" descr="D:\GitHub\Sliding_Puzzle_Battle\Slide Puzzle Battle\Assets\Resources\Sprites\Tiles\Tiles_Swo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45" y="2896754"/>
            <a:ext cx="438425" cy="4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234843" y="1665642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 블록은 상하좌우</a:t>
            </a:r>
            <a:r>
              <a:rPr lang="en-US" altLang="ko-KR" sz="1000" b="1">
                <a:solidFill>
                  <a:schemeClr val="bg1"/>
                </a:solidFill>
              </a:rPr>
              <a:t> </a:t>
            </a:r>
            <a:r>
              <a:rPr lang="en-US" altLang="ko-KR" sz="1000" b="1" smtClean="0">
                <a:solidFill>
                  <a:schemeClr val="bg1"/>
                </a:solidFill>
              </a:rPr>
              <a:t>1</a:t>
            </a:r>
            <a:r>
              <a:rPr lang="ko-KR" altLang="en-US" sz="1000" b="1" smtClean="0">
                <a:solidFill>
                  <a:schemeClr val="bg1"/>
                </a:solidFill>
              </a:rPr>
              <a:t>칸에 있는</a:t>
            </a:r>
            <a:endParaRPr lang="en-US" altLang="ko-KR" sz="1000" b="1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몬스터를 공격합니다</a:t>
            </a:r>
            <a:r>
              <a:rPr lang="en-US" altLang="ko-KR" sz="1000" b="1" smtClean="0">
                <a:solidFill>
                  <a:schemeClr val="bg1"/>
                </a:solidFill>
              </a:rPr>
              <a:t>!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496517" y="2886665"/>
            <a:ext cx="486739" cy="446865"/>
            <a:chOff x="2866638" y="1259902"/>
            <a:chExt cx="486739" cy="446865"/>
          </a:xfrm>
        </p:grpSpPr>
        <p:pic>
          <p:nvPicPr>
            <p:cNvPr id="44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638" y="1259902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3094973" y="14605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</a:rPr>
                <a:t>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000037" y="2405440"/>
            <a:ext cx="486739" cy="446865"/>
            <a:chOff x="2866638" y="1259902"/>
            <a:chExt cx="486739" cy="446865"/>
          </a:xfrm>
        </p:grpSpPr>
        <p:pic>
          <p:nvPicPr>
            <p:cNvPr id="48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638" y="1259902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3094973" y="14605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</a:rPr>
                <a:t>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495709" y="2899105"/>
            <a:ext cx="486739" cy="446865"/>
            <a:chOff x="2866638" y="1259902"/>
            <a:chExt cx="486739" cy="446865"/>
          </a:xfrm>
        </p:grpSpPr>
        <p:pic>
          <p:nvPicPr>
            <p:cNvPr id="54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638" y="1259902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3094973" y="14605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</a:rPr>
                <a:t>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992382" y="3382379"/>
            <a:ext cx="486739" cy="446865"/>
            <a:chOff x="2866638" y="1259902"/>
            <a:chExt cx="486739" cy="446865"/>
          </a:xfrm>
        </p:grpSpPr>
        <p:pic>
          <p:nvPicPr>
            <p:cNvPr id="61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638" y="1259902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Box 61"/>
            <p:cNvSpPr txBox="1"/>
            <p:nvPr/>
          </p:nvSpPr>
          <p:spPr>
            <a:xfrm>
              <a:off x="3094973" y="14605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</a:rPr>
                <a:t>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sp>
        <p:nvSpPr>
          <p:cNvPr id="3" name="왼쪽 화살표 2"/>
          <p:cNvSpPr/>
          <p:nvPr/>
        </p:nvSpPr>
        <p:spPr>
          <a:xfrm>
            <a:off x="755576" y="2982725"/>
            <a:ext cx="300069" cy="246303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왼쪽 화살표 63"/>
          <p:cNvSpPr/>
          <p:nvPr/>
        </p:nvSpPr>
        <p:spPr>
          <a:xfrm rot="5400000">
            <a:off x="1061559" y="2690930"/>
            <a:ext cx="300069" cy="246303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왼쪽 화살표 65"/>
          <p:cNvSpPr/>
          <p:nvPr/>
        </p:nvSpPr>
        <p:spPr>
          <a:xfrm rot="10800000">
            <a:off x="1329086" y="2983481"/>
            <a:ext cx="300069" cy="246303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왼쪽 화살표 66"/>
          <p:cNvSpPr/>
          <p:nvPr/>
        </p:nvSpPr>
        <p:spPr>
          <a:xfrm rot="16200000">
            <a:off x="1058645" y="3282744"/>
            <a:ext cx="300069" cy="246303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703373" y="1689637"/>
            <a:ext cx="184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활 블록은 대각선 </a:t>
            </a:r>
            <a:r>
              <a:rPr lang="en-US" altLang="ko-KR" sz="1000" b="1" smtClean="0">
                <a:solidFill>
                  <a:schemeClr val="bg1"/>
                </a:solidFill>
              </a:rPr>
              <a:t>1</a:t>
            </a:r>
            <a:r>
              <a:rPr lang="ko-KR" altLang="en-US" sz="1000" b="1" smtClean="0">
                <a:solidFill>
                  <a:schemeClr val="bg1"/>
                </a:solidFill>
              </a:rPr>
              <a:t>칸에 있는</a:t>
            </a:r>
            <a:endParaRPr lang="en-US" altLang="ko-KR" sz="1000" b="1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몬스터를 공격합니다</a:t>
            </a:r>
            <a:r>
              <a:rPr lang="en-US" altLang="ko-KR" sz="1000" b="1" smtClean="0">
                <a:solidFill>
                  <a:schemeClr val="bg1"/>
                </a:solidFill>
              </a:rPr>
              <a:t>!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2923003" y="2399159"/>
            <a:ext cx="486739" cy="446865"/>
            <a:chOff x="2866638" y="1259902"/>
            <a:chExt cx="486739" cy="446865"/>
          </a:xfrm>
        </p:grpSpPr>
        <p:pic>
          <p:nvPicPr>
            <p:cNvPr id="71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638" y="1259902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/>
            <p:cNvSpPr txBox="1"/>
            <p:nvPr/>
          </p:nvSpPr>
          <p:spPr>
            <a:xfrm>
              <a:off x="3094973" y="14605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</a:rPr>
                <a:t>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3912670" y="2405440"/>
            <a:ext cx="486739" cy="446865"/>
            <a:chOff x="2866638" y="1259902"/>
            <a:chExt cx="486739" cy="446865"/>
          </a:xfrm>
        </p:grpSpPr>
        <p:pic>
          <p:nvPicPr>
            <p:cNvPr id="75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638" y="1259902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/>
            <p:cNvSpPr txBox="1"/>
            <p:nvPr/>
          </p:nvSpPr>
          <p:spPr>
            <a:xfrm>
              <a:off x="3094973" y="14605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</a:rPr>
                <a:t>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3922195" y="3377596"/>
            <a:ext cx="486739" cy="446865"/>
            <a:chOff x="2866638" y="1259902"/>
            <a:chExt cx="486739" cy="446865"/>
          </a:xfrm>
        </p:grpSpPr>
        <p:pic>
          <p:nvPicPr>
            <p:cNvPr id="78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638" y="1259902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78"/>
            <p:cNvSpPr txBox="1"/>
            <p:nvPr/>
          </p:nvSpPr>
          <p:spPr>
            <a:xfrm>
              <a:off x="3094973" y="14605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</a:rPr>
                <a:t>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2934866" y="3382379"/>
            <a:ext cx="486739" cy="446865"/>
            <a:chOff x="2866638" y="1259902"/>
            <a:chExt cx="486739" cy="446865"/>
          </a:xfrm>
        </p:grpSpPr>
        <p:pic>
          <p:nvPicPr>
            <p:cNvPr id="81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638" y="1259902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TextBox 81"/>
            <p:cNvSpPr txBox="1"/>
            <p:nvPr/>
          </p:nvSpPr>
          <p:spPr>
            <a:xfrm>
              <a:off x="3094973" y="14605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</a:rPr>
                <a:t>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pic>
        <p:nvPicPr>
          <p:cNvPr id="87" name="Picture 8" descr="D:\GitHub\Sliding_Puzzle_Battle\Slide Puzzle Battle\Assets\Resources\Sprites\Tiles\Tiles_Arr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453" y="2892337"/>
            <a:ext cx="438425" cy="4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8" name="그룹 87"/>
          <p:cNvGrpSpPr/>
          <p:nvPr/>
        </p:nvGrpSpPr>
        <p:grpSpPr>
          <a:xfrm rot="2700000">
            <a:off x="3182062" y="2664047"/>
            <a:ext cx="873579" cy="891883"/>
            <a:chOff x="3182062" y="2664047"/>
            <a:chExt cx="873579" cy="891883"/>
          </a:xfrm>
        </p:grpSpPr>
        <p:sp>
          <p:nvSpPr>
            <p:cNvPr id="89" name="왼쪽 화살표 88"/>
            <p:cNvSpPr/>
            <p:nvPr/>
          </p:nvSpPr>
          <p:spPr>
            <a:xfrm>
              <a:off x="3182062" y="2982725"/>
              <a:ext cx="300069" cy="246303"/>
            </a:xfrm>
            <a:prstGeom prst="lef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왼쪽 화살표 89"/>
            <p:cNvSpPr/>
            <p:nvPr/>
          </p:nvSpPr>
          <p:spPr>
            <a:xfrm rot="5400000">
              <a:off x="3488045" y="2690930"/>
              <a:ext cx="300069" cy="246303"/>
            </a:xfrm>
            <a:prstGeom prst="lef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왼쪽 화살표 90"/>
            <p:cNvSpPr/>
            <p:nvPr/>
          </p:nvSpPr>
          <p:spPr>
            <a:xfrm rot="10800000">
              <a:off x="3755572" y="2983481"/>
              <a:ext cx="300069" cy="246303"/>
            </a:xfrm>
            <a:prstGeom prst="lef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왼쪽 화살표 91"/>
            <p:cNvSpPr/>
            <p:nvPr/>
          </p:nvSpPr>
          <p:spPr>
            <a:xfrm rot="16200000">
              <a:off x="3485131" y="3282744"/>
              <a:ext cx="300069" cy="246303"/>
            </a:xfrm>
            <a:prstGeom prst="lef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3" name="Picture 8" descr="D:\GitHub\Sliding_Puzzle_Battle\Slide Puzzle Battle\Assets\Resources\Sprites\Tiles\Tiles_Arr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453" y="1131589"/>
            <a:ext cx="438425" cy="4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3" descr="C:\Users\Rivers\Desktop\KakaoTalk_20190304_1633128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53363"/>
            <a:ext cx="2232955" cy="459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직사각형 94"/>
          <p:cNvSpPr/>
          <p:nvPr/>
        </p:nvSpPr>
        <p:spPr>
          <a:xfrm>
            <a:off x="4932040" y="453363"/>
            <a:ext cx="2232955" cy="4590228"/>
          </a:xfrm>
          <a:prstGeom prst="rect">
            <a:avLst/>
          </a:prstGeom>
          <a:solidFill>
            <a:schemeClr val="dk1">
              <a:alpha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5508145" y="568487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플레이하는 법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>
            <a:off x="4932040" y="1000535"/>
            <a:ext cx="22329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4" descr="C:\Users\Rivers\Desktop\55db461e9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6182736" y="1111920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아래쪽 화살표 98"/>
          <p:cNvSpPr/>
          <p:nvPr/>
        </p:nvSpPr>
        <p:spPr>
          <a:xfrm rot="16200000">
            <a:off x="6683515" y="4609692"/>
            <a:ext cx="376139" cy="36004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119417" y="1694158"/>
            <a:ext cx="1858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폭탄 블록은 상하좌우 직선의</a:t>
            </a:r>
            <a:endParaRPr lang="en-US" altLang="ko-KR" sz="1000" b="1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모든 몬스터를 공격합니다</a:t>
            </a:r>
            <a:r>
              <a:rPr lang="en-US" altLang="ko-KR" sz="1000" b="1" smtClean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122" name="Picture 6" descr="D:\GitHub\Sliding_Puzzle_Battle\Slide Puzzle Battle\Assets\Resources\Sprites\Tiles\Tiles_Boo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594" y="1131588"/>
            <a:ext cx="438425" cy="4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6" descr="D:\GitHub\Sliding_Puzzle_Battle\Slide Puzzle Battle\Assets\Resources\Sprites\Tiles\Tiles_Boo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594" y="2874126"/>
            <a:ext cx="438425" cy="4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그룹 123"/>
          <p:cNvGrpSpPr/>
          <p:nvPr/>
        </p:nvGrpSpPr>
        <p:grpSpPr>
          <a:xfrm>
            <a:off x="5324805" y="2876316"/>
            <a:ext cx="486739" cy="446865"/>
            <a:chOff x="2866638" y="1259902"/>
            <a:chExt cx="486739" cy="446865"/>
          </a:xfrm>
        </p:grpSpPr>
        <p:pic>
          <p:nvPicPr>
            <p:cNvPr id="125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638" y="1259902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6" name="TextBox 125"/>
            <p:cNvSpPr txBox="1"/>
            <p:nvPr/>
          </p:nvSpPr>
          <p:spPr>
            <a:xfrm>
              <a:off x="3094973" y="14605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</a:rPr>
                <a:t>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5828325" y="2395091"/>
            <a:ext cx="486739" cy="446865"/>
            <a:chOff x="2866638" y="1259902"/>
            <a:chExt cx="486739" cy="446865"/>
          </a:xfrm>
        </p:grpSpPr>
        <p:pic>
          <p:nvPicPr>
            <p:cNvPr id="128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638" y="1259902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TextBox 128"/>
            <p:cNvSpPr txBox="1"/>
            <p:nvPr/>
          </p:nvSpPr>
          <p:spPr>
            <a:xfrm>
              <a:off x="3094973" y="14605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</a:rPr>
                <a:t>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6323997" y="2888756"/>
            <a:ext cx="486739" cy="446865"/>
            <a:chOff x="2866638" y="1259902"/>
            <a:chExt cx="486739" cy="446865"/>
          </a:xfrm>
        </p:grpSpPr>
        <p:pic>
          <p:nvPicPr>
            <p:cNvPr id="131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638" y="1259902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2" name="TextBox 131"/>
            <p:cNvSpPr txBox="1"/>
            <p:nvPr/>
          </p:nvSpPr>
          <p:spPr>
            <a:xfrm>
              <a:off x="3094973" y="14605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</a:rPr>
                <a:t>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5820670" y="3372030"/>
            <a:ext cx="486739" cy="446865"/>
            <a:chOff x="2866638" y="1259902"/>
            <a:chExt cx="486739" cy="446865"/>
          </a:xfrm>
        </p:grpSpPr>
        <p:pic>
          <p:nvPicPr>
            <p:cNvPr id="134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638" y="1259902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" name="TextBox 134"/>
            <p:cNvSpPr txBox="1"/>
            <p:nvPr/>
          </p:nvSpPr>
          <p:spPr>
            <a:xfrm>
              <a:off x="3094973" y="14605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</a:rPr>
                <a:t>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4838066" y="2876316"/>
            <a:ext cx="486739" cy="446865"/>
            <a:chOff x="2866638" y="1259902"/>
            <a:chExt cx="486739" cy="446865"/>
          </a:xfrm>
        </p:grpSpPr>
        <p:pic>
          <p:nvPicPr>
            <p:cNvPr id="137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638" y="1259902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TextBox 137"/>
            <p:cNvSpPr txBox="1"/>
            <p:nvPr/>
          </p:nvSpPr>
          <p:spPr>
            <a:xfrm>
              <a:off x="3094973" y="14605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</a:rPr>
                <a:t>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6814556" y="2889580"/>
            <a:ext cx="486739" cy="446865"/>
            <a:chOff x="2866638" y="1259902"/>
            <a:chExt cx="486739" cy="446865"/>
          </a:xfrm>
        </p:grpSpPr>
        <p:pic>
          <p:nvPicPr>
            <p:cNvPr id="140" name="Picture 4" descr="D:\GitHub\Sliding_Puzzle_Battle\Slide Puzzle Battle\Assets\Resources\Sprites\Tiles\Tiles_Mons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638" y="1259902"/>
              <a:ext cx="438425" cy="4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TextBox 140"/>
            <p:cNvSpPr txBox="1"/>
            <p:nvPr/>
          </p:nvSpPr>
          <p:spPr>
            <a:xfrm>
              <a:off x="3094973" y="146054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</a:rPr>
                <a:t>1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</p:grpSp>
      <p:sp>
        <p:nvSpPr>
          <p:cNvPr id="142" name="왼쪽 화살표 141"/>
          <p:cNvSpPr/>
          <p:nvPr/>
        </p:nvSpPr>
        <p:spPr>
          <a:xfrm>
            <a:off x="4932041" y="2972376"/>
            <a:ext cx="981224" cy="246303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왼쪽 화살표 142"/>
          <p:cNvSpPr/>
          <p:nvPr/>
        </p:nvSpPr>
        <p:spPr>
          <a:xfrm rot="5400000">
            <a:off x="5698182" y="2459587"/>
            <a:ext cx="742057" cy="246303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왼쪽 화살표 143"/>
          <p:cNvSpPr/>
          <p:nvPr/>
        </p:nvSpPr>
        <p:spPr>
          <a:xfrm rot="10800000">
            <a:off x="6186704" y="2973131"/>
            <a:ext cx="778324" cy="246303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왼쪽 화살표 144"/>
          <p:cNvSpPr/>
          <p:nvPr/>
        </p:nvSpPr>
        <p:spPr>
          <a:xfrm rot="16200000">
            <a:off x="5719104" y="3469554"/>
            <a:ext cx="694390" cy="246303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8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Rivers\Desktop\KakaoTalk_20190304_1633128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4" y="440402"/>
            <a:ext cx="2232955" cy="459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6774" y="440402"/>
            <a:ext cx="2232955" cy="4590228"/>
          </a:xfrm>
          <a:prstGeom prst="rect">
            <a:avLst/>
          </a:prstGeom>
          <a:solidFill>
            <a:schemeClr val="dk1">
              <a:alpha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82879" y="555526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플레이하는 법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06774" y="987574"/>
            <a:ext cx="22329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C:\Users\Rivers\Desktop\55db461e9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1357470" y="109895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아래쪽 화살표 34"/>
          <p:cNvSpPr/>
          <p:nvPr/>
        </p:nvSpPr>
        <p:spPr>
          <a:xfrm rot="16200000">
            <a:off x="1858249" y="4596731"/>
            <a:ext cx="376139" cy="36004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3" descr="C:\Users\Rivers\Desktop\KakaoTalk_20190304_1633128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188" y="448842"/>
            <a:ext cx="2232955" cy="459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2511188" y="448842"/>
            <a:ext cx="2232955" cy="4590228"/>
          </a:xfrm>
          <a:prstGeom prst="rect">
            <a:avLst/>
          </a:prstGeom>
          <a:solidFill>
            <a:schemeClr val="dk1">
              <a:alpha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087293" y="563966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플레이하는 법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2511188" y="996014"/>
            <a:ext cx="22329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C:\Users\Rivers\Desktop\55db461e9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3761884" y="110739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아래쪽 화살표 50"/>
          <p:cNvSpPr/>
          <p:nvPr/>
        </p:nvSpPr>
        <p:spPr>
          <a:xfrm rot="16200000">
            <a:off x="4262663" y="4605171"/>
            <a:ext cx="376139" cy="36004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Rivers\Desktop\캡처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4" y="1131590"/>
            <a:ext cx="21907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80958" y="1899227"/>
            <a:ext cx="2284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퍼즐을 완료하면 스킬을 획득합니다</a:t>
            </a:r>
            <a:r>
              <a:rPr lang="en-US" altLang="ko-KR" sz="1000" b="1" smtClean="0">
                <a:solidFill>
                  <a:schemeClr val="bg1"/>
                </a:solidFill>
              </a:rPr>
              <a:t>!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3276073" y="1131590"/>
            <a:ext cx="674678" cy="465448"/>
            <a:chOff x="36650" y="5123167"/>
            <a:chExt cx="674678" cy="465448"/>
          </a:xfrm>
        </p:grpSpPr>
        <p:sp>
          <p:nvSpPr>
            <p:cNvPr id="17" name="양쪽 모서리가 둥근 사각형 16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양쪽 모서리가 둥근 사각형 17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9" name="십자형 18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TextBox 27"/>
          <p:cNvSpPr txBox="1"/>
          <p:nvPr/>
        </p:nvSpPr>
        <p:spPr>
          <a:xfrm>
            <a:off x="2511188" y="1707654"/>
            <a:ext cx="220445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스킬을 사용할 때</a:t>
            </a:r>
            <a:r>
              <a:rPr lang="ko-KR" altLang="en-US" sz="1000" b="1">
                <a:solidFill>
                  <a:schemeClr val="bg1"/>
                </a:solidFill>
              </a:rPr>
              <a:t>는</a:t>
            </a:r>
            <a:r>
              <a:rPr lang="ko-KR" altLang="en-US" sz="1000" b="1" smtClean="0">
                <a:solidFill>
                  <a:schemeClr val="bg1"/>
                </a:solidFill>
              </a:rPr>
              <a:t> 에너지가 </a:t>
            </a:r>
            <a:endParaRPr lang="en-US" altLang="ko-KR" sz="1000" b="1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소모됩니다</a:t>
            </a:r>
            <a:r>
              <a:rPr lang="en-US" altLang="ko-KR" sz="1000" b="1" smtClean="0">
                <a:solidFill>
                  <a:schemeClr val="bg1"/>
                </a:solidFill>
              </a:rPr>
              <a:t>!</a:t>
            </a:r>
          </a:p>
          <a:p>
            <a:pPr algn="ctr"/>
            <a:endParaRPr lang="en-US" altLang="ko-KR" sz="1000" b="1">
              <a:solidFill>
                <a:schemeClr val="bg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에너지가 없으면 스킬을 사용할 수 </a:t>
            </a:r>
            <a:endParaRPr lang="en-US" altLang="ko-KR" sz="1000" b="1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없으니 신중하게 사용하세요</a:t>
            </a:r>
            <a:r>
              <a:rPr lang="en-US" altLang="ko-KR" sz="1000" b="1" smtClean="0">
                <a:solidFill>
                  <a:schemeClr val="bg1"/>
                </a:solidFill>
              </a:rPr>
              <a:t>!</a:t>
            </a:r>
            <a:endParaRPr lang="en-US" altLang="ko-KR" sz="1000" b="1" smtClean="0">
              <a:solidFill>
                <a:schemeClr val="bg1"/>
              </a:solidFill>
            </a:endParaRPr>
          </a:p>
        </p:txBody>
      </p:sp>
      <p:pic>
        <p:nvPicPr>
          <p:cNvPr id="29" name="Picture 2" descr="C:\Users\Rivers\Desktop\캡처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4" y="2328553"/>
            <a:ext cx="21907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C:\Users\Rivers\Desktop\55db461e9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0">
            <a:off x="199563" y="2264054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 설명선 2"/>
          <p:cNvSpPr/>
          <p:nvPr/>
        </p:nvSpPr>
        <p:spPr>
          <a:xfrm>
            <a:off x="165974" y="2922923"/>
            <a:ext cx="2098465" cy="185024"/>
          </a:xfrm>
          <a:prstGeom prst="wedgeRectCallout">
            <a:avLst>
              <a:gd name="adj1" fmla="val -20833"/>
              <a:gd name="adj2" fmla="val -1151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85529" y="3219822"/>
            <a:ext cx="1854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스킬 아이콘을 꾸욱 누르면</a:t>
            </a:r>
            <a:r>
              <a:rPr lang="en-US" altLang="ko-KR" sz="1000" b="1" smtClean="0">
                <a:solidFill>
                  <a:schemeClr val="bg1"/>
                </a:solidFill>
              </a:rPr>
              <a:t/>
            </a:r>
            <a:br>
              <a:rPr lang="en-US" altLang="ko-KR" sz="1000" b="1" smtClean="0">
                <a:solidFill>
                  <a:schemeClr val="bg1"/>
                </a:solidFill>
              </a:rPr>
            </a:br>
            <a:r>
              <a:rPr lang="ko-KR" altLang="en-US" sz="1000" b="1" smtClean="0">
                <a:solidFill>
                  <a:schemeClr val="bg1"/>
                </a:solidFill>
              </a:rPr>
              <a:t>설명을 볼 수 있습니다</a:t>
            </a:r>
            <a:r>
              <a:rPr lang="en-US" altLang="ko-KR" sz="1000" b="1" smtClean="0">
                <a:solidFill>
                  <a:schemeClr val="bg1"/>
                </a:solidFill>
              </a:rPr>
              <a:t>!</a:t>
            </a:r>
          </a:p>
          <a:p>
            <a:pPr algn="ctr"/>
            <a:endParaRPr lang="en-US" altLang="ko-KR" sz="1000" b="1">
              <a:solidFill>
                <a:schemeClr val="bg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터치하면 스킬이 사용됩니다</a:t>
            </a:r>
            <a:r>
              <a:rPr lang="en-US" altLang="ko-KR" sz="1000" b="1" smtClean="0">
                <a:solidFill>
                  <a:schemeClr val="bg1"/>
                </a:solidFill>
              </a:rPr>
              <a:t>!</a:t>
            </a:r>
            <a:endParaRPr lang="en-US" altLang="ko-KR" sz="1000" b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66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Rivers\Desktop\KakaoTalk_20190304_1633128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4" y="440402"/>
            <a:ext cx="2232955" cy="459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Rivers\Desktop\55db461e9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1357471" y="2201914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6774" y="2904476"/>
            <a:ext cx="2232955" cy="504056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4790" y="3033393"/>
            <a:ext cx="21515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bg1"/>
                </a:solidFill>
              </a:rPr>
              <a:t>이동하고 싶은 블록을 터치하세요</a:t>
            </a:r>
            <a:r>
              <a:rPr lang="en-US" altLang="ko-KR" sz="1000" smtClean="0">
                <a:solidFill>
                  <a:schemeClr val="bg1"/>
                </a:solidFill>
              </a:rPr>
              <a:t>!</a:t>
            </a:r>
            <a:endParaRPr lang="ko-KR" altLang="en-US" sz="1000">
              <a:solidFill>
                <a:schemeClr val="bg1"/>
              </a:solidFill>
            </a:endParaRPr>
          </a:p>
        </p:txBody>
      </p:sp>
      <p:pic>
        <p:nvPicPr>
          <p:cNvPr id="8" name="Picture 3" descr="C:\Users\Rivers\Desktop\KakaoTalk_20190304_1633128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129" y="440402"/>
            <a:ext cx="2232955" cy="459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Rivers\Desktop\55db461e9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2755496" y="4002114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492129" y="2904476"/>
            <a:ext cx="2232955" cy="504056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10145" y="3033393"/>
            <a:ext cx="21515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bg1"/>
                </a:solidFill>
              </a:rPr>
              <a:t>블록을 모두 옮겼으면 공격하세요</a:t>
            </a:r>
            <a:r>
              <a:rPr lang="en-US" altLang="ko-KR" sz="1000" smtClean="0">
                <a:solidFill>
                  <a:schemeClr val="bg1"/>
                </a:solidFill>
              </a:rPr>
              <a:t>!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9" name="아래쪽 화살표 18"/>
          <p:cNvSpPr/>
          <p:nvPr/>
        </p:nvSpPr>
        <p:spPr>
          <a:xfrm rot="16200000">
            <a:off x="1908251" y="4609692"/>
            <a:ext cx="376139" cy="36004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 rot="16200000">
            <a:off x="4293607" y="4604387"/>
            <a:ext cx="376139" cy="36004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 descr="C:\Users\Rivers\Desktop\KakaoTalk_20190304_1633128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660" y="440402"/>
            <a:ext cx="2232955" cy="459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:\Users\Rivers\Desktop\55db461e9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5204027" y="4002114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4940660" y="2904476"/>
            <a:ext cx="2232955" cy="504056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 rot="16200000">
            <a:off x="6742138" y="4604387"/>
            <a:ext cx="376139" cy="36004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941089" y="987573"/>
            <a:ext cx="2232955" cy="1916903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7" descr="D:\GitHub\Sliding_Puzzle_Battle\Slide Puzzle Battle\Assets\Resources\Sprites\Tiles\Tiles_Swo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657" y="1103015"/>
            <a:ext cx="438425" cy="4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D:\GitHub\Sliding_Puzzle_Battle\Slide Puzzle Battle\Assets\Resources\Sprites\Tiles\Tiles_Arr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657" y="1629268"/>
            <a:ext cx="438425" cy="4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D:\GitHub\Sliding_Puzzle_Battle\Slide Puzzle Battle\Assets\Resources\Sprites\Tiles\Tiles_Boo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480" y="2135150"/>
            <a:ext cx="438425" cy="4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5586924" y="1199116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상하좌우 </a:t>
            </a:r>
            <a:r>
              <a:rPr lang="en-US" altLang="ko-KR" sz="1000" smtClean="0">
                <a:solidFill>
                  <a:schemeClr val="bg1"/>
                </a:solidFill>
              </a:rPr>
              <a:t>1</a:t>
            </a:r>
            <a:r>
              <a:rPr lang="ko-KR" altLang="en-US" sz="1000" smtClean="0">
                <a:solidFill>
                  <a:schemeClr val="bg1"/>
                </a:solidFill>
              </a:rPr>
              <a:t>칸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70096" y="1725915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대각선 </a:t>
            </a:r>
            <a:r>
              <a:rPr lang="en-US" altLang="ko-KR" sz="1000" smtClean="0">
                <a:solidFill>
                  <a:schemeClr val="bg1"/>
                </a:solidFill>
              </a:rPr>
              <a:t>1</a:t>
            </a:r>
            <a:r>
              <a:rPr lang="ko-KR" altLang="en-US" sz="1000" smtClean="0">
                <a:solidFill>
                  <a:schemeClr val="bg1"/>
                </a:solidFill>
              </a:rPr>
              <a:t>칸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77124" y="2231251"/>
            <a:ext cx="998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상하좌우 직선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60955" y="2737832"/>
            <a:ext cx="20313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블록마다 공격하는 범위가 모두 </a:t>
            </a:r>
            <a:endParaRPr lang="en-US" altLang="ko-KR" sz="100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다릅니다</a:t>
            </a:r>
            <a:r>
              <a:rPr lang="en-US" altLang="ko-KR" sz="1000" smtClean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전략적으로 블록을 배치하세요</a:t>
            </a:r>
            <a:r>
              <a:rPr lang="en-US" altLang="ko-KR" sz="1000" smtClean="0">
                <a:solidFill>
                  <a:schemeClr val="bg1"/>
                </a:solidFill>
              </a:rPr>
              <a:t>!</a:t>
            </a:r>
            <a:endParaRPr lang="ko-KR" alt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64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Rivers\Desktop\KakaoTalk_20190304_1633128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149" y="440402"/>
            <a:ext cx="2232955" cy="459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452149" y="2931790"/>
            <a:ext cx="2232955" cy="504056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34069" y="3060707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bg1"/>
                </a:solidFill>
              </a:rPr>
              <a:t>퍼즐을 완료하고 스킬을 획득하세요</a:t>
            </a:r>
            <a:r>
              <a:rPr lang="en-US" altLang="ko-KR" sz="1000" smtClean="0">
                <a:solidFill>
                  <a:schemeClr val="bg1"/>
                </a:solidFill>
              </a:rPr>
              <a:t>!</a:t>
            </a:r>
            <a:endParaRPr lang="ko-KR" altLang="en-US" sz="1000">
              <a:solidFill>
                <a:schemeClr val="bg1"/>
              </a:solidFill>
            </a:endParaRPr>
          </a:p>
        </p:txBody>
      </p:sp>
      <p:pic>
        <p:nvPicPr>
          <p:cNvPr id="8" name="Picture 3" descr="C:\Users\Rivers\Desktop\KakaoTalk_20190304_1633128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2" y="440402"/>
            <a:ext cx="2232955" cy="459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08382" y="2904476"/>
            <a:ext cx="2232955" cy="504056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3316" y="2956449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bg1"/>
                </a:solidFill>
              </a:rPr>
              <a:t>스킬을 사용하면 쉽게 퍼즐을 </a:t>
            </a:r>
            <a:endParaRPr lang="en-US" altLang="ko-KR" sz="1000" smtClean="0">
              <a:solidFill>
                <a:schemeClr val="bg1"/>
              </a:solidFill>
            </a:endParaRPr>
          </a:p>
          <a:p>
            <a:r>
              <a:rPr lang="ko-KR" altLang="en-US" sz="1000" smtClean="0">
                <a:solidFill>
                  <a:schemeClr val="bg1"/>
                </a:solidFill>
              </a:rPr>
              <a:t>해결</a:t>
            </a:r>
            <a:r>
              <a:rPr lang="ko-KR" altLang="en-US" sz="1000">
                <a:solidFill>
                  <a:schemeClr val="bg1"/>
                </a:solidFill>
              </a:rPr>
              <a:t>할</a:t>
            </a:r>
            <a:r>
              <a:rPr lang="ko-KR" altLang="en-US" sz="1000" smtClean="0">
                <a:solidFill>
                  <a:schemeClr val="bg1"/>
                </a:solidFill>
              </a:rPr>
              <a:t> 수 있습니다</a:t>
            </a:r>
            <a:r>
              <a:rPr lang="en-US" altLang="ko-KR" sz="1000" smtClean="0">
                <a:solidFill>
                  <a:schemeClr val="bg1"/>
                </a:solidFill>
              </a:rPr>
              <a:t>!</a:t>
            </a:r>
            <a:endParaRPr lang="ko-KR" altLang="en-US" sz="1000">
              <a:solidFill>
                <a:schemeClr val="bg1"/>
              </a:solidFill>
            </a:endParaRPr>
          </a:p>
        </p:txBody>
      </p:sp>
      <p:pic>
        <p:nvPicPr>
          <p:cNvPr id="14" name="Picture 4" descr="C:\Users\Rivers\Desktop\55db461e9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323063" y="351415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아래쪽 화살표 14"/>
          <p:cNvSpPr/>
          <p:nvPr/>
        </p:nvSpPr>
        <p:spPr>
          <a:xfrm rot="16200000">
            <a:off x="4293607" y="4604387"/>
            <a:ext cx="376139" cy="36004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 rot="16200000">
            <a:off x="1908251" y="4609692"/>
            <a:ext cx="376139" cy="36004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92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175</Words>
  <Application>Microsoft Office PowerPoint</Application>
  <PresentationFormat>화면 슬라이드 쇼(16:9)</PresentationFormat>
  <Paragraphs>62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Slide Puzzle Battle Tutorial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Puzzle Battle Tutorial</dc:title>
  <dc:creator>Microsoft Corporation</dc:creator>
  <cp:lastModifiedBy>Rivers</cp:lastModifiedBy>
  <cp:revision>51</cp:revision>
  <dcterms:created xsi:type="dcterms:W3CDTF">2006-10-05T04:04:58Z</dcterms:created>
  <dcterms:modified xsi:type="dcterms:W3CDTF">2019-03-05T04:18:17Z</dcterms:modified>
</cp:coreProperties>
</file>