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1" r:id="rId5"/>
    <p:sldId id="262" r:id="rId6"/>
    <p:sldId id="260" r:id="rId7"/>
    <p:sldId id="258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2" y="1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Slide Puzzle Battle Tutorial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36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Rivers\Desktop\KakaoTalk_20190304_17360598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4" y="440402"/>
            <a:ext cx="2232955" cy="459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83768" y="843558"/>
            <a:ext cx="2736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000" smtClean="0"/>
              <a:t>첫 번째 스테이지 진입 시</a:t>
            </a:r>
            <a:r>
              <a:rPr lang="en-US" altLang="ko-KR" sz="1000" smtClean="0"/>
              <a:t>, </a:t>
            </a:r>
            <a:r>
              <a:rPr lang="ko-KR" altLang="en-US" sz="1000" smtClean="0"/>
              <a:t>튜토리얼 진행</a:t>
            </a:r>
            <a:r>
              <a:rPr lang="en-US" altLang="ko-KR" sz="100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000" smtClean="0"/>
              <a:t>튜토리얼은 첫 설치 후 </a:t>
            </a:r>
            <a:r>
              <a:rPr lang="en-US" altLang="ko-KR" sz="1000" smtClean="0"/>
              <a:t>1</a:t>
            </a:r>
            <a:r>
              <a:rPr lang="ko-KR" altLang="en-US" sz="1000" smtClean="0"/>
              <a:t>회만 진행</a:t>
            </a:r>
            <a:r>
              <a:rPr lang="en-US" altLang="ko-KR" sz="1000" smtClean="0"/>
              <a:t>.</a:t>
            </a:r>
            <a:endParaRPr lang="en-US" altLang="ko-KR" sz="1000" smtClean="0"/>
          </a:p>
        </p:txBody>
      </p:sp>
    </p:spTree>
    <p:extLst>
      <p:ext uri="{BB962C8B-B14F-4D97-AF65-F5344CB8AC3E}">
        <p14:creationId xmlns:p14="http://schemas.microsoft.com/office/powerpoint/2010/main" val="3593959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Rivers\Desktop\KakaoTalk_20190304_16331287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4" y="440402"/>
            <a:ext cx="2232955" cy="459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06774" y="440402"/>
            <a:ext cx="2232955" cy="4590228"/>
          </a:xfrm>
          <a:prstGeom prst="rect">
            <a:avLst/>
          </a:prstGeom>
          <a:solidFill>
            <a:schemeClr val="dk1">
              <a:alpha val="9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82879" y="555526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</a:rPr>
              <a:t>플레이하는 법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06774" y="987574"/>
            <a:ext cx="22329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Rivers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63" y="1131590"/>
            <a:ext cx="20097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84959" y="2355726"/>
            <a:ext cx="22765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블록을 누르면 빈칸으로 이동합니다</a:t>
            </a:r>
            <a:r>
              <a:rPr lang="en-US" altLang="ko-KR" sz="1000" b="1" smtClean="0">
                <a:solidFill>
                  <a:schemeClr val="bg1"/>
                </a:solidFill>
              </a:rPr>
              <a:t>.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16" name="아래쪽 화살표 15"/>
          <p:cNvSpPr/>
          <p:nvPr/>
        </p:nvSpPr>
        <p:spPr>
          <a:xfrm>
            <a:off x="1742842" y="1646037"/>
            <a:ext cx="376139" cy="36004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Picture 4" descr="C:\Users\Rivers\Desktop\55db461e9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00000">
            <a:off x="1357470" y="1098959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Rivers\Desktop\캡처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61" y="3549679"/>
            <a:ext cx="2009775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C:\Users\Rivers\Desktop\55db461e9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00000">
            <a:off x="328817" y="3480245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79354" y="4187864"/>
            <a:ext cx="2287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공격버튼을 누르면 블록이 몬스터를 </a:t>
            </a:r>
            <a:endParaRPr lang="en-US" altLang="ko-KR" sz="1000" b="1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공격 합니다</a:t>
            </a:r>
            <a:r>
              <a:rPr lang="en-US" altLang="ko-KR" sz="1000" b="1" smtClean="0">
                <a:solidFill>
                  <a:schemeClr val="bg1"/>
                </a:solidFill>
              </a:rPr>
              <a:t>.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462227" y="2931790"/>
            <a:ext cx="1522049" cy="438425"/>
            <a:chOff x="466487" y="2931790"/>
            <a:chExt cx="1522049" cy="438425"/>
          </a:xfrm>
        </p:grpSpPr>
        <p:pic>
          <p:nvPicPr>
            <p:cNvPr id="31" name="Picture 4" descr="D:\GitHub\Sliding_Puzzle_Battle\Slide Puzzle Battle\Assets\Resources\Sprites\Tiles\Tiles_Monster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487" y="2931790"/>
              <a:ext cx="438425" cy="438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5" descr="D:\GitHub\Sliding_Puzzle_Battle\Slide Puzzle Battle\Assets\Resources\Sprites\Tiles\Tiles_Sword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0111" y="2931790"/>
              <a:ext cx="438425" cy="438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아래쪽 화살표 32"/>
            <p:cNvSpPr/>
            <p:nvPr/>
          </p:nvSpPr>
          <p:spPr>
            <a:xfrm rot="5400000">
              <a:off x="1014405" y="2884277"/>
              <a:ext cx="376139" cy="554233"/>
            </a:xfrm>
            <a:prstGeom prst="downArrow">
              <a:avLst>
                <a:gd name="adj1" fmla="val 19267"/>
                <a:gd name="adj2" fmla="val 4050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아래쪽 화살표 34"/>
          <p:cNvSpPr/>
          <p:nvPr/>
        </p:nvSpPr>
        <p:spPr>
          <a:xfrm rot="16200000">
            <a:off x="1858249" y="4596731"/>
            <a:ext cx="376139" cy="36004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Picture 3" descr="C:\Users\Rivers\Desktop\KakaoTalk_20190304_16331287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188" y="448842"/>
            <a:ext cx="2232955" cy="459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2511188" y="448842"/>
            <a:ext cx="2232955" cy="4590228"/>
          </a:xfrm>
          <a:prstGeom prst="rect">
            <a:avLst/>
          </a:prstGeom>
          <a:solidFill>
            <a:schemeClr val="dk1">
              <a:alpha val="9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087293" y="563966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</a:rPr>
              <a:t>플레이하는 법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2511188" y="996014"/>
            <a:ext cx="22329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" descr="C:\Users\Rivers\Desktop\55db461e9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00000">
            <a:off x="3761884" y="1107399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아래쪽 화살표 50"/>
          <p:cNvSpPr/>
          <p:nvPr/>
        </p:nvSpPr>
        <p:spPr>
          <a:xfrm rot="16200000">
            <a:off x="4262663" y="4605171"/>
            <a:ext cx="376139" cy="36004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001031" y="2754347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공격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90562" y="3132434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1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3384296" y="1119597"/>
            <a:ext cx="486739" cy="446865"/>
            <a:chOff x="2866638" y="1259902"/>
            <a:chExt cx="486739" cy="446865"/>
          </a:xfrm>
        </p:grpSpPr>
        <p:pic>
          <p:nvPicPr>
            <p:cNvPr id="55" name="Picture 4" descr="D:\GitHub\Sliding_Puzzle_Battle\Slide Puzzle Battle\Assets\Resources\Sprites\Tiles\Tiles_Monster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6638" y="1259902"/>
              <a:ext cx="438425" cy="438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TextBox 57"/>
            <p:cNvSpPr txBox="1"/>
            <p:nvPr/>
          </p:nvSpPr>
          <p:spPr>
            <a:xfrm>
              <a:off x="3094973" y="1460546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smtClean="0">
                  <a:solidFill>
                    <a:schemeClr val="bg1"/>
                  </a:solidFill>
                </a:rPr>
                <a:t>1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2659291" y="1603325"/>
            <a:ext cx="1936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공격을 통해 몬스터의 체력이 </a:t>
            </a:r>
            <a:endParaRPr lang="en-US" altLang="ko-KR" sz="1000" b="1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모두 소모되면</a:t>
            </a:r>
            <a:r>
              <a:rPr lang="en-US" altLang="ko-KR" sz="1000" b="1" smtClean="0">
                <a:solidFill>
                  <a:schemeClr val="bg1"/>
                </a:solidFill>
              </a:rPr>
              <a:t> </a:t>
            </a:r>
            <a:r>
              <a:rPr lang="ko-KR" altLang="en-US" sz="1000" b="1" smtClean="0">
                <a:solidFill>
                  <a:schemeClr val="bg1"/>
                </a:solidFill>
              </a:rPr>
              <a:t>사라집니다</a:t>
            </a:r>
            <a:r>
              <a:rPr lang="en-US" altLang="ko-KR" sz="1000" b="1" smtClean="0">
                <a:solidFill>
                  <a:schemeClr val="bg1"/>
                </a:solidFill>
              </a:rPr>
              <a:t>.</a:t>
            </a:r>
            <a:r>
              <a:rPr lang="ko-KR" altLang="en-US" sz="1000" b="1" smtClean="0">
                <a:solidFill>
                  <a:schemeClr val="bg1"/>
                </a:solidFill>
              </a:rPr>
              <a:t> </a:t>
            </a:r>
            <a:endParaRPr lang="en-US" altLang="ko-KR" sz="1000" b="1" smtClean="0">
              <a:solidFill>
                <a:schemeClr val="bg1"/>
              </a:solidFill>
            </a:endParaRPr>
          </a:p>
        </p:txBody>
      </p:sp>
      <p:pic>
        <p:nvPicPr>
          <p:cNvPr id="1032" name="Picture 8" descr="D:\GitHub\Sliding_Puzzle_Battle\Slide Puzzle Battle\Assets\Resources\Sprites\Tiles\Tiles_Arrow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453" y="2219640"/>
            <a:ext cx="438425" cy="4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7" descr="D:\GitHub\Sliding_Puzzle_Battle\Slide Puzzle Battle\Assets\Resources\Sprites\Tiles\Tiles_Swor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196" y="2219641"/>
            <a:ext cx="438425" cy="4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GitHub\Sliding_Puzzle_Battle\Slide Puzzle Battle\Assets\Resources\Sprites\Tiles\Tiles_Boom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386" y="2222101"/>
            <a:ext cx="438425" cy="4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2721007" y="2718966"/>
            <a:ext cx="18133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몬스터를 공격하는 블록마다</a:t>
            </a:r>
            <a:endParaRPr lang="en-US" altLang="ko-KR" sz="1000" b="1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공격 범위가 다르기 때문에</a:t>
            </a:r>
            <a:endParaRPr lang="en-US" altLang="ko-KR" sz="1000" b="1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블록 배치에 신경써주세요</a:t>
            </a:r>
            <a:r>
              <a:rPr lang="en-US" altLang="ko-KR" sz="1000" b="1" smtClean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3603507" y="1320241"/>
            <a:ext cx="267528" cy="2377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59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Rivers\Desktop\KakaoTalk_20190304_16331287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4" y="440402"/>
            <a:ext cx="2232955" cy="459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06774" y="440402"/>
            <a:ext cx="2232955" cy="4590228"/>
          </a:xfrm>
          <a:prstGeom prst="rect">
            <a:avLst/>
          </a:prstGeom>
          <a:solidFill>
            <a:schemeClr val="dk1">
              <a:alpha val="9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82879" y="555526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</a:rPr>
              <a:t>플레이하는 법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06774" y="987574"/>
            <a:ext cx="22329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4" descr="C:\Users\Rivers\Desktop\55db461e9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00000">
            <a:off x="1357470" y="1098959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아래쪽 화살표 34"/>
          <p:cNvSpPr/>
          <p:nvPr/>
        </p:nvSpPr>
        <p:spPr>
          <a:xfrm rot="16200000">
            <a:off x="1858249" y="4596731"/>
            <a:ext cx="376139" cy="36004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Picture 3" descr="C:\Users\Rivers\Desktop\KakaoTalk_20190304_16331287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188" y="448842"/>
            <a:ext cx="2232955" cy="459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2511188" y="448842"/>
            <a:ext cx="2232955" cy="4590228"/>
          </a:xfrm>
          <a:prstGeom prst="rect">
            <a:avLst/>
          </a:prstGeom>
          <a:solidFill>
            <a:schemeClr val="dk1">
              <a:alpha val="9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087293" y="563966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</a:rPr>
              <a:t>플레이하는 법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2511188" y="996014"/>
            <a:ext cx="22329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" descr="C:\Users\Rivers\Desktop\55db461e9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00000">
            <a:off x="3761884" y="1107399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아래쪽 화살표 50"/>
          <p:cNvSpPr/>
          <p:nvPr/>
        </p:nvSpPr>
        <p:spPr>
          <a:xfrm rot="16200000">
            <a:off x="4262663" y="4605171"/>
            <a:ext cx="376139" cy="36004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5" name="Picture 7" descr="D:\GitHub\Sliding_Puzzle_Battle\Slide Puzzle Battle\Assets\Resources\Sprites\Tiles\Tiles_Swo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038" y="1131590"/>
            <a:ext cx="438425" cy="4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7" descr="D:\GitHub\Sliding_Puzzle_Battle\Slide Puzzle Battle\Assets\Resources\Sprites\Tiles\Tiles_Swo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45" y="2896754"/>
            <a:ext cx="438425" cy="4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234843" y="1665642"/>
            <a:ext cx="1976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검 블록은 상하좌우</a:t>
            </a:r>
            <a:r>
              <a:rPr lang="en-US" altLang="ko-KR" sz="1000" b="1">
                <a:solidFill>
                  <a:schemeClr val="bg1"/>
                </a:solidFill>
              </a:rPr>
              <a:t> </a:t>
            </a:r>
            <a:r>
              <a:rPr lang="en-US" altLang="ko-KR" sz="1000" b="1" smtClean="0">
                <a:solidFill>
                  <a:schemeClr val="bg1"/>
                </a:solidFill>
              </a:rPr>
              <a:t>1</a:t>
            </a:r>
            <a:r>
              <a:rPr lang="ko-KR" altLang="en-US" sz="1000" b="1" smtClean="0">
                <a:solidFill>
                  <a:schemeClr val="bg1"/>
                </a:solidFill>
              </a:rPr>
              <a:t>칸에 있는</a:t>
            </a:r>
            <a:endParaRPr lang="en-US" altLang="ko-KR" sz="1000" b="1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몬스터를 공격합니다</a:t>
            </a:r>
            <a:r>
              <a:rPr lang="en-US" altLang="ko-KR" sz="1000" b="1" smtClean="0">
                <a:solidFill>
                  <a:schemeClr val="bg1"/>
                </a:solidFill>
              </a:rPr>
              <a:t>!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496517" y="2886665"/>
            <a:ext cx="486739" cy="446865"/>
            <a:chOff x="2866638" y="1259902"/>
            <a:chExt cx="486739" cy="446865"/>
          </a:xfrm>
        </p:grpSpPr>
        <p:pic>
          <p:nvPicPr>
            <p:cNvPr id="44" name="Picture 4" descr="D:\GitHub\Sliding_Puzzle_Battle\Slide Puzzle Battle\Assets\Resources\Sprites\Tiles\Tiles_Monste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6638" y="1259902"/>
              <a:ext cx="438425" cy="438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3094973" y="1460546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smtClean="0">
                  <a:solidFill>
                    <a:schemeClr val="bg1"/>
                  </a:solidFill>
                </a:rPr>
                <a:t>1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1000037" y="2405440"/>
            <a:ext cx="486739" cy="446865"/>
            <a:chOff x="2866638" y="1259902"/>
            <a:chExt cx="486739" cy="446865"/>
          </a:xfrm>
        </p:grpSpPr>
        <p:pic>
          <p:nvPicPr>
            <p:cNvPr id="48" name="Picture 4" descr="D:\GitHub\Sliding_Puzzle_Battle\Slide Puzzle Battle\Assets\Resources\Sprites\Tiles\Tiles_Monste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6638" y="1259902"/>
              <a:ext cx="438425" cy="438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/>
            <p:cNvSpPr txBox="1"/>
            <p:nvPr/>
          </p:nvSpPr>
          <p:spPr>
            <a:xfrm>
              <a:off x="3094973" y="1460546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smtClean="0">
                  <a:solidFill>
                    <a:schemeClr val="bg1"/>
                  </a:solidFill>
                </a:rPr>
                <a:t>1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1495709" y="2899105"/>
            <a:ext cx="486739" cy="446865"/>
            <a:chOff x="2866638" y="1259902"/>
            <a:chExt cx="486739" cy="446865"/>
          </a:xfrm>
        </p:grpSpPr>
        <p:pic>
          <p:nvPicPr>
            <p:cNvPr id="54" name="Picture 4" descr="D:\GitHub\Sliding_Puzzle_Battle\Slide Puzzle Battle\Assets\Resources\Sprites\Tiles\Tiles_Monste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6638" y="1259902"/>
              <a:ext cx="438425" cy="438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/>
            <p:cNvSpPr txBox="1"/>
            <p:nvPr/>
          </p:nvSpPr>
          <p:spPr>
            <a:xfrm>
              <a:off x="3094973" y="1460546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smtClean="0">
                  <a:solidFill>
                    <a:schemeClr val="bg1"/>
                  </a:solidFill>
                </a:rPr>
                <a:t>1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992382" y="3382379"/>
            <a:ext cx="486739" cy="446865"/>
            <a:chOff x="2866638" y="1259902"/>
            <a:chExt cx="486739" cy="446865"/>
          </a:xfrm>
        </p:grpSpPr>
        <p:pic>
          <p:nvPicPr>
            <p:cNvPr id="61" name="Picture 4" descr="D:\GitHub\Sliding_Puzzle_Battle\Slide Puzzle Battle\Assets\Resources\Sprites\Tiles\Tiles_Monste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6638" y="1259902"/>
              <a:ext cx="438425" cy="438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TextBox 61"/>
            <p:cNvSpPr txBox="1"/>
            <p:nvPr/>
          </p:nvSpPr>
          <p:spPr>
            <a:xfrm>
              <a:off x="3094973" y="1460546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smtClean="0">
                  <a:solidFill>
                    <a:schemeClr val="bg1"/>
                  </a:solidFill>
                </a:rPr>
                <a:t>1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</p:grpSp>
      <p:sp>
        <p:nvSpPr>
          <p:cNvPr id="3" name="왼쪽 화살표 2"/>
          <p:cNvSpPr/>
          <p:nvPr/>
        </p:nvSpPr>
        <p:spPr>
          <a:xfrm>
            <a:off x="755576" y="2982725"/>
            <a:ext cx="300069" cy="246303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왼쪽 화살표 63"/>
          <p:cNvSpPr/>
          <p:nvPr/>
        </p:nvSpPr>
        <p:spPr>
          <a:xfrm rot="5400000">
            <a:off x="1061559" y="2690930"/>
            <a:ext cx="300069" cy="246303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왼쪽 화살표 65"/>
          <p:cNvSpPr/>
          <p:nvPr/>
        </p:nvSpPr>
        <p:spPr>
          <a:xfrm rot="10800000">
            <a:off x="1329086" y="2983481"/>
            <a:ext cx="300069" cy="246303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왼쪽 화살표 66"/>
          <p:cNvSpPr/>
          <p:nvPr/>
        </p:nvSpPr>
        <p:spPr>
          <a:xfrm rot="16200000">
            <a:off x="1058645" y="3282744"/>
            <a:ext cx="300069" cy="246303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2703373" y="1689637"/>
            <a:ext cx="18485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활 블록은 대각선 </a:t>
            </a:r>
            <a:r>
              <a:rPr lang="en-US" altLang="ko-KR" sz="1000" b="1" smtClean="0">
                <a:solidFill>
                  <a:schemeClr val="bg1"/>
                </a:solidFill>
              </a:rPr>
              <a:t>1</a:t>
            </a:r>
            <a:r>
              <a:rPr lang="ko-KR" altLang="en-US" sz="1000" b="1" smtClean="0">
                <a:solidFill>
                  <a:schemeClr val="bg1"/>
                </a:solidFill>
              </a:rPr>
              <a:t>칸에 있는</a:t>
            </a:r>
            <a:endParaRPr lang="en-US" altLang="ko-KR" sz="1000" b="1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몬스터를 공격합니다</a:t>
            </a:r>
            <a:r>
              <a:rPr lang="en-US" altLang="ko-KR" sz="1000" b="1" smtClean="0">
                <a:solidFill>
                  <a:schemeClr val="bg1"/>
                </a:solidFill>
              </a:rPr>
              <a:t>!</a:t>
            </a:r>
          </a:p>
        </p:txBody>
      </p:sp>
      <p:grpSp>
        <p:nvGrpSpPr>
          <p:cNvPr id="70" name="그룹 69"/>
          <p:cNvGrpSpPr/>
          <p:nvPr/>
        </p:nvGrpSpPr>
        <p:grpSpPr>
          <a:xfrm>
            <a:off x="2923003" y="2399159"/>
            <a:ext cx="486739" cy="446865"/>
            <a:chOff x="2866638" y="1259902"/>
            <a:chExt cx="486739" cy="446865"/>
          </a:xfrm>
        </p:grpSpPr>
        <p:pic>
          <p:nvPicPr>
            <p:cNvPr id="71" name="Picture 4" descr="D:\GitHub\Sliding_Puzzle_Battle\Slide Puzzle Battle\Assets\Resources\Sprites\Tiles\Tiles_Monste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6638" y="1259902"/>
              <a:ext cx="438425" cy="438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TextBox 71"/>
            <p:cNvSpPr txBox="1"/>
            <p:nvPr/>
          </p:nvSpPr>
          <p:spPr>
            <a:xfrm>
              <a:off x="3094973" y="1460546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smtClean="0">
                  <a:solidFill>
                    <a:schemeClr val="bg1"/>
                  </a:solidFill>
                </a:rPr>
                <a:t>1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3912670" y="2405440"/>
            <a:ext cx="486739" cy="446865"/>
            <a:chOff x="2866638" y="1259902"/>
            <a:chExt cx="486739" cy="446865"/>
          </a:xfrm>
        </p:grpSpPr>
        <p:pic>
          <p:nvPicPr>
            <p:cNvPr id="75" name="Picture 4" descr="D:\GitHub\Sliding_Puzzle_Battle\Slide Puzzle Battle\Assets\Resources\Sprites\Tiles\Tiles_Monste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6638" y="1259902"/>
              <a:ext cx="438425" cy="438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TextBox 75"/>
            <p:cNvSpPr txBox="1"/>
            <p:nvPr/>
          </p:nvSpPr>
          <p:spPr>
            <a:xfrm>
              <a:off x="3094973" y="1460546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smtClean="0">
                  <a:solidFill>
                    <a:schemeClr val="bg1"/>
                  </a:solidFill>
                </a:rPr>
                <a:t>1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3922195" y="3377596"/>
            <a:ext cx="486739" cy="446865"/>
            <a:chOff x="2866638" y="1259902"/>
            <a:chExt cx="486739" cy="446865"/>
          </a:xfrm>
        </p:grpSpPr>
        <p:pic>
          <p:nvPicPr>
            <p:cNvPr id="78" name="Picture 4" descr="D:\GitHub\Sliding_Puzzle_Battle\Slide Puzzle Battle\Assets\Resources\Sprites\Tiles\Tiles_Monste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6638" y="1259902"/>
              <a:ext cx="438425" cy="438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TextBox 78"/>
            <p:cNvSpPr txBox="1"/>
            <p:nvPr/>
          </p:nvSpPr>
          <p:spPr>
            <a:xfrm>
              <a:off x="3094973" y="1460546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smtClean="0">
                  <a:solidFill>
                    <a:schemeClr val="bg1"/>
                  </a:solidFill>
                </a:rPr>
                <a:t>1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2934866" y="3382379"/>
            <a:ext cx="486739" cy="446865"/>
            <a:chOff x="2866638" y="1259902"/>
            <a:chExt cx="486739" cy="446865"/>
          </a:xfrm>
        </p:grpSpPr>
        <p:pic>
          <p:nvPicPr>
            <p:cNvPr id="81" name="Picture 4" descr="D:\GitHub\Sliding_Puzzle_Battle\Slide Puzzle Battle\Assets\Resources\Sprites\Tiles\Tiles_Monste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6638" y="1259902"/>
              <a:ext cx="438425" cy="438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TextBox 81"/>
            <p:cNvSpPr txBox="1"/>
            <p:nvPr/>
          </p:nvSpPr>
          <p:spPr>
            <a:xfrm>
              <a:off x="3094973" y="1460546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smtClean="0">
                  <a:solidFill>
                    <a:schemeClr val="bg1"/>
                  </a:solidFill>
                </a:rPr>
                <a:t>1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</p:grpSp>
      <p:pic>
        <p:nvPicPr>
          <p:cNvPr id="87" name="Picture 8" descr="D:\GitHub\Sliding_Puzzle_Battle\Slide Puzzle Battle\Assets\Resources\Sprites\Tiles\Tiles_Arro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453" y="2892337"/>
            <a:ext cx="438425" cy="4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8" name="그룹 87"/>
          <p:cNvGrpSpPr/>
          <p:nvPr/>
        </p:nvGrpSpPr>
        <p:grpSpPr>
          <a:xfrm rot="2700000">
            <a:off x="3182062" y="2664047"/>
            <a:ext cx="873579" cy="891883"/>
            <a:chOff x="3182062" y="2664047"/>
            <a:chExt cx="873579" cy="891883"/>
          </a:xfrm>
        </p:grpSpPr>
        <p:sp>
          <p:nvSpPr>
            <p:cNvPr id="89" name="왼쪽 화살표 88"/>
            <p:cNvSpPr/>
            <p:nvPr/>
          </p:nvSpPr>
          <p:spPr>
            <a:xfrm>
              <a:off x="3182062" y="2982725"/>
              <a:ext cx="300069" cy="246303"/>
            </a:xfrm>
            <a:prstGeom prst="lef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왼쪽 화살표 89"/>
            <p:cNvSpPr/>
            <p:nvPr/>
          </p:nvSpPr>
          <p:spPr>
            <a:xfrm rot="5400000">
              <a:off x="3488045" y="2690930"/>
              <a:ext cx="300069" cy="246303"/>
            </a:xfrm>
            <a:prstGeom prst="lef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왼쪽 화살표 90"/>
            <p:cNvSpPr/>
            <p:nvPr/>
          </p:nvSpPr>
          <p:spPr>
            <a:xfrm rot="10800000">
              <a:off x="3755572" y="2983481"/>
              <a:ext cx="300069" cy="246303"/>
            </a:xfrm>
            <a:prstGeom prst="lef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왼쪽 화살표 91"/>
            <p:cNvSpPr/>
            <p:nvPr/>
          </p:nvSpPr>
          <p:spPr>
            <a:xfrm rot="16200000">
              <a:off x="3485131" y="3282744"/>
              <a:ext cx="300069" cy="246303"/>
            </a:xfrm>
            <a:prstGeom prst="lef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3" name="Picture 8" descr="D:\GitHub\Sliding_Puzzle_Battle\Slide Puzzle Battle\Assets\Resources\Sprites\Tiles\Tiles_Arro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453" y="1131589"/>
            <a:ext cx="438425" cy="4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3" descr="C:\Users\Rivers\Desktop\KakaoTalk_20190304_16331287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53363"/>
            <a:ext cx="2232955" cy="459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직사각형 94"/>
          <p:cNvSpPr/>
          <p:nvPr/>
        </p:nvSpPr>
        <p:spPr>
          <a:xfrm>
            <a:off x="4932040" y="453363"/>
            <a:ext cx="2232955" cy="4590228"/>
          </a:xfrm>
          <a:prstGeom prst="rect">
            <a:avLst/>
          </a:prstGeom>
          <a:solidFill>
            <a:schemeClr val="dk1">
              <a:alpha val="9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5508145" y="568487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</a:rPr>
              <a:t>플레이하는 법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cxnSp>
        <p:nvCxnSpPr>
          <p:cNvPr id="97" name="직선 연결선 96"/>
          <p:cNvCxnSpPr/>
          <p:nvPr/>
        </p:nvCxnSpPr>
        <p:spPr>
          <a:xfrm>
            <a:off x="4932040" y="1000535"/>
            <a:ext cx="22329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Picture 4" descr="C:\Users\Rivers\Desktop\55db461e9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00000">
            <a:off x="6182736" y="1111920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아래쪽 화살표 98"/>
          <p:cNvSpPr/>
          <p:nvPr/>
        </p:nvSpPr>
        <p:spPr>
          <a:xfrm rot="16200000">
            <a:off x="6683515" y="4609692"/>
            <a:ext cx="376139" cy="36004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119417" y="1694158"/>
            <a:ext cx="1858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폭탄 블록은 상하좌우 직선의</a:t>
            </a:r>
            <a:endParaRPr lang="en-US" altLang="ko-KR" sz="1000" b="1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모든 몬스터를 공격합니다</a:t>
            </a:r>
            <a:r>
              <a:rPr lang="en-US" altLang="ko-KR" sz="1000" b="1" smtClean="0">
                <a:solidFill>
                  <a:schemeClr val="bg1"/>
                </a:solidFill>
              </a:rPr>
              <a:t>!</a:t>
            </a:r>
          </a:p>
        </p:txBody>
      </p:sp>
      <p:pic>
        <p:nvPicPr>
          <p:cNvPr id="122" name="Picture 6" descr="D:\GitHub\Sliding_Puzzle_Battle\Slide Puzzle Battle\Assets\Resources\Sprites\Tiles\Tiles_Boo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594" y="1131588"/>
            <a:ext cx="438425" cy="4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6" descr="D:\GitHub\Sliding_Puzzle_Battle\Slide Puzzle Battle\Assets\Resources\Sprites\Tiles\Tiles_Boo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594" y="2874126"/>
            <a:ext cx="438425" cy="4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4" name="그룹 123"/>
          <p:cNvGrpSpPr/>
          <p:nvPr/>
        </p:nvGrpSpPr>
        <p:grpSpPr>
          <a:xfrm>
            <a:off x="5324805" y="2876316"/>
            <a:ext cx="486739" cy="446865"/>
            <a:chOff x="2866638" y="1259902"/>
            <a:chExt cx="486739" cy="446865"/>
          </a:xfrm>
        </p:grpSpPr>
        <p:pic>
          <p:nvPicPr>
            <p:cNvPr id="125" name="Picture 4" descr="D:\GitHub\Sliding_Puzzle_Battle\Slide Puzzle Battle\Assets\Resources\Sprites\Tiles\Tiles_Monste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6638" y="1259902"/>
              <a:ext cx="438425" cy="438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6" name="TextBox 125"/>
            <p:cNvSpPr txBox="1"/>
            <p:nvPr/>
          </p:nvSpPr>
          <p:spPr>
            <a:xfrm>
              <a:off x="3094973" y="1460546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smtClean="0">
                  <a:solidFill>
                    <a:schemeClr val="bg1"/>
                  </a:solidFill>
                </a:rPr>
                <a:t>1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5828325" y="2395091"/>
            <a:ext cx="486739" cy="446865"/>
            <a:chOff x="2866638" y="1259902"/>
            <a:chExt cx="486739" cy="446865"/>
          </a:xfrm>
        </p:grpSpPr>
        <p:pic>
          <p:nvPicPr>
            <p:cNvPr id="128" name="Picture 4" descr="D:\GitHub\Sliding_Puzzle_Battle\Slide Puzzle Battle\Assets\Resources\Sprites\Tiles\Tiles_Monste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6638" y="1259902"/>
              <a:ext cx="438425" cy="438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9" name="TextBox 128"/>
            <p:cNvSpPr txBox="1"/>
            <p:nvPr/>
          </p:nvSpPr>
          <p:spPr>
            <a:xfrm>
              <a:off x="3094973" y="1460546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smtClean="0">
                  <a:solidFill>
                    <a:schemeClr val="bg1"/>
                  </a:solidFill>
                </a:rPr>
                <a:t>1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6323997" y="2888756"/>
            <a:ext cx="486739" cy="446865"/>
            <a:chOff x="2866638" y="1259902"/>
            <a:chExt cx="486739" cy="446865"/>
          </a:xfrm>
        </p:grpSpPr>
        <p:pic>
          <p:nvPicPr>
            <p:cNvPr id="131" name="Picture 4" descr="D:\GitHub\Sliding_Puzzle_Battle\Slide Puzzle Battle\Assets\Resources\Sprites\Tiles\Tiles_Monste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6638" y="1259902"/>
              <a:ext cx="438425" cy="438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2" name="TextBox 131"/>
            <p:cNvSpPr txBox="1"/>
            <p:nvPr/>
          </p:nvSpPr>
          <p:spPr>
            <a:xfrm>
              <a:off x="3094973" y="1460546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smtClean="0">
                  <a:solidFill>
                    <a:schemeClr val="bg1"/>
                  </a:solidFill>
                </a:rPr>
                <a:t>1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5820670" y="3372030"/>
            <a:ext cx="486739" cy="446865"/>
            <a:chOff x="2866638" y="1259902"/>
            <a:chExt cx="486739" cy="446865"/>
          </a:xfrm>
        </p:grpSpPr>
        <p:pic>
          <p:nvPicPr>
            <p:cNvPr id="134" name="Picture 4" descr="D:\GitHub\Sliding_Puzzle_Battle\Slide Puzzle Battle\Assets\Resources\Sprites\Tiles\Tiles_Monste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6638" y="1259902"/>
              <a:ext cx="438425" cy="438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5" name="TextBox 134"/>
            <p:cNvSpPr txBox="1"/>
            <p:nvPr/>
          </p:nvSpPr>
          <p:spPr>
            <a:xfrm>
              <a:off x="3094973" y="1460546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smtClean="0">
                  <a:solidFill>
                    <a:schemeClr val="bg1"/>
                  </a:solidFill>
                </a:rPr>
                <a:t>1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4838066" y="2876316"/>
            <a:ext cx="486739" cy="446865"/>
            <a:chOff x="2866638" y="1259902"/>
            <a:chExt cx="486739" cy="446865"/>
          </a:xfrm>
        </p:grpSpPr>
        <p:pic>
          <p:nvPicPr>
            <p:cNvPr id="137" name="Picture 4" descr="D:\GitHub\Sliding_Puzzle_Battle\Slide Puzzle Battle\Assets\Resources\Sprites\Tiles\Tiles_Monste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6638" y="1259902"/>
              <a:ext cx="438425" cy="438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8" name="TextBox 137"/>
            <p:cNvSpPr txBox="1"/>
            <p:nvPr/>
          </p:nvSpPr>
          <p:spPr>
            <a:xfrm>
              <a:off x="3094973" y="1460546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smtClean="0">
                  <a:solidFill>
                    <a:schemeClr val="bg1"/>
                  </a:solidFill>
                </a:rPr>
                <a:t>1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39" name="그룹 138"/>
          <p:cNvGrpSpPr/>
          <p:nvPr/>
        </p:nvGrpSpPr>
        <p:grpSpPr>
          <a:xfrm>
            <a:off x="6814556" y="2889580"/>
            <a:ext cx="486739" cy="446865"/>
            <a:chOff x="2866638" y="1259902"/>
            <a:chExt cx="486739" cy="446865"/>
          </a:xfrm>
        </p:grpSpPr>
        <p:pic>
          <p:nvPicPr>
            <p:cNvPr id="140" name="Picture 4" descr="D:\GitHub\Sliding_Puzzle_Battle\Slide Puzzle Battle\Assets\Resources\Sprites\Tiles\Tiles_Monste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6638" y="1259902"/>
              <a:ext cx="438425" cy="438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1" name="TextBox 140"/>
            <p:cNvSpPr txBox="1"/>
            <p:nvPr/>
          </p:nvSpPr>
          <p:spPr>
            <a:xfrm>
              <a:off x="3094973" y="1460546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smtClean="0">
                  <a:solidFill>
                    <a:schemeClr val="bg1"/>
                  </a:solidFill>
                </a:rPr>
                <a:t>1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</p:grpSp>
      <p:sp>
        <p:nvSpPr>
          <p:cNvPr id="142" name="왼쪽 화살표 141"/>
          <p:cNvSpPr/>
          <p:nvPr/>
        </p:nvSpPr>
        <p:spPr>
          <a:xfrm>
            <a:off x="4932041" y="2972376"/>
            <a:ext cx="981224" cy="246303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왼쪽 화살표 142"/>
          <p:cNvSpPr/>
          <p:nvPr/>
        </p:nvSpPr>
        <p:spPr>
          <a:xfrm rot="5400000">
            <a:off x="5698182" y="2459587"/>
            <a:ext cx="742057" cy="246303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왼쪽 화살표 143"/>
          <p:cNvSpPr/>
          <p:nvPr/>
        </p:nvSpPr>
        <p:spPr>
          <a:xfrm rot="10800000">
            <a:off x="6186704" y="2973131"/>
            <a:ext cx="778324" cy="246303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왼쪽 화살표 144"/>
          <p:cNvSpPr/>
          <p:nvPr/>
        </p:nvSpPr>
        <p:spPr>
          <a:xfrm rot="16200000">
            <a:off x="5719104" y="3469554"/>
            <a:ext cx="694390" cy="246303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84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Rivers\Desktop\KakaoTalk_20190304_16331287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4" y="440402"/>
            <a:ext cx="2232955" cy="459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06774" y="440402"/>
            <a:ext cx="2232955" cy="4590228"/>
          </a:xfrm>
          <a:prstGeom prst="rect">
            <a:avLst/>
          </a:prstGeom>
          <a:solidFill>
            <a:schemeClr val="dk1">
              <a:alpha val="9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82879" y="555526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</a:rPr>
              <a:t>플레이하는 법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06774" y="987574"/>
            <a:ext cx="22329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4" descr="C:\Users\Rivers\Desktop\55db461e9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00000">
            <a:off x="1357470" y="1098959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아래쪽 화살표 34"/>
          <p:cNvSpPr/>
          <p:nvPr/>
        </p:nvSpPr>
        <p:spPr>
          <a:xfrm rot="16200000">
            <a:off x="1858249" y="4596731"/>
            <a:ext cx="376139" cy="36004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Picture 3" descr="C:\Users\Rivers\Desktop\KakaoTalk_20190304_16331287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188" y="448842"/>
            <a:ext cx="2232955" cy="459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2511188" y="448842"/>
            <a:ext cx="2232955" cy="4590228"/>
          </a:xfrm>
          <a:prstGeom prst="rect">
            <a:avLst/>
          </a:prstGeom>
          <a:solidFill>
            <a:schemeClr val="dk1">
              <a:alpha val="9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087293" y="563966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</a:rPr>
              <a:t>플레이하는 법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2511188" y="996014"/>
            <a:ext cx="22329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" descr="C:\Users\Rivers\Desktop\55db461e9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00000">
            <a:off x="3761884" y="1107399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아래쪽 화살표 50"/>
          <p:cNvSpPr/>
          <p:nvPr/>
        </p:nvSpPr>
        <p:spPr>
          <a:xfrm rot="16200000">
            <a:off x="4262663" y="4605171"/>
            <a:ext cx="376139" cy="36004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:\Users\Rivers\Desktop\캡처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4" y="1098060"/>
            <a:ext cx="219075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80958" y="1865697"/>
            <a:ext cx="22846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퍼즐을 완료하면 스킬을 획득합니다</a:t>
            </a:r>
            <a:r>
              <a:rPr lang="en-US" altLang="ko-KR" sz="1000" b="1" smtClean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4166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Rivers\Desktop\KakaoTalk_20190304_16331287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4" y="440402"/>
            <a:ext cx="2232955" cy="459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Rivers\Desktop\55db461e9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00000">
            <a:off x="1357471" y="2201914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06774" y="2904476"/>
            <a:ext cx="2232955" cy="504056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4790" y="3033393"/>
            <a:ext cx="21515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chemeClr val="bg1"/>
                </a:solidFill>
              </a:rPr>
              <a:t>이동하고 싶은 블록을 터치하세요</a:t>
            </a:r>
            <a:r>
              <a:rPr lang="en-US" altLang="ko-KR" sz="1000" smtClean="0">
                <a:solidFill>
                  <a:schemeClr val="bg1"/>
                </a:solidFill>
              </a:rPr>
              <a:t>!</a:t>
            </a:r>
            <a:endParaRPr lang="ko-KR" altLang="en-US" sz="1000">
              <a:solidFill>
                <a:schemeClr val="bg1"/>
              </a:solidFill>
            </a:endParaRPr>
          </a:p>
        </p:txBody>
      </p:sp>
      <p:pic>
        <p:nvPicPr>
          <p:cNvPr id="8" name="Picture 3" descr="C:\Users\Rivers\Desktop\KakaoTalk_20190304_16331287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129" y="440402"/>
            <a:ext cx="2232955" cy="459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Rivers\Desktop\55db461e9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00000">
            <a:off x="2755496" y="4002114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2492129" y="2904476"/>
            <a:ext cx="2232955" cy="504056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510145" y="3033393"/>
            <a:ext cx="21515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chemeClr val="bg1"/>
                </a:solidFill>
              </a:rPr>
              <a:t>블록을 모두 옮겼으면 공격하세요</a:t>
            </a:r>
            <a:r>
              <a:rPr lang="en-US" altLang="ko-KR" sz="1000" smtClean="0">
                <a:solidFill>
                  <a:schemeClr val="bg1"/>
                </a:solidFill>
              </a:rPr>
              <a:t>!</a:t>
            </a:r>
            <a:endParaRPr lang="ko-KR" altLang="en-US" sz="1000">
              <a:solidFill>
                <a:schemeClr val="bg1"/>
              </a:solidFill>
            </a:endParaRPr>
          </a:p>
        </p:txBody>
      </p:sp>
      <p:pic>
        <p:nvPicPr>
          <p:cNvPr id="12" name="Picture 3" descr="C:\Users\Rivers\Desktop\KakaoTalk_20190304_16331287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825" y="440402"/>
            <a:ext cx="2232955" cy="459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4863825" y="2904476"/>
            <a:ext cx="2232955" cy="504056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839613" y="3033393"/>
            <a:ext cx="23246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chemeClr val="bg1"/>
                </a:solidFill>
              </a:rPr>
              <a:t>검 블록은 상하좌우 적을 공격합니다</a:t>
            </a:r>
            <a:r>
              <a:rPr lang="en-US" altLang="ko-KR" sz="1000" smtClean="0">
                <a:solidFill>
                  <a:schemeClr val="bg1"/>
                </a:solidFill>
              </a:rPr>
              <a:t>!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왼쪽 화살표 4"/>
          <p:cNvSpPr/>
          <p:nvPr/>
        </p:nvSpPr>
        <p:spPr>
          <a:xfrm>
            <a:off x="5148064" y="1491630"/>
            <a:ext cx="360040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왼쪽 화살표 16"/>
          <p:cNvSpPr/>
          <p:nvPr/>
        </p:nvSpPr>
        <p:spPr>
          <a:xfrm rot="10800000">
            <a:off x="5945134" y="1500014"/>
            <a:ext cx="360040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왼쪽 화살표 17"/>
          <p:cNvSpPr/>
          <p:nvPr/>
        </p:nvSpPr>
        <p:spPr>
          <a:xfrm rot="16200000">
            <a:off x="5536762" y="1871680"/>
            <a:ext cx="360040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64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Rivers\Desktop\KakaoTalk_20190304_16331287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4" y="440402"/>
            <a:ext cx="2232955" cy="459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Rivers\Desktop\55db461e9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00000">
            <a:off x="250610" y="3426050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06774" y="2680730"/>
            <a:ext cx="2232955" cy="504056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8694" y="2809647"/>
            <a:ext cx="2279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chemeClr val="bg1"/>
                </a:solidFill>
              </a:rPr>
              <a:t>퍼즐을 완료하고 스킬을 획득하세요</a:t>
            </a:r>
            <a:r>
              <a:rPr lang="en-US" altLang="ko-KR" sz="1000" smtClean="0">
                <a:solidFill>
                  <a:schemeClr val="bg1"/>
                </a:solidFill>
              </a:rPr>
              <a:t>!</a:t>
            </a:r>
            <a:endParaRPr lang="ko-KR" alt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92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135</Words>
  <Application>Microsoft Office PowerPoint</Application>
  <PresentationFormat>화면 슬라이드 쇼(16:9)</PresentationFormat>
  <Paragraphs>46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Slide Puzzle Battle Tutorial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Puzzle Battle Tutorial</dc:title>
  <dc:creator>Microsoft Corporation</dc:creator>
  <cp:lastModifiedBy>Rivers</cp:lastModifiedBy>
  <cp:revision>40</cp:revision>
  <dcterms:created xsi:type="dcterms:W3CDTF">2006-10-05T04:04:58Z</dcterms:created>
  <dcterms:modified xsi:type="dcterms:W3CDTF">2019-03-05T00:54:53Z</dcterms:modified>
</cp:coreProperties>
</file>