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2" r:id="rId4"/>
    <p:sldId id="273" r:id="rId5"/>
    <p:sldId id="274" r:id="rId6"/>
    <p:sldId id="275" r:id="rId7"/>
    <p:sldId id="283" r:id="rId8"/>
    <p:sldId id="282" r:id="rId9"/>
    <p:sldId id="277" r:id="rId10"/>
    <p:sldId id="284" r:id="rId11"/>
    <p:sldId id="285" r:id="rId12"/>
    <p:sldId id="286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ECEA"/>
    <a:srgbClr val="0E5250"/>
    <a:srgbClr val="24CECA"/>
    <a:srgbClr val="1FB3AF"/>
    <a:srgbClr val="198F8C"/>
    <a:srgbClr val="1DA5A2"/>
    <a:srgbClr val="19ACE1"/>
    <a:srgbClr val="00B0F0"/>
    <a:srgbClr val="DAE3F3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1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5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25B08-8260-42F6-8327-37618FC73E90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E4C0E-4802-4203-88FC-F39F50706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69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E4C0E-4802-4203-88FC-F39F5070612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91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E4C0E-4802-4203-88FC-F39F5070612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9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CBEBC15-5D3A-4C80-BD3C-C778BAC5E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122B128-9D22-48FE-AA6A-54DE9CA7E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F76F65B-2285-4176-BBCC-A2B5D133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753F174-5C47-4826-BCA4-222CEF20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69D8534-F855-4B2B-96DD-F2DEA0E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33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80CDC6-35FC-49F6-A4BF-C728734D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21AB9E0-BDC9-435E-8A51-C99431483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8AA265B-A172-4CC9-BE5F-0EA0B4D3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4942C57-5872-4F92-A7D3-C1C30B94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D154E69-6318-474F-B1EC-7D1934E5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07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94E17EC3-EFC0-43AA-B04C-407F59183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D107DF29-8FBC-4A9C-B63E-0BB5CD4D0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87D6800-CE6A-4019-8965-2B9261BD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E596A47-0DE2-4E73-96F1-1255C789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A71E36-3416-48DF-9A49-328E90FF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2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2542213-FC97-4146-BADB-F1B00370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ED72F8B-CA3B-414F-BE9F-C883218FE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1ADBBC5-3EBE-49E0-A746-1CF9C758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DC8156F-EAB8-4AF4-806E-B0523143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622DF0-9351-4A5B-9DF3-94EBDAF0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87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015DE7-445C-4C16-AC0D-DCFDBA9B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468C3F3-3374-480C-908A-D91F91DF1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3221195-700D-4737-9735-835FB436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B2C8ECA-9F74-4C2B-A214-2FB18A0F4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32B1C41-C2AA-4A22-A891-495A3AB0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85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EAD1E57-71F2-4BA3-A5A8-406DDE6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5FAE9A6-5327-44EB-ACA8-2BDD573A1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D1802B9-2333-414C-9770-7668045A8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2CC5381-4476-479C-9BDE-693FB92A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99FB46D-2A39-4F13-B9A7-394BE081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2543EDF-3AAF-467C-B79E-1AFACD7B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4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8CD92A7-2E87-4A9C-8A45-E9FC56E9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0D7011C-B024-4F26-94C0-EA60DC12C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FDDEF4F-A14A-4165-BCE2-50F274FF4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386DD668-A0DA-4B23-A6A0-481D1D45A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BCC557BD-6C2E-4E41-AD23-0ECA41DF5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4888CA40-3F80-468E-AF65-575DF0D6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E55E9E9-A90A-4415-ACCE-A88E5C7C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FC7B4A0A-2961-4944-A4ED-445EE79B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66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EC58E9-3966-4F6A-B879-C7EE66EB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96F38B7-D701-44DD-A16E-7EC2C01E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D5725036-8E6B-4D57-90A1-656840E0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11B6848-A074-4CD9-BB5D-89872976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21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C8A54163-27B7-4ED8-A735-BA42EB7E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781B3F64-32C2-4E6B-9C88-5172B39E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3F1E27E-B0D4-4E28-A546-EF6C84EE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72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5F0FDCE-437F-4437-AE92-A672BCAB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8571DC2-FCE7-4F4B-9D4D-407579B06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04BE109-EC16-4890-8322-527DC9EC4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01E347A-27D9-457A-8A1A-001BDB2D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6A7874D-E607-4B18-825F-13CFCFFD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AB9AC97-7ABC-4F1F-B632-116D7C0B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8E59B22-D548-4936-8EAC-40F60A3C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67F682E-200A-4CCF-9F9F-4F0BD20F4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43C1FD3-F7E2-41FE-8911-EDDA1DE9B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E3BE533-C85B-4E1A-B8F7-82B42866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09C2-8A95-47C7-8A7F-B4A3C1BB1BE0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4401FA-4A0A-4BDA-AF03-DDE93AAA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D570345-FF89-4301-9F38-D820AE3D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4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2376209D-07FA-47F8-8ACE-5182C6AB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AAD5B89-57C1-4CC6-AFA0-582AF1019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18DD7C1-500D-4BFB-AA65-7C220BDCE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509C2-8A95-47C7-8A7F-B4A3C1BB1BE0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DA6B925-57CB-43CC-93C4-39D5E096F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6845040-EA2E-4A0D-BFF5-561B96845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FA637-0F4F-4FEC-A63A-131215025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02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5" Type="http://schemas.microsoft.com/office/2007/relationships/hdphoto" Target="../media/hdphoto1.wdp"/><Relationship Id="rId10" Type="http://schemas.openxmlformats.org/officeDocument/2006/relationships/image" Target="../media/image1.png"/><Relationship Id="rId4" Type="http://schemas.openxmlformats.org/officeDocument/2006/relationships/image" Target="../media/image15.png"/><Relationship Id="rId9" Type="http://schemas.openxmlformats.org/officeDocument/2006/relationships/image" Target="../media/image14.pn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5" Type="http://schemas.microsoft.com/office/2007/relationships/hdphoto" Target="../media/hdphoto1.wdp"/><Relationship Id="rId15" Type="http://schemas.openxmlformats.org/officeDocument/2006/relationships/image" Target="../media/image21.png"/><Relationship Id="rId10" Type="http://schemas.openxmlformats.org/officeDocument/2006/relationships/image" Target="../media/image1.png"/><Relationship Id="rId4" Type="http://schemas.openxmlformats.org/officeDocument/2006/relationships/image" Target="../media/image15.png"/><Relationship Id="rId9" Type="http://schemas.openxmlformats.org/officeDocument/2006/relationships/image" Target="../media/image14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5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15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15.pn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82E3341-63C5-42A8-BF24-B34741EF5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Slide Puzzle Battle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E60EE51-6978-423A-80E7-F716B306F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2019 1 15</a:t>
            </a:r>
          </a:p>
          <a:p>
            <a:r>
              <a:rPr lang="en-US" altLang="ko-KR" dirty="0"/>
              <a:t>Chris</a:t>
            </a:r>
          </a:p>
        </p:txBody>
      </p:sp>
    </p:spTree>
    <p:extLst>
      <p:ext uri="{BB962C8B-B14F-4D97-AF65-F5344CB8AC3E}">
        <p14:creationId xmlns:p14="http://schemas.microsoft.com/office/powerpoint/2010/main" val="813698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1862C1C-459D-4EB2-AA52-57DA6148788C}"/>
              </a:ext>
            </a:extLst>
          </p:cNvPr>
          <p:cNvCxnSpPr/>
          <p:nvPr/>
        </p:nvCxnSpPr>
        <p:spPr>
          <a:xfrm>
            <a:off x="128958" y="559293"/>
            <a:ext cx="5321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0EEC371-37BE-438B-9912-51D969FF9DE5}"/>
              </a:ext>
            </a:extLst>
          </p:cNvPr>
          <p:cNvSpPr txBox="1"/>
          <p:nvPr/>
        </p:nvSpPr>
        <p:spPr>
          <a:xfrm>
            <a:off x="128958" y="18199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결과 화면</a:t>
            </a:r>
            <a:endParaRPr lang="en-US" altLang="ko-KR" sz="16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28957" y="669683"/>
            <a:ext cx="3253434" cy="5768342"/>
            <a:chOff x="128957" y="669683"/>
            <a:chExt cx="3253434" cy="5768342"/>
          </a:xfrm>
        </p:grpSpPr>
        <p:grpSp>
          <p:nvGrpSpPr>
            <p:cNvPr id="7" name="그룹 6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95B179E6-E37B-4122-B226-412826D9A1C8}"/>
                  </a:ext>
                </a:extLst>
              </p:cNvPr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="" xmlns:a16="http://schemas.microsoft.com/office/drawing/2014/main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1080652" y="743113"/>
                <a:ext cx="13500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</a:rPr>
                  <a:t>STAGE 00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95B179E6-E37B-4122-B226-412826D9A1C8}"/>
                  </a:ext>
                </a:extLst>
              </p:cNvPr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9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xmlns="" id="{F6126A0B-DB12-45A9-B802-CC815E80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694833" y="1231829"/>
                <a:ext cx="3481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200" b="1" dirty="0" smtClean="0">
                    <a:ln w="317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1</a:t>
                </a:r>
                <a:endParaRPr lang="en-US" altLang="ko-KR" sz="22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grpSp>
            <p:nvGrpSpPr>
              <p:cNvPr id="46" name="그룹 45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xmlns="" id="{F6126A0B-DB12-45A9-B802-CC815E80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</p:spPr>
          </p:pic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xmlns="" id="{F6126A0B-DB12-45A9-B802-CC815E80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</p:spPr>
          </p:pic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xmlns="" id="{F6126A0B-DB12-45A9-B802-CC815E80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</p:spPr>
          </p:pic>
          <p:pic>
            <p:nvPicPr>
              <p:cNvPr id="3075" name="Picture 3" descr="C:\Users\Rivers\Desktop\Png\Skull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100000" l="10000" r="90000">
                            <a14:foregroundMark x1="57000" y1="86500" x2="57000" y2="86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3" descr="C:\Users\Rivers\Desktop\Png\Skull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100000" l="10000" r="90000">
                            <a14:foregroundMark x1="57000" y1="86500" x2="57000" y2="86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1202478" y="2595915"/>
                <a:ext cx="26641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b="1" dirty="0" smtClean="0">
                    <a:solidFill>
                      <a:srgbClr val="FF0000"/>
                    </a:solidFill>
                  </a:rPr>
                  <a:t>1</a:t>
                </a:r>
                <a:endParaRPr lang="en-US" altLang="ko-KR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2358029" y="3738225"/>
                <a:ext cx="26641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b="1" dirty="0" smtClean="0">
                    <a:solidFill>
                      <a:srgbClr val="FF0000"/>
                    </a:solidFill>
                  </a:rPr>
                  <a:t>1</a:t>
                </a:r>
                <a:endParaRPr lang="en-US" altLang="ko-KR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" name="모서리가 둥근 직사각형 2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/>
              </a:prstGeom>
              <a:solidFill>
                <a:srgbClr val="0E52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id="{95B179E6-E37B-4122-B226-412826D9A1C8}"/>
                  </a:ext>
                </a:extLst>
              </p:cNvPr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="" xmlns:a16="http://schemas.microsoft.com/office/drawing/2014/main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1381745" y="4687030"/>
                <a:ext cx="74251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S K I L </a:t>
                </a:r>
                <a:r>
                  <a:rPr lang="en-US" altLang="ko-KR" sz="1100" b="1" dirty="0" err="1" smtClean="0">
                    <a:solidFill>
                      <a:schemeClr val="bg1"/>
                    </a:solidFill>
                  </a:rPr>
                  <a:t>L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87" name="Picture 3" descr="C:\Users\Rivers\Desktop\Png\15255-200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그림 87">
                <a:extLst>
                  <a:ext uri="{FF2B5EF4-FFF2-40B4-BE49-F238E27FC236}">
                    <a16:creationId xmlns:a16="http://schemas.microsoft.com/office/drawing/2014/main" xmlns="" id="{7368A546-8921-403D-AD7E-E46862B45B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</p:spPr>
          </p:pic>
          <p:pic>
            <p:nvPicPr>
              <p:cNvPr id="89" name="Picture 4" descr="C:\Users\Rivers\Desktop\Png\575259-200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1" name="직사각형 90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23</a:t>
                </a:r>
                <a:endParaRPr lang="ko-KR" altLang="en-US" b="1" dirty="0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xmlns="" id="{8C8A010A-A08C-4AF6-9039-2E50B0FFD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</p:spPr>
          </p:pic>
          <p:sp>
            <p:nvSpPr>
              <p:cNvPr id="94" name="직사각형 93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919734" y="5780500"/>
                <a:ext cx="1658470" cy="468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xmlns="" id="{F6126A0B-DB12-45A9-B802-CC815E80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</p:spPr>
          </p:pic>
        </p:grpSp>
        <p:pic>
          <p:nvPicPr>
            <p:cNvPr id="70" name="Picture 2" descr="C:\Users\Rivers\Desktop\Png\Clock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0117" y="1290041"/>
              <a:ext cx="349172" cy="34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C5C13B68-059B-44FB-9E58-8B0C9619C52E}"/>
                </a:ext>
              </a:extLst>
            </p:cNvPr>
            <p:cNvSpPr txBox="1"/>
            <p:nvPr/>
          </p:nvSpPr>
          <p:spPr>
            <a:xfrm>
              <a:off x="2657261" y="1231829"/>
              <a:ext cx="5116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2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68</a:t>
              </a:r>
              <a:endParaRPr lang="en-US" altLang="ko-KR" sz="2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79" name="Picture 2" descr="C:\Users\Rivers\Desktop\gear_1139470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8710" y="788046"/>
              <a:ext cx="318340" cy="310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128955" y="669686"/>
            <a:ext cx="3253435" cy="5779262"/>
          </a:xfrm>
          <a:prstGeom prst="rect">
            <a:avLst/>
          </a:prstGeom>
          <a:solidFill>
            <a:schemeClr val="tx1">
              <a:alpha val="7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4001321" y="2248400"/>
            <a:ext cx="2616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스테이지 완료 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호출되는 팝업</a:t>
            </a:r>
            <a:endParaRPr lang="en-US" altLang="ko-KR" sz="1200" b="1" dirty="0" smtClean="0"/>
          </a:p>
        </p:txBody>
      </p:sp>
      <p:sp>
        <p:nvSpPr>
          <p:cNvPr id="150" name="직사각형 149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 rot="10800000">
            <a:off x="4015163" y="2787196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 rot="10800000">
            <a:off x="4015164" y="4049537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 rot="10800000">
            <a:off x="4015164" y="3406029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4676235" y="2794614"/>
            <a:ext cx="2060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smtClean="0"/>
              <a:t>다음 스테이지 시작 버튼</a:t>
            </a:r>
            <a:endParaRPr lang="en-US" altLang="ko-KR" sz="1200" b="1" dirty="0" smtClean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4676235" y="3402652"/>
            <a:ext cx="2730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해당 스테이지 다시 시작하기 버튼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>
                <a:sym typeface="Wingdings" pitchFamily="2" charset="2"/>
              </a:rPr>
              <a:t> </a:t>
            </a:r>
            <a:r>
              <a:rPr lang="ko-KR" altLang="en-US" sz="1200" b="1" dirty="0" smtClean="0">
                <a:sym typeface="Wingdings" pitchFamily="2" charset="2"/>
              </a:rPr>
              <a:t>완료 정보는 저장해야 함</a:t>
            </a:r>
            <a:r>
              <a:rPr lang="en-US" altLang="ko-KR" sz="1200" b="1" dirty="0" smtClean="0">
                <a:sym typeface="Wingdings" pitchFamily="2" charset="2"/>
              </a:rPr>
              <a:t>.</a:t>
            </a:r>
            <a:endParaRPr lang="en-US" altLang="ko-KR" sz="1200" b="1" dirty="0" smtClean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4676234" y="4027407"/>
            <a:ext cx="2367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스테이지 선택 화면으로 이동</a:t>
            </a:r>
            <a:endParaRPr lang="en-US" altLang="ko-KR" sz="1200" b="1" dirty="0" smtClean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506324" y="1717799"/>
            <a:ext cx="2498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STAGE CLEAR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 descr="F:\HSL Project\HSL Project\기획서\Slide Puzzle Battle\Icon\Icon_Clock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07" y="2522530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HSL Project\HSL Project\기획서\Slide Puzzle Battle\Icon\Icon_Sword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07" y="3084140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1439721" y="2608582"/>
            <a:ext cx="631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000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1514260" y="314284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00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pic>
        <p:nvPicPr>
          <p:cNvPr id="2052" name="Picture 4" descr="F:\HSL Project\HSL Project\기획서\Slide Puzzle Battle\Icon\Option_StageSelect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47" y="3872162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F:\HSL Project\HSL Project\기획서\Slide Puzzle Battle\Icon\Option_Restart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472" y="3872162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오른쪽 화살표 99"/>
          <p:cNvSpPr/>
          <p:nvPr/>
        </p:nvSpPr>
        <p:spPr>
          <a:xfrm>
            <a:off x="2304797" y="3871724"/>
            <a:ext cx="518400" cy="518400"/>
          </a:xfrm>
          <a:prstGeom prst="rightArrow">
            <a:avLst>
              <a:gd name="adj1" fmla="val 43876"/>
              <a:gd name="adj2" fmla="val 46325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" name="Picture 4" descr="F:\HSL Project\HSL Project\기획서\Slide Puzzle Battle\Icon\Option_StageSelect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321" y="4063214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5" descr="F:\HSL Project\HSL Project\기획서\Slide Puzzle Battle\Icon\Option_Restart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639" y="3406029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오른쪽 화살표 103"/>
          <p:cNvSpPr/>
          <p:nvPr/>
        </p:nvSpPr>
        <p:spPr>
          <a:xfrm>
            <a:off x="4036763" y="2781292"/>
            <a:ext cx="518400" cy="5184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24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1862C1C-459D-4EB2-AA52-57DA6148788C}"/>
              </a:ext>
            </a:extLst>
          </p:cNvPr>
          <p:cNvCxnSpPr/>
          <p:nvPr/>
        </p:nvCxnSpPr>
        <p:spPr>
          <a:xfrm>
            <a:off x="128958" y="559293"/>
            <a:ext cx="5321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0EEC371-37BE-438B-9912-51D969FF9DE5}"/>
              </a:ext>
            </a:extLst>
          </p:cNvPr>
          <p:cNvSpPr txBox="1"/>
          <p:nvPr/>
        </p:nvSpPr>
        <p:spPr>
          <a:xfrm>
            <a:off x="128958" y="18199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결과 화면</a:t>
            </a:r>
            <a:endParaRPr lang="en-US" altLang="ko-KR" sz="16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28957" y="669683"/>
            <a:ext cx="3253434" cy="5768342"/>
            <a:chOff x="128957" y="669683"/>
            <a:chExt cx="3253434" cy="5768342"/>
          </a:xfrm>
        </p:grpSpPr>
        <p:grpSp>
          <p:nvGrpSpPr>
            <p:cNvPr id="7" name="그룹 6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95B179E6-E37B-4122-B226-412826D9A1C8}"/>
                  </a:ext>
                </a:extLst>
              </p:cNvPr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="" xmlns:a16="http://schemas.microsoft.com/office/drawing/2014/main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1080652" y="743113"/>
                <a:ext cx="13500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</a:rPr>
                  <a:t>STAGE 00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95B179E6-E37B-4122-B226-412826D9A1C8}"/>
                  </a:ext>
                </a:extLst>
              </p:cNvPr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9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xmlns="" id="{F6126A0B-DB12-45A9-B802-CC815E80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694833" y="1231829"/>
                <a:ext cx="3481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200" b="1" dirty="0" smtClean="0">
                    <a:ln w="317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1</a:t>
                </a:r>
                <a:endParaRPr lang="en-US" altLang="ko-KR" sz="22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grpSp>
            <p:nvGrpSpPr>
              <p:cNvPr id="46" name="그룹 45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xmlns="" id="{F6126A0B-DB12-45A9-B802-CC815E80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</p:spPr>
          </p:pic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xmlns="" id="{F6126A0B-DB12-45A9-B802-CC815E80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</p:spPr>
          </p:pic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xmlns="" id="{F6126A0B-DB12-45A9-B802-CC815E80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</p:spPr>
          </p:pic>
          <p:pic>
            <p:nvPicPr>
              <p:cNvPr id="3075" name="Picture 3" descr="C:\Users\Rivers\Desktop\Png\Skull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100000" l="10000" r="90000">
                            <a14:foregroundMark x1="57000" y1="86500" x2="57000" y2="86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3" descr="C:\Users\Rivers\Desktop\Png\Skull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100000" l="10000" r="90000">
                            <a14:foregroundMark x1="57000" y1="86500" x2="57000" y2="86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1202478" y="2595915"/>
                <a:ext cx="26641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b="1" dirty="0" smtClean="0">
                    <a:solidFill>
                      <a:srgbClr val="FF0000"/>
                    </a:solidFill>
                  </a:rPr>
                  <a:t>1</a:t>
                </a:r>
                <a:endParaRPr lang="en-US" altLang="ko-KR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2358029" y="3738225"/>
                <a:ext cx="26641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b="1" dirty="0" smtClean="0">
                    <a:solidFill>
                      <a:srgbClr val="FF0000"/>
                    </a:solidFill>
                  </a:rPr>
                  <a:t>1</a:t>
                </a:r>
                <a:endParaRPr lang="en-US" altLang="ko-KR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" name="모서리가 둥근 직사각형 2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/>
              </a:prstGeom>
              <a:solidFill>
                <a:srgbClr val="0E52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id="{95B179E6-E37B-4122-B226-412826D9A1C8}"/>
                  </a:ext>
                </a:extLst>
              </p:cNvPr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="" xmlns:a16="http://schemas.microsoft.com/office/drawing/2014/main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1381745" y="4687030"/>
                <a:ext cx="74251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S K I L </a:t>
                </a:r>
                <a:r>
                  <a:rPr lang="en-US" altLang="ko-KR" sz="1100" b="1" dirty="0" err="1" smtClean="0">
                    <a:solidFill>
                      <a:schemeClr val="bg1"/>
                    </a:solidFill>
                  </a:rPr>
                  <a:t>L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87" name="Picture 3" descr="C:\Users\Rivers\Desktop\Png\15255-200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그림 87">
                <a:extLst>
                  <a:ext uri="{FF2B5EF4-FFF2-40B4-BE49-F238E27FC236}">
                    <a16:creationId xmlns:a16="http://schemas.microsoft.com/office/drawing/2014/main" xmlns="" id="{7368A546-8921-403D-AD7E-E46862B45B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</p:spPr>
          </p:pic>
          <p:pic>
            <p:nvPicPr>
              <p:cNvPr id="89" name="Picture 4" descr="C:\Users\Rivers\Desktop\Png\575259-200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1" name="직사각형 90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23</a:t>
                </a:r>
                <a:endParaRPr lang="ko-KR" altLang="en-US" b="1" dirty="0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xmlns="" id="{8C8A010A-A08C-4AF6-9039-2E50B0FFD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</p:spPr>
          </p:pic>
          <p:sp>
            <p:nvSpPr>
              <p:cNvPr id="94" name="직사각형 93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919734" y="5780500"/>
                <a:ext cx="1658470" cy="468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xmlns="" id="{F6126A0B-DB12-45A9-B802-CC815E80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</p:spPr>
          </p:pic>
        </p:grpSp>
        <p:pic>
          <p:nvPicPr>
            <p:cNvPr id="70" name="Picture 2" descr="C:\Users\Rivers\Desktop\Png\Clock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0117" y="1290041"/>
              <a:ext cx="349172" cy="34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C5C13B68-059B-44FB-9E58-8B0C9619C52E}"/>
                </a:ext>
              </a:extLst>
            </p:cNvPr>
            <p:cNvSpPr txBox="1"/>
            <p:nvPr/>
          </p:nvSpPr>
          <p:spPr>
            <a:xfrm>
              <a:off x="2657261" y="1231829"/>
              <a:ext cx="5116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2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68</a:t>
              </a:r>
              <a:endParaRPr lang="en-US" altLang="ko-KR" sz="2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79" name="Picture 2" descr="C:\Users\Rivers\Desktop\gear_1139470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8710" y="788046"/>
              <a:ext cx="318340" cy="310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3581563" y="2295133"/>
            <a:ext cx="2616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스테이지 실</a:t>
            </a:r>
            <a:r>
              <a:rPr lang="ko-KR" altLang="en-US" sz="1200" b="1" dirty="0"/>
              <a:t>패</a:t>
            </a:r>
            <a:r>
              <a:rPr lang="ko-KR" altLang="en-US" sz="1200" b="1" dirty="0" smtClean="0"/>
              <a:t> 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호출되는 팝업</a:t>
            </a:r>
            <a:endParaRPr lang="en-US" altLang="ko-KR" sz="1200" b="1" dirty="0" smtClean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4256477" y="2841347"/>
            <a:ext cx="4735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공격 횟수와 제한 시간을 지급한 후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패배한 시점에서 이어하기</a:t>
            </a:r>
            <a:endParaRPr lang="en-US" altLang="ko-KR" sz="1200" b="1" dirty="0" smtClean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4256477" y="3449385"/>
            <a:ext cx="2730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해당 스테이지 다시 시작하기 버튼</a:t>
            </a:r>
            <a:endParaRPr lang="en-US" altLang="ko-KR" sz="1200" b="1" dirty="0" smtClean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4256476" y="4074140"/>
            <a:ext cx="2367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스테이지 선택 화면으로 이동</a:t>
            </a:r>
            <a:endParaRPr lang="en-US" altLang="ko-KR" sz="1200" b="1" dirty="0" smtClean="0"/>
          </a:p>
        </p:txBody>
      </p: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 rot="10800000">
            <a:off x="3664750" y="2833929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 rot="10800000">
            <a:off x="3664751" y="4096270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 rot="10800000">
            <a:off x="3664751" y="3452762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128955" y="669686"/>
            <a:ext cx="3253435" cy="5779262"/>
          </a:xfrm>
          <a:prstGeom prst="rect">
            <a:avLst/>
          </a:prstGeom>
          <a:solidFill>
            <a:schemeClr val="tx1">
              <a:alpha val="7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592084" y="3016764"/>
            <a:ext cx="2327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PUZZLE FAIL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 descr="F:\HSL Project\HSL Project\기획서\Slide Puzzle Battle\Icon\StageCondition_Flag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96" y="2168049"/>
            <a:ext cx="771152" cy="77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F:\HSL Project\HSL Project\기획서\Slide Puzzle Battle\Icon\Option_Continu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86" y="3788539"/>
            <a:ext cx="665600" cy="66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F:\HSL Project\HSL Project\기획서\Slide Puzzle Battle\Icon\Option_StageSelect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47" y="3862577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5" descr="F:\HSL Project\HSL Project\기획서\Slide Puzzle Battle\Icon\Option_Restart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472" y="3862577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4" descr="F:\HSL Project\HSL Project\기획서\Slide Puzzle Battle\Icon\Option_StageSelect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226" y="4107507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5" descr="F:\HSL Project\HSL Project\기획서\Slide Puzzle Battle\Icon\Option_Restart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683" y="3467621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3" descr="F:\HSL Project\HSL Project\기획서\Slide Puzzle Battle\Icon\Option_Continu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877" y="2808420"/>
            <a:ext cx="665600" cy="66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02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1862C1C-459D-4EB2-AA52-57DA6148788C}"/>
              </a:ext>
            </a:extLst>
          </p:cNvPr>
          <p:cNvCxnSpPr/>
          <p:nvPr/>
        </p:nvCxnSpPr>
        <p:spPr>
          <a:xfrm>
            <a:off x="128958" y="559293"/>
            <a:ext cx="5321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0EEC371-37BE-438B-9912-51D969FF9DE5}"/>
              </a:ext>
            </a:extLst>
          </p:cNvPr>
          <p:cNvSpPr txBox="1"/>
          <p:nvPr/>
        </p:nvSpPr>
        <p:spPr>
          <a:xfrm>
            <a:off x="128958" y="18199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결과 화면</a:t>
            </a:r>
            <a:endParaRPr lang="en-US" altLang="ko-KR" sz="16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28957" y="669683"/>
            <a:ext cx="3253434" cy="5768342"/>
            <a:chOff x="128957" y="669683"/>
            <a:chExt cx="3253434" cy="5768342"/>
          </a:xfrm>
        </p:grpSpPr>
        <p:grpSp>
          <p:nvGrpSpPr>
            <p:cNvPr id="7" name="그룹 6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95B179E6-E37B-4122-B226-412826D9A1C8}"/>
                  </a:ext>
                </a:extLst>
              </p:cNvPr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="" xmlns:a16="http://schemas.microsoft.com/office/drawing/2014/main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1080652" y="743113"/>
                <a:ext cx="13500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</a:rPr>
                  <a:t>STAGE 00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95B179E6-E37B-4122-B226-412826D9A1C8}"/>
                  </a:ext>
                </a:extLst>
              </p:cNvPr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9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xmlns="" id="{F6126A0B-DB12-45A9-B802-CC815E80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694833" y="1231829"/>
                <a:ext cx="3481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200" b="1" dirty="0" smtClean="0">
                    <a:ln w="317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1</a:t>
                </a:r>
                <a:endParaRPr lang="en-US" altLang="ko-KR" sz="22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grpSp>
            <p:nvGrpSpPr>
              <p:cNvPr id="46" name="그룹 45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="" xmlns:a16="http://schemas.microsoft.com/office/drawing/2014/main" id="{E6F929CD-4F4F-4CC3-B0D1-E716EEF4BA12}"/>
                    </a:ext>
                  </a:extLst>
                </p:cNvPr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xmlns="" id="{F6126A0B-DB12-45A9-B802-CC815E80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</p:spPr>
          </p:pic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xmlns="" id="{F6126A0B-DB12-45A9-B802-CC815E80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</p:spPr>
          </p:pic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xmlns="" id="{F6126A0B-DB12-45A9-B802-CC815E80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</p:spPr>
          </p:pic>
          <p:pic>
            <p:nvPicPr>
              <p:cNvPr id="3075" name="Picture 3" descr="C:\Users\Rivers\Desktop\Png\Skull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100000" l="10000" r="90000">
                            <a14:foregroundMark x1="57000" y1="86500" x2="57000" y2="86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3" descr="C:\Users\Rivers\Desktop\Png\Skull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100000" l="10000" r="90000">
                            <a14:foregroundMark x1="57000" y1="86500" x2="57000" y2="86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1202478" y="2595915"/>
                <a:ext cx="26641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b="1" dirty="0" smtClean="0">
                    <a:solidFill>
                      <a:srgbClr val="FF0000"/>
                    </a:solidFill>
                  </a:rPr>
                  <a:t>1</a:t>
                </a:r>
                <a:endParaRPr lang="en-US" altLang="ko-KR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2358029" y="3738225"/>
                <a:ext cx="26641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b="1" dirty="0" smtClean="0">
                    <a:solidFill>
                      <a:srgbClr val="FF0000"/>
                    </a:solidFill>
                  </a:rPr>
                  <a:t>1</a:t>
                </a:r>
                <a:endParaRPr lang="en-US" altLang="ko-KR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" name="모서리가 둥근 직사각형 2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/>
              </a:prstGeom>
              <a:solidFill>
                <a:srgbClr val="0E52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id="{95B179E6-E37B-4122-B226-412826D9A1C8}"/>
                  </a:ext>
                </a:extLst>
              </p:cNvPr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="" xmlns:a16="http://schemas.microsoft.com/office/drawing/2014/main" id="{C5C13B68-059B-44FB-9E58-8B0C9619C52E}"/>
                  </a:ext>
                </a:extLst>
              </p:cNvPr>
              <p:cNvSpPr txBox="1"/>
              <p:nvPr/>
            </p:nvSpPr>
            <p:spPr>
              <a:xfrm>
                <a:off x="1381745" y="4687030"/>
                <a:ext cx="74251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S K I L </a:t>
                </a:r>
                <a:r>
                  <a:rPr lang="en-US" altLang="ko-KR" sz="1100" b="1" dirty="0" err="1" smtClean="0">
                    <a:solidFill>
                      <a:schemeClr val="bg1"/>
                    </a:solidFill>
                  </a:rPr>
                  <a:t>L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87" name="Picture 3" descr="C:\Users\Rivers\Desktop\Png\15255-200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그림 87">
                <a:extLst>
                  <a:ext uri="{FF2B5EF4-FFF2-40B4-BE49-F238E27FC236}">
                    <a16:creationId xmlns:a16="http://schemas.microsoft.com/office/drawing/2014/main" xmlns="" id="{7368A546-8921-403D-AD7E-E46862B45B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</p:spPr>
          </p:pic>
          <p:pic>
            <p:nvPicPr>
              <p:cNvPr id="89" name="Picture 4" descr="C:\Users\Rivers\Desktop\Png\575259-200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1" name="직사각형 90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23</a:t>
                </a:r>
                <a:endParaRPr lang="ko-KR" altLang="en-US" b="1" dirty="0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xmlns="" id="{8C8A010A-A08C-4AF6-9039-2E50B0FFD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</p:spPr>
          </p:pic>
          <p:sp>
            <p:nvSpPr>
              <p:cNvPr id="94" name="직사각형 93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919734" y="5780500"/>
                <a:ext cx="1658470" cy="468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xmlns="" id="{F6126A0B-DB12-45A9-B802-CC815E80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</p:spPr>
          </p:pic>
        </p:grpSp>
        <p:pic>
          <p:nvPicPr>
            <p:cNvPr id="70" name="Picture 2" descr="C:\Users\Rivers\Desktop\Png\Clock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0117" y="1290041"/>
              <a:ext cx="349172" cy="34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C5C13B68-059B-44FB-9E58-8B0C9619C52E}"/>
                </a:ext>
              </a:extLst>
            </p:cNvPr>
            <p:cNvSpPr txBox="1"/>
            <p:nvPr/>
          </p:nvSpPr>
          <p:spPr>
            <a:xfrm>
              <a:off x="2657261" y="1231829"/>
              <a:ext cx="5116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2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68</a:t>
              </a:r>
              <a:endParaRPr lang="en-US" altLang="ko-KR" sz="2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79" name="Picture 2" descr="C:\Users\Rivers\Desktop\gear_1139470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8710" y="788046"/>
              <a:ext cx="318340" cy="310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3670084" y="2786158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이미 이어하기를 한 번 한 상태에서 또 실패했을 때 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ko-KR" altLang="en-US" sz="1200" b="1" dirty="0" smtClean="0"/>
              <a:t>호출되는 </a:t>
            </a:r>
            <a:r>
              <a:rPr lang="ko-KR" altLang="en-US" sz="1200" b="1" dirty="0" smtClean="0"/>
              <a:t>팝업</a:t>
            </a:r>
            <a:endParaRPr lang="en-US" altLang="ko-KR" sz="12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이어하기 아이콘이 회색으로 변경되며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선택되어지지 않음</a:t>
            </a:r>
            <a:endParaRPr lang="en-US" altLang="ko-KR" sz="1200" b="1" dirty="0" smtClean="0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128955" y="669686"/>
            <a:ext cx="3253435" cy="5779262"/>
          </a:xfrm>
          <a:prstGeom prst="rect">
            <a:avLst/>
          </a:prstGeom>
          <a:solidFill>
            <a:schemeClr val="tx1">
              <a:alpha val="7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592084" y="3016764"/>
            <a:ext cx="2327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PUZZLE FAIL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  <p:pic>
        <p:nvPicPr>
          <p:cNvPr id="100" name="Picture 2" descr="F:\HSL Project\HSL Project\기획서\Slide Puzzle Battle\Icon\StageCondition_Flag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96" y="2168049"/>
            <a:ext cx="771152" cy="77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" descr="F:\HSL Project\HSL Project\기획서\Slide Puzzle Battle\Icon\Option_Continue.png"/>
          <p:cNvPicPr>
            <a:picLocks noChangeAspect="1" noChangeArrowheads="1"/>
          </p:cNvPicPr>
          <p:nvPr/>
        </p:nvPicPr>
        <p:blipFill>
          <a:blip r:embed="rId1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86" y="3788539"/>
            <a:ext cx="665600" cy="66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" descr="F:\HSL Project\HSL Project\기획서\Slide Puzzle Battle\Icon\Option_StageSelect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47" y="3862577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5" descr="F:\HSL Project\HSL Project\기획서\Slide Puzzle Battle\Icon\Option_Restar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472" y="3862577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367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1862C1C-459D-4EB2-AA52-57DA6148788C}"/>
              </a:ext>
            </a:extLst>
          </p:cNvPr>
          <p:cNvCxnSpPr/>
          <p:nvPr/>
        </p:nvCxnSpPr>
        <p:spPr>
          <a:xfrm>
            <a:off x="128958" y="559293"/>
            <a:ext cx="5321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0EEC371-37BE-438B-9912-51D969FF9DE5}"/>
              </a:ext>
            </a:extLst>
          </p:cNvPr>
          <p:cNvSpPr txBox="1"/>
          <p:nvPr/>
        </p:nvSpPr>
        <p:spPr>
          <a:xfrm>
            <a:off x="128958" y="181992"/>
            <a:ext cx="2315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게</a:t>
            </a:r>
            <a:r>
              <a:rPr lang="ko-KR" altLang="en-US" sz="1600" b="1" dirty="0"/>
              <a:t>임</a:t>
            </a:r>
            <a:r>
              <a:rPr lang="ko-KR" altLang="en-US" sz="1600" b="1" dirty="0" smtClean="0"/>
              <a:t> 화면 </a:t>
            </a:r>
            <a:r>
              <a:rPr lang="en-US" altLang="ko-KR" sz="1600" b="1" dirty="0" smtClean="0">
                <a:sym typeface="Wingdings" pitchFamily="2" charset="2"/>
              </a:rPr>
              <a:t> </a:t>
            </a:r>
            <a:r>
              <a:rPr lang="ko-KR" altLang="en-US" sz="1600" b="1" dirty="0" smtClean="0">
                <a:sym typeface="Wingdings" pitchFamily="2" charset="2"/>
              </a:rPr>
              <a:t>옵션 화면</a:t>
            </a:r>
            <a:endParaRPr lang="en-US" altLang="ko-KR" sz="1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 rot="10800000">
            <a:off x="128957" y="669686"/>
            <a:ext cx="3253434" cy="5768339"/>
          </a:xfrm>
          <a:prstGeom prst="rect">
            <a:avLst/>
          </a:prstGeom>
          <a:solidFill>
            <a:srgbClr val="24CE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5B179E6-E37B-4122-B226-412826D9A1C8}"/>
              </a:ext>
            </a:extLst>
          </p:cNvPr>
          <p:cNvSpPr/>
          <p:nvPr/>
        </p:nvSpPr>
        <p:spPr>
          <a:xfrm>
            <a:off x="128957" y="669683"/>
            <a:ext cx="3253434" cy="537667"/>
          </a:xfrm>
          <a:prstGeom prst="rect">
            <a:avLst/>
          </a:prstGeom>
          <a:solidFill>
            <a:srgbClr val="1DA5A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1168817" y="74311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OPTION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44" name="Picture 2" descr="C:\Users\Rivers\Desktop\ic_arrow_back_48px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30" y="757334"/>
            <a:ext cx="365616" cy="36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모서리가 둥근 직사각형 78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928089" y="4071639"/>
            <a:ext cx="2312650" cy="540000"/>
          </a:xfrm>
          <a:prstGeom prst="roundRect">
            <a:avLst>
              <a:gd name="adj" fmla="val 49593"/>
            </a:avLst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 rot="10800000">
            <a:off x="265135" y="4070157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928089" y="4071639"/>
            <a:ext cx="1156325" cy="540000"/>
          </a:xfrm>
          <a:prstGeom prst="roundRect">
            <a:avLst>
              <a:gd name="adj" fmla="val 49593"/>
            </a:avLst>
          </a:prstGeom>
          <a:solidFill>
            <a:srgbClr val="94E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 rot="10800000">
            <a:off x="265135" y="4948276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924012" y="4959144"/>
            <a:ext cx="2312650" cy="540000"/>
          </a:xfrm>
          <a:prstGeom prst="roundRect">
            <a:avLst>
              <a:gd name="adj" fmla="val 49593"/>
            </a:avLst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2080337" y="4959144"/>
            <a:ext cx="1156325" cy="540000"/>
          </a:xfrm>
          <a:prstGeom prst="roundRect">
            <a:avLst>
              <a:gd name="adj" fmla="val 49593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OFF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278494" y="3795847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BGM</a:t>
            </a:r>
            <a:endParaRPr lang="en-US" altLang="ko-KR" sz="11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252045" y="4697547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Effect</a:t>
            </a:r>
            <a:endParaRPr lang="en-US" altLang="ko-KR" sz="11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800933" y="1232750"/>
            <a:ext cx="19094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/>
              <a:t>Developer by Team PLUG</a:t>
            </a:r>
            <a:endParaRPr lang="en-US" altLang="ko-KR" sz="1100" b="1" dirty="0"/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 rot="10800000">
            <a:off x="265135" y="2010027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 rot="10800000">
            <a:off x="265135" y="2718327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928089" y="2010027"/>
            <a:ext cx="231265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RESTART</a:t>
            </a:r>
            <a:endParaRPr lang="ko-KR" altLang="en-US" b="1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924012" y="2716119"/>
            <a:ext cx="231265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STAGE SELECT</a:t>
            </a:r>
            <a:endParaRPr lang="ko-KR" altLang="en-US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4384187" y="1696515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err="1" smtClean="0"/>
              <a:t>재시작</a:t>
            </a:r>
            <a:r>
              <a:rPr lang="ko-KR" altLang="en-US" sz="1200" b="1" dirty="0" smtClean="0"/>
              <a:t> 버튼</a:t>
            </a:r>
            <a:endParaRPr lang="en-US" altLang="ko-KR" sz="12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4384187" y="2366780"/>
            <a:ext cx="2422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스테이지 선택 화면 이동 버튼</a:t>
            </a:r>
            <a:endParaRPr lang="en-US" altLang="ko-KR" sz="1200" b="1" dirty="0"/>
          </a:p>
        </p:txBody>
      </p:sp>
      <p:pic>
        <p:nvPicPr>
          <p:cNvPr id="28" name="Picture 2" descr="F:\HSL Project\HSL Project\기획서\Slide Puzzle Battle\Icon\Option_EffectSound_Volum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19" y="4971069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F:\HSL Project\HSL Project\기획서\Slide Puzzle Battle\Icon\Option_BGM_Volu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75" y="4094114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F:\HSL Project\HSL Project\기획서\Slide Puzzle Battle\Icon\Option_StageSelec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51" y="2729564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F:\HSL Project\HSL Project\기획서\Slide Puzzle Battle\Icon\Option_Restar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75" y="2023090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308344" y="1597919"/>
            <a:ext cx="2867391" cy="215711"/>
            <a:chOff x="308344" y="1247898"/>
            <a:chExt cx="2867391" cy="215711"/>
          </a:xfrm>
        </p:grpSpPr>
        <p:sp>
          <p:nvSpPr>
            <p:cNvPr id="33" name="순서도: 판단 32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판단 33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판단 34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판단 35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순서도: 판단 36"/>
            <p:cNvSpPr/>
            <p:nvPr/>
          </p:nvSpPr>
          <p:spPr>
            <a:xfrm>
              <a:off x="308344" y="1319622"/>
              <a:ext cx="1011179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17051" y="3445999"/>
            <a:ext cx="2867391" cy="215711"/>
            <a:chOff x="308344" y="1247898"/>
            <a:chExt cx="2867391" cy="215711"/>
          </a:xfrm>
        </p:grpSpPr>
        <p:sp>
          <p:nvSpPr>
            <p:cNvPr id="39" name="순서도: 판단 38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판단 39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판단 40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판단 41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순서도: 판단 42"/>
            <p:cNvSpPr/>
            <p:nvPr/>
          </p:nvSpPr>
          <p:spPr>
            <a:xfrm>
              <a:off x="308344" y="1319622"/>
              <a:ext cx="1011179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056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1862C1C-459D-4EB2-AA52-57DA6148788C}"/>
              </a:ext>
            </a:extLst>
          </p:cNvPr>
          <p:cNvCxnSpPr/>
          <p:nvPr/>
        </p:nvCxnSpPr>
        <p:spPr>
          <a:xfrm>
            <a:off x="128958" y="559293"/>
            <a:ext cx="5321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0EEC371-37BE-438B-9912-51D969FF9DE5}"/>
              </a:ext>
            </a:extLst>
          </p:cNvPr>
          <p:cNvSpPr txBox="1"/>
          <p:nvPr/>
        </p:nvSpPr>
        <p:spPr>
          <a:xfrm>
            <a:off x="128958" y="181992"/>
            <a:ext cx="2315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게임 화면 </a:t>
            </a:r>
            <a:r>
              <a:rPr lang="en-US" altLang="ko-KR" sz="1600" b="1" dirty="0">
                <a:sym typeface="Wingdings" pitchFamily="2" charset="2"/>
              </a:rPr>
              <a:t> </a:t>
            </a:r>
            <a:r>
              <a:rPr lang="ko-KR" altLang="en-US" sz="1600" b="1" dirty="0">
                <a:sym typeface="Wingdings" pitchFamily="2" charset="2"/>
              </a:rPr>
              <a:t>옵션 화면</a:t>
            </a:r>
            <a:endParaRPr lang="en-US" altLang="ko-KR" sz="16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28957" y="669683"/>
            <a:ext cx="3253434" cy="5768342"/>
            <a:chOff x="128957" y="669683"/>
            <a:chExt cx="3253434" cy="5768342"/>
          </a:xfrm>
        </p:grpSpPr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95B179E6-E37B-4122-B226-412826D9A1C8}"/>
                </a:ext>
              </a:extLst>
            </p:cNvPr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C5C13B68-059B-44FB-9E58-8B0C9619C52E}"/>
                </a:ext>
              </a:extLst>
            </p:cNvPr>
            <p:cNvSpPr txBox="1"/>
            <p:nvPr/>
          </p:nvSpPr>
          <p:spPr>
            <a:xfrm>
              <a:off x="1168817" y="743113"/>
              <a:ext cx="11737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</a:rPr>
                <a:t>OPTION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44" name="Picture 2" descr="C:\Users\Rivers\Desktop\ic_arrow_back_48px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930" y="757334"/>
              <a:ext cx="365616" cy="365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모서리가 둥근 직사각형 78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28089" y="3455590"/>
              <a:ext cx="2312650" cy="540000"/>
            </a:xfrm>
            <a:prstGeom prst="roundRect">
              <a:avLst>
                <a:gd name="adj" fmla="val 49593"/>
              </a:avLst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 rot="10800000">
              <a:off x="265135" y="3454108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5" name="Picture 2" descr="C:\Users\Rivers\Desktop\earphone_102366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270" y="3479508"/>
              <a:ext cx="469730" cy="469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모서리가 둥근 직사각형 97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28089" y="3455590"/>
              <a:ext cx="1156325" cy="540000"/>
            </a:xfrm>
            <a:prstGeom prst="roundRect">
              <a:avLst>
                <a:gd name="adj" fmla="val 49593"/>
              </a:avLst>
            </a:prstGeom>
            <a:solidFill>
              <a:srgbClr val="94ECE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ON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 rot="10800000">
              <a:off x="265135" y="4332227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0" name="Picture 3" descr="C:\Users\Rivers\Desktop\speak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322" y="4408414"/>
              <a:ext cx="387626" cy="387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모서리가 둥근 직사각형 100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24012" y="4343095"/>
              <a:ext cx="2312650" cy="540000"/>
            </a:xfrm>
            <a:prstGeom prst="roundRect">
              <a:avLst>
                <a:gd name="adj" fmla="val 49593"/>
              </a:avLst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2" name="모서리가 둥근 직사각형 101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2080337" y="4343095"/>
              <a:ext cx="1156325" cy="540000"/>
            </a:xfrm>
            <a:prstGeom prst="roundRect">
              <a:avLst>
                <a:gd name="adj" fmla="val 49593"/>
              </a:avLst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OFF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C5C13B68-059B-44FB-9E58-8B0C9619C52E}"/>
                </a:ext>
              </a:extLst>
            </p:cNvPr>
            <p:cNvSpPr txBox="1"/>
            <p:nvPr/>
          </p:nvSpPr>
          <p:spPr>
            <a:xfrm>
              <a:off x="278494" y="3179798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BGM</a:t>
              </a:r>
              <a:endParaRPr lang="en-US" altLang="ko-KR" sz="11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C5C13B68-059B-44FB-9E58-8B0C9619C52E}"/>
                </a:ext>
              </a:extLst>
            </p:cNvPr>
            <p:cNvSpPr txBox="1"/>
            <p:nvPr/>
          </p:nvSpPr>
          <p:spPr>
            <a:xfrm>
              <a:off x="252045" y="4081498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Effect</a:t>
              </a:r>
              <a:endParaRPr lang="en-US" altLang="ko-KR" sz="11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C5C13B68-059B-44FB-9E58-8B0C9619C52E}"/>
                </a:ext>
              </a:extLst>
            </p:cNvPr>
            <p:cNvSpPr txBox="1"/>
            <p:nvPr/>
          </p:nvSpPr>
          <p:spPr>
            <a:xfrm>
              <a:off x="800933" y="1232750"/>
              <a:ext cx="19094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Developer by Team PLUG</a:t>
              </a:r>
              <a:endParaRPr lang="en-US" altLang="ko-KR" sz="1100" b="1" dirty="0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337838" y="1545160"/>
              <a:ext cx="280992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직사각형 106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 rot="10800000">
              <a:off x="265135" y="1696515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 rot="10800000">
              <a:off x="265135" y="2404815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Picture 2" descr="C:\Users\Rivers\Desktop\Png\img_365206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1722" y="1779866"/>
              <a:ext cx="326826" cy="373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3" descr="C:\Users\Rivers\Desktop\Png\Lis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600" y="2505280"/>
              <a:ext cx="339070" cy="339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직사각형 114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28089" y="1696515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RESTART</a:t>
              </a:r>
              <a:endParaRPr lang="ko-KR" altLang="en-US" b="1" dirty="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24012" y="2402607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STAGE SELECT</a:t>
              </a:r>
              <a:endParaRPr lang="ko-KR" altLang="en-US" b="1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4384187" y="699741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err="1" smtClean="0"/>
              <a:t>재시작</a:t>
            </a:r>
            <a:r>
              <a:rPr lang="ko-KR" altLang="en-US" sz="1200" b="1" dirty="0" smtClean="0"/>
              <a:t> 팝업</a:t>
            </a:r>
            <a:endParaRPr lang="en-US" altLang="ko-KR" sz="12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128955" y="669686"/>
            <a:ext cx="3253435" cy="5779262"/>
          </a:xfrm>
          <a:prstGeom prst="rect">
            <a:avLst/>
          </a:prstGeom>
          <a:solidFill>
            <a:schemeClr val="tx1">
              <a:alpha val="7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582116" y="3016764"/>
            <a:ext cx="2347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진행 중인 퍼즐을 포기하고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bg1"/>
                </a:solidFill>
              </a:rPr>
              <a:t>재시작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하겠습니까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?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pic>
        <p:nvPicPr>
          <p:cNvPr id="38" name="Picture 5" descr="F:\HSL Project\HSL Project\기획서\Slide Puzzle Battle\Icon\Option_Restar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221" y="2119267"/>
            <a:ext cx="772028" cy="77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F:\HSL Project\HSL Project\기획서\Slide Puzzle Battle\Icon\Btn_N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12" y="4526146"/>
            <a:ext cx="495507" cy="49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F:\HSL Project\HSL Project\기획서\Slide Puzzle Battle\Icon\Btn_Yes.png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106" y="4409950"/>
            <a:ext cx="609047" cy="60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889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1862C1C-459D-4EB2-AA52-57DA6148788C}"/>
              </a:ext>
            </a:extLst>
          </p:cNvPr>
          <p:cNvCxnSpPr/>
          <p:nvPr/>
        </p:nvCxnSpPr>
        <p:spPr>
          <a:xfrm>
            <a:off x="128958" y="559293"/>
            <a:ext cx="5321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0EEC371-37BE-438B-9912-51D969FF9DE5}"/>
              </a:ext>
            </a:extLst>
          </p:cNvPr>
          <p:cNvSpPr txBox="1"/>
          <p:nvPr/>
        </p:nvSpPr>
        <p:spPr>
          <a:xfrm>
            <a:off x="128958" y="181992"/>
            <a:ext cx="2315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게임 화면 </a:t>
            </a:r>
            <a:r>
              <a:rPr lang="en-US" altLang="ko-KR" sz="1600" b="1" dirty="0">
                <a:sym typeface="Wingdings" pitchFamily="2" charset="2"/>
              </a:rPr>
              <a:t> </a:t>
            </a:r>
            <a:r>
              <a:rPr lang="ko-KR" altLang="en-US" sz="1600" b="1" dirty="0">
                <a:sym typeface="Wingdings" pitchFamily="2" charset="2"/>
              </a:rPr>
              <a:t>옵션 화면</a:t>
            </a:r>
            <a:endParaRPr lang="en-US" altLang="ko-KR" sz="16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28957" y="669683"/>
            <a:ext cx="3253434" cy="5768342"/>
            <a:chOff x="128957" y="669683"/>
            <a:chExt cx="3253434" cy="5768342"/>
          </a:xfrm>
        </p:grpSpPr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95B179E6-E37B-4122-B226-412826D9A1C8}"/>
                </a:ext>
              </a:extLst>
            </p:cNvPr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C5C13B68-059B-44FB-9E58-8B0C9619C52E}"/>
                </a:ext>
              </a:extLst>
            </p:cNvPr>
            <p:cNvSpPr txBox="1"/>
            <p:nvPr/>
          </p:nvSpPr>
          <p:spPr>
            <a:xfrm>
              <a:off x="1168817" y="743113"/>
              <a:ext cx="11737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</a:rPr>
                <a:t>OPTION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44" name="Picture 2" descr="C:\Users\Rivers\Desktop\ic_arrow_back_48px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930" y="757334"/>
              <a:ext cx="365616" cy="365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모서리가 둥근 직사각형 78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28089" y="3455590"/>
              <a:ext cx="2312650" cy="540000"/>
            </a:xfrm>
            <a:prstGeom prst="roundRect">
              <a:avLst>
                <a:gd name="adj" fmla="val 49593"/>
              </a:avLst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 rot="10800000">
              <a:off x="265135" y="3454108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5" name="Picture 2" descr="C:\Users\Rivers\Desktop\earphone_102366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270" y="3479508"/>
              <a:ext cx="469730" cy="469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모서리가 둥근 직사각형 97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28089" y="3455590"/>
              <a:ext cx="1156325" cy="540000"/>
            </a:xfrm>
            <a:prstGeom prst="roundRect">
              <a:avLst>
                <a:gd name="adj" fmla="val 49593"/>
              </a:avLst>
            </a:prstGeom>
            <a:solidFill>
              <a:srgbClr val="94ECE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ON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 rot="10800000">
              <a:off x="265135" y="4332227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0" name="Picture 3" descr="C:\Users\Rivers\Desktop\speak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322" y="4408414"/>
              <a:ext cx="387626" cy="387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모서리가 둥근 직사각형 100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24012" y="4343095"/>
              <a:ext cx="2312650" cy="540000"/>
            </a:xfrm>
            <a:prstGeom prst="roundRect">
              <a:avLst>
                <a:gd name="adj" fmla="val 49593"/>
              </a:avLst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2" name="모서리가 둥근 직사각형 101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2080337" y="4343095"/>
              <a:ext cx="1156325" cy="540000"/>
            </a:xfrm>
            <a:prstGeom prst="roundRect">
              <a:avLst>
                <a:gd name="adj" fmla="val 49593"/>
              </a:avLst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OFF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C5C13B68-059B-44FB-9E58-8B0C9619C52E}"/>
                </a:ext>
              </a:extLst>
            </p:cNvPr>
            <p:cNvSpPr txBox="1"/>
            <p:nvPr/>
          </p:nvSpPr>
          <p:spPr>
            <a:xfrm>
              <a:off x="278494" y="3179798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BGM</a:t>
              </a:r>
              <a:endParaRPr lang="en-US" altLang="ko-KR" sz="11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C5C13B68-059B-44FB-9E58-8B0C9619C52E}"/>
                </a:ext>
              </a:extLst>
            </p:cNvPr>
            <p:cNvSpPr txBox="1"/>
            <p:nvPr/>
          </p:nvSpPr>
          <p:spPr>
            <a:xfrm>
              <a:off x="252045" y="4081498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Effect</a:t>
              </a:r>
              <a:endParaRPr lang="en-US" altLang="ko-KR" sz="11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C5C13B68-059B-44FB-9E58-8B0C9619C52E}"/>
                </a:ext>
              </a:extLst>
            </p:cNvPr>
            <p:cNvSpPr txBox="1"/>
            <p:nvPr/>
          </p:nvSpPr>
          <p:spPr>
            <a:xfrm>
              <a:off x="800933" y="1232750"/>
              <a:ext cx="19094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Developer by Team PLUG</a:t>
              </a:r>
              <a:endParaRPr lang="en-US" altLang="ko-KR" sz="1100" b="1" dirty="0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337838" y="1545160"/>
              <a:ext cx="280992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직사각형 106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 rot="10800000">
              <a:off x="265135" y="1696515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 rot="10800000">
              <a:off x="265135" y="2404815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Picture 2" descr="C:\Users\Rivers\Desktop\Png\img_365206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1722" y="1779866"/>
              <a:ext cx="326826" cy="373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3" descr="C:\Users\Rivers\Desktop\Png\Lis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600" y="2505280"/>
              <a:ext cx="339070" cy="339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직사각형 114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28089" y="1696515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RESTART</a:t>
              </a:r>
              <a:endParaRPr lang="ko-KR" altLang="en-US" b="1" dirty="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24012" y="2402607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STAGE SELECT</a:t>
              </a:r>
              <a:endParaRPr lang="ko-KR" altLang="en-US" b="1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4384187" y="699741"/>
            <a:ext cx="2422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스테이지 선택 화면 이동 팝업</a:t>
            </a:r>
            <a:endParaRPr lang="en-US" altLang="ko-KR" sz="12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128955" y="669686"/>
            <a:ext cx="3253435" cy="5779262"/>
          </a:xfrm>
          <a:prstGeom prst="rect">
            <a:avLst/>
          </a:prstGeom>
          <a:solidFill>
            <a:schemeClr val="tx1">
              <a:alpha val="7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36" name="Picture 4" descr="F:\HSL Project\HSL Project\기획서\Slide Puzzle Battle\Icon\Option_StageSelec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350" y="2106830"/>
            <a:ext cx="796900" cy="7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640640" y="3016764"/>
            <a:ext cx="2230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진행 중인 퍼즐의 정보는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저장되지 않습니다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pic>
        <p:nvPicPr>
          <p:cNvPr id="38" name="Picture 3" descr="F:\HSL Project\HSL Project\기획서\Slide Puzzle Battle\Icon\Btn_N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12" y="4526146"/>
            <a:ext cx="495507" cy="49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F:\HSL Project\HSL Project\기획서\Slide Puzzle Battle\Icon\Btn_Yes.png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106" y="4409950"/>
            <a:ext cx="609047" cy="60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09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47D3ADA-27EC-4FCB-934D-CF55D2441559}"/>
              </a:ext>
            </a:extLst>
          </p:cNvPr>
          <p:cNvSpPr/>
          <p:nvPr/>
        </p:nvSpPr>
        <p:spPr>
          <a:xfrm rot="10800000">
            <a:off x="128957" y="669686"/>
            <a:ext cx="3253434" cy="5768339"/>
          </a:xfrm>
          <a:prstGeom prst="rect">
            <a:avLst/>
          </a:prstGeom>
          <a:solidFill>
            <a:srgbClr val="215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1862C1C-459D-4EB2-AA52-57DA6148788C}"/>
              </a:ext>
            </a:extLst>
          </p:cNvPr>
          <p:cNvCxnSpPr/>
          <p:nvPr/>
        </p:nvCxnSpPr>
        <p:spPr>
          <a:xfrm>
            <a:off x="128958" y="559293"/>
            <a:ext cx="5321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7411FC2-F618-4F2F-A874-5D7A6BAAE085}"/>
              </a:ext>
            </a:extLst>
          </p:cNvPr>
          <p:cNvSpPr txBox="1"/>
          <p:nvPr/>
        </p:nvSpPr>
        <p:spPr>
          <a:xfrm>
            <a:off x="538834" y="3353800"/>
            <a:ext cx="2433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Slide Puzzle Battle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1237753-4B22-476E-9BCA-2906C032CCAD}"/>
              </a:ext>
            </a:extLst>
          </p:cNvPr>
          <p:cNvSpPr txBox="1"/>
          <p:nvPr/>
        </p:nvSpPr>
        <p:spPr>
          <a:xfrm>
            <a:off x="128958" y="18199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로딩 화면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76405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 rot="10800000">
            <a:off x="132014" y="686686"/>
            <a:ext cx="3253434" cy="5768339"/>
          </a:xfrm>
          <a:prstGeom prst="rect">
            <a:avLst/>
          </a:prstGeom>
          <a:solidFill>
            <a:srgbClr val="24CE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1862C1C-459D-4EB2-AA52-57DA6148788C}"/>
              </a:ext>
            </a:extLst>
          </p:cNvPr>
          <p:cNvCxnSpPr/>
          <p:nvPr/>
        </p:nvCxnSpPr>
        <p:spPr>
          <a:xfrm>
            <a:off x="128958" y="559293"/>
            <a:ext cx="5321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0EEC371-37BE-438B-9912-51D969FF9DE5}"/>
              </a:ext>
            </a:extLst>
          </p:cNvPr>
          <p:cNvSpPr txBox="1"/>
          <p:nvPr/>
        </p:nvSpPr>
        <p:spPr>
          <a:xfrm>
            <a:off x="128958" y="18199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메인 화면</a:t>
            </a:r>
            <a:endParaRPr lang="en-US" altLang="ko-KR" sz="16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5B179E6-E37B-4122-B226-412826D9A1C8}"/>
              </a:ext>
            </a:extLst>
          </p:cNvPr>
          <p:cNvSpPr/>
          <p:nvPr/>
        </p:nvSpPr>
        <p:spPr>
          <a:xfrm>
            <a:off x="128957" y="669683"/>
            <a:ext cx="3253434" cy="537667"/>
          </a:xfrm>
          <a:prstGeom prst="rect">
            <a:avLst/>
          </a:prstGeom>
          <a:solidFill>
            <a:srgbClr val="1DA5A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796918" y="743113"/>
            <a:ext cx="1917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STAGE SELECT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Rivers\Desktop\gear_113947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10" y="788046"/>
            <a:ext cx="318340" cy="31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928089" y="1517399"/>
            <a:ext cx="231265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STAGE 1</a:t>
            </a:r>
            <a:endParaRPr lang="ko-KR" altLang="en-US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 rot="10800000">
            <a:off x="271707" y="1517399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928089" y="2159000"/>
            <a:ext cx="231265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STAGE 2</a:t>
            </a:r>
            <a:endParaRPr lang="ko-KR" altLang="en-US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 rot="10800000">
            <a:off x="271707" y="2159000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928089" y="2806700"/>
            <a:ext cx="231265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STAGE 3</a:t>
            </a:r>
            <a:endParaRPr lang="ko-KR" altLang="en-US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 rot="10800000">
            <a:off x="271707" y="2806700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928089" y="3454400"/>
            <a:ext cx="2312650" cy="540000"/>
          </a:xfrm>
          <a:prstGeom prst="rect">
            <a:avLst/>
          </a:prstGeom>
          <a:solidFill>
            <a:srgbClr val="0E52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STAGE 4</a:t>
            </a:r>
            <a:endParaRPr lang="ko-KR" altLang="en-US" b="1" dirty="0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 rot="10800000">
            <a:off x="257546" y="3454400"/>
            <a:ext cx="540000" cy="540000"/>
          </a:xfrm>
          <a:prstGeom prst="rect">
            <a:avLst/>
          </a:prstGeom>
          <a:solidFill>
            <a:srgbClr val="0E52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928089" y="4102100"/>
            <a:ext cx="2312650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STAGE 5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 rot="10800000">
            <a:off x="260860" y="4102100"/>
            <a:ext cx="540000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928089" y="4749800"/>
            <a:ext cx="2312650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STAGE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 rot="10800000">
            <a:off x="260860" y="4749800"/>
            <a:ext cx="540000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928089" y="5397500"/>
            <a:ext cx="2312650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STAGE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 rot="10800000">
            <a:off x="260859" y="5397500"/>
            <a:ext cx="540000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928089" y="6045200"/>
            <a:ext cx="2312650" cy="39282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 rot="10800000">
            <a:off x="260859" y="6045200"/>
            <a:ext cx="540000" cy="39282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판단 6"/>
          <p:cNvSpPr/>
          <p:nvPr/>
        </p:nvSpPr>
        <p:spPr>
          <a:xfrm rot="5400000">
            <a:off x="1647818" y="1319622"/>
            <a:ext cx="215711" cy="72263"/>
          </a:xfrm>
          <a:prstGeom prst="flowChartDecision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순서도: 판단 131"/>
          <p:cNvSpPr/>
          <p:nvPr/>
        </p:nvSpPr>
        <p:spPr>
          <a:xfrm>
            <a:off x="1441443" y="1319621"/>
            <a:ext cx="215711" cy="72263"/>
          </a:xfrm>
          <a:prstGeom prst="flowChartDecision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순서도: 판단 132"/>
          <p:cNvSpPr/>
          <p:nvPr/>
        </p:nvSpPr>
        <p:spPr>
          <a:xfrm>
            <a:off x="1855807" y="1319622"/>
            <a:ext cx="215711" cy="72263"/>
          </a:xfrm>
          <a:prstGeom prst="flowChartDecision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순서도: 판단 133"/>
          <p:cNvSpPr/>
          <p:nvPr/>
        </p:nvSpPr>
        <p:spPr>
          <a:xfrm>
            <a:off x="2164556" y="1319622"/>
            <a:ext cx="1011179" cy="72263"/>
          </a:xfrm>
          <a:prstGeom prst="flowChartDecision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순서도: 판단 134"/>
          <p:cNvSpPr/>
          <p:nvPr/>
        </p:nvSpPr>
        <p:spPr>
          <a:xfrm>
            <a:off x="308344" y="1319622"/>
            <a:ext cx="1011179" cy="72263"/>
          </a:xfrm>
          <a:prstGeom prst="flowChartDecision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3711549" y="4375661"/>
            <a:ext cx="7455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스테이지 선택 화면에 진입했을 때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유저 액션 없이 목표 스테이지가 있는 곳까지 스크롤되어야 합니다</a:t>
            </a:r>
            <a:r>
              <a:rPr lang="en-US" altLang="ko-KR" sz="1200" b="1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미완료 스테이지는 가능한 한 중간에 위치합니다</a:t>
            </a:r>
            <a:r>
              <a:rPr lang="en-US" altLang="ko-KR" sz="1200" b="1" dirty="0" smtClean="0"/>
              <a:t>.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3711549" y="1249856"/>
            <a:ext cx="4651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스테이지 목록</a:t>
            </a:r>
            <a:endParaRPr lang="en-US" altLang="ko-KR" sz="1200" b="1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200" b="1" dirty="0" smtClean="0"/>
              <a:t>상하 스크롤이 가능해야 합니다</a:t>
            </a:r>
            <a:r>
              <a:rPr lang="en-US" altLang="ko-KR" sz="1200" b="1" dirty="0" smtClean="0"/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200" b="1" dirty="0" smtClean="0"/>
              <a:t>최대 </a:t>
            </a:r>
            <a:r>
              <a:rPr lang="en-US" altLang="ko-KR" sz="1200" b="1" dirty="0" smtClean="0"/>
              <a:t>60 Stage </a:t>
            </a:r>
            <a:r>
              <a:rPr lang="ko-KR" altLang="en-US" sz="1200" b="1" dirty="0" smtClean="0"/>
              <a:t>까지 존재하며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추후 추가될 수 있습니다</a:t>
            </a:r>
            <a:r>
              <a:rPr lang="en-US" altLang="ko-KR" sz="1200" b="1" dirty="0" smtClean="0"/>
              <a:t>.</a:t>
            </a:r>
            <a:endParaRPr lang="en-US" altLang="ko-KR" sz="12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4622859" y="2127122"/>
            <a:ext cx="6522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완료한 스테이지 아이콘입니다</a:t>
            </a:r>
            <a:r>
              <a:rPr lang="en-US" altLang="ko-KR" sz="1200" b="1" dirty="0" smtClean="0"/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200" b="1" dirty="0" smtClean="0"/>
              <a:t>스테이지 입장이 가능하고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이미 한 번 완료한 적이 있는 스테이지의 아이콘입니다</a:t>
            </a:r>
            <a:r>
              <a:rPr lang="en-US" altLang="ko-KR" sz="1200" b="1" dirty="0" smtClean="0"/>
              <a:t>.</a:t>
            </a:r>
            <a:endParaRPr lang="en-US" altLang="ko-KR" sz="12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4622859" y="2818430"/>
            <a:ext cx="584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미완료 스테이지 아이콘입니다</a:t>
            </a:r>
            <a:r>
              <a:rPr lang="en-US" altLang="ko-KR" sz="1200" b="1" dirty="0" smtClean="0"/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200" b="1" dirty="0" smtClean="0"/>
              <a:t>스테이지 입장이 가능하지만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완료한적이 없는 스테이지의 아이콘입니다</a:t>
            </a:r>
            <a:r>
              <a:rPr lang="en-US" altLang="ko-KR" sz="1200" b="1" dirty="0" smtClean="0"/>
              <a:t>.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4622859" y="3533773"/>
            <a:ext cx="446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잠</a:t>
            </a:r>
            <a:r>
              <a:rPr lang="ko-KR" altLang="en-US" sz="1200" b="1" dirty="0"/>
              <a:t>긴</a:t>
            </a:r>
            <a:r>
              <a:rPr lang="ko-KR" altLang="en-US" sz="1200" b="1" dirty="0" smtClean="0"/>
              <a:t> 스테이지 아이콘입니다</a:t>
            </a:r>
            <a:r>
              <a:rPr lang="en-US" altLang="ko-KR" sz="1200" b="1" dirty="0" smtClean="0"/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200" b="1" dirty="0" smtClean="0"/>
              <a:t>스테이지 입장이 불가능한 스테이지의 아이콘입니다</a:t>
            </a:r>
            <a:r>
              <a:rPr lang="en-US" altLang="ko-KR" sz="1200" b="1" dirty="0" smtClean="0"/>
              <a:t>.</a:t>
            </a:r>
          </a:p>
        </p:txBody>
      </p:sp>
      <p:pic>
        <p:nvPicPr>
          <p:cNvPr id="147" name="그림 146">
            <a:extLst>
              <a:ext uri="{FF2B5EF4-FFF2-40B4-BE49-F238E27FC236}">
                <a16:creationId xmlns:a16="http://schemas.microsoft.com/office/drawing/2014/main" xmlns="" id="{2C42ABD5-F8FE-4E42-BE40-A4FE385BD7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55" y="2138752"/>
            <a:ext cx="438404" cy="438404"/>
          </a:xfrm>
          <a:prstGeom prst="rect">
            <a:avLst/>
          </a:prstGeom>
        </p:spPr>
      </p:pic>
      <p:grpSp>
        <p:nvGrpSpPr>
          <p:cNvPr id="148" name="그룹 147"/>
          <p:cNvGrpSpPr/>
          <p:nvPr/>
        </p:nvGrpSpPr>
        <p:grpSpPr>
          <a:xfrm>
            <a:off x="4236107" y="2883729"/>
            <a:ext cx="335100" cy="331067"/>
            <a:chOff x="375075" y="3558866"/>
            <a:chExt cx="335100" cy="331067"/>
          </a:xfrm>
        </p:grpSpPr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xmlns="" id="{F6126A0B-DB12-45A9-B802-CC815E808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</p:spPr>
        </p:pic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xmlns="" id="{F6126A0B-DB12-45A9-B802-CC815E808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08" y="3558866"/>
              <a:ext cx="331067" cy="331067"/>
            </a:xfrm>
            <a:prstGeom prst="rect">
              <a:avLst/>
            </a:prstGeom>
          </p:spPr>
        </p:pic>
      </p:grpSp>
      <p:pic>
        <p:nvPicPr>
          <p:cNvPr id="151" name="그림 150">
            <a:extLst>
              <a:ext uri="{FF2B5EF4-FFF2-40B4-BE49-F238E27FC236}">
                <a16:creationId xmlns:a16="http://schemas.microsoft.com/office/drawing/2014/main" xmlns="" id="{8C8A010A-A08C-4AF6-9039-2E50B0FFD0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183" y="3582131"/>
            <a:ext cx="364948" cy="364948"/>
          </a:xfrm>
          <a:prstGeom prst="rect">
            <a:avLst/>
          </a:prstGeom>
        </p:spPr>
      </p:pic>
      <p:pic>
        <p:nvPicPr>
          <p:cNvPr id="4098" name="Picture 2" descr="F:\HSL Project\HSL Project\기획서\Slide Puzzle Battle\Icon\StageCondition_Fla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45" y="1542483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F:\HSL Project\HSL Project\기획서\Slide Puzzle Battle\Icon\StageCondition_Fla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45" y="2186980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F:\HSL Project\HSL Project\기획서\Slide Puzzle Battle\Icon\StageCondition_Fla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45" y="2844540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HSL Project\HSL Project\기획서\Slide Puzzle Battle\Icon\Icon_CrossSwo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63" y="3438724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:\HSL Project\HSL Project\기획서\Slide Puzzle Battle\Icon\StageCondition_Locke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" y="4131106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F:\HSL Project\HSL Project\기획서\Slide Puzzle Battle\Icon\StageCondition_Locke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" y="4749800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" descr="F:\HSL Project\HSL Project\기획서\Slide Puzzle Battle\Icon\StageCondition_Locke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" y="5408737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" descr="F:\HSL Project\HSL Project\기획서\Slide Puzzle Battle\Icon\StageCondition_Locke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" y="5937500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20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1862C1C-459D-4EB2-AA52-57DA6148788C}"/>
              </a:ext>
            </a:extLst>
          </p:cNvPr>
          <p:cNvCxnSpPr/>
          <p:nvPr/>
        </p:nvCxnSpPr>
        <p:spPr>
          <a:xfrm>
            <a:off x="128958" y="559293"/>
            <a:ext cx="5321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0EEC371-37BE-438B-9912-51D969FF9DE5}"/>
              </a:ext>
            </a:extLst>
          </p:cNvPr>
          <p:cNvSpPr txBox="1"/>
          <p:nvPr/>
        </p:nvSpPr>
        <p:spPr>
          <a:xfrm>
            <a:off x="128958" y="18199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메인 화면</a:t>
            </a:r>
            <a:endParaRPr lang="en-US" altLang="ko-KR" sz="16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28957" y="669683"/>
            <a:ext cx="3253434" cy="5768342"/>
            <a:chOff x="128957" y="669683"/>
            <a:chExt cx="3253434" cy="5768342"/>
          </a:xfrm>
        </p:grpSpPr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95B179E6-E37B-4122-B226-412826D9A1C8}"/>
                </a:ext>
              </a:extLst>
            </p:cNvPr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C5C13B68-059B-44FB-9E58-8B0C9619C52E}"/>
                </a:ext>
              </a:extLst>
            </p:cNvPr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</a:rPr>
                <a:t>STAGE SELECT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2050" name="Picture 2" descr="C:\Users\Rivers\Desktop\gear_113947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8710" y="788046"/>
              <a:ext cx="318340" cy="310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STAGE 1</a:t>
              </a:r>
              <a:endParaRPr lang="ko-KR" altLang="en-US" b="1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STAGE 2</a:t>
              </a:r>
              <a:endParaRPr lang="ko-KR" altLang="en-US" b="1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STAGE 3</a:t>
              </a:r>
              <a:endParaRPr lang="ko-KR" altLang="en-US" b="1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STAGE 4</a:t>
              </a:r>
              <a:endParaRPr lang="ko-KR" altLang="en-US" b="1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>
                      <a:lumMod val="50000"/>
                    </a:schemeClr>
                  </a:solidFill>
                </a:rPr>
                <a:t>STAGE 5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STAGE </a:t>
              </a:r>
              <a:r>
                <a:rPr lang="en-US" altLang="ko-KR" b="1" dirty="0" smtClean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STAGE </a:t>
              </a:r>
              <a:r>
                <a:rPr lang="en-US" altLang="ko-KR" b="1" dirty="0" smtClean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판단 6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순서도: 판단 131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순서도: 판단 132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순서도: 판단 133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순서도: 판단 134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xmlns="" id="{F6126A0B-DB12-45A9-B802-CC815E808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3797225" y="4017201"/>
            <a:ext cx="49487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잠긴 스테이지를 터치했을 때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호출되는 팝업입니다</a:t>
            </a:r>
            <a:r>
              <a:rPr lang="en-US" altLang="ko-KR" sz="1200" b="1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호출된 팝업은 아래의 행동에 의해 사라질 수 있습니다</a:t>
            </a:r>
            <a:r>
              <a:rPr lang="en-US" altLang="ko-KR" sz="1200" b="1" dirty="0" smtClean="0"/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200" b="1" dirty="0" smtClean="0"/>
              <a:t>다른 잠긴 스테이지를 터치했을 때</a:t>
            </a:r>
            <a:endParaRPr lang="en-US" altLang="ko-KR" sz="1200" b="1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200" b="1" dirty="0" smtClean="0"/>
              <a:t>호출된 팝업을 터치했을 때</a:t>
            </a:r>
            <a:endParaRPr lang="en-US" altLang="ko-KR" sz="1200" b="1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200" b="1" dirty="0" smtClean="0"/>
              <a:t>현재 진행 중인 스테이지를 터치하여 게임 화면으로 이동 시</a:t>
            </a:r>
            <a:endParaRPr lang="en-US" altLang="ko-KR" sz="1200" b="1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200" b="1" dirty="0" smtClean="0"/>
              <a:t>완료한 스테이지를 터치하여 게임 화면으로 이동 시 </a:t>
            </a:r>
            <a:endParaRPr lang="en-US" altLang="ko-KR" sz="1200" b="1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200" b="1" dirty="0" smtClean="0"/>
              <a:t>옵션 화면 이동 시</a:t>
            </a:r>
            <a:endParaRPr lang="en-US" altLang="ko-KR" sz="1200" b="1" dirty="0"/>
          </a:p>
        </p:txBody>
      </p:sp>
      <p:pic>
        <p:nvPicPr>
          <p:cNvPr id="42" name="Picture 2" descr="F:\HSL Project\HSL Project\기획서\Slide Puzzle Battle\Icon\StageCondition_Fla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45" y="1542483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F:\HSL Project\HSL Project\기획서\Slide Puzzle Battle\Icon\StageCondition_Fla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45" y="2186980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F:\HSL Project\HSL Project\기획서\Slide Puzzle Battle\Icon\StageCondition_Fla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45" y="2844540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 descr="F:\HSL Project\HSL Project\기획서\Slide Puzzle Battle\Icon\Icon_CrossSwor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63" y="3438724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F:\HSL Project\HSL Project\기획서\Slide Puzzle Battle\Icon\StageCondition_Lock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" y="4131106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5" descr="F:\HSL Project\HSL Project\기획서\Slide Puzzle Battle\Icon\StageCondition_Lock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" y="4749800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5" descr="F:\HSL Project\HSL Project\기획서\Slide Puzzle Battle\Icon\StageCondition_Lock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" y="5408737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모서리가 둥근 직사각형 49"/>
          <p:cNvSpPr/>
          <p:nvPr/>
        </p:nvSpPr>
        <p:spPr>
          <a:xfrm>
            <a:off x="504115" y="4516253"/>
            <a:ext cx="2402380" cy="506286"/>
          </a:xfrm>
          <a:prstGeom prst="roundRect">
            <a:avLst>
              <a:gd name="adj" fmla="val 236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이전 퍼즐을 완료해야 합니다</a:t>
            </a:r>
            <a:r>
              <a:rPr lang="en-US" altLang="ko-KR" sz="1050" b="1" dirty="0" smtClean="0"/>
              <a:t>.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61120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1862C1C-459D-4EB2-AA52-57DA6148788C}"/>
              </a:ext>
            </a:extLst>
          </p:cNvPr>
          <p:cNvCxnSpPr/>
          <p:nvPr/>
        </p:nvCxnSpPr>
        <p:spPr>
          <a:xfrm>
            <a:off x="128958" y="559293"/>
            <a:ext cx="5321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0EEC371-37BE-438B-9912-51D969FF9DE5}"/>
              </a:ext>
            </a:extLst>
          </p:cNvPr>
          <p:cNvSpPr txBox="1"/>
          <p:nvPr/>
        </p:nvSpPr>
        <p:spPr>
          <a:xfrm>
            <a:off x="128958" y="18199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메인 화면</a:t>
            </a:r>
            <a:endParaRPr lang="en-US" altLang="ko-KR" sz="16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28957" y="669683"/>
            <a:ext cx="3253434" cy="5779265"/>
            <a:chOff x="128957" y="669683"/>
            <a:chExt cx="3253434" cy="5779265"/>
          </a:xfrm>
        </p:grpSpPr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95B179E6-E37B-4122-B226-412826D9A1C8}"/>
                </a:ext>
              </a:extLst>
            </p:cNvPr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C5C13B68-059B-44FB-9E58-8B0C9619C52E}"/>
                </a:ext>
              </a:extLst>
            </p:cNvPr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</a:rPr>
                <a:t>STAGE SELECT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2050" name="Picture 2" descr="C:\Users\Rivers\Desktop\gear_113947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8710" y="788046"/>
              <a:ext cx="318340" cy="310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STAGE 1</a:t>
              </a:r>
              <a:endParaRPr lang="ko-KR" altLang="en-US" b="1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STAGE 2</a:t>
              </a:r>
              <a:endParaRPr lang="ko-KR" altLang="en-US" b="1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STAGE 3</a:t>
              </a:r>
              <a:endParaRPr lang="ko-KR" altLang="en-US" b="1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STAGE 4</a:t>
              </a:r>
              <a:endParaRPr lang="ko-KR" altLang="en-US" b="1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>
                      <a:lumMod val="50000"/>
                    </a:schemeClr>
                  </a:solidFill>
                </a:rPr>
                <a:t>STAGE 5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STAGE </a:t>
              </a:r>
              <a:r>
                <a:rPr lang="en-US" altLang="ko-KR" b="1" dirty="0" smtClean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STAGE </a:t>
              </a:r>
              <a:r>
                <a:rPr lang="en-US" altLang="ko-KR" b="1" dirty="0" smtClean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xmlns="" id="{2C42ABD5-F8FE-4E42-BE40-A4FE385BD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407" y="1568197"/>
              <a:ext cx="438404" cy="438404"/>
            </a:xfrm>
            <a:prstGeom prst="rect">
              <a:avLst/>
            </a:prstGeom>
          </p:spPr>
        </p:pic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xmlns="" id="{2C42ABD5-F8FE-4E42-BE40-A4FE385BD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406" y="2209798"/>
              <a:ext cx="438404" cy="438404"/>
            </a:xfrm>
            <a:prstGeom prst="rect">
              <a:avLst/>
            </a:prstGeom>
          </p:spPr>
        </p:pic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xmlns="" id="{2C42ABD5-F8FE-4E42-BE40-A4FE385BD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406" y="2857498"/>
              <a:ext cx="438404" cy="438404"/>
            </a:xfrm>
            <a:prstGeom prst="rect">
              <a:avLst/>
            </a:prstGeom>
          </p:spPr>
        </p:pic>
        <p:sp>
          <p:nvSpPr>
            <p:cNvPr id="7" name="순서도: 판단 6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순서도: 판단 131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순서도: 판단 132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순서도: 판단 133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순서도: 판단 134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xmlns="" id="{F6126A0B-DB12-45A9-B802-CC815E808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xmlns="" id="{F6126A0B-DB12-45A9-B802-CC815E808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08" y="3558866"/>
              <a:ext cx="331067" cy="331067"/>
            </a:xfrm>
            <a:prstGeom prst="rect">
              <a:avLst/>
            </a:prstGeom>
          </p:spPr>
        </p:pic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xmlns="" id="{8C8A010A-A08C-4AF6-9039-2E50B0FFD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34" y="4189626"/>
              <a:ext cx="364948" cy="364948"/>
            </a:xfrm>
            <a:prstGeom prst="rect">
              <a:avLst/>
            </a:prstGeom>
          </p:spPr>
        </p:pic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xmlns="" id="{8C8A010A-A08C-4AF6-9039-2E50B0FFD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34" y="4837326"/>
              <a:ext cx="364948" cy="364948"/>
            </a:xfrm>
            <a:prstGeom prst="rect">
              <a:avLst/>
            </a:prstGeom>
          </p:spPr>
        </p:pic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xmlns="" id="{8C8A010A-A08C-4AF6-9039-2E50B0FFD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34" y="5485026"/>
              <a:ext cx="364948" cy="364948"/>
            </a:xfrm>
            <a:prstGeom prst="rect">
              <a:avLst/>
            </a:prstGeom>
          </p:spPr>
        </p:pic>
        <p:pic>
          <p:nvPicPr>
            <p:cNvPr id="141" name="그림 140">
              <a:extLst>
                <a:ext uri="{FF2B5EF4-FFF2-40B4-BE49-F238E27FC236}">
                  <a16:creationId xmlns:a16="http://schemas.microsoft.com/office/drawing/2014/main" xmlns="" id="{8C8A010A-A08C-4AF6-9039-2E50B0FFD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" t="-13351" r="-510" b="13351"/>
            <a:stretch/>
          </p:blipFill>
          <p:spPr>
            <a:xfrm>
              <a:off x="360000" y="6084000"/>
              <a:ext cx="364948" cy="364948"/>
            </a:xfrm>
            <a:prstGeom prst="rect">
              <a:avLst/>
            </a:prstGeom>
          </p:spPr>
        </p:pic>
      </p:grp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128955" y="669686"/>
            <a:ext cx="3253435" cy="5779262"/>
          </a:xfrm>
          <a:prstGeom prst="rect">
            <a:avLst/>
          </a:prstGeom>
          <a:solidFill>
            <a:schemeClr val="tx1">
              <a:alpha val="7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3787749" y="705264"/>
            <a:ext cx="4224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메인 화면에서 </a:t>
            </a:r>
            <a:r>
              <a:rPr lang="ko-KR" altLang="en-US" sz="1200" b="1" dirty="0" err="1" smtClean="0"/>
              <a:t>백버튼을</a:t>
            </a:r>
            <a:r>
              <a:rPr lang="ko-KR" altLang="en-US" sz="1200" b="1" dirty="0" smtClean="0"/>
              <a:t> 눌렀을 때 호출되는 팝업입니다</a:t>
            </a:r>
            <a:endParaRPr lang="en-US" altLang="ko-KR" sz="1200" b="1" dirty="0" smtClean="0"/>
          </a:p>
        </p:txBody>
      </p:sp>
      <p:pic>
        <p:nvPicPr>
          <p:cNvPr id="1026" name="Picture 2" descr="F:\HSL Project\HSL Project\기획서\Slide Puzzle Battle\Icon\Btn_Clos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33" y="2149598"/>
            <a:ext cx="1463678" cy="146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HSL Project\HSL Project\기획서\Slide Puzzle Battle\Icon\Btn_N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12" y="4526146"/>
            <a:ext cx="495507" cy="49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HSL Project\HSL Project\기획서\Slide Puzzle Battle\Icon\Btn_Yes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106" y="4409950"/>
            <a:ext cx="609047" cy="60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1123319" y="3725307"/>
            <a:ext cx="1264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CLOSE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79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1862C1C-459D-4EB2-AA52-57DA6148788C}"/>
              </a:ext>
            </a:extLst>
          </p:cNvPr>
          <p:cNvCxnSpPr/>
          <p:nvPr/>
        </p:nvCxnSpPr>
        <p:spPr>
          <a:xfrm>
            <a:off x="128958" y="559293"/>
            <a:ext cx="5321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0EEC371-37BE-438B-9912-51D969FF9DE5}"/>
              </a:ext>
            </a:extLst>
          </p:cNvPr>
          <p:cNvSpPr txBox="1"/>
          <p:nvPr/>
        </p:nvSpPr>
        <p:spPr>
          <a:xfrm>
            <a:off x="128958" y="181992"/>
            <a:ext cx="2315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메인 화면 </a:t>
            </a:r>
            <a:r>
              <a:rPr lang="en-US" altLang="ko-KR" sz="1600" b="1" dirty="0" smtClean="0">
                <a:sym typeface="Wingdings" pitchFamily="2" charset="2"/>
              </a:rPr>
              <a:t> </a:t>
            </a:r>
            <a:r>
              <a:rPr lang="ko-KR" altLang="en-US" sz="1600" b="1" dirty="0" smtClean="0">
                <a:sym typeface="Wingdings" pitchFamily="2" charset="2"/>
              </a:rPr>
              <a:t>옵션 화면</a:t>
            </a:r>
            <a:endParaRPr lang="en-US" altLang="ko-KR" sz="1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 rot="10800000">
            <a:off x="128957" y="669686"/>
            <a:ext cx="3253434" cy="5768339"/>
          </a:xfrm>
          <a:prstGeom prst="rect">
            <a:avLst/>
          </a:prstGeom>
          <a:solidFill>
            <a:srgbClr val="24CE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5B179E6-E37B-4122-B226-412826D9A1C8}"/>
              </a:ext>
            </a:extLst>
          </p:cNvPr>
          <p:cNvSpPr/>
          <p:nvPr/>
        </p:nvSpPr>
        <p:spPr>
          <a:xfrm>
            <a:off x="128957" y="669683"/>
            <a:ext cx="3253434" cy="537667"/>
          </a:xfrm>
          <a:prstGeom prst="rect">
            <a:avLst/>
          </a:prstGeom>
          <a:solidFill>
            <a:srgbClr val="1DA5A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1168817" y="74311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OPTION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44" name="Picture 2" descr="C:\Users\Rivers\Desktop\ic_arrow_back_48px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30" y="757334"/>
            <a:ext cx="365616" cy="36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모서리가 둥근 직사각형 44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928089" y="2168733"/>
            <a:ext cx="2312650" cy="540000"/>
          </a:xfrm>
          <a:prstGeom prst="roundRect">
            <a:avLst>
              <a:gd name="adj" fmla="val 49593"/>
            </a:avLst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 rot="10800000">
            <a:off x="265135" y="2167251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928089" y="2168733"/>
            <a:ext cx="1156325" cy="540000"/>
          </a:xfrm>
          <a:prstGeom prst="roundRect">
            <a:avLst>
              <a:gd name="adj" fmla="val 49593"/>
            </a:avLst>
          </a:prstGeom>
          <a:solidFill>
            <a:srgbClr val="94E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 rot="10800000">
            <a:off x="265135" y="3045370"/>
            <a:ext cx="540000" cy="540000"/>
          </a:xfrm>
          <a:prstGeom prst="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924012" y="3056238"/>
            <a:ext cx="2312650" cy="540000"/>
          </a:xfrm>
          <a:prstGeom prst="roundRect">
            <a:avLst>
              <a:gd name="adj" fmla="val 49593"/>
            </a:avLst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2080337" y="3056238"/>
            <a:ext cx="1156325" cy="540000"/>
          </a:xfrm>
          <a:prstGeom prst="roundRect">
            <a:avLst>
              <a:gd name="adj" fmla="val 49593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OFF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278494" y="1892941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BGM</a:t>
            </a:r>
            <a:endParaRPr lang="en-US" altLang="ko-KR" sz="11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252045" y="2794641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Effect</a:t>
            </a:r>
            <a:endParaRPr lang="en-US" altLang="ko-KR" sz="11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800933" y="1232750"/>
            <a:ext cx="19094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/>
              <a:t>Developer by Team PLUG</a:t>
            </a:r>
            <a:endParaRPr lang="en-US" altLang="ko-KR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3797225" y="1917860"/>
            <a:ext cx="2396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b="1" dirty="0" smtClean="0"/>
              <a:t>BGM / Effect </a:t>
            </a:r>
            <a:r>
              <a:rPr lang="ko-KR" altLang="en-US" sz="1200" b="1" dirty="0" smtClean="0"/>
              <a:t>음량 조절 가능</a:t>
            </a:r>
            <a:endParaRPr lang="en-US" altLang="ko-KR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4319381" y="743113"/>
            <a:ext cx="4620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b="1" dirty="0" smtClean="0"/>
              <a:t>Back </a:t>
            </a:r>
            <a:r>
              <a:rPr lang="ko-KR" altLang="en-US" sz="1200" b="1" dirty="0" smtClean="0"/>
              <a:t>버튼을 통해 스테이지 선택 화면으로 이동이 가능합니다</a:t>
            </a:r>
            <a:r>
              <a:rPr lang="en-US" altLang="ko-KR" sz="1200" b="1" dirty="0" smtClean="0"/>
              <a:t>.</a:t>
            </a:r>
            <a:endParaRPr lang="en-US" altLang="ko-KR" sz="1200" b="1" dirty="0"/>
          </a:p>
        </p:txBody>
      </p:sp>
      <p:pic>
        <p:nvPicPr>
          <p:cNvPr id="22" name="Picture 2" descr="C:\Users\Rivers\Desktop\ic_arrow_back_48px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171" y="757334"/>
            <a:ext cx="365616" cy="36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:\HSL Project\HSL Project\기획서\Slide Puzzle Battle\Icon\Option_EffectSound_Volum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19" y="3045370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HSL Project\HSL Project\기획서\Slide Puzzle Battle\Icon\Option_BGM_Volu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75" y="2168415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08344" y="1597919"/>
            <a:ext cx="2867391" cy="215711"/>
            <a:chOff x="308344" y="1247898"/>
            <a:chExt cx="2867391" cy="215711"/>
          </a:xfrm>
        </p:grpSpPr>
        <p:sp>
          <p:nvSpPr>
            <p:cNvPr id="25" name="순서도: 판단 24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판단 25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판단 26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순서도: 판단 27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판단 28"/>
            <p:cNvSpPr/>
            <p:nvPr/>
          </p:nvSpPr>
          <p:spPr>
            <a:xfrm>
              <a:off x="308344" y="1319622"/>
              <a:ext cx="1011179" cy="7226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653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1862C1C-459D-4EB2-AA52-57DA6148788C}"/>
              </a:ext>
            </a:extLst>
          </p:cNvPr>
          <p:cNvCxnSpPr/>
          <p:nvPr/>
        </p:nvCxnSpPr>
        <p:spPr>
          <a:xfrm>
            <a:off x="128958" y="559293"/>
            <a:ext cx="5321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0EEC371-37BE-438B-9912-51D969FF9DE5}"/>
              </a:ext>
            </a:extLst>
          </p:cNvPr>
          <p:cNvSpPr txBox="1"/>
          <p:nvPr/>
        </p:nvSpPr>
        <p:spPr>
          <a:xfrm>
            <a:off x="128958" y="18199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게임 화면</a:t>
            </a:r>
            <a:endParaRPr lang="en-US" altLang="ko-KR" sz="1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 rot="10800000">
            <a:off x="128957" y="669686"/>
            <a:ext cx="3253434" cy="5768339"/>
          </a:xfrm>
          <a:prstGeom prst="rect">
            <a:avLst/>
          </a:prstGeom>
          <a:solidFill>
            <a:srgbClr val="24CE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5B179E6-E37B-4122-B226-412826D9A1C8}"/>
              </a:ext>
            </a:extLst>
          </p:cNvPr>
          <p:cNvSpPr/>
          <p:nvPr/>
        </p:nvSpPr>
        <p:spPr>
          <a:xfrm>
            <a:off x="128957" y="669683"/>
            <a:ext cx="3253434" cy="537667"/>
          </a:xfrm>
          <a:prstGeom prst="rect">
            <a:avLst/>
          </a:prstGeom>
          <a:solidFill>
            <a:srgbClr val="1DA5A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1080652" y="743113"/>
            <a:ext cx="135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STAGE 00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95B179E6-E37B-4122-B226-412826D9A1C8}"/>
              </a:ext>
            </a:extLst>
          </p:cNvPr>
          <p:cNvSpPr/>
          <p:nvPr/>
        </p:nvSpPr>
        <p:spPr>
          <a:xfrm>
            <a:off x="315674" y="1717799"/>
            <a:ext cx="2880000" cy="2880000"/>
          </a:xfrm>
          <a:prstGeom prst="rect">
            <a:avLst/>
          </a:prstGeom>
          <a:solidFill>
            <a:srgbClr val="1DA5A2">
              <a:alpha val="99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F6126A0B-DB12-45A9-B802-CC815E808D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76" y="1299094"/>
            <a:ext cx="331067" cy="331067"/>
          </a:xfrm>
          <a:prstGeom prst="rect">
            <a:avLst/>
          </a:prstGeom>
        </p:spPr>
      </p:pic>
      <p:pic>
        <p:nvPicPr>
          <p:cNvPr id="3074" name="Picture 2" descr="C:\Users\Rivers\Desktop\Png\Clo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117" y="1290041"/>
            <a:ext cx="349172" cy="34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2657261" y="1231829"/>
            <a:ext cx="5116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68</a:t>
            </a:r>
            <a:endParaRPr lang="en-US" altLang="ko-KR" sz="2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694833" y="1231829"/>
            <a:ext cx="3481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b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en-US" altLang="ko-KR" sz="22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8435" y="1780000"/>
            <a:ext cx="2741068" cy="468400"/>
            <a:chOff x="378435" y="1780000"/>
            <a:chExt cx="2741068" cy="468400"/>
          </a:xfrm>
        </p:grpSpPr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2651103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2082936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1514769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46602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378435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79174" y="2348325"/>
            <a:ext cx="2741068" cy="468400"/>
            <a:chOff x="378435" y="1780000"/>
            <a:chExt cx="2741068" cy="468400"/>
          </a:xfrm>
        </p:grpSpPr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2651103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2082936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1514769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46602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378435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79913" y="2916650"/>
            <a:ext cx="2741068" cy="468400"/>
            <a:chOff x="378435" y="1780000"/>
            <a:chExt cx="2741068" cy="468400"/>
          </a:xfrm>
        </p:grpSpPr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2651103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2082936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1514769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46602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378435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80652" y="3484975"/>
            <a:ext cx="2741068" cy="468400"/>
            <a:chOff x="378435" y="1780000"/>
            <a:chExt cx="2741068" cy="468400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2651103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2082936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1514769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46602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378435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81391" y="4053300"/>
            <a:ext cx="2172901" cy="468400"/>
            <a:chOff x="378435" y="1780000"/>
            <a:chExt cx="2172901" cy="468400"/>
          </a:xfrm>
        </p:grpSpPr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2082936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1514769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46602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378435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F6126A0B-DB12-45A9-B802-CC815E808D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7" y="1848666"/>
            <a:ext cx="331067" cy="331067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F6126A0B-DB12-45A9-B802-CC815E808D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769" y="2416991"/>
            <a:ext cx="331067" cy="331067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F6126A0B-DB12-45A9-B802-CC815E808D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93" y="4121966"/>
            <a:ext cx="331067" cy="331067"/>
          </a:xfrm>
          <a:prstGeom prst="rect">
            <a:avLst/>
          </a:prstGeom>
        </p:spPr>
      </p:pic>
      <p:pic>
        <p:nvPicPr>
          <p:cNvPr id="3075" name="Picture 3" descr="C:\Users\Rivers\Desktop\Png\Skull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100000" l="10000" r="90000">
                        <a14:foregroundMark x1="57000" y1="86500" x2="57000" y2="8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23" y="2358107"/>
            <a:ext cx="428051" cy="42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" descr="C:\Users\Rivers\Desktop\Png\Skull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100000" l="10000" r="90000">
                        <a14:foregroundMark x1="57000" y1="86500" x2="57000" y2="8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429" y="3492449"/>
            <a:ext cx="428051" cy="42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1202478" y="2595915"/>
            <a:ext cx="266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1</a:t>
            </a:r>
            <a:endParaRPr lang="en-US" altLang="ko-KR" sz="1050" b="1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2358029" y="3738225"/>
            <a:ext cx="266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1</a:t>
            </a:r>
            <a:endParaRPr lang="en-US" altLang="ko-KR" sz="1050" b="1" dirty="0">
              <a:solidFill>
                <a:srgbClr val="FF000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352244" y="4687030"/>
            <a:ext cx="806863" cy="367570"/>
          </a:xfrm>
          <a:prstGeom prst="roundRect">
            <a:avLst/>
          </a:prstGeom>
          <a:solidFill>
            <a:srgbClr val="0E5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95B179E6-E37B-4122-B226-412826D9A1C8}"/>
              </a:ext>
            </a:extLst>
          </p:cNvPr>
          <p:cNvSpPr/>
          <p:nvPr/>
        </p:nvSpPr>
        <p:spPr>
          <a:xfrm>
            <a:off x="128961" y="4940099"/>
            <a:ext cx="3253430" cy="660601"/>
          </a:xfrm>
          <a:prstGeom prst="rect">
            <a:avLst/>
          </a:prstGeom>
          <a:solidFill>
            <a:srgbClr val="0E52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1381745" y="4687030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S K I L </a:t>
            </a:r>
            <a:r>
              <a:rPr lang="en-US" altLang="ko-KR" sz="1100" b="1" dirty="0" err="1" smtClean="0">
                <a:solidFill>
                  <a:schemeClr val="bg1"/>
                </a:solidFill>
              </a:rPr>
              <a:t>L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272409" y="5058099"/>
            <a:ext cx="468400" cy="468400"/>
          </a:xfrm>
          <a:prstGeom prst="rect">
            <a:avLst/>
          </a:prstGeom>
          <a:solidFill>
            <a:srgbClr val="94E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902116" y="5058099"/>
            <a:ext cx="468400" cy="468400"/>
          </a:xfrm>
          <a:prstGeom prst="rect">
            <a:avLst/>
          </a:prstGeom>
          <a:solidFill>
            <a:srgbClr val="94E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1531823" y="5058099"/>
            <a:ext cx="468400" cy="468400"/>
          </a:xfrm>
          <a:prstGeom prst="rect">
            <a:avLst/>
          </a:prstGeom>
          <a:solidFill>
            <a:srgbClr val="94E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2161530" y="5058099"/>
            <a:ext cx="468400" cy="468400"/>
          </a:xfrm>
          <a:prstGeom prst="rect">
            <a:avLst/>
          </a:prstGeom>
          <a:solidFill>
            <a:srgbClr val="94E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2791236" y="5058099"/>
            <a:ext cx="468400" cy="468400"/>
          </a:xfrm>
          <a:prstGeom prst="rect">
            <a:avLst/>
          </a:prstGeom>
          <a:solidFill>
            <a:srgbClr val="94E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87" name="Picture 3" descr="C:\Users\Rivers\Desktop\Png\15255-2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972" y="5105374"/>
            <a:ext cx="361394" cy="36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7368A546-8921-403D-AD7E-E46862B45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292" y="5135320"/>
            <a:ext cx="331067" cy="331067"/>
          </a:xfrm>
          <a:prstGeom prst="rect">
            <a:avLst/>
          </a:prstGeom>
        </p:spPr>
      </p:pic>
      <p:pic>
        <p:nvPicPr>
          <p:cNvPr id="89" name="Picture 4" descr="C:\Users\Rivers\Desktop\Png\575259-2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2787" y="5105129"/>
            <a:ext cx="374339" cy="37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2795533" y="5058098"/>
            <a:ext cx="464103" cy="468401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23</a:t>
            </a:r>
            <a:endParaRPr lang="ko-KR" altLang="en-US" b="1" dirty="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2174643" y="5066652"/>
            <a:ext cx="464103" cy="468401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8C8A010A-A08C-4AF6-9039-2E50B0FFD03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256" y="5103597"/>
            <a:ext cx="364948" cy="364948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919734" y="5780500"/>
            <a:ext cx="1658470" cy="468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F6126A0B-DB12-45A9-B802-CC815E808D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81" y="5849166"/>
            <a:ext cx="331067" cy="331067"/>
          </a:xfrm>
          <a:prstGeom prst="rect">
            <a:avLst/>
          </a:prstGeom>
        </p:spPr>
      </p:pic>
      <p:pic>
        <p:nvPicPr>
          <p:cNvPr id="67" name="Picture 2" descr="C:\Users\Rivers\Desktop\gear_113947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10" y="788046"/>
            <a:ext cx="318340" cy="31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4384187" y="738446"/>
            <a:ext cx="1752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smtClean="0"/>
              <a:t>옵션 화면 이동 버튼</a:t>
            </a:r>
            <a:endParaRPr lang="en-US" altLang="ko-KR" sz="1200" b="1" dirty="0"/>
          </a:p>
        </p:txBody>
      </p:sp>
      <p:pic>
        <p:nvPicPr>
          <p:cNvPr id="90" name="Picture 2" descr="C:\Users\Rivers\Desktop\gear_113947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10" y="788046"/>
            <a:ext cx="318340" cy="31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4384187" y="1243974"/>
            <a:ext cx="2598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공격 횟수 제한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시간 제한 표시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420249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1862C1C-459D-4EB2-AA52-57DA6148788C}"/>
              </a:ext>
            </a:extLst>
          </p:cNvPr>
          <p:cNvCxnSpPr/>
          <p:nvPr/>
        </p:nvCxnSpPr>
        <p:spPr>
          <a:xfrm>
            <a:off x="128958" y="559293"/>
            <a:ext cx="5321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0EEC371-37BE-438B-9912-51D969FF9DE5}"/>
              </a:ext>
            </a:extLst>
          </p:cNvPr>
          <p:cNvSpPr txBox="1"/>
          <p:nvPr/>
        </p:nvSpPr>
        <p:spPr>
          <a:xfrm>
            <a:off x="128958" y="18199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게임 화면</a:t>
            </a:r>
            <a:endParaRPr lang="en-US" altLang="ko-KR" sz="1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 rot="10800000">
            <a:off x="128957" y="669686"/>
            <a:ext cx="3253434" cy="5768339"/>
          </a:xfrm>
          <a:prstGeom prst="rect">
            <a:avLst/>
          </a:prstGeom>
          <a:solidFill>
            <a:srgbClr val="24CE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5B179E6-E37B-4122-B226-412826D9A1C8}"/>
              </a:ext>
            </a:extLst>
          </p:cNvPr>
          <p:cNvSpPr/>
          <p:nvPr/>
        </p:nvSpPr>
        <p:spPr>
          <a:xfrm>
            <a:off x="128957" y="669683"/>
            <a:ext cx="3253434" cy="537667"/>
          </a:xfrm>
          <a:prstGeom prst="rect">
            <a:avLst/>
          </a:prstGeom>
          <a:solidFill>
            <a:srgbClr val="1DA5A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1080652" y="743113"/>
            <a:ext cx="135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STAGE 00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95B179E6-E37B-4122-B226-412826D9A1C8}"/>
              </a:ext>
            </a:extLst>
          </p:cNvPr>
          <p:cNvSpPr/>
          <p:nvPr/>
        </p:nvSpPr>
        <p:spPr>
          <a:xfrm>
            <a:off x="315674" y="1717799"/>
            <a:ext cx="2880000" cy="2880000"/>
          </a:xfrm>
          <a:prstGeom prst="rect">
            <a:avLst/>
          </a:prstGeom>
          <a:solidFill>
            <a:srgbClr val="1DA5A2">
              <a:alpha val="99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F6126A0B-DB12-45A9-B802-CC815E808D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76" y="1299094"/>
            <a:ext cx="331067" cy="331067"/>
          </a:xfrm>
          <a:prstGeom prst="rect">
            <a:avLst/>
          </a:prstGeom>
        </p:spPr>
      </p:pic>
      <p:pic>
        <p:nvPicPr>
          <p:cNvPr id="3074" name="Picture 2" descr="C:\Users\Rivers\Desktop\Png\Clo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117" y="1290041"/>
            <a:ext cx="349172" cy="34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2657261" y="1231829"/>
            <a:ext cx="5116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68</a:t>
            </a:r>
            <a:endParaRPr lang="en-US" altLang="ko-KR" sz="2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694833" y="1231829"/>
            <a:ext cx="3481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b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en-US" altLang="ko-KR" sz="22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8435" y="1780000"/>
            <a:ext cx="2741068" cy="468400"/>
            <a:chOff x="378435" y="1780000"/>
            <a:chExt cx="2741068" cy="468400"/>
          </a:xfrm>
        </p:grpSpPr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2651103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2082936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1514769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46602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378435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79174" y="2348325"/>
            <a:ext cx="2741068" cy="468400"/>
            <a:chOff x="378435" y="1780000"/>
            <a:chExt cx="2741068" cy="468400"/>
          </a:xfrm>
        </p:grpSpPr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2651103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2082936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1514769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46602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378435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79913" y="2916650"/>
            <a:ext cx="2741068" cy="468400"/>
            <a:chOff x="378435" y="1780000"/>
            <a:chExt cx="2741068" cy="468400"/>
          </a:xfrm>
        </p:grpSpPr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2651103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2082936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1514769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46602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378435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80652" y="3484975"/>
            <a:ext cx="2741068" cy="468400"/>
            <a:chOff x="378435" y="1780000"/>
            <a:chExt cx="2741068" cy="468400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2651103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2082936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1514769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46602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378435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81391" y="4053300"/>
            <a:ext cx="2172901" cy="468400"/>
            <a:chOff x="378435" y="1780000"/>
            <a:chExt cx="2172901" cy="468400"/>
          </a:xfrm>
        </p:grpSpPr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2082936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1514769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46602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378435" y="1780000"/>
              <a:ext cx="468400" cy="468400"/>
            </a:xfrm>
            <a:prstGeom prst="rect">
              <a:avLst/>
            </a:prstGeom>
            <a:solidFill>
              <a:srgbClr val="0E52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F6126A0B-DB12-45A9-B802-CC815E808D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7" y="1848666"/>
            <a:ext cx="331067" cy="331067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F6126A0B-DB12-45A9-B802-CC815E808D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769" y="2416991"/>
            <a:ext cx="331067" cy="331067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F6126A0B-DB12-45A9-B802-CC815E808D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93" y="4121966"/>
            <a:ext cx="331067" cy="331067"/>
          </a:xfrm>
          <a:prstGeom prst="rect">
            <a:avLst/>
          </a:prstGeom>
        </p:spPr>
      </p:pic>
      <p:pic>
        <p:nvPicPr>
          <p:cNvPr id="3075" name="Picture 3" descr="C:\Users\Rivers\Desktop\Png\Skull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100000" l="10000" r="90000">
                        <a14:foregroundMark x1="57000" y1="86500" x2="57000" y2="8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23" y="2358107"/>
            <a:ext cx="428051" cy="42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" descr="C:\Users\Rivers\Desktop\Png\Skull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100000" l="10000" r="90000">
                        <a14:foregroundMark x1="57000" y1="86500" x2="57000" y2="8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429" y="3492449"/>
            <a:ext cx="428051" cy="42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1202478" y="2595915"/>
            <a:ext cx="266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1</a:t>
            </a:r>
            <a:endParaRPr lang="en-US" altLang="ko-KR" sz="1050" b="1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2358029" y="3738225"/>
            <a:ext cx="266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1</a:t>
            </a:r>
            <a:endParaRPr lang="en-US" altLang="ko-KR" sz="1050" b="1" dirty="0">
              <a:solidFill>
                <a:srgbClr val="FF000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352244" y="4687030"/>
            <a:ext cx="806863" cy="367570"/>
          </a:xfrm>
          <a:prstGeom prst="roundRect">
            <a:avLst/>
          </a:prstGeom>
          <a:solidFill>
            <a:srgbClr val="0E5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95B179E6-E37B-4122-B226-412826D9A1C8}"/>
              </a:ext>
            </a:extLst>
          </p:cNvPr>
          <p:cNvSpPr/>
          <p:nvPr/>
        </p:nvSpPr>
        <p:spPr>
          <a:xfrm>
            <a:off x="128961" y="4940099"/>
            <a:ext cx="3253430" cy="660601"/>
          </a:xfrm>
          <a:prstGeom prst="rect">
            <a:avLst/>
          </a:prstGeom>
          <a:solidFill>
            <a:srgbClr val="0E52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1381745" y="4687030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S K I L </a:t>
            </a:r>
            <a:r>
              <a:rPr lang="en-US" altLang="ko-KR" sz="1100" b="1" dirty="0" err="1" smtClean="0">
                <a:solidFill>
                  <a:schemeClr val="bg1"/>
                </a:solidFill>
              </a:rPr>
              <a:t>L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272409" y="5058099"/>
            <a:ext cx="468400" cy="468400"/>
          </a:xfrm>
          <a:prstGeom prst="rect">
            <a:avLst/>
          </a:prstGeom>
          <a:solidFill>
            <a:srgbClr val="94E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902116" y="5058099"/>
            <a:ext cx="468400" cy="468400"/>
          </a:xfrm>
          <a:prstGeom prst="rect">
            <a:avLst/>
          </a:prstGeom>
          <a:solidFill>
            <a:srgbClr val="94E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1531823" y="5058099"/>
            <a:ext cx="468400" cy="468400"/>
          </a:xfrm>
          <a:prstGeom prst="rect">
            <a:avLst/>
          </a:prstGeom>
          <a:solidFill>
            <a:srgbClr val="94E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2161530" y="5058099"/>
            <a:ext cx="468400" cy="468400"/>
          </a:xfrm>
          <a:prstGeom prst="rect">
            <a:avLst/>
          </a:prstGeom>
          <a:solidFill>
            <a:srgbClr val="94E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2791236" y="5058099"/>
            <a:ext cx="468400" cy="468400"/>
          </a:xfrm>
          <a:prstGeom prst="rect">
            <a:avLst/>
          </a:prstGeom>
          <a:solidFill>
            <a:srgbClr val="94E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87" name="Picture 3" descr="C:\Users\Rivers\Desktop\Png\15255-2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972" y="5105374"/>
            <a:ext cx="361394" cy="36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7368A546-8921-403D-AD7E-E46862B45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292" y="5135320"/>
            <a:ext cx="331067" cy="331067"/>
          </a:xfrm>
          <a:prstGeom prst="rect">
            <a:avLst/>
          </a:prstGeom>
        </p:spPr>
      </p:pic>
      <p:pic>
        <p:nvPicPr>
          <p:cNvPr id="89" name="Picture 4" descr="C:\Users\Rivers\Desktop\Png\575259-2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2787" y="5105129"/>
            <a:ext cx="374339" cy="37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2795533" y="5058098"/>
            <a:ext cx="464103" cy="468401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23</a:t>
            </a:r>
            <a:endParaRPr lang="ko-KR" altLang="en-US" b="1" dirty="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2174643" y="5066652"/>
            <a:ext cx="464103" cy="468401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8C8A010A-A08C-4AF6-9039-2E50B0FFD03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256" y="5103597"/>
            <a:ext cx="364948" cy="364948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E6F929CD-4F4F-4CC3-B0D1-E716EEF4BA12}"/>
              </a:ext>
            </a:extLst>
          </p:cNvPr>
          <p:cNvSpPr/>
          <p:nvPr/>
        </p:nvSpPr>
        <p:spPr>
          <a:xfrm>
            <a:off x="919734" y="5780500"/>
            <a:ext cx="1658470" cy="468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F6126A0B-DB12-45A9-B802-CC815E808D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81" y="5849166"/>
            <a:ext cx="331067" cy="331067"/>
          </a:xfrm>
          <a:prstGeom prst="rect">
            <a:avLst/>
          </a:prstGeom>
        </p:spPr>
      </p:pic>
      <p:pic>
        <p:nvPicPr>
          <p:cNvPr id="67" name="Picture 2" descr="C:\Users\Rivers\Desktop\gear_113947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10" y="788046"/>
            <a:ext cx="318340" cy="31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모서리가 둥근 직사각형 69"/>
          <p:cNvSpPr/>
          <p:nvPr/>
        </p:nvSpPr>
        <p:spPr>
          <a:xfrm>
            <a:off x="708819" y="5472901"/>
            <a:ext cx="2518231" cy="506286"/>
          </a:xfrm>
          <a:prstGeom prst="roundRect">
            <a:avLst>
              <a:gd name="adj" fmla="val 236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검 타일 공격력이 </a:t>
            </a:r>
            <a:r>
              <a:rPr lang="en-US" altLang="ko-KR" sz="1050" b="1" dirty="0" smtClean="0"/>
              <a:t>x2</a:t>
            </a:r>
            <a:r>
              <a:rPr lang="ko-KR" altLang="en-US" sz="1050" b="1" dirty="0" smtClean="0"/>
              <a:t>만큼 증가합니다</a:t>
            </a:r>
            <a:endParaRPr lang="ko-KR" altLang="en-US" sz="105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4536587" y="5066652"/>
            <a:ext cx="5641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활성화 </a:t>
            </a:r>
            <a:r>
              <a:rPr lang="en-US" altLang="ko-KR" sz="1200" b="1" dirty="0" smtClean="0"/>
              <a:t>/ </a:t>
            </a:r>
            <a:r>
              <a:rPr lang="ko-KR" altLang="en-US" sz="1200" b="1" dirty="0" err="1" smtClean="0"/>
              <a:t>쿨타임</a:t>
            </a:r>
            <a:r>
              <a:rPr lang="ko-KR" altLang="en-US" sz="1200" b="1" dirty="0" smtClean="0"/>
              <a:t> 상태의 스킬 아이콘을 누르고 있으면 스킬 설명 </a:t>
            </a:r>
            <a:r>
              <a:rPr lang="ko-KR" altLang="en-US" sz="1200" b="1" dirty="0" err="1" smtClean="0"/>
              <a:t>말풍선</a:t>
            </a:r>
            <a:r>
              <a:rPr lang="ko-KR" altLang="en-US" sz="1200" b="1" dirty="0" smtClean="0"/>
              <a:t> 호출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81397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1862C1C-459D-4EB2-AA52-57DA6148788C}"/>
              </a:ext>
            </a:extLst>
          </p:cNvPr>
          <p:cNvCxnSpPr/>
          <p:nvPr/>
        </p:nvCxnSpPr>
        <p:spPr>
          <a:xfrm>
            <a:off x="128958" y="559293"/>
            <a:ext cx="5321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0EEC371-37BE-438B-9912-51D969FF9DE5}"/>
              </a:ext>
            </a:extLst>
          </p:cNvPr>
          <p:cNvSpPr txBox="1"/>
          <p:nvPr/>
        </p:nvSpPr>
        <p:spPr>
          <a:xfrm>
            <a:off x="128958" y="18199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게임 화면</a:t>
            </a:r>
            <a:endParaRPr lang="en-US" altLang="ko-KR" sz="16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128957" y="669683"/>
            <a:ext cx="3253434" cy="5768342"/>
            <a:chOff x="128957" y="669683"/>
            <a:chExt cx="3253434" cy="5768342"/>
          </a:xfrm>
        </p:grpSpPr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95B179E6-E37B-4122-B226-412826D9A1C8}"/>
                </a:ext>
              </a:extLst>
            </p:cNvPr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C5C13B68-059B-44FB-9E58-8B0C9619C52E}"/>
                </a:ext>
              </a:extLst>
            </p:cNvPr>
            <p:cNvSpPr txBox="1"/>
            <p:nvPr/>
          </p:nvSpPr>
          <p:spPr>
            <a:xfrm>
              <a:off x="1080652" y="743113"/>
              <a:ext cx="13500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STAGE 00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95B179E6-E37B-4122-B226-412826D9A1C8}"/>
                </a:ext>
              </a:extLst>
            </p:cNvPr>
            <p:cNvSpPr/>
            <p:nvPr/>
          </p:nvSpPr>
          <p:spPr>
            <a:xfrm>
              <a:off x="315674" y="1717799"/>
              <a:ext cx="2880000" cy="2880000"/>
            </a:xfrm>
            <a:prstGeom prst="rect">
              <a:avLst/>
            </a:prstGeom>
            <a:solidFill>
              <a:srgbClr val="1DA5A2">
                <a:alpha val="99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F6126A0B-DB12-45A9-B802-CC815E808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076" y="1299094"/>
              <a:ext cx="331067" cy="33106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C5C13B68-059B-44FB-9E58-8B0C9619C52E}"/>
                </a:ext>
              </a:extLst>
            </p:cNvPr>
            <p:cNvSpPr txBox="1"/>
            <p:nvPr/>
          </p:nvSpPr>
          <p:spPr>
            <a:xfrm>
              <a:off x="694833" y="1231829"/>
              <a:ext cx="3481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200" b="1" dirty="0" smtClean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  <a:endParaRPr lang="en-US" altLang="ko-KR" sz="22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378435" y="1780000"/>
              <a:ext cx="2741068" cy="468400"/>
              <a:chOff x="378435" y="1780000"/>
              <a:chExt cx="2741068" cy="468400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2651103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2082936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1514769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946602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378435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379174" y="2348325"/>
              <a:ext cx="2741068" cy="468400"/>
              <a:chOff x="378435" y="1780000"/>
              <a:chExt cx="2741068" cy="468400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2651103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2082936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1514769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946602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378435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379913" y="2916650"/>
              <a:ext cx="2741068" cy="468400"/>
              <a:chOff x="378435" y="1780000"/>
              <a:chExt cx="2741068" cy="468400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2651103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2082936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1514769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946602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378435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80652" y="3484975"/>
              <a:ext cx="2741068" cy="468400"/>
              <a:chOff x="378435" y="1780000"/>
              <a:chExt cx="2741068" cy="46840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2651103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2082936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1514769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946602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378435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81391" y="4053300"/>
              <a:ext cx="2172901" cy="468400"/>
              <a:chOff x="378435" y="1780000"/>
              <a:chExt cx="2172901" cy="468400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2082936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1514769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946602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E6F929CD-4F4F-4CC3-B0D1-E716EEF4BA12}"/>
                  </a:ext>
                </a:extLst>
              </p:cNvPr>
              <p:cNvSpPr/>
              <p:nvPr/>
            </p:nvSpPr>
            <p:spPr>
              <a:xfrm>
                <a:off x="378435" y="1780000"/>
                <a:ext cx="468400" cy="468400"/>
              </a:xfrm>
              <a:prstGeom prst="rect">
                <a:avLst/>
              </a:prstGeom>
              <a:solidFill>
                <a:srgbClr val="0E52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</p:grp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xmlns="" id="{F6126A0B-DB12-45A9-B802-CC815E808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57" y="1848666"/>
              <a:ext cx="331067" cy="331067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xmlns="" id="{F6126A0B-DB12-45A9-B802-CC815E808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769" y="2416991"/>
              <a:ext cx="331067" cy="331067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xmlns="" id="{F6126A0B-DB12-45A9-B802-CC815E808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93" y="4121966"/>
              <a:ext cx="331067" cy="331067"/>
            </a:xfrm>
            <a:prstGeom prst="rect">
              <a:avLst/>
            </a:prstGeom>
          </p:spPr>
        </p:pic>
        <p:pic>
          <p:nvPicPr>
            <p:cNvPr id="3075" name="Picture 3" descr="C:\Users\Rivers\Desktop\Png\Skull.png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100000" l="10000" r="90000">
                          <a14:foregroundMark x1="57000" y1="86500" x2="57000" y2="86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623" y="2358107"/>
              <a:ext cx="428051" cy="428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3" descr="C:\Users\Rivers\Desktop\Png\Skull.png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100000" l="10000" r="90000">
                          <a14:foregroundMark x1="57000" y1="86500" x2="57000" y2="86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5429" y="3492449"/>
              <a:ext cx="428051" cy="428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C5C13B68-059B-44FB-9E58-8B0C9619C52E}"/>
                </a:ext>
              </a:extLst>
            </p:cNvPr>
            <p:cNvSpPr txBox="1"/>
            <p:nvPr/>
          </p:nvSpPr>
          <p:spPr>
            <a:xfrm>
              <a:off x="1202478" y="2595915"/>
              <a:ext cx="2664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rgbClr val="FF0000"/>
                  </a:solidFill>
                </a:rPr>
                <a:t>1</a:t>
              </a:r>
              <a:endParaRPr lang="en-US" altLang="ko-KR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C5C13B68-059B-44FB-9E58-8B0C9619C52E}"/>
                </a:ext>
              </a:extLst>
            </p:cNvPr>
            <p:cNvSpPr txBox="1"/>
            <p:nvPr/>
          </p:nvSpPr>
          <p:spPr>
            <a:xfrm>
              <a:off x="2358029" y="3738225"/>
              <a:ext cx="2664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rgbClr val="FF0000"/>
                  </a:solidFill>
                </a:rPr>
                <a:t>1</a:t>
              </a:r>
              <a:endParaRPr lang="en-US" altLang="ko-KR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1352244" y="4687030"/>
              <a:ext cx="806863" cy="367570"/>
            </a:xfrm>
            <a:prstGeom prst="roundRect">
              <a:avLst/>
            </a:prstGeom>
            <a:solidFill>
              <a:srgbClr val="0E52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95B179E6-E37B-4122-B226-412826D9A1C8}"/>
                </a:ext>
              </a:extLst>
            </p:cNvPr>
            <p:cNvSpPr/>
            <p:nvPr/>
          </p:nvSpPr>
          <p:spPr>
            <a:xfrm>
              <a:off x="128961" y="4940099"/>
              <a:ext cx="3253430" cy="660601"/>
            </a:xfrm>
            <a:prstGeom prst="rect">
              <a:avLst/>
            </a:prstGeom>
            <a:solidFill>
              <a:srgbClr val="0E52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C5C13B68-059B-44FB-9E58-8B0C9619C52E}"/>
                </a:ext>
              </a:extLst>
            </p:cNvPr>
            <p:cNvSpPr txBox="1"/>
            <p:nvPr/>
          </p:nvSpPr>
          <p:spPr>
            <a:xfrm>
              <a:off x="1381745" y="4687030"/>
              <a:ext cx="7425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</a:rPr>
                <a:t>S K I L </a:t>
              </a:r>
              <a:r>
                <a:rPr lang="en-US" altLang="ko-KR" sz="1100" b="1" dirty="0" err="1" smtClean="0">
                  <a:solidFill>
                    <a:schemeClr val="bg1"/>
                  </a:solidFill>
                </a:rPr>
                <a:t>L</a:t>
              </a:r>
              <a:endParaRPr lang="en-US" altLang="ko-KR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272409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02116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1531823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2161530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2791236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87" name="Picture 3" descr="C:\Users\Rivers\Desktop\Png\15255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0972" y="5105374"/>
              <a:ext cx="361394" cy="361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xmlns="" id="{7368A546-8921-403D-AD7E-E46862B45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7292" y="5135320"/>
              <a:ext cx="331067" cy="331067"/>
            </a:xfrm>
            <a:prstGeom prst="rect">
              <a:avLst/>
            </a:prstGeom>
          </p:spPr>
        </p:pic>
        <p:pic>
          <p:nvPicPr>
            <p:cNvPr id="89" name="Picture 4" descr="C:\Users\Rivers\Desktop\Png\575259-200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42787" y="5105129"/>
              <a:ext cx="374339" cy="374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2795533" y="5058098"/>
              <a:ext cx="464103" cy="468401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23</a:t>
              </a:r>
              <a:endParaRPr lang="ko-KR" altLang="en-US" b="1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2174643" y="5066652"/>
              <a:ext cx="464103" cy="468401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xmlns="" id="{8C8A010A-A08C-4AF6-9039-2E50B0FFD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256" y="5103597"/>
              <a:ext cx="364948" cy="364948"/>
            </a:xfrm>
            <a:prstGeom prst="rect">
              <a:avLst/>
            </a:prstGeom>
          </p:spPr>
        </p:pic>
        <p:sp>
          <p:nvSpPr>
            <p:cNvPr id="94" name="직사각형 93">
              <a:extLst>
                <a:ext uri="{FF2B5EF4-FFF2-40B4-BE49-F238E27FC236}">
                  <a16:creationId xmlns="" xmlns:a16="http://schemas.microsoft.com/office/drawing/2014/main" id="{E6F929CD-4F4F-4CC3-B0D1-E716EEF4BA12}"/>
                </a:ext>
              </a:extLst>
            </p:cNvPr>
            <p:cNvSpPr/>
            <p:nvPr/>
          </p:nvSpPr>
          <p:spPr>
            <a:xfrm>
              <a:off x="919734" y="5780500"/>
              <a:ext cx="1658470" cy="468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xmlns="" id="{F6126A0B-DB12-45A9-B802-CC815E808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9581" y="5849166"/>
              <a:ext cx="331067" cy="331067"/>
            </a:xfrm>
            <a:prstGeom prst="rect">
              <a:avLst/>
            </a:prstGeom>
          </p:spPr>
        </p:pic>
      </p:grpSp>
      <p:sp>
        <p:nvSpPr>
          <p:cNvPr id="69" name="모서리가 둥근 직사각형 68"/>
          <p:cNvSpPr/>
          <p:nvPr/>
        </p:nvSpPr>
        <p:spPr>
          <a:xfrm>
            <a:off x="875050" y="5472901"/>
            <a:ext cx="2402380" cy="506286"/>
          </a:xfrm>
          <a:prstGeom prst="roundRect">
            <a:avLst>
              <a:gd name="adj" fmla="val 236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N </a:t>
            </a:r>
            <a:r>
              <a:rPr lang="ko-KR" altLang="en-US" sz="1050" b="1" dirty="0" smtClean="0"/>
              <a:t>스테이지 완료 시</a:t>
            </a:r>
            <a:r>
              <a:rPr lang="en-US" altLang="ko-KR" sz="1050" b="1" dirty="0" smtClean="0"/>
              <a:t>, </a:t>
            </a:r>
            <a:r>
              <a:rPr lang="ko-KR" altLang="en-US" sz="1050" b="1" dirty="0" smtClean="0"/>
              <a:t>획득합니다</a:t>
            </a:r>
            <a:r>
              <a:rPr lang="en-US" altLang="ko-KR" sz="1050" b="1" dirty="0" smtClean="0"/>
              <a:t>.</a:t>
            </a:r>
            <a:endParaRPr lang="ko-KR" altLang="en-US" sz="1050" b="1" dirty="0"/>
          </a:p>
        </p:txBody>
      </p:sp>
      <p:pic>
        <p:nvPicPr>
          <p:cNvPr id="70" name="Picture 2" descr="C:\Users\Rivers\Desktop\Png\Cloc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117" y="1290041"/>
            <a:ext cx="349172" cy="34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C5C13B68-059B-44FB-9E58-8B0C9619C52E}"/>
              </a:ext>
            </a:extLst>
          </p:cNvPr>
          <p:cNvSpPr txBox="1"/>
          <p:nvPr/>
        </p:nvSpPr>
        <p:spPr>
          <a:xfrm>
            <a:off x="2657261" y="1231829"/>
            <a:ext cx="5116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68</a:t>
            </a:r>
            <a:endParaRPr lang="en-US" altLang="ko-KR" sz="2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9" name="Picture 2" descr="C:\Users\Rivers\Desktop\gear_113947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10" y="788046"/>
            <a:ext cx="318340" cy="31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C5C13B68-059B-44FB-9E58-8B0C9619C52E}"/>
              </a:ext>
            </a:extLst>
          </p:cNvPr>
          <p:cNvSpPr txBox="1"/>
          <p:nvPr/>
        </p:nvSpPr>
        <p:spPr>
          <a:xfrm>
            <a:off x="4536587" y="5066652"/>
            <a:ext cx="4636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잠금 상태의 스킬 아이콘 터치 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잠금 해제 조건 </a:t>
            </a:r>
            <a:r>
              <a:rPr lang="ko-KR" altLang="en-US" sz="1200" b="1" dirty="0" err="1" smtClean="0"/>
              <a:t>말풍선</a:t>
            </a:r>
            <a:r>
              <a:rPr lang="ko-KR" altLang="en-US" sz="1200" b="1" dirty="0" smtClean="0"/>
              <a:t> 호출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21684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509</Words>
  <Application>Microsoft Office PowerPoint</Application>
  <PresentationFormat>사용자 지정</PresentationFormat>
  <Paragraphs>168</Paragraphs>
  <Slides>15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Slide Puzzle Battle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Puzzle Battle</dc:title>
  <dc:creator>Chris K</dc:creator>
  <cp:lastModifiedBy>Rivers</cp:lastModifiedBy>
  <cp:revision>363</cp:revision>
  <dcterms:created xsi:type="dcterms:W3CDTF">2019-01-15T07:43:03Z</dcterms:created>
  <dcterms:modified xsi:type="dcterms:W3CDTF">2019-01-24T08:50:29Z</dcterms:modified>
</cp:coreProperties>
</file>