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3" r:id="rId3"/>
    <p:sldId id="28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B3AF"/>
    <a:srgbClr val="198F8C"/>
    <a:srgbClr val="24CECA"/>
    <a:srgbClr val="94ECEA"/>
    <a:srgbClr val="0E5250"/>
    <a:srgbClr val="1DA5A2"/>
    <a:srgbClr val="19ACE1"/>
    <a:srgbClr val="00B0F0"/>
    <a:srgbClr val="DAE3F3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2" autoAdjust="0"/>
    <p:restoredTop sz="94660"/>
  </p:normalViewPr>
  <p:slideViewPr>
    <p:cSldViewPr snapToGrid="0">
      <p:cViewPr>
        <p:scale>
          <a:sx n="66" d="100"/>
          <a:sy n="66" d="100"/>
        </p:scale>
        <p:origin x="-7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25B08-8260-42F6-8327-37618FC73E90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E4C0E-4802-4203-88FC-F39F50706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69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BEBC15-5D3A-4C80-BD3C-C778BAC5E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122B128-9D22-48FE-AA6A-54DE9CA7E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76F65B-2285-4176-BBCC-A2B5D133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753F174-5C47-4826-BCA4-222CEF20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9D8534-F855-4B2B-96DD-F2DEA0E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3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80CDC6-35FC-49F6-A4BF-C728734D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21AB9E0-BDC9-435E-8A51-C99431483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AA265B-A172-4CC9-BE5F-0EA0B4D3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4942C57-5872-4F92-A7D3-C1C30B94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D154E69-6318-474F-B1EC-7D1934E5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4E17EC3-EFC0-43AA-B04C-407F59183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107DF29-8FBC-4A9C-B63E-0BB5CD4D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87D6800-CE6A-4019-8965-2B9261BD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596A47-0DE2-4E73-96F1-1255C789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A71E36-3416-48DF-9A49-328E90F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2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542213-FC97-4146-BADB-F1B00370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D72F8B-CA3B-414F-BE9F-C883218F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1ADBBC5-3EBE-49E0-A746-1CF9C758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DC8156F-EAB8-4AF4-806E-B0523143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622DF0-9351-4A5B-9DF3-94EBDAF0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7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015DE7-445C-4C16-AC0D-DCFDBA9B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468C3F3-3374-480C-908A-D91F91DF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3221195-700D-4737-9735-835FB43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B2C8ECA-9F74-4C2B-A214-2FB18A0F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32B1C41-C2AA-4A22-A891-495A3AB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85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AD1E57-71F2-4BA3-A5A8-406DDE6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5FAE9A6-5327-44EB-ACA8-2BDD573A1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1802B9-2333-414C-9770-7668045A8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2CC5381-4476-479C-9BDE-693FB92A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99FB46D-2A39-4F13-B9A7-394BE081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2543EDF-3AAF-467C-B79E-1AFACD7B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4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8CD92A7-2E87-4A9C-8A45-E9FC56E9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0D7011C-B024-4F26-94C0-EA60DC12C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FDDEF4F-A14A-4165-BCE2-50F274FF4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86DD668-A0DA-4B23-A6A0-481D1D45A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CC557BD-6C2E-4E41-AD23-0ECA41DF5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4888CA40-3F80-468E-AF65-575DF0D6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E55E9E9-A90A-4415-ACCE-A88E5C7C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C7B4A0A-2961-4944-A4ED-445EE79B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EC58E9-3966-4F6A-B879-C7EE66EB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96F38B7-D701-44DD-A16E-7EC2C01E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5725036-8E6B-4D57-90A1-656840E0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11B6848-A074-4CD9-BB5D-89872976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1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8A54163-27B7-4ED8-A735-BA42EB7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81B3F64-32C2-4E6B-9C88-5172B39E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3F1E27E-B0D4-4E28-A546-EF6C84EE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F0FDCE-437F-4437-AE92-A672BCAB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8571DC2-FCE7-4F4B-9D4D-407579B0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04BE109-EC16-4890-8322-527DC9EC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01E347A-27D9-457A-8A1A-001BDB2D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6A7874D-E607-4B18-825F-13CFCFFD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AB9AC97-7ABC-4F1F-B632-116D7C0B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8E59B22-D548-4936-8EAC-40F60A3C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67F682E-200A-4CCF-9F9F-4F0BD20F4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43C1FD3-F7E2-41FE-8911-EDDA1DE9B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E3BE533-C85B-4E1A-B8F7-82B42866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4401FA-4A0A-4BDA-AF03-DDE93AAA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D570345-FF89-4301-9F38-D820AE3D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376209D-07FA-47F8-8ACE-5182C6AB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AAD5B89-57C1-4CC6-AFA0-582AF101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18DD7C1-500D-4BFB-AA65-7C220BDCE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09C2-8A95-47C7-8A7F-B4A3C1BB1BE0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DA6B925-57CB-43CC-93C4-39D5E096F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6845040-EA2E-4A0D-BFF5-561B96845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2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82E3341-63C5-42A8-BF24-B34741EF5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Slide Puzzle Battle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E60EE51-6978-423A-80E7-F716B306F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</a:t>
            </a:r>
            <a:r>
              <a:rPr lang="en-US" altLang="ko-KR" dirty="0" smtClean="0"/>
              <a:t>2 19</a:t>
            </a:r>
            <a:endParaRPr lang="en-US" altLang="ko-KR" dirty="0"/>
          </a:p>
          <a:p>
            <a:r>
              <a:rPr lang="en-US" altLang="ko-KR" dirty="0"/>
              <a:t>Chris</a:t>
            </a:r>
          </a:p>
        </p:txBody>
      </p:sp>
    </p:spTree>
    <p:extLst>
      <p:ext uri="{BB962C8B-B14F-4D97-AF65-F5344CB8AC3E}">
        <p14:creationId xmlns:p14="http://schemas.microsoft.com/office/powerpoint/2010/main" val="8136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에너지 추가된 게임 화면</a:t>
            </a:r>
            <a:endParaRPr lang="en-US" altLang="ko-KR" sz="1600" b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28958" y="666022"/>
            <a:ext cx="3376242" cy="5973302"/>
            <a:chOff x="128958" y="666022"/>
            <a:chExt cx="3376242" cy="5973302"/>
          </a:xfrm>
        </p:grpSpPr>
        <p:grpSp>
          <p:nvGrpSpPr>
            <p:cNvPr id="8" name="그룹 7"/>
            <p:cNvGrpSpPr/>
            <p:nvPr/>
          </p:nvGrpSpPr>
          <p:grpSpPr>
            <a:xfrm>
              <a:off x="128958" y="666022"/>
              <a:ext cx="3376242" cy="5962149"/>
              <a:chOff x="128958" y="666022"/>
              <a:chExt cx="2675341" cy="4724419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128958" y="666022"/>
                <a:ext cx="2675341" cy="4724419"/>
                <a:chOff x="7056631" y="669601"/>
                <a:chExt cx="3266495" cy="5768344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 rot="10800000">
                  <a:off x="7066976" y="669603"/>
                  <a:ext cx="3253436" cy="5768342"/>
                </a:xfrm>
                <a:prstGeom prst="rect">
                  <a:avLst/>
                </a:prstGeom>
                <a:solidFill>
                  <a:srgbClr val="24CEC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="" xmlns:a16="http://schemas.microsoft.com/office/drawing/2014/main" id="{95B179E6-E37B-4122-B226-412826D9A1C8}"/>
                    </a:ext>
                  </a:extLst>
                </p:cNvPr>
                <p:cNvSpPr/>
                <p:nvPr/>
              </p:nvSpPr>
              <p:spPr>
                <a:xfrm>
                  <a:off x="7069690" y="669601"/>
                  <a:ext cx="3253436" cy="537667"/>
                </a:xfrm>
                <a:prstGeom prst="rect">
                  <a:avLst/>
                </a:prstGeom>
                <a:solidFill>
                  <a:srgbClr val="1DA5A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="" xmlns:a16="http://schemas.microsoft.com/office/drawing/2014/main" id="{C5C13B68-059B-44FB-9E58-8B0C9619C52E}"/>
                    </a:ext>
                  </a:extLst>
                </p:cNvPr>
                <p:cNvSpPr txBox="1"/>
                <p:nvPr/>
              </p:nvSpPr>
              <p:spPr>
                <a:xfrm>
                  <a:off x="8152444" y="743031"/>
                  <a:ext cx="1061806" cy="3573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bg1"/>
                      </a:solidFill>
                    </a:rPr>
                    <a:t>STAGE 5</a:t>
                  </a:r>
                  <a:endParaRPr lang="en-US" altLang="ko-KR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="" xmlns:a16="http://schemas.microsoft.com/office/drawing/2014/main" id="{95B179E6-E37B-4122-B226-412826D9A1C8}"/>
                    </a:ext>
                  </a:extLst>
                </p:cNvPr>
                <p:cNvSpPr/>
                <p:nvPr/>
              </p:nvSpPr>
              <p:spPr>
                <a:xfrm>
                  <a:off x="7243344" y="1717718"/>
                  <a:ext cx="2880001" cy="2880001"/>
                </a:xfrm>
                <a:prstGeom prst="rect">
                  <a:avLst/>
                </a:prstGeom>
                <a:solidFill>
                  <a:srgbClr val="1DA5A2">
                    <a:alpha val="99000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="" xmlns:a16="http://schemas.microsoft.com/office/drawing/2014/main" id="{C5C13B68-059B-44FB-9E58-8B0C9619C52E}"/>
                    </a:ext>
                  </a:extLst>
                </p:cNvPr>
                <p:cNvSpPr txBox="1"/>
                <p:nvPr/>
              </p:nvSpPr>
              <p:spPr>
                <a:xfrm>
                  <a:off x="9607207" y="1231748"/>
                  <a:ext cx="467130" cy="387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00</a:t>
                  </a:r>
                  <a:endParaRPr lang="en-US" altLang="ko-KR" sz="20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="" xmlns:a16="http://schemas.microsoft.com/office/drawing/2014/main" id="{C5C13B68-059B-44FB-9E58-8B0C9619C52E}"/>
                    </a:ext>
                  </a:extLst>
                </p:cNvPr>
                <p:cNvSpPr txBox="1"/>
                <p:nvPr/>
              </p:nvSpPr>
              <p:spPr>
                <a:xfrm>
                  <a:off x="7635142" y="1231748"/>
                  <a:ext cx="322897" cy="387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ln w="317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1</a:t>
                  </a:r>
                  <a:endParaRPr lang="en-US" altLang="ko-KR" sz="2000" b="1" dirty="0">
                    <a:ln w="317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8279915" y="4686950"/>
                  <a:ext cx="806863" cy="367570"/>
                </a:xfrm>
                <a:prstGeom prst="roundRect">
                  <a:avLst/>
                </a:prstGeom>
                <a:solidFill>
                  <a:srgbClr val="0E52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="" xmlns:a16="http://schemas.microsoft.com/office/drawing/2014/main" id="{95B179E6-E37B-4122-B226-412826D9A1C8}"/>
                    </a:ext>
                  </a:extLst>
                </p:cNvPr>
                <p:cNvSpPr/>
                <p:nvPr/>
              </p:nvSpPr>
              <p:spPr>
                <a:xfrm>
                  <a:off x="7056631" y="4940019"/>
                  <a:ext cx="3253432" cy="660601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="" xmlns:a16="http://schemas.microsoft.com/office/drawing/2014/main" id="{C5C13B68-059B-44FB-9E58-8B0C9619C52E}"/>
                    </a:ext>
                  </a:extLst>
                </p:cNvPr>
                <p:cNvSpPr txBox="1"/>
                <p:nvPr/>
              </p:nvSpPr>
              <p:spPr>
                <a:xfrm>
                  <a:off x="8332340" y="4686949"/>
                  <a:ext cx="696664" cy="2456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50" b="1" dirty="0" smtClean="0">
                      <a:solidFill>
                        <a:schemeClr val="bg1"/>
                      </a:solidFill>
                    </a:rPr>
                    <a:t>S K I L </a:t>
                  </a:r>
                  <a:r>
                    <a:rPr lang="en-US" altLang="ko-KR" sz="1050" b="1" dirty="0" err="1" smtClean="0">
                      <a:solidFill>
                        <a:schemeClr val="bg1"/>
                      </a:solidFill>
                    </a:rPr>
                    <a:t>L</a:t>
                  </a:r>
                  <a:endParaRPr lang="en-US" altLang="ko-KR" sz="105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7200080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7829787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8459495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089202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718907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pic>
              <p:nvPicPr>
                <p:cNvPr id="114" name="Picture 3" descr="C:\Users\Rivers\Desktop\Png\15255-200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08642" y="5105294"/>
                  <a:ext cx="361394" cy="3613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xmlns="" id="{7368A546-8921-403D-AD7E-E46862B45B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254961" y="5135240"/>
                  <a:ext cx="331067" cy="331067"/>
                </a:xfrm>
                <a:prstGeom prst="rect">
                  <a:avLst/>
                </a:prstGeom>
              </p:spPr>
            </p:pic>
            <p:pic>
              <p:nvPicPr>
                <p:cNvPr id="116" name="Picture 4" descr="C:\Users\Rivers\Desktop\Png\575259-200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870456" y="5105049"/>
                  <a:ext cx="374339" cy="3743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7" name="직사각형 116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723202" y="5058017"/>
                  <a:ext cx="464103" cy="468401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/>
                    <a:t>23</a:t>
                  </a:r>
                  <a:endParaRPr lang="ko-KR" altLang="en-US" sz="1600" b="1" dirty="0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093096" y="5066571"/>
                  <a:ext cx="464103" cy="468401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xmlns="" id="{8C8A010A-A08C-4AF6-9039-2E50B0FFD0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0925" y="5103517"/>
                  <a:ext cx="364949" cy="364948"/>
                </a:xfrm>
                <a:prstGeom prst="rect">
                  <a:avLst/>
                </a:prstGeom>
              </p:spPr>
            </p:pic>
            <p:pic>
              <p:nvPicPr>
                <p:cNvPr id="120" name="Picture 2" descr="C:\Users\Rivers\Desktop\gear_1139470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36381" y="787964"/>
                  <a:ext cx="318341" cy="31024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1" name="Picture 3" descr="D:\GitHub\Sliding_Puzzle_Battle\Slide Puzzle Battle\Assets\Resources\Sprites\Tiles\Tiles_Attack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841" y="3449863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2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348" y="4002387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3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348" y="289635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4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348" y="234284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348" y="1789332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6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4220" y="4002388"/>
                  <a:ext cx="558987" cy="558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7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4220" y="2896353"/>
                  <a:ext cx="558987" cy="558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8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4220" y="2342843"/>
                  <a:ext cx="558987" cy="558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9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8091" y="4002387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0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8091" y="234284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8091" y="1789332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51964" y="289635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51964" y="234284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51964" y="1789332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5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5836" y="289635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6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5836" y="234284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7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5838" y="1789332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8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0951" y="3466769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9" name="Picture 5" descr="D:\GitHub\Sliding_Puzzle_Battle\Slide Puzzle Battle\Assets\Resources\Sprites\Tiles\Tiles_Monster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0493" y="3458748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0" name="Picture 5" descr="D:\GitHub\Sliding_Puzzle_Battle\Slide Puzzle Battle\Assets\Resources\Sprites\Tiles\Tiles_Monster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91281" y="2906350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1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72644" y="3449369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2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45804" y="3453707"/>
                  <a:ext cx="558986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3" name="Picture 3" descr="D:\GitHub\Sliding_Puzzle_Battle\Slide Puzzle Battle\Assets\Resources\Sprites\Tiles\Tiles_Attack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17027" y="1786751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4" name="Picture 3" descr="D:\GitHub\Sliding_Puzzle_Battle\Slide Puzzle Battle\Assets\Resources\Sprites\Tiles\Tiles_Attack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44687" y="4002385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6" name="Picture 2" descr="D:\GitHub\Sliding_Puzzle_Battle\Slide Puzzle Battle\Assets\Resources\Sprites\Icons\Icon_Clock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797" y="1135951"/>
                <a:ext cx="345944" cy="345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7" name="Picture 3" descr="D:\GitHub\Sliding_Puzzle_Battle\Slide Puzzle Battle\Assets\Resources\Sprites\Icons\Icon_Sword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207" y="1136491"/>
                <a:ext cx="344865" cy="344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2" descr="D:\GitHub\Sliding_Puzzle_Battle\Slide Puzzle Battle\Assets\Resources\Sprites\UI\Btn_Attack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087" y="4802948"/>
                <a:ext cx="1325563" cy="487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양쪽 모서리가 둥근 사각형 12"/>
            <p:cNvSpPr/>
            <p:nvPr/>
          </p:nvSpPr>
          <p:spPr>
            <a:xfrm>
              <a:off x="177958" y="5886763"/>
              <a:ext cx="736944" cy="74140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4" y="6133813"/>
              <a:ext cx="222946" cy="2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56" y="5949768"/>
              <a:ext cx="222946" cy="2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518" y="6133813"/>
              <a:ext cx="222946" cy="2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635" y="5949768"/>
              <a:ext cx="222946" cy="2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1" name="양쪽 모서리가 둥근 사각형 160"/>
            <p:cNvSpPr/>
            <p:nvPr/>
          </p:nvSpPr>
          <p:spPr>
            <a:xfrm>
              <a:off x="177261" y="6396037"/>
              <a:ext cx="736944" cy="232133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2" name="양쪽 모서리가 둥근 사각형 161"/>
            <p:cNvSpPr/>
            <p:nvPr/>
          </p:nvSpPr>
          <p:spPr>
            <a:xfrm>
              <a:off x="653139" y="6396037"/>
              <a:ext cx="264433" cy="232133"/>
            </a:xfrm>
            <a:prstGeom prst="round2SameRect">
              <a:avLst/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십자형 13"/>
            <p:cNvSpPr/>
            <p:nvPr/>
          </p:nvSpPr>
          <p:spPr>
            <a:xfrm>
              <a:off x="695482" y="6422230"/>
              <a:ext cx="179745" cy="179745"/>
            </a:xfrm>
            <a:prstGeom prst="plus">
              <a:avLst>
                <a:gd name="adj" fmla="val 38077"/>
              </a:avLst>
            </a:prstGeom>
            <a:solidFill>
              <a:srgbClr val="1FB3A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297930" y="6385408"/>
              <a:ext cx="2407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bg1"/>
                  </a:solidFill>
                </a:rPr>
                <a:t>-</a:t>
              </a:r>
              <a:endParaRPr lang="en-US" altLang="ko-KR" sz="1050" b="1" dirty="0">
                <a:solidFill>
                  <a:schemeClr val="bg1"/>
                </a:solidFill>
              </a:endParaRPr>
            </a:p>
          </p:txBody>
        </p:sp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672" y="5949768"/>
              <a:ext cx="222946" cy="2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그룹 165"/>
          <p:cNvGrpSpPr/>
          <p:nvPr/>
        </p:nvGrpSpPr>
        <p:grpSpPr>
          <a:xfrm>
            <a:off x="3709094" y="654868"/>
            <a:ext cx="3376242" cy="5973302"/>
            <a:chOff x="128958" y="666022"/>
            <a:chExt cx="3376242" cy="5973302"/>
          </a:xfrm>
        </p:grpSpPr>
        <p:grpSp>
          <p:nvGrpSpPr>
            <p:cNvPr id="167" name="그룹 166"/>
            <p:cNvGrpSpPr/>
            <p:nvPr/>
          </p:nvGrpSpPr>
          <p:grpSpPr>
            <a:xfrm>
              <a:off x="128958" y="666022"/>
              <a:ext cx="3376242" cy="5962149"/>
              <a:chOff x="128958" y="666022"/>
              <a:chExt cx="2675341" cy="4724419"/>
            </a:xfrm>
          </p:grpSpPr>
          <p:grpSp>
            <p:nvGrpSpPr>
              <p:cNvPr id="178" name="그룹 177"/>
              <p:cNvGrpSpPr/>
              <p:nvPr/>
            </p:nvGrpSpPr>
            <p:grpSpPr>
              <a:xfrm>
                <a:off x="128958" y="666022"/>
                <a:ext cx="2675341" cy="4724419"/>
                <a:chOff x="7056631" y="669601"/>
                <a:chExt cx="3266495" cy="5768344"/>
              </a:xfrm>
            </p:grpSpPr>
            <p:sp>
              <p:nvSpPr>
                <p:cNvPr id="182" name="직사각형 181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 rot="10800000">
                  <a:off x="7066976" y="669603"/>
                  <a:ext cx="3253436" cy="5768342"/>
                </a:xfrm>
                <a:prstGeom prst="rect">
                  <a:avLst/>
                </a:prstGeom>
                <a:solidFill>
                  <a:srgbClr val="24CEC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="" xmlns:a16="http://schemas.microsoft.com/office/drawing/2014/main" id="{95B179E6-E37B-4122-B226-412826D9A1C8}"/>
                    </a:ext>
                  </a:extLst>
                </p:cNvPr>
                <p:cNvSpPr/>
                <p:nvPr/>
              </p:nvSpPr>
              <p:spPr>
                <a:xfrm>
                  <a:off x="7069690" y="669601"/>
                  <a:ext cx="3253436" cy="537667"/>
                </a:xfrm>
                <a:prstGeom prst="rect">
                  <a:avLst/>
                </a:prstGeom>
                <a:solidFill>
                  <a:srgbClr val="1DA5A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="" xmlns:a16="http://schemas.microsoft.com/office/drawing/2014/main" id="{C5C13B68-059B-44FB-9E58-8B0C9619C52E}"/>
                    </a:ext>
                  </a:extLst>
                </p:cNvPr>
                <p:cNvSpPr txBox="1"/>
                <p:nvPr/>
              </p:nvSpPr>
              <p:spPr>
                <a:xfrm>
                  <a:off x="8152444" y="743031"/>
                  <a:ext cx="1061806" cy="3573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bg1"/>
                      </a:solidFill>
                    </a:rPr>
                    <a:t>STAGE 5</a:t>
                  </a:r>
                  <a:endParaRPr lang="en-US" altLang="ko-KR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="" xmlns:a16="http://schemas.microsoft.com/office/drawing/2014/main" id="{95B179E6-E37B-4122-B226-412826D9A1C8}"/>
                    </a:ext>
                  </a:extLst>
                </p:cNvPr>
                <p:cNvSpPr/>
                <p:nvPr/>
              </p:nvSpPr>
              <p:spPr>
                <a:xfrm>
                  <a:off x="7243344" y="1717718"/>
                  <a:ext cx="2880001" cy="2880001"/>
                </a:xfrm>
                <a:prstGeom prst="rect">
                  <a:avLst/>
                </a:prstGeom>
                <a:solidFill>
                  <a:srgbClr val="1DA5A2">
                    <a:alpha val="99000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="" xmlns:a16="http://schemas.microsoft.com/office/drawing/2014/main" id="{C5C13B68-059B-44FB-9E58-8B0C9619C52E}"/>
                    </a:ext>
                  </a:extLst>
                </p:cNvPr>
                <p:cNvSpPr txBox="1"/>
                <p:nvPr/>
              </p:nvSpPr>
              <p:spPr>
                <a:xfrm>
                  <a:off x="9607207" y="1231748"/>
                  <a:ext cx="467130" cy="387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00</a:t>
                  </a:r>
                  <a:endParaRPr lang="en-US" altLang="ko-KR" sz="20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="" xmlns:a16="http://schemas.microsoft.com/office/drawing/2014/main" id="{C5C13B68-059B-44FB-9E58-8B0C9619C52E}"/>
                    </a:ext>
                  </a:extLst>
                </p:cNvPr>
                <p:cNvSpPr txBox="1"/>
                <p:nvPr/>
              </p:nvSpPr>
              <p:spPr>
                <a:xfrm>
                  <a:off x="7635142" y="1231748"/>
                  <a:ext cx="322897" cy="387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ln w="317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1</a:t>
                  </a:r>
                  <a:endParaRPr lang="en-US" altLang="ko-KR" sz="2000" b="1" dirty="0">
                    <a:ln w="317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8279915" y="4686950"/>
                  <a:ext cx="806863" cy="367570"/>
                </a:xfrm>
                <a:prstGeom prst="roundRect">
                  <a:avLst/>
                </a:prstGeom>
                <a:solidFill>
                  <a:srgbClr val="0E52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="" xmlns:a16="http://schemas.microsoft.com/office/drawing/2014/main" id="{95B179E6-E37B-4122-B226-412826D9A1C8}"/>
                    </a:ext>
                  </a:extLst>
                </p:cNvPr>
                <p:cNvSpPr/>
                <p:nvPr/>
              </p:nvSpPr>
              <p:spPr>
                <a:xfrm>
                  <a:off x="7056631" y="4940019"/>
                  <a:ext cx="3253432" cy="660601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="" xmlns:a16="http://schemas.microsoft.com/office/drawing/2014/main" id="{C5C13B68-059B-44FB-9E58-8B0C9619C52E}"/>
                    </a:ext>
                  </a:extLst>
                </p:cNvPr>
                <p:cNvSpPr txBox="1"/>
                <p:nvPr/>
              </p:nvSpPr>
              <p:spPr>
                <a:xfrm>
                  <a:off x="8332340" y="4686949"/>
                  <a:ext cx="696664" cy="2456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50" b="1" dirty="0" smtClean="0">
                      <a:solidFill>
                        <a:schemeClr val="bg1"/>
                      </a:solidFill>
                    </a:rPr>
                    <a:t>S K I L </a:t>
                  </a:r>
                  <a:r>
                    <a:rPr lang="en-US" altLang="ko-KR" sz="1050" b="1" dirty="0" err="1" smtClean="0">
                      <a:solidFill>
                        <a:schemeClr val="bg1"/>
                      </a:solidFill>
                    </a:rPr>
                    <a:t>L</a:t>
                  </a:r>
                  <a:endParaRPr lang="en-US" altLang="ko-KR" sz="105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7200080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7829787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8459495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089202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718907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pic>
              <p:nvPicPr>
                <p:cNvPr id="196" name="Picture 3" descr="C:\Users\Rivers\Desktop\Png\15255-200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08642" y="5105294"/>
                  <a:ext cx="361394" cy="3613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7" name="그림 196">
                  <a:extLst>
                    <a:ext uri="{FF2B5EF4-FFF2-40B4-BE49-F238E27FC236}">
                      <a16:creationId xmlns:a16="http://schemas.microsoft.com/office/drawing/2014/main" xmlns="" id="{7368A546-8921-403D-AD7E-E46862B45B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254961" y="5135240"/>
                  <a:ext cx="331067" cy="331067"/>
                </a:xfrm>
                <a:prstGeom prst="rect">
                  <a:avLst/>
                </a:prstGeom>
              </p:spPr>
            </p:pic>
            <p:pic>
              <p:nvPicPr>
                <p:cNvPr id="198" name="Picture 4" descr="C:\Users\Rivers\Desktop\Png\575259-200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870456" y="5105049"/>
                  <a:ext cx="374339" cy="3743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9" name="직사각형 198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723202" y="5058017"/>
                  <a:ext cx="464103" cy="468401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/>
                    <a:t>23</a:t>
                  </a:r>
                  <a:endParaRPr lang="ko-KR" altLang="en-US" sz="1600" b="1" dirty="0"/>
                </a:p>
              </p:txBody>
            </p:sp>
            <p:sp>
              <p:nvSpPr>
                <p:cNvPr id="200" name="직사각형 199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093096" y="5066571"/>
                  <a:ext cx="464103" cy="468401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pic>
              <p:nvPicPr>
                <p:cNvPr id="201" name="그림 200">
                  <a:extLst>
                    <a:ext uri="{FF2B5EF4-FFF2-40B4-BE49-F238E27FC236}">
                      <a16:creationId xmlns:a16="http://schemas.microsoft.com/office/drawing/2014/main" xmlns="" id="{8C8A010A-A08C-4AF6-9039-2E50B0FFD0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0925" y="5103517"/>
                  <a:ext cx="364949" cy="364948"/>
                </a:xfrm>
                <a:prstGeom prst="rect">
                  <a:avLst/>
                </a:prstGeom>
              </p:spPr>
            </p:pic>
            <p:pic>
              <p:nvPicPr>
                <p:cNvPr id="202" name="Picture 2" descr="C:\Users\Rivers\Desktop\gear_1139470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36381" y="787964"/>
                  <a:ext cx="318341" cy="31024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3" name="Picture 3" descr="D:\GitHub\Sliding_Puzzle_Battle\Slide Puzzle Battle\Assets\Resources\Sprites\Tiles\Tiles_Attack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841" y="3449863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4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348" y="4002387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348" y="289635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348" y="234284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7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348" y="1789332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8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4220" y="4002388"/>
                  <a:ext cx="558987" cy="558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9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4220" y="2896353"/>
                  <a:ext cx="558987" cy="558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0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4220" y="2342843"/>
                  <a:ext cx="558987" cy="558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1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8091" y="4002387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2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8091" y="234284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3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8091" y="1789332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4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51964" y="289635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5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51964" y="234284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6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51964" y="1789332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7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5836" y="289635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8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5836" y="234284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9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5838" y="1789332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0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0951" y="3466769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1" name="Picture 5" descr="D:\GitHub\Sliding_Puzzle_Battle\Slide Puzzle Battle\Assets\Resources\Sprites\Tiles\Tiles_Monster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0493" y="3458748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2" name="Picture 5" descr="D:\GitHub\Sliding_Puzzle_Battle\Slide Puzzle Battle\Assets\Resources\Sprites\Tiles\Tiles_Monster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91281" y="2906350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3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72644" y="3449369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4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45804" y="3453707"/>
                  <a:ext cx="558986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5" name="Picture 3" descr="D:\GitHub\Sliding_Puzzle_Battle\Slide Puzzle Battle\Assets\Resources\Sprites\Tiles\Tiles_Attack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17027" y="1786751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6" name="Picture 3" descr="D:\GitHub\Sliding_Puzzle_Battle\Slide Puzzle Battle\Assets\Resources\Sprites\Tiles\Tiles_Attack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44687" y="4002385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79" name="Picture 2" descr="D:\GitHub\Sliding_Puzzle_Battle\Slide Puzzle Battle\Assets\Resources\Sprites\Icons\Icon_Clock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797" y="1135951"/>
                <a:ext cx="345944" cy="345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0" name="Picture 3" descr="D:\GitHub\Sliding_Puzzle_Battle\Slide Puzzle Battle\Assets\Resources\Sprites\Icons\Icon_Sword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207" y="1136491"/>
                <a:ext cx="344865" cy="344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1" name="Picture 2" descr="D:\GitHub\Sliding_Puzzle_Battle\Slide Puzzle Battle\Assets\Resources\Sprites\UI\Btn_Attack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087" y="4802948"/>
                <a:ext cx="1325563" cy="487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8" name="양쪽 모서리가 둥근 사각형 167"/>
            <p:cNvSpPr/>
            <p:nvPr/>
          </p:nvSpPr>
          <p:spPr>
            <a:xfrm>
              <a:off x="177958" y="5886763"/>
              <a:ext cx="736944" cy="74140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4" y="6133813"/>
              <a:ext cx="222946" cy="2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56" y="5949768"/>
              <a:ext cx="222946" cy="2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518" y="6133813"/>
              <a:ext cx="222946" cy="2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635" y="5949768"/>
              <a:ext cx="222946" cy="2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양쪽 모서리가 둥근 사각형 172"/>
            <p:cNvSpPr/>
            <p:nvPr/>
          </p:nvSpPr>
          <p:spPr>
            <a:xfrm>
              <a:off x="177261" y="6396037"/>
              <a:ext cx="736944" cy="232133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653139" y="6396037"/>
              <a:ext cx="264433" cy="232133"/>
            </a:xfrm>
            <a:prstGeom prst="round2SameRect">
              <a:avLst/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695482" y="6422230"/>
              <a:ext cx="179745" cy="179745"/>
            </a:xfrm>
            <a:prstGeom prst="plus">
              <a:avLst>
                <a:gd name="adj" fmla="val 38077"/>
              </a:avLst>
            </a:prstGeom>
            <a:solidFill>
              <a:srgbClr val="1FB3A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297930" y="6385408"/>
              <a:ext cx="2407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bg1"/>
                  </a:solidFill>
                </a:rPr>
                <a:t>-</a:t>
              </a:r>
              <a:endParaRPr lang="en-US" altLang="ko-KR" sz="1050" b="1" dirty="0">
                <a:solidFill>
                  <a:schemeClr val="bg1"/>
                </a:solidFill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672" y="5949768"/>
              <a:ext cx="222946" cy="2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7" name="직사각형 226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3719786" y="3082700"/>
            <a:ext cx="3352048" cy="734214"/>
          </a:xfrm>
          <a:prstGeom prst="rect">
            <a:avLst/>
          </a:prstGeom>
          <a:solidFill>
            <a:schemeClr val="tx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더 이상 에너지를 획득할 수 없습니다</a:t>
            </a:r>
            <a:r>
              <a:rPr lang="en-US" altLang="ko-KR" sz="1400" b="1" dirty="0" smtClean="0"/>
              <a:t>!</a:t>
            </a:r>
          </a:p>
        </p:txBody>
      </p:sp>
      <p:cxnSp>
        <p:nvCxnSpPr>
          <p:cNvPr id="228" name="꺾인 연결선 227"/>
          <p:cNvCxnSpPr>
            <a:stCxn id="14" idx="3"/>
            <a:endCxn id="227" idx="1"/>
          </p:cNvCxnSpPr>
          <p:nvPr/>
        </p:nvCxnSpPr>
        <p:spPr>
          <a:xfrm flipV="1">
            <a:off x="875227" y="3449807"/>
            <a:ext cx="2844559" cy="30622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9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3062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에너지 없을 때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광고 시청 흐름</a:t>
            </a:r>
            <a:endParaRPr lang="en-US" altLang="ko-KR" sz="1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28958" y="666022"/>
            <a:ext cx="3373437" cy="5962149"/>
            <a:chOff x="128958" y="666022"/>
            <a:chExt cx="2673118" cy="4724419"/>
          </a:xfrm>
        </p:grpSpPr>
        <p:grpSp>
          <p:nvGrpSpPr>
            <p:cNvPr id="99" name="그룹 98"/>
            <p:cNvGrpSpPr/>
            <p:nvPr/>
          </p:nvGrpSpPr>
          <p:grpSpPr>
            <a:xfrm>
              <a:off x="128958" y="666022"/>
              <a:ext cx="2673118" cy="4724419"/>
              <a:chOff x="7056631" y="669601"/>
              <a:chExt cx="3263781" cy="5768344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 rot="10800000">
                <a:off x="7066976" y="669603"/>
                <a:ext cx="3253436" cy="5768342"/>
              </a:xfrm>
              <a:prstGeom prst="rect">
                <a:avLst/>
              </a:prstGeom>
              <a:solidFill>
                <a:srgbClr val="24CE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="" xmlns:a16="http://schemas.microsoft.com/office/drawing/2014/main" id="{95B179E6-E37B-4122-B226-412826D9A1C8}"/>
                  </a:ext>
                </a:extLst>
              </p:cNvPr>
              <p:cNvSpPr/>
              <p:nvPr/>
            </p:nvSpPr>
            <p:spPr>
              <a:xfrm>
                <a:off x="7069690" y="669601"/>
                <a:ext cx="3240372" cy="537667"/>
              </a:xfrm>
              <a:prstGeom prst="rect">
                <a:avLst/>
              </a:prstGeom>
              <a:solidFill>
                <a:srgbClr val="1DA5A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8152444" y="743031"/>
                <a:ext cx="1061806" cy="357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STAGE 5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95B179E6-E37B-4122-B226-412826D9A1C8}"/>
                  </a:ext>
                </a:extLst>
              </p:cNvPr>
              <p:cNvSpPr/>
              <p:nvPr/>
            </p:nvSpPr>
            <p:spPr>
              <a:xfrm>
                <a:off x="7243344" y="1717718"/>
                <a:ext cx="2880001" cy="2880001"/>
              </a:xfrm>
              <a:prstGeom prst="rect">
                <a:avLst/>
              </a:prstGeom>
              <a:solidFill>
                <a:srgbClr val="1DA5A2">
                  <a:alpha val="99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9607207" y="1231748"/>
                <a:ext cx="467130" cy="3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00</a:t>
                </a:r>
                <a:endParaRPr lang="en-US" altLang="ko-KR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7635142" y="1231748"/>
                <a:ext cx="322897" cy="3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ln w="317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</a:t>
                </a:r>
                <a:endParaRPr lang="en-US" altLang="ko-KR" sz="20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8279915" y="4686950"/>
                <a:ext cx="806863" cy="367570"/>
              </a:xfrm>
              <a:prstGeom prst="roundRect">
                <a:avLst/>
              </a:prstGeom>
              <a:solidFill>
                <a:srgbClr val="0E52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="" xmlns:a16="http://schemas.microsoft.com/office/drawing/2014/main" id="{95B179E6-E37B-4122-B226-412826D9A1C8}"/>
                  </a:ext>
                </a:extLst>
              </p:cNvPr>
              <p:cNvSpPr/>
              <p:nvPr/>
            </p:nvSpPr>
            <p:spPr>
              <a:xfrm>
                <a:off x="7056631" y="4940019"/>
                <a:ext cx="3253432" cy="660601"/>
              </a:xfrm>
              <a:prstGeom prst="rect">
                <a:avLst/>
              </a:prstGeom>
              <a:solidFill>
                <a:srgbClr val="0E52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8332340" y="4686949"/>
                <a:ext cx="696664" cy="245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 smtClean="0">
                    <a:solidFill>
                      <a:schemeClr val="bg1"/>
                    </a:solidFill>
                  </a:rPr>
                  <a:t>S K I L </a:t>
                </a:r>
                <a:r>
                  <a:rPr lang="en-US" altLang="ko-KR" sz="1050" b="1" dirty="0" err="1" smtClean="0">
                    <a:solidFill>
                      <a:schemeClr val="bg1"/>
                    </a:solidFill>
                  </a:rPr>
                  <a:t>L</a:t>
                </a:r>
                <a:endParaRPr lang="en-US" altLang="ko-KR" sz="105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7200080" y="5058019"/>
                <a:ext cx="468401" cy="468401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7829787" y="5058019"/>
                <a:ext cx="468401" cy="468401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8459495" y="5058019"/>
                <a:ext cx="468401" cy="468401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9089202" y="5058019"/>
                <a:ext cx="468401" cy="468401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9718907" y="5058019"/>
                <a:ext cx="468401" cy="468401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/>
              </a:p>
            </p:txBody>
          </p:sp>
          <p:pic>
            <p:nvPicPr>
              <p:cNvPr id="114" name="Picture 3" descr="C:\Users\Rivers\Desktop\Png\15255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08642" y="5105294"/>
                <a:ext cx="361394" cy="361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그림 114">
                <a:extLst>
                  <a:ext uri="{FF2B5EF4-FFF2-40B4-BE49-F238E27FC236}">
                    <a16:creationId xmlns:a16="http://schemas.microsoft.com/office/drawing/2014/main" xmlns="" id="{7368A546-8921-403D-AD7E-E46862B45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54961" y="5135240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116" name="Picture 4" descr="C:\Users\Rivers\Desktop\Png\575259-20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870456" y="5105049"/>
                <a:ext cx="374339" cy="37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7" name="직사각형 116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9723202" y="5058017"/>
                <a:ext cx="464103" cy="46840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/>
                  <a:t>23</a:t>
                </a:r>
                <a:endParaRPr lang="ko-KR" altLang="en-US" sz="1600" b="1" dirty="0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9093096" y="5066571"/>
                <a:ext cx="464103" cy="46840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/>
              </a:p>
            </p:txBody>
          </p:sp>
          <p:pic>
            <p:nvPicPr>
              <p:cNvPr id="119" name="그림 118">
                <a:extLst>
                  <a:ext uri="{FF2B5EF4-FFF2-40B4-BE49-F238E27FC236}">
                    <a16:creationId xmlns:a16="http://schemas.microsoft.com/office/drawing/2014/main" xmlns="" id="{8C8A010A-A08C-4AF6-9039-2E50B0FFD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0925" y="5103517"/>
                <a:ext cx="364949" cy="364948"/>
              </a:xfrm>
              <a:prstGeom prst="rect">
                <a:avLst/>
              </a:prstGeom>
            </p:spPr>
          </p:pic>
          <p:pic>
            <p:nvPicPr>
              <p:cNvPr id="120" name="Picture 2" descr="C:\Users\Rivers\Desktop\gear_1139470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6381" y="787964"/>
                <a:ext cx="318341" cy="3102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3" descr="D:\GitHub\Sliding_Puzzle_Battle\Slide Puzzle Battle\Assets\Resources\Sprites\Tiles\Tiles_Attack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0841" y="3449863"/>
                <a:ext cx="558000" cy="5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0348" y="4002387"/>
                <a:ext cx="558987" cy="5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0348" y="2896353"/>
                <a:ext cx="558987" cy="5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0348" y="2342843"/>
                <a:ext cx="558987" cy="5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0348" y="1789332"/>
                <a:ext cx="558987" cy="5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4220" y="4002388"/>
                <a:ext cx="558987" cy="558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4220" y="2896353"/>
                <a:ext cx="558987" cy="558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4220" y="2342843"/>
                <a:ext cx="558987" cy="558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8091" y="4002387"/>
                <a:ext cx="558987" cy="5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8091" y="2342843"/>
                <a:ext cx="558987" cy="5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8091" y="1789332"/>
                <a:ext cx="558987" cy="5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51964" y="2896353"/>
                <a:ext cx="558987" cy="5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51964" y="2342843"/>
                <a:ext cx="558987" cy="5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51964" y="1789332"/>
                <a:ext cx="558987" cy="5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5836" y="2896353"/>
                <a:ext cx="558987" cy="5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5836" y="2342843"/>
                <a:ext cx="558987" cy="5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5838" y="1789332"/>
                <a:ext cx="558987" cy="5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0951" y="3466769"/>
                <a:ext cx="558987" cy="5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5" descr="D:\GitHub\Sliding_Puzzle_Battle\Slide Puzzle Battle\Assets\Resources\Sprites\Tiles\Tiles_Monste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0493" y="3458748"/>
                <a:ext cx="558000" cy="5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5" descr="D:\GitHub\Sliding_Puzzle_Battle\Slide Puzzle Battle\Assets\Resources\Sprites\Tiles\Tiles_Monste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91281" y="2906350"/>
                <a:ext cx="558000" cy="5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2644" y="3449369"/>
                <a:ext cx="558987" cy="5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6" descr="D:\GitHub\Sliding_Puzzle_Battle\Slide Puzzle Battle\Assets\Resources\Sprites\Tiles\Tiles_Normal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804" y="3453707"/>
                <a:ext cx="558986" cy="5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" name="Picture 3" descr="D:\GitHub\Sliding_Puzzle_Battle\Slide Puzzle Battle\Assets\Resources\Sprites\Tiles\Tiles_Attack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7027" y="1786751"/>
                <a:ext cx="558000" cy="5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3" descr="D:\GitHub\Sliding_Puzzle_Battle\Slide Puzzle Battle\Assets\Resources\Sprites\Tiles\Tiles_Attack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4687" y="4002385"/>
                <a:ext cx="558000" cy="5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6" name="Picture 2" descr="D:\GitHub\Sliding_Puzzle_Battle\Slide Puzzle Battle\Assets\Resources\Sprites\Icons\Icon_Clock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797" y="1135951"/>
              <a:ext cx="345944" cy="345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3" descr="D:\GitHub\Sliding_Puzzle_Battle\Slide Puzzle Battle\Assets\Resources\Sprites\Icons\Icon_Sword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07" y="1136491"/>
              <a:ext cx="344865" cy="344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D:\GitHub\Sliding_Puzzle_Battle\Slide Puzzle Battle\Assets\Resources\Sprites\UI\Btn_Attack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87" y="4802948"/>
              <a:ext cx="1325563" cy="487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양쪽 모서리가 둥근 사각형 12"/>
          <p:cNvSpPr/>
          <p:nvPr/>
        </p:nvSpPr>
        <p:spPr>
          <a:xfrm>
            <a:off x="177958" y="5886763"/>
            <a:ext cx="736944" cy="741408"/>
          </a:xfrm>
          <a:prstGeom prst="round2SameRect">
            <a:avLst/>
          </a:prstGeom>
          <a:solidFill>
            <a:srgbClr val="24CE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259278" y="5949768"/>
            <a:ext cx="574304" cy="406991"/>
            <a:chOff x="184528" y="722717"/>
            <a:chExt cx="653893" cy="463393"/>
          </a:xfrm>
        </p:grpSpPr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28" y="722717"/>
              <a:ext cx="253843" cy="253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81" y="932267"/>
              <a:ext cx="253843" cy="253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53" y="722717"/>
              <a:ext cx="253843" cy="253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31" y="932267"/>
              <a:ext cx="253843" cy="253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578" y="722717"/>
              <a:ext cx="253843" cy="253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1" name="양쪽 모서리가 둥근 사각형 160"/>
          <p:cNvSpPr/>
          <p:nvPr/>
        </p:nvSpPr>
        <p:spPr>
          <a:xfrm>
            <a:off x="177261" y="6396037"/>
            <a:ext cx="736944" cy="232133"/>
          </a:xfrm>
          <a:prstGeom prst="round2Same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98F8C"/>
              </a:solidFill>
            </a:endParaRPr>
          </a:p>
        </p:txBody>
      </p:sp>
      <p:sp>
        <p:nvSpPr>
          <p:cNvPr id="162" name="양쪽 모서리가 둥근 사각형 161"/>
          <p:cNvSpPr/>
          <p:nvPr/>
        </p:nvSpPr>
        <p:spPr>
          <a:xfrm>
            <a:off x="653139" y="6396037"/>
            <a:ext cx="264433" cy="232133"/>
          </a:xfrm>
          <a:prstGeom prst="round2Same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십자형 13"/>
          <p:cNvSpPr/>
          <p:nvPr/>
        </p:nvSpPr>
        <p:spPr>
          <a:xfrm>
            <a:off x="695482" y="6422230"/>
            <a:ext cx="179745" cy="179745"/>
          </a:xfrm>
          <a:prstGeom prst="plus">
            <a:avLst>
              <a:gd name="adj" fmla="val 38077"/>
            </a:avLst>
          </a:prstGeom>
          <a:solidFill>
            <a:srgbClr val="1FB3A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151255" y="6385408"/>
            <a:ext cx="5341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00:00</a:t>
            </a:r>
            <a:endParaRPr lang="en-US" altLang="ko-KR" sz="105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94944" y="666659"/>
            <a:ext cx="3376242" cy="5973302"/>
            <a:chOff x="3694944" y="666659"/>
            <a:chExt cx="3376242" cy="5973302"/>
          </a:xfrm>
        </p:grpSpPr>
        <p:grpSp>
          <p:nvGrpSpPr>
            <p:cNvPr id="65" name="그룹 64"/>
            <p:cNvGrpSpPr/>
            <p:nvPr/>
          </p:nvGrpSpPr>
          <p:grpSpPr>
            <a:xfrm>
              <a:off x="3694944" y="666659"/>
              <a:ext cx="3376242" cy="5962149"/>
              <a:chOff x="128958" y="666022"/>
              <a:chExt cx="2675341" cy="4724419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128958" y="666022"/>
                <a:ext cx="2675341" cy="4724419"/>
                <a:chOff x="7056631" y="669601"/>
                <a:chExt cx="3266495" cy="5768344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 rot="10800000">
                  <a:off x="7066976" y="669603"/>
                  <a:ext cx="3253436" cy="5768342"/>
                </a:xfrm>
                <a:prstGeom prst="rect">
                  <a:avLst/>
                </a:prstGeom>
                <a:solidFill>
                  <a:srgbClr val="24CEC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="" xmlns:a16="http://schemas.microsoft.com/office/drawing/2014/main" id="{95B179E6-E37B-4122-B226-412826D9A1C8}"/>
                    </a:ext>
                  </a:extLst>
                </p:cNvPr>
                <p:cNvSpPr/>
                <p:nvPr/>
              </p:nvSpPr>
              <p:spPr>
                <a:xfrm>
                  <a:off x="7069690" y="669601"/>
                  <a:ext cx="3253436" cy="537667"/>
                </a:xfrm>
                <a:prstGeom prst="rect">
                  <a:avLst/>
                </a:prstGeom>
                <a:solidFill>
                  <a:srgbClr val="1DA5A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="" xmlns:a16="http://schemas.microsoft.com/office/drawing/2014/main" id="{C5C13B68-059B-44FB-9E58-8B0C9619C52E}"/>
                    </a:ext>
                  </a:extLst>
                </p:cNvPr>
                <p:cNvSpPr txBox="1"/>
                <p:nvPr/>
              </p:nvSpPr>
              <p:spPr>
                <a:xfrm>
                  <a:off x="8152444" y="743031"/>
                  <a:ext cx="1061806" cy="3573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bg1"/>
                      </a:solidFill>
                    </a:rPr>
                    <a:t>STAGE 5</a:t>
                  </a:r>
                  <a:endParaRPr lang="en-US" altLang="ko-KR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="" xmlns:a16="http://schemas.microsoft.com/office/drawing/2014/main" id="{95B179E6-E37B-4122-B226-412826D9A1C8}"/>
                    </a:ext>
                  </a:extLst>
                </p:cNvPr>
                <p:cNvSpPr/>
                <p:nvPr/>
              </p:nvSpPr>
              <p:spPr>
                <a:xfrm>
                  <a:off x="7243344" y="1717718"/>
                  <a:ext cx="2880001" cy="2880001"/>
                </a:xfrm>
                <a:prstGeom prst="rect">
                  <a:avLst/>
                </a:prstGeom>
                <a:solidFill>
                  <a:srgbClr val="1DA5A2">
                    <a:alpha val="99000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="" xmlns:a16="http://schemas.microsoft.com/office/drawing/2014/main" id="{C5C13B68-059B-44FB-9E58-8B0C9619C52E}"/>
                    </a:ext>
                  </a:extLst>
                </p:cNvPr>
                <p:cNvSpPr txBox="1"/>
                <p:nvPr/>
              </p:nvSpPr>
              <p:spPr>
                <a:xfrm>
                  <a:off x="9607207" y="1231748"/>
                  <a:ext cx="467130" cy="387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00</a:t>
                  </a:r>
                  <a:endParaRPr lang="en-US" altLang="ko-KR" sz="20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="" xmlns:a16="http://schemas.microsoft.com/office/drawing/2014/main" id="{C5C13B68-059B-44FB-9E58-8B0C9619C52E}"/>
                    </a:ext>
                  </a:extLst>
                </p:cNvPr>
                <p:cNvSpPr txBox="1"/>
                <p:nvPr/>
              </p:nvSpPr>
              <p:spPr>
                <a:xfrm>
                  <a:off x="7635142" y="1231748"/>
                  <a:ext cx="322897" cy="387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ln w="317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1</a:t>
                  </a:r>
                  <a:endParaRPr lang="en-US" altLang="ko-KR" sz="2000" b="1" dirty="0">
                    <a:ln w="317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8279915" y="4686950"/>
                  <a:ext cx="806863" cy="367570"/>
                </a:xfrm>
                <a:prstGeom prst="roundRect">
                  <a:avLst/>
                </a:prstGeom>
                <a:solidFill>
                  <a:srgbClr val="0E52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="" xmlns:a16="http://schemas.microsoft.com/office/drawing/2014/main" id="{95B179E6-E37B-4122-B226-412826D9A1C8}"/>
                    </a:ext>
                  </a:extLst>
                </p:cNvPr>
                <p:cNvSpPr/>
                <p:nvPr/>
              </p:nvSpPr>
              <p:spPr>
                <a:xfrm>
                  <a:off x="7056631" y="4940019"/>
                  <a:ext cx="3253432" cy="660601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="" xmlns:a16="http://schemas.microsoft.com/office/drawing/2014/main" id="{C5C13B68-059B-44FB-9E58-8B0C9619C52E}"/>
                    </a:ext>
                  </a:extLst>
                </p:cNvPr>
                <p:cNvSpPr txBox="1"/>
                <p:nvPr/>
              </p:nvSpPr>
              <p:spPr>
                <a:xfrm>
                  <a:off x="8332340" y="4686949"/>
                  <a:ext cx="696664" cy="2456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50" b="1" dirty="0" smtClean="0">
                      <a:solidFill>
                        <a:schemeClr val="bg1"/>
                      </a:solidFill>
                    </a:rPr>
                    <a:t>S K I L </a:t>
                  </a:r>
                  <a:r>
                    <a:rPr lang="en-US" altLang="ko-KR" sz="1050" b="1" dirty="0" err="1" smtClean="0">
                      <a:solidFill>
                        <a:schemeClr val="bg1"/>
                      </a:solidFill>
                    </a:rPr>
                    <a:t>L</a:t>
                  </a:r>
                  <a:endParaRPr lang="en-US" altLang="ko-KR" sz="105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7200080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7829787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8459495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089202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718907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pic>
              <p:nvPicPr>
                <p:cNvPr id="84" name="Picture 3" descr="C:\Users\Rivers\Desktop\Png\15255-200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08642" y="5105294"/>
                  <a:ext cx="361394" cy="3613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그림 84">
                  <a:extLst>
                    <a:ext uri="{FF2B5EF4-FFF2-40B4-BE49-F238E27FC236}">
                      <a16:creationId xmlns:a16="http://schemas.microsoft.com/office/drawing/2014/main" xmlns="" id="{7368A546-8921-403D-AD7E-E46862B45B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254961" y="5135240"/>
                  <a:ext cx="331067" cy="331067"/>
                </a:xfrm>
                <a:prstGeom prst="rect">
                  <a:avLst/>
                </a:prstGeom>
              </p:spPr>
            </p:pic>
            <p:pic>
              <p:nvPicPr>
                <p:cNvPr id="86" name="Picture 4" descr="C:\Users\Rivers\Desktop\Png\575259-200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870456" y="5105049"/>
                  <a:ext cx="374339" cy="3743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7" name="직사각형 86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723202" y="5058017"/>
                  <a:ext cx="464103" cy="468401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/>
                    <a:t>23</a:t>
                  </a:r>
                  <a:endParaRPr lang="ko-KR" altLang="en-US" sz="1600" b="1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093096" y="5066571"/>
                  <a:ext cx="464103" cy="468401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pic>
              <p:nvPicPr>
                <p:cNvPr id="89" name="그림 88">
                  <a:extLst>
                    <a:ext uri="{FF2B5EF4-FFF2-40B4-BE49-F238E27FC236}">
                      <a16:creationId xmlns:a16="http://schemas.microsoft.com/office/drawing/2014/main" xmlns="" id="{8C8A010A-A08C-4AF6-9039-2E50B0FFD0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0925" y="5103517"/>
                  <a:ext cx="364949" cy="364948"/>
                </a:xfrm>
                <a:prstGeom prst="rect">
                  <a:avLst/>
                </a:prstGeom>
              </p:spPr>
            </p:pic>
            <p:pic>
              <p:nvPicPr>
                <p:cNvPr id="90" name="Picture 2" descr="C:\Users\Rivers\Desktop\gear_1139470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36381" y="787964"/>
                  <a:ext cx="318341" cy="31024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1" name="Picture 3" descr="D:\GitHub\Sliding_Puzzle_Battle\Slide Puzzle Battle\Assets\Resources\Sprites\Tiles\Tiles_Attack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841" y="3449863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2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348" y="4002387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3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348" y="289635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348" y="234284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5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348" y="1789332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6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4220" y="4002388"/>
                  <a:ext cx="558987" cy="558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7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4220" y="2896353"/>
                  <a:ext cx="558987" cy="558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4220" y="2342843"/>
                  <a:ext cx="558987" cy="558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5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8091" y="4002387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9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8091" y="234284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0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8091" y="1789332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1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51964" y="289635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2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51964" y="234284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3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51964" y="1789332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5836" y="289635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3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5836" y="234284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5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5838" y="1789332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6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0951" y="3466769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5" descr="D:\GitHub\Sliding_Puzzle_Battle\Slide Puzzle Battle\Assets\Resources\Sprites\Tiles\Tiles_Monster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0493" y="3458748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5" descr="D:\GitHub\Sliding_Puzzle_Battle\Slide Puzzle Battle\Assets\Resources\Sprites\Tiles\Tiles_Monster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91281" y="2906350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9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72644" y="3449369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0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45804" y="3453707"/>
                  <a:ext cx="558986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1" name="Picture 3" descr="D:\GitHub\Sliding_Puzzle_Battle\Slide Puzzle Battle\Assets\Resources\Sprites\Tiles\Tiles_Attack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17027" y="1786751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2" name="Picture 3" descr="D:\GitHub\Sliding_Puzzle_Battle\Slide Puzzle Battle\Assets\Resources\Sprites\Tiles\Tiles_Attack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44687" y="4002385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67" name="Picture 2" descr="D:\GitHub\Sliding_Puzzle_Battle\Slide Puzzle Battle\Assets\Resources\Sprites\Icons\Icon_Clock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797" y="1135951"/>
                <a:ext cx="345944" cy="345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" descr="D:\GitHub\Sliding_Puzzle_Battle\Slide Puzzle Battle\Assets\Resources\Sprites\Icons\Icon_Sword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207" y="1136491"/>
                <a:ext cx="344865" cy="344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D:\GitHub\Sliding_Puzzle_Battle\Slide Puzzle Battle\Assets\Resources\Sprites\UI\Btn_Attack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087" y="4802948"/>
                <a:ext cx="1325563" cy="487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3" name="양쪽 모서리가 둥근 사각형 172"/>
            <p:cNvSpPr/>
            <p:nvPr/>
          </p:nvSpPr>
          <p:spPr>
            <a:xfrm>
              <a:off x="3743944" y="5887400"/>
              <a:ext cx="736944" cy="74140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3825264" y="5950405"/>
              <a:ext cx="574304" cy="406991"/>
              <a:chOff x="184528" y="722717"/>
              <a:chExt cx="653893" cy="463393"/>
            </a:xfrm>
          </p:grpSpPr>
          <p:pic>
            <p:nvPicPr>
              <p:cNvPr id="175" name="Picture 2" descr="C:\Users\Rivers\Desktop\lightning-icon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colorTemperature colorTemp="1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528" y="722717"/>
                <a:ext cx="253843" cy="253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6" name="Picture 2" descr="C:\Users\Rivers\Desktop\lightning-icon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681" y="932267"/>
                <a:ext cx="253843" cy="253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7" name="Picture 2" descr="C:\Users\Rivers\Desktop\lightning-icon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553" y="722717"/>
                <a:ext cx="253843" cy="253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8" name="Picture 2" descr="C:\Users\Rivers\Desktop\lightning-icon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31" y="932267"/>
                <a:ext cx="253843" cy="253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9" name="Picture 2" descr="C:\Users\Rivers\Desktop\lightning-icon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578" y="722717"/>
                <a:ext cx="253843" cy="253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0" name="양쪽 모서리가 둥근 사각형 179"/>
            <p:cNvSpPr/>
            <p:nvPr/>
          </p:nvSpPr>
          <p:spPr>
            <a:xfrm>
              <a:off x="3743247" y="6396674"/>
              <a:ext cx="736944" cy="232133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81" name="양쪽 모서리가 둥근 사각형 180"/>
            <p:cNvSpPr/>
            <p:nvPr/>
          </p:nvSpPr>
          <p:spPr>
            <a:xfrm>
              <a:off x="4219125" y="6396674"/>
              <a:ext cx="264433" cy="232133"/>
            </a:xfrm>
            <a:prstGeom prst="round2SameRect">
              <a:avLst/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십자형 181"/>
            <p:cNvSpPr/>
            <p:nvPr/>
          </p:nvSpPr>
          <p:spPr>
            <a:xfrm>
              <a:off x="4261468" y="6422867"/>
              <a:ext cx="179745" cy="179745"/>
            </a:xfrm>
            <a:prstGeom prst="plus">
              <a:avLst>
                <a:gd name="adj" fmla="val 38077"/>
              </a:avLst>
            </a:prstGeom>
            <a:solidFill>
              <a:srgbClr val="1FB3A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3717241" y="6386045"/>
              <a:ext cx="5341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bg1"/>
                  </a:solidFill>
                </a:rPr>
                <a:t>00:00</a:t>
              </a:r>
              <a:endParaRPr lang="en-US" altLang="ko-KR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3694944" y="648789"/>
            <a:ext cx="3377254" cy="5991172"/>
          </a:xfrm>
          <a:prstGeom prst="rect">
            <a:avLst/>
          </a:prstGeom>
          <a:solidFill>
            <a:schemeClr val="tx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85" name="Picture 3" descr="F:\HSL Project\HSL Project\기획서\Slide Puzzle Battle\Icon\Btn_N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024" y="4046433"/>
            <a:ext cx="443082" cy="44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533969" y="1307916"/>
            <a:ext cx="1626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CHARGE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3634174" y="2931735"/>
            <a:ext cx="3425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광고 시청 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에너지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개를 획득하시겠습니까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2050" name="Picture 2" descr="C:\Users\Rivers\Desktop\img_185628.png"/>
          <p:cNvPicPr>
            <a:picLocks noChangeAspect="1" noChangeArrowheads="1"/>
          </p:cNvPicPr>
          <p:nvPr/>
        </p:nvPicPr>
        <p:blipFill>
          <a:blip r:embed="rId1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402" y="2082964"/>
            <a:ext cx="693818" cy="52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413389" y="4046433"/>
            <a:ext cx="825486" cy="505797"/>
            <a:chOff x="5414955" y="4181162"/>
            <a:chExt cx="825486" cy="505797"/>
          </a:xfrm>
          <a:solidFill>
            <a:schemeClr val="accent6"/>
          </a:solidFill>
        </p:grpSpPr>
        <p:sp>
          <p:nvSpPr>
            <p:cNvPr id="3" name="뺄셈 기호 2"/>
            <p:cNvSpPr/>
            <p:nvPr/>
          </p:nvSpPr>
          <p:spPr>
            <a:xfrm rot="2700000">
              <a:off x="5405096" y="4297178"/>
              <a:ext cx="399640" cy="379921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뺄셈 기호 189"/>
            <p:cNvSpPr/>
            <p:nvPr/>
          </p:nvSpPr>
          <p:spPr>
            <a:xfrm rot="18900000">
              <a:off x="5490008" y="4181162"/>
              <a:ext cx="750433" cy="379921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7269987" y="666022"/>
            <a:ext cx="3373437" cy="5973302"/>
            <a:chOff x="128958" y="666022"/>
            <a:chExt cx="3373437" cy="5973302"/>
          </a:xfrm>
        </p:grpSpPr>
        <p:grpSp>
          <p:nvGrpSpPr>
            <p:cNvPr id="192" name="그룹 191"/>
            <p:cNvGrpSpPr/>
            <p:nvPr/>
          </p:nvGrpSpPr>
          <p:grpSpPr>
            <a:xfrm>
              <a:off x="128958" y="666022"/>
              <a:ext cx="3373437" cy="5962149"/>
              <a:chOff x="128958" y="666022"/>
              <a:chExt cx="2673118" cy="4724419"/>
            </a:xfrm>
          </p:grpSpPr>
          <p:grpSp>
            <p:nvGrpSpPr>
              <p:cNvPr id="203" name="그룹 202"/>
              <p:cNvGrpSpPr/>
              <p:nvPr/>
            </p:nvGrpSpPr>
            <p:grpSpPr>
              <a:xfrm>
                <a:off x="128958" y="666022"/>
                <a:ext cx="2673118" cy="4724419"/>
                <a:chOff x="7056631" y="669601"/>
                <a:chExt cx="3263781" cy="5768344"/>
              </a:xfrm>
            </p:grpSpPr>
            <p:sp>
              <p:nvSpPr>
                <p:cNvPr id="207" name="직사각형 206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 rot="10800000">
                  <a:off x="7066976" y="669603"/>
                  <a:ext cx="3253436" cy="5768342"/>
                </a:xfrm>
                <a:prstGeom prst="rect">
                  <a:avLst/>
                </a:prstGeom>
                <a:solidFill>
                  <a:srgbClr val="24CEC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="" xmlns:a16="http://schemas.microsoft.com/office/drawing/2014/main" id="{95B179E6-E37B-4122-B226-412826D9A1C8}"/>
                    </a:ext>
                  </a:extLst>
                </p:cNvPr>
                <p:cNvSpPr/>
                <p:nvPr/>
              </p:nvSpPr>
              <p:spPr>
                <a:xfrm>
                  <a:off x="7069690" y="669601"/>
                  <a:ext cx="3240373" cy="537667"/>
                </a:xfrm>
                <a:prstGeom prst="rect">
                  <a:avLst/>
                </a:prstGeom>
                <a:solidFill>
                  <a:srgbClr val="1DA5A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="" xmlns:a16="http://schemas.microsoft.com/office/drawing/2014/main" id="{C5C13B68-059B-44FB-9E58-8B0C9619C52E}"/>
                    </a:ext>
                  </a:extLst>
                </p:cNvPr>
                <p:cNvSpPr txBox="1"/>
                <p:nvPr/>
              </p:nvSpPr>
              <p:spPr>
                <a:xfrm>
                  <a:off x="8152444" y="743031"/>
                  <a:ext cx="1061806" cy="3573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bg1"/>
                      </a:solidFill>
                    </a:rPr>
                    <a:t>STAGE 5</a:t>
                  </a:r>
                  <a:endParaRPr lang="en-US" altLang="ko-KR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0" name="직사각형 209">
                  <a:extLst>
                    <a:ext uri="{FF2B5EF4-FFF2-40B4-BE49-F238E27FC236}">
                      <a16:creationId xmlns="" xmlns:a16="http://schemas.microsoft.com/office/drawing/2014/main" id="{95B179E6-E37B-4122-B226-412826D9A1C8}"/>
                    </a:ext>
                  </a:extLst>
                </p:cNvPr>
                <p:cNvSpPr/>
                <p:nvPr/>
              </p:nvSpPr>
              <p:spPr>
                <a:xfrm>
                  <a:off x="7243344" y="1717718"/>
                  <a:ext cx="2880001" cy="2880001"/>
                </a:xfrm>
                <a:prstGeom prst="rect">
                  <a:avLst/>
                </a:prstGeom>
                <a:solidFill>
                  <a:srgbClr val="1DA5A2">
                    <a:alpha val="99000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="" xmlns:a16="http://schemas.microsoft.com/office/drawing/2014/main" id="{C5C13B68-059B-44FB-9E58-8B0C9619C52E}"/>
                    </a:ext>
                  </a:extLst>
                </p:cNvPr>
                <p:cNvSpPr txBox="1"/>
                <p:nvPr/>
              </p:nvSpPr>
              <p:spPr>
                <a:xfrm>
                  <a:off x="9607207" y="1231748"/>
                  <a:ext cx="467130" cy="387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00</a:t>
                  </a:r>
                  <a:endParaRPr lang="en-US" altLang="ko-KR" sz="20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="" xmlns:a16="http://schemas.microsoft.com/office/drawing/2014/main" id="{C5C13B68-059B-44FB-9E58-8B0C9619C52E}"/>
                    </a:ext>
                  </a:extLst>
                </p:cNvPr>
                <p:cNvSpPr txBox="1"/>
                <p:nvPr/>
              </p:nvSpPr>
              <p:spPr>
                <a:xfrm>
                  <a:off x="7635142" y="1231748"/>
                  <a:ext cx="322897" cy="387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ln w="3175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1</a:t>
                  </a:r>
                  <a:endParaRPr lang="en-US" altLang="ko-KR" sz="2000" b="1" dirty="0">
                    <a:ln w="317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8279915" y="4686950"/>
                  <a:ext cx="806863" cy="367570"/>
                </a:xfrm>
                <a:prstGeom prst="roundRect">
                  <a:avLst/>
                </a:prstGeom>
                <a:solidFill>
                  <a:srgbClr val="0E52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="" xmlns:a16="http://schemas.microsoft.com/office/drawing/2014/main" id="{95B179E6-E37B-4122-B226-412826D9A1C8}"/>
                    </a:ext>
                  </a:extLst>
                </p:cNvPr>
                <p:cNvSpPr/>
                <p:nvPr/>
              </p:nvSpPr>
              <p:spPr>
                <a:xfrm>
                  <a:off x="7056631" y="4940019"/>
                  <a:ext cx="3253432" cy="660601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="" xmlns:a16="http://schemas.microsoft.com/office/drawing/2014/main" id="{C5C13B68-059B-44FB-9E58-8B0C9619C52E}"/>
                    </a:ext>
                  </a:extLst>
                </p:cNvPr>
                <p:cNvSpPr txBox="1"/>
                <p:nvPr/>
              </p:nvSpPr>
              <p:spPr>
                <a:xfrm>
                  <a:off x="8332340" y="4686949"/>
                  <a:ext cx="696664" cy="2456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50" b="1" dirty="0" smtClean="0">
                      <a:solidFill>
                        <a:schemeClr val="bg1"/>
                      </a:solidFill>
                    </a:rPr>
                    <a:t>S K I L </a:t>
                  </a:r>
                  <a:r>
                    <a:rPr lang="en-US" altLang="ko-KR" sz="1050" b="1" dirty="0" err="1" smtClean="0">
                      <a:solidFill>
                        <a:schemeClr val="bg1"/>
                      </a:solidFill>
                    </a:rPr>
                    <a:t>L</a:t>
                  </a:r>
                  <a:endParaRPr lang="en-US" altLang="ko-KR" sz="105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7200080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7829787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8459495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089202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718907" y="5058019"/>
                  <a:ext cx="468401" cy="468401"/>
                </a:xfrm>
                <a:prstGeom prst="rect">
                  <a:avLst/>
                </a:prstGeom>
                <a:solidFill>
                  <a:srgbClr val="94EC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pic>
              <p:nvPicPr>
                <p:cNvPr id="221" name="Picture 3" descr="C:\Users\Rivers\Desktop\Png\15255-200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08642" y="5105294"/>
                  <a:ext cx="361394" cy="3613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2" name="그림 221">
                  <a:extLst>
                    <a:ext uri="{FF2B5EF4-FFF2-40B4-BE49-F238E27FC236}">
                      <a16:creationId xmlns:a16="http://schemas.microsoft.com/office/drawing/2014/main" xmlns="" id="{7368A546-8921-403D-AD7E-E46862B45B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254961" y="5135240"/>
                  <a:ext cx="331067" cy="331067"/>
                </a:xfrm>
                <a:prstGeom prst="rect">
                  <a:avLst/>
                </a:prstGeom>
              </p:spPr>
            </p:pic>
            <p:pic>
              <p:nvPicPr>
                <p:cNvPr id="223" name="Picture 4" descr="C:\Users\Rivers\Desktop\Png\575259-200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870456" y="5105049"/>
                  <a:ext cx="374339" cy="3743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4" name="직사각형 223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723202" y="5058017"/>
                  <a:ext cx="464103" cy="468401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/>
                    <a:t>23</a:t>
                  </a:r>
                  <a:endParaRPr lang="ko-KR" altLang="en-US" sz="1600" b="1" dirty="0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093096" y="5066571"/>
                  <a:ext cx="464103" cy="468401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/>
                </a:p>
              </p:txBody>
            </p:sp>
            <p:pic>
              <p:nvPicPr>
                <p:cNvPr id="226" name="그림 225">
                  <a:extLst>
                    <a:ext uri="{FF2B5EF4-FFF2-40B4-BE49-F238E27FC236}">
                      <a16:creationId xmlns:a16="http://schemas.microsoft.com/office/drawing/2014/main" xmlns="" id="{8C8A010A-A08C-4AF6-9039-2E50B0FFD0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0925" y="5103517"/>
                  <a:ext cx="364949" cy="364948"/>
                </a:xfrm>
                <a:prstGeom prst="rect">
                  <a:avLst/>
                </a:prstGeom>
              </p:spPr>
            </p:pic>
            <p:pic>
              <p:nvPicPr>
                <p:cNvPr id="227" name="Picture 2" descr="C:\Users\Rivers\Desktop\gear_1139470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36381" y="787964"/>
                  <a:ext cx="318341" cy="31024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8" name="Picture 3" descr="D:\GitHub\Sliding_Puzzle_Battle\Slide Puzzle Battle\Assets\Resources\Sprites\Tiles\Tiles_Attack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841" y="3449863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9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348" y="4002387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0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348" y="289635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1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348" y="234284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2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0348" y="1789332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3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4220" y="4002388"/>
                  <a:ext cx="558987" cy="558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4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4220" y="2896353"/>
                  <a:ext cx="558987" cy="558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5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4220" y="2342843"/>
                  <a:ext cx="558987" cy="558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6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8091" y="4002387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7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8091" y="234284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8091" y="1789332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51964" y="289635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0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51964" y="234284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1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51964" y="1789332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2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5836" y="289635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3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5836" y="2342843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4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5838" y="1789332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5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0951" y="3466769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6" name="Picture 5" descr="D:\GitHub\Sliding_Puzzle_Battle\Slide Puzzle Battle\Assets\Resources\Sprites\Tiles\Tiles_Monster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0493" y="3458748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7" name="Picture 5" descr="D:\GitHub\Sliding_Puzzle_Battle\Slide Puzzle Battle\Assets\Resources\Sprites\Tiles\Tiles_Monster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91281" y="2906350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8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72644" y="3449369"/>
                  <a:ext cx="558987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9" name="Picture 6" descr="D:\GitHub\Sliding_Puzzle_Battle\Slide Puzzle Battle\Assets\Resources\Sprites\Tiles\Tiles_Normal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45804" y="3453707"/>
                  <a:ext cx="558986" cy="5589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0" name="Picture 3" descr="D:\GitHub\Sliding_Puzzle_Battle\Slide Puzzle Battle\Assets\Resources\Sprites\Tiles\Tiles_Attack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17027" y="1786751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1" name="Picture 3" descr="D:\GitHub\Sliding_Puzzle_Battle\Slide Puzzle Battle\Assets\Resources\Sprites\Tiles\Tiles_Attack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44687" y="4002385"/>
                  <a:ext cx="558000" cy="5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4" name="Picture 2" descr="D:\GitHub\Sliding_Puzzle_Battle\Slide Puzzle Battle\Assets\Resources\Sprites\Icons\Icon_Clock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797" y="1135951"/>
                <a:ext cx="345944" cy="345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3" descr="D:\GitHub\Sliding_Puzzle_Battle\Slide Puzzle Battle\Assets\Resources\Sprites\Icons\Icon_Sword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207" y="1136491"/>
                <a:ext cx="344865" cy="344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D:\GitHub\Sliding_Puzzle_Battle\Slide Puzzle Battle\Assets\Resources\Sprites\UI\Btn_Attack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087" y="4802948"/>
                <a:ext cx="1325563" cy="487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3" name="양쪽 모서리가 둥근 사각형 192"/>
            <p:cNvSpPr/>
            <p:nvPr/>
          </p:nvSpPr>
          <p:spPr>
            <a:xfrm>
              <a:off x="177958" y="5886763"/>
              <a:ext cx="736944" cy="74140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4" y="6133813"/>
              <a:ext cx="222946" cy="2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56" y="5949768"/>
              <a:ext cx="222946" cy="2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518" y="6133813"/>
              <a:ext cx="222946" cy="2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635" y="5949768"/>
              <a:ext cx="222946" cy="2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8" name="양쪽 모서리가 둥근 사각형 197"/>
            <p:cNvSpPr/>
            <p:nvPr/>
          </p:nvSpPr>
          <p:spPr>
            <a:xfrm>
              <a:off x="177261" y="6396037"/>
              <a:ext cx="736944" cy="232133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99" name="양쪽 모서리가 둥근 사각형 198"/>
            <p:cNvSpPr/>
            <p:nvPr/>
          </p:nvSpPr>
          <p:spPr>
            <a:xfrm>
              <a:off x="653139" y="6396037"/>
              <a:ext cx="264433" cy="232133"/>
            </a:xfrm>
            <a:prstGeom prst="round2SameRect">
              <a:avLst/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십자형 199"/>
            <p:cNvSpPr/>
            <p:nvPr/>
          </p:nvSpPr>
          <p:spPr>
            <a:xfrm>
              <a:off x="695482" y="6422230"/>
              <a:ext cx="179745" cy="179745"/>
            </a:xfrm>
            <a:prstGeom prst="plus">
              <a:avLst>
                <a:gd name="adj" fmla="val 38077"/>
              </a:avLst>
            </a:prstGeom>
            <a:solidFill>
              <a:srgbClr val="1FB3A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297930" y="6385408"/>
              <a:ext cx="2407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bg1"/>
                  </a:solidFill>
                </a:rPr>
                <a:t>-</a:t>
              </a:r>
              <a:endParaRPr lang="en-US" altLang="ko-KR" sz="1050" b="1" dirty="0">
                <a:solidFill>
                  <a:schemeClr val="bg1"/>
                </a:solidFill>
              </a:endParaRPr>
            </a:p>
          </p:txBody>
        </p:sp>
        <p:pic>
          <p:nvPicPr>
            <p:cNvPr id="20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672" y="5949768"/>
              <a:ext cx="222946" cy="2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꺾인 연결선 8"/>
          <p:cNvCxnSpPr>
            <a:stCxn id="162" idx="0"/>
            <a:endCxn id="70" idx="3"/>
          </p:cNvCxnSpPr>
          <p:nvPr/>
        </p:nvCxnSpPr>
        <p:spPr>
          <a:xfrm flipV="1">
            <a:off x="917572" y="3647734"/>
            <a:ext cx="2788065" cy="2864370"/>
          </a:xfrm>
          <a:prstGeom prst="bentConnector3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2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90</Words>
  <Application>Microsoft Office PowerPoint</Application>
  <PresentationFormat>사용자 지정</PresentationFormat>
  <Paragraphs>38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Slide Puzzle Battle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Puzzle Battle</dc:title>
  <dc:creator>Chris K</dc:creator>
  <cp:lastModifiedBy>Rivers</cp:lastModifiedBy>
  <cp:revision>385</cp:revision>
  <dcterms:created xsi:type="dcterms:W3CDTF">2019-01-15T07:43:03Z</dcterms:created>
  <dcterms:modified xsi:type="dcterms:W3CDTF">2019-02-19T02:24:50Z</dcterms:modified>
</cp:coreProperties>
</file>