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1" r:id="rId5"/>
    <p:sldId id="262" r:id="rId6"/>
    <p:sldId id="260" r:id="rId7"/>
    <p:sldId id="25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9FAAF-C130-4805-8CC5-4C1D0C3414B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3791E-2E5F-4D66-AD02-B2543E22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3791E-2E5F-4D66-AD02-B2543E22B4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1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Slide Puzzle Battle Tutorial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ivers\Desktop\KakaoTalk_20190304_1736059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843558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/>
              <a:t>첫 번째 스테이지 진입 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튜토리얼 진행</a:t>
            </a:r>
            <a:r>
              <a:rPr lang="en-US" altLang="ko-KR" sz="10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/>
              <a:t>튜토리얼은 첫 설치 후 </a:t>
            </a:r>
            <a:r>
              <a:rPr lang="en-US" altLang="ko-KR" sz="1000" smtClean="0"/>
              <a:t>1</a:t>
            </a:r>
            <a:r>
              <a:rPr lang="ko-KR" altLang="en-US" sz="1000" smtClean="0"/>
              <a:t>회만 진행</a:t>
            </a:r>
            <a:r>
              <a:rPr lang="en-US" altLang="ko-KR" sz="1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39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ivers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3" y="1131590"/>
            <a:ext cx="20097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4959" y="2355726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블록을 누르면 빈칸으로 이동합니다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742842" y="164603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vers\Desktop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1" y="3549679"/>
            <a:ext cx="20097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328817" y="348024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9354" y="4187864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공격버튼을 누르면 블록이 몬스터를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 합니다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2227" y="2931790"/>
            <a:ext cx="1522049" cy="438425"/>
            <a:chOff x="466487" y="2931790"/>
            <a:chExt cx="1522049" cy="438425"/>
          </a:xfrm>
        </p:grpSpPr>
        <p:pic>
          <p:nvPicPr>
            <p:cNvPr id="3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87" y="2931790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D:\GitHub\Sliding_Puzzle_Battle\Slide Puzzle Battle\Assets\Resources\Sprites\Tiles\Tiles_Swor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11" y="2931790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아래쪽 화살표 32"/>
            <p:cNvSpPr/>
            <p:nvPr/>
          </p:nvSpPr>
          <p:spPr>
            <a:xfrm rot="5400000">
              <a:off x="1014405" y="2884277"/>
              <a:ext cx="376139" cy="554233"/>
            </a:xfrm>
            <a:prstGeom prst="downArrow">
              <a:avLst>
                <a:gd name="adj1" fmla="val 19267"/>
                <a:gd name="adj2" fmla="val 40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01031" y="275434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0562" y="31324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384296" y="1119597"/>
            <a:ext cx="486739" cy="446865"/>
            <a:chOff x="2866638" y="1259902"/>
            <a:chExt cx="486739" cy="446865"/>
          </a:xfrm>
        </p:grpSpPr>
        <p:pic>
          <p:nvPicPr>
            <p:cNvPr id="5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676123" y="1603325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몬스터는 공격에 의해 체력이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모두 소모되면</a:t>
            </a:r>
            <a:r>
              <a:rPr lang="en-US" altLang="ko-KR" sz="1000" b="1" smtClean="0">
                <a:solidFill>
                  <a:schemeClr val="bg1"/>
                </a:solidFill>
              </a:rPr>
              <a:t> </a:t>
            </a:r>
            <a:r>
              <a:rPr lang="ko-KR" altLang="en-US" sz="1000" b="1" smtClean="0">
                <a:solidFill>
                  <a:schemeClr val="bg1"/>
                </a:solidFill>
              </a:rPr>
              <a:t>사라집니다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r>
              <a:rPr lang="ko-KR" altLang="en-US" sz="1000" b="1" smtClean="0">
                <a:solidFill>
                  <a:schemeClr val="bg1"/>
                </a:solidFill>
              </a:rPr>
              <a:t> </a:t>
            </a:r>
            <a:endParaRPr lang="en-US" altLang="ko-KR" sz="1000" b="1" smtClean="0">
              <a:solidFill>
                <a:schemeClr val="bg1"/>
              </a:solidFill>
            </a:endParaRPr>
          </a:p>
        </p:txBody>
      </p:sp>
      <p:pic>
        <p:nvPicPr>
          <p:cNvPr id="1032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2382522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96" y="2382523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86" y="2384983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721007" y="2881848"/>
            <a:ext cx="1813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공격하는 블록마다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 범위가 다르기 때문에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블록 배치에 신경써주세요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603507" y="1320241"/>
            <a:ext cx="267528" cy="237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8" y="1131590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5" y="2896754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4843" y="1665642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 블록은 상하좌우</a:t>
            </a:r>
            <a:r>
              <a:rPr lang="en-US" altLang="ko-KR" sz="1000" b="1">
                <a:solidFill>
                  <a:schemeClr val="bg1"/>
                </a:solidFill>
              </a:rPr>
              <a:t> </a:t>
            </a:r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r>
              <a:rPr lang="ko-KR" altLang="en-US" sz="1000" b="1" smtClean="0">
                <a:solidFill>
                  <a:schemeClr val="bg1"/>
                </a:solidFill>
              </a:rPr>
              <a:t>칸에 있는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96517" y="2886665"/>
            <a:ext cx="486739" cy="446865"/>
            <a:chOff x="2866638" y="1259902"/>
            <a:chExt cx="486739" cy="446865"/>
          </a:xfrm>
        </p:grpSpPr>
        <p:pic>
          <p:nvPicPr>
            <p:cNvPr id="4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00037" y="2405440"/>
            <a:ext cx="486739" cy="446865"/>
            <a:chOff x="2866638" y="1259902"/>
            <a:chExt cx="486739" cy="446865"/>
          </a:xfrm>
        </p:grpSpPr>
        <p:pic>
          <p:nvPicPr>
            <p:cNvPr id="4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95709" y="2899105"/>
            <a:ext cx="486739" cy="446865"/>
            <a:chOff x="2866638" y="1259902"/>
            <a:chExt cx="486739" cy="446865"/>
          </a:xfrm>
        </p:grpSpPr>
        <p:pic>
          <p:nvPicPr>
            <p:cNvPr id="5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92382" y="3382379"/>
            <a:ext cx="486739" cy="446865"/>
            <a:chOff x="2866638" y="1259902"/>
            <a:chExt cx="486739" cy="446865"/>
          </a:xfrm>
        </p:grpSpPr>
        <p:pic>
          <p:nvPicPr>
            <p:cNvPr id="6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왼쪽 화살표 2"/>
          <p:cNvSpPr/>
          <p:nvPr/>
        </p:nvSpPr>
        <p:spPr>
          <a:xfrm>
            <a:off x="755576" y="2982725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왼쪽 화살표 63"/>
          <p:cNvSpPr/>
          <p:nvPr/>
        </p:nvSpPr>
        <p:spPr>
          <a:xfrm rot="5400000">
            <a:off x="1061559" y="2690930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화살표 65"/>
          <p:cNvSpPr/>
          <p:nvPr/>
        </p:nvSpPr>
        <p:spPr>
          <a:xfrm rot="10800000">
            <a:off x="1329086" y="2983481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왼쪽 화살표 66"/>
          <p:cNvSpPr/>
          <p:nvPr/>
        </p:nvSpPr>
        <p:spPr>
          <a:xfrm rot="16200000">
            <a:off x="1058645" y="3282744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703373" y="1689637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활 블록은 대각선 </a:t>
            </a:r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r>
              <a:rPr lang="ko-KR" altLang="en-US" sz="1000" b="1" smtClean="0">
                <a:solidFill>
                  <a:schemeClr val="bg1"/>
                </a:solidFill>
              </a:rPr>
              <a:t>칸에 있는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2923003" y="2399159"/>
            <a:ext cx="486739" cy="446865"/>
            <a:chOff x="2866638" y="1259902"/>
            <a:chExt cx="486739" cy="446865"/>
          </a:xfrm>
        </p:grpSpPr>
        <p:pic>
          <p:nvPicPr>
            <p:cNvPr id="7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912670" y="2405440"/>
            <a:ext cx="486739" cy="446865"/>
            <a:chOff x="2866638" y="1259902"/>
            <a:chExt cx="486739" cy="446865"/>
          </a:xfrm>
        </p:grpSpPr>
        <p:pic>
          <p:nvPicPr>
            <p:cNvPr id="7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922195" y="3377596"/>
            <a:ext cx="486739" cy="446865"/>
            <a:chOff x="2866638" y="1259902"/>
            <a:chExt cx="486739" cy="446865"/>
          </a:xfrm>
        </p:grpSpPr>
        <p:pic>
          <p:nvPicPr>
            <p:cNvPr id="7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934866" y="3382379"/>
            <a:ext cx="486739" cy="446865"/>
            <a:chOff x="2866638" y="1259902"/>
            <a:chExt cx="486739" cy="446865"/>
          </a:xfrm>
        </p:grpSpPr>
        <p:pic>
          <p:nvPicPr>
            <p:cNvPr id="8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pic>
        <p:nvPicPr>
          <p:cNvPr id="87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2892337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/>
          <p:cNvGrpSpPr/>
          <p:nvPr/>
        </p:nvGrpSpPr>
        <p:grpSpPr>
          <a:xfrm rot="2700000">
            <a:off x="3182062" y="2664047"/>
            <a:ext cx="873579" cy="891883"/>
            <a:chOff x="3182062" y="2664047"/>
            <a:chExt cx="873579" cy="891883"/>
          </a:xfrm>
        </p:grpSpPr>
        <p:sp>
          <p:nvSpPr>
            <p:cNvPr id="89" name="왼쪽 화살표 88"/>
            <p:cNvSpPr/>
            <p:nvPr/>
          </p:nvSpPr>
          <p:spPr>
            <a:xfrm>
              <a:off x="3182062" y="2982725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왼쪽 화살표 89"/>
            <p:cNvSpPr/>
            <p:nvPr/>
          </p:nvSpPr>
          <p:spPr>
            <a:xfrm rot="5400000">
              <a:off x="3488045" y="2690930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왼쪽 화살표 90"/>
            <p:cNvSpPr/>
            <p:nvPr/>
          </p:nvSpPr>
          <p:spPr>
            <a:xfrm rot="10800000">
              <a:off x="3755572" y="2983481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왼쪽 화살표 91"/>
            <p:cNvSpPr/>
            <p:nvPr/>
          </p:nvSpPr>
          <p:spPr>
            <a:xfrm rot="16200000">
              <a:off x="3485131" y="3282744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1131589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3363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4932040" y="453363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508145" y="56848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932040" y="1000535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6182736" y="111192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아래쪽 화살표 98"/>
          <p:cNvSpPr/>
          <p:nvPr/>
        </p:nvSpPr>
        <p:spPr>
          <a:xfrm rot="16200000">
            <a:off x="6683515" y="4609692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119417" y="1694158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폭탄 블록은 상하좌우 직선의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모든 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22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94" y="1131588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94" y="2874126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/>
          <p:cNvGrpSpPr/>
          <p:nvPr/>
        </p:nvGrpSpPr>
        <p:grpSpPr>
          <a:xfrm>
            <a:off x="5324805" y="2876316"/>
            <a:ext cx="486739" cy="446865"/>
            <a:chOff x="2866638" y="1259902"/>
            <a:chExt cx="486739" cy="446865"/>
          </a:xfrm>
        </p:grpSpPr>
        <p:pic>
          <p:nvPicPr>
            <p:cNvPr id="12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828325" y="2395091"/>
            <a:ext cx="486739" cy="446865"/>
            <a:chOff x="2866638" y="1259902"/>
            <a:chExt cx="486739" cy="446865"/>
          </a:xfrm>
        </p:grpSpPr>
        <p:pic>
          <p:nvPicPr>
            <p:cNvPr id="12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323997" y="2888756"/>
            <a:ext cx="486739" cy="446865"/>
            <a:chOff x="2866638" y="1259902"/>
            <a:chExt cx="486739" cy="446865"/>
          </a:xfrm>
        </p:grpSpPr>
        <p:pic>
          <p:nvPicPr>
            <p:cNvPr id="13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20670" y="3372030"/>
            <a:ext cx="486739" cy="446865"/>
            <a:chOff x="2866638" y="1259902"/>
            <a:chExt cx="486739" cy="446865"/>
          </a:xfrm>
        </p:grpSpPr>
        <p:pic>
          <p:nvPicPr>
            <p:cNvPr id="13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838066" y="2876316"/>
            <a:ext cx="486739" cy="446865"/>
            <a:chOff x="2866638" y="1259902"/>
            <a:chExt cx="486739" cy="446865"/>
          </a:xfrm>
        </p:grpSpPr>
        <p:pic>
          <p:nvPicPr>
            <p:cNvPr id="137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6814556" y="2889580"/>
            <a:ext cx="486739" cy="446865"/>
            <a:chOff x="2866638" y="1259902"/>
            <a:chExt cx="486739" cy="446865"/>
          </a:xfrm>
        </p:grpSpPr>
        <p:pic>
          <p:nvPicPr>
            <p:cNvPr id="140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142" name="왼쪽 화살표 141"/>
          <p:cNvSpPr/>
          <p:nvPr/>
        </p:nvSpPr>
        <p:spPr>
          <a:xfrm>
            <a:off x="4932041" y="2972376"/>
            <a:ext cx="981224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왼쪽 화살표 142"/>
          <p:cNvSpPr/>
          <p:nvPr/>
        </p:nvSpPr>
        <p:spPr>
          <a:xfrm rot="5400000">
            <a:off x="5698182" y="2459587"/>
            <a:ext cx="742057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 화살표 143"/>
          <p:cNvSpPr/>
          <p:nvPr/>
        </p:nvSpPr>
        <p:spPr>
          <a:xfrm rot="10800000">
            <a:off x="6186704" y="2973131"/>
            <a:ext cx="778324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왼쪽 화살표 144"/>
          <p:cNvSpPr/>
          <p:nvPr/>
        </p:nvSpPr>
        <p:spPr>
          <a:xfrm rot="16200000">
            <a:off x="5719104" y="3469554"/>
            <a:ext cx="694390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Rivers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4" y="1131590"/>
            <a:ext cx="2190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0958" y="1899227"/>
            <a:ext cx="2284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퍼즐을 완료하면 스킬을 획득합니다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76073" y="1131590"/>
            <a:ext cx="674678" cy="465448"/>
            <a:chOff x="36650" y="5123167"/>
            <a:chExt cx="674678" cy="465448"/>
          </a:xfrm>
        </p:grpSpPr>
        <p:sp>
          <p:nvSpPr>
            <p:cNvPr id="17" name="양쪽 모서리가 둥근 사각형 1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9" name="십자형 1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2511188" y="1707654"/>
            <a:ext cx="22044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스킬을 사용할 때</a:t>
            </a:r>
            <a:r>
              <a:rPr lang="ko-KR" altLang="en-US" sz="1000" b="1">
                <a:solidFill>
                  <a:schemeClr val="bg1"/>
                </a:solidFill>
              </a:rPr>
              <a:t>는</a:t>
            </a:r>
            <a:r>
              <a:rPr lang="ko-KR" altLang="en-US" sz="1000" b="1" smtClean="0">
                <a:solidFill>
                  <a:schemeClr val="bg1"/>
                </a:solidFill>
              </a:rPr>
              <a:t> 에너지가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소모됩니다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altLang="ko-KR" sz="1000" b="1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에너지가 없으면 스킬을 사용할 수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없으니 신중하게 사용하세요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29" name="Picture 2" descr="C:\Users\Rivers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4" y="2328553"/>
            <a:ext cx="2190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99563" y="226405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165974" y="2922923"/>
            <a:ext cx="2098465" cy="185024"/>
          </a:xfrm>
          <a:prstGeom prst="wedgeRectCallout">
            <a:avLst>
              <a:gd name="adj1" fmla="val -20833"/>
              <a:gd name="adj2" fmla="val -1151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5529" y="3219822"/>
            <a:ext cx="1854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스킬 아이콘을 꾸욱 누르면</a:t>
            </a:r>
            <a:r>
              <a:rPr lang="en-US" altLang="ko-KR" sz="1000" b="1" smtClean="0">
                <a:solidFill>
                  <a:schemeClr val="bg1"/>
                </a:solidFill>
              </a:rPr>
              <a:t/>
            </a:r>
            <a:br>
              <a:rPr lang="en-US" altLang="ko-KR" sz="1000" b="1" smtClean="0">
                <a:solidFill>
                  <a:schemeClr val="bg1"/>
                </a:solidFill>
              </a:rPr>
            </a:br>
            <a:r>
              <a:rPr lang="ko-KR" altLang="en-US" sz="1000" b="1" smtClean="0">
                <a:solidFill>
                  <a:schemeClr val="bg1"/>
                </a:solidFill>
              </a:rPr>
              <a:t>설명을 볼 수 있습니다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altLang="ko-KR" sz="1000" b="1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터치하면 스킬이 사용됩니다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16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1" y="220191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4790" y="303339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이동하고 싶은 블록을 터치하세요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8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29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2755496" y="400211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92129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0145" y="303339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블록을 모두 옮겼으면 공격하세요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1908251" y="4609692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4293607" y="460438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60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5204027" y="400211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940660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6742138" y="460438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41089" y="987573"/>
            <a:ext cx="2232955" cy="191690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57" y="1103015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57" y="1629268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80" y="2135150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86924" y="1199116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상하좌우 </a:t>
            </a:r>
            <a:r>
              <a:rPr lang="en-US" altLang="ko-KR" sz="1000" smtClean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칸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0096" y="1725915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대각선 </a:t>
            </a:r>
            <a:r>
              <a:rPr lang="en-US" altLang="ko-KR" sz="1000" smtClean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칸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7124" y="2231251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상하좌우 직선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0955" y="273783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블록마다 공격하는 범위가 모두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다릅니다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전략적으로 블록을 배치하세요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49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52149" y="2931790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34069" y="3060707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범위로 넣고 활과 폭탄 타일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8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2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8382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316" y="29564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스킬을 사용하면 쉽게 퍼즐을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해결</a:t>
            </a:r>
            <a:r>
              <a:rPr lang="ko-KR" altLang="en-US" sz="1000">
                <a:solidFill>
                  <a:schemeClr val="bg1"/>
                </a:solidFill>
              </a:rPr>
              <a:t>할</a:t>
            </a:r>
            <a:r>
              <a:rPr lang="ko-KR" altLang="en-US" sz="1000" smtClean="0">
                <a:solidFill>
                  <a:schemeClr val="bg1"/>
                </a:solidFill>
              </a:rPr>
              <a:t> 수 있습니다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14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23063" y="351415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 rot="16200000">
            <a:off x="4293607" y="460438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1908251" y="4609692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176</Words>
  <Application>Microsoft Office PowerPoint</Application>
  <PresentationFormat>화면 슬라이드 쇼(16:9)</PresentationFormat>
  <Paragraphs>63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Slide Puzzle Battle Tutorial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 Tutorial</dc:title>
  <dc:creator>Microsoft Corporation</dc:creator>
  <cp:lastModifiedBy>Windows 사용자</cp:lastModifiedBy>
  <cp:revision>52</cp:revision>
  <dcterms:created xsi:type="dcterms:W3CDTF">2006-10-05T04:04:58Z</dcterms:created>
  <dcterms:modified xsi:type="dcterms:W3CDTF">2019-03-05T05:07:24Z</dcterms:modified>
</cp:coreProperties>
</file>