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" name="Shape 35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Relationship Id="rId4" Type="http://schemas.openxmlformats.org/officeDocument/2006/relationships/image" Target="../media/image03.png"/><Relationship Id="rId5" Type="http://schemas.openxmlformats.org/officeDocument/2006/relationships/image" Target="../media/image06.gif"/><Relationship Id="rId6" Type="http://schemas.openxmlformats.org/officeDocument/2006/relationships/image" Target="../media/image01.png"/><Relationship Id="rId7" Type="http://schemas.openxmlformats.org/officeDocument/2006/relationships/image" Target="../media/image00.png"/><Relationship Id="rId8" Type="http://schemas.openxmlformats.org/officeDocument/2006/relationships/image" Target="../media/image05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12.jpg"/><Relationship Id="rId13" Type="http://schemas.openxmlformats.org/officeDocument/2006/relationships/image" Target="../media/image09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Relationship Id="rId4" Type="http://schemas.openxmlformats.org/officeDocument/2006/relationships/image" Target="../media/image00.png"/><Relationship Id="rId9" Type="http://schemas.openxmlformats.org/officeDocument/2006/relationships/image" Target="../media/image08.png"/><Relationship Id="rId15" Type="http://schemas.openxmlformats.org/officeDocument/2006/relationships/image" Target="../media/image13.png"/><Relationship Id="rId14" Type="http://schemas.openxmlformats.org/officeDocument/2006/relationships/image" Target="../media/image17.png"/><Relationship Id="rId17" Type="http://schemas.openxmlformats.org/officeDocument/2006/relationships/image" Target="../media/image18.png"/><Relationship Id="rId16" Type="http://schemas.openxmlformats.org/officeDocument/2006/relationships/image" Target="../media/image15.png"/><Relationship Id="rId5" Type="http://schemas.openxmlformats.org/officeDocument/2006/relationships/image" Target="../media/image01.png"/><Relationship Id="rId6" Type="http://schemas.openxmlformats.org/officeDocument/2006/relationships/image" Target="../media/image04.png"/><Relationship Id="rId18" Type="http://schemas.openxmlformats.org/officeDocument/2006/relationships/image" Target="../media/image16.png"/><Relationship Id="rId7" Type="http://schemas.openxmlformats.org/officeDocument/2006/relationships/image" Target="../media/image11.png"/><Relationship Id="rId8" Type="http://schemas.openxmlformats.org/officeDocument/2006/relationships/image" Target="../media/image07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12.jpg"/><Relationship Id="rId13" Type="http://schemas.openxmlformats.org/officeDocument/2006/relationships/image" Target="../media/image03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Relationship Id="rId4" Type="http://schemas.openxmlformats.org/officeDocument/2006/relationships/image" Target="../media/image00.png"/><Relationship Id="rId9" Type="http://schemas.openxmlformats.org/officeDocument/2006/relationships/image" Target="../media/image08.png"/><Relationship Id="rId14" Type="http://schemas.openxmlformats.org/officeDocument/2006/relationships/image" Target="../media/image06.gif"/><Relationship Id="rId5" Type="http://schemas.openxmlformats.org/officeDocument/2006/relationships/image" Target="../media/image01.png"/><Relationship Id="rId6" Type="http://schemas.openxmlformats.org/officeDocument/2006/relationships/image" Target="../media/image04.png"/><Relationship Id="rId7" Type="http://schemas.openxmlformats.org/officeDocument/2006/relationships/image" Target="../media/image11.png"/><Relationship Id="rId8" Type="http://schemas.openxmlformats.org/officeDocument/2006/relationships/image" Target="../media/image07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12.jpg"/><Relationship Id="rId13" Type="http://schemas.openxmlformats.org/officeDocument/2006/relationships/image" Target="../media/image03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Relationship Id="rId4" Type="http://schemas.openxmlformats.org/officeDocument/2006/relationships/image" Target="../media/image00.png"/><Relationship Id="rId9" Type="http://schemas.openxmlformats.org/officeDocument/2006/relationships/image" Target="../media/image08.png"/><Relationship Id="rId14" Type="http://schemas.openxmlformats.org/officeDocument/2006/relationships/image" Target="../media/image06.gif"/><Relationship Id="rId5" Type="http://schemas.openxmlformats.org/officeDocument/2006/relationships/image" Target="../media/image01.png"/><Relationship Id="rId6" Type="http://schemas.openxmlformats.org/officeDocument/2006/relationships/image" Target="../media/image04.png"/><Relationship Id="rId7" Type="http://schemas.openxmlformats.org/officeDocument/2006/relationships/image" Target="../media/image11.png"/><Relationship Id="rId8" Type="http://schemas.openxmlformats.org/officeDocument/2006/relationships/image" Target="../media/image07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12.jpg"/><Relationship Id="rId13" Type="http://schemas.openxmlformats.org/officeDocument/2006/relationships/image" Target="../media/image03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Relationship Id="rId4" Type="http://schemas.openxmlformats.org/officeDocument/2006/relationships/image" Target="../media/image00.png"/><Relationship Id="rId9" Type="http://schemas.openxmlformats.org/officeDocument/2006/relationships/image" Target="../media/image08.png"/><Relationship Id="rId14" Type="http://schemas.openxmlformats.org/officeDocument/2006/relationships/image" Target="../media/image06.gif"/><Relationship Id="rId5" Type="http://schemas.openxmlformats.org/officeDocument/2006/relationships/image" Target="../media/image01.png"/><Relationship Id="rId6" Type="http://schemas.openxmlformats.org/officeDocument/2006/relationships/image" Target="../media/image04.png"/><Relationship Id="rId7" Type="http://schemas.openxmlformats.org/officeDocument/2006/relationships/image" Target="../media/image11.png"/><Relationship Id="rId8" Type="http://schemas.openxmlformats.org/officeDocument/2006/relationships/image" Target="../media/image0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066800" y="1122362"/>
            <a:ext cx="10058399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연맹_공지 및 활동 기록 1.0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2016.03.15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802433" y="391886"/>
            <a:ext cx="113895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V1.0 – 2016.03.15 초안 작성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690464" y="289248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1013629" y="667910"/>
            <a:ext cx="11178369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정의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메인 화면에 노출되는 연맹 공지를 작성하고 관리하는 기능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내 진행된 주요 활동들에 대한 기록 정보 표시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690464" y="289248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1013629" y="667910"/>
            <a:ext cx="11178369" cy="5909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공지 작성 및 수정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연맹원만 연맹 공지글 작성 가능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최대 200자까지 입력 가능 / 금칙어 규칙 적용 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이미 작성되어 있는 연맹 공지를 터치하여 수정 및 변경 가능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활동 기록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연맹에서 아래 지정된 활동이 수행되면 그 기록이 활동 로그로 저장 ➔ 이후 자유롭게 열람 가능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탈퇴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새로운 연맹원 가입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레벨 변경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과학 기술 시작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과학 기술 완료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 플레이어(유저)가 연맹원 도시 강탈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연맹원이 타 플레이어(유저)의 도시 강탈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활동 기록은 가장 최근에 발생한 50개의 로그 기록만 보유(</a:t>
            </a: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기록 보유량은 데이터 테이블을 통해 조절 가능하도록 개발 필요</a:t>
            </a: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최초 5개의 활동 기록 제공 ➔ 이후 스크롤 로딩 방식으로 5개씩 최대 50개의 로그 기록 제공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활동 기록은 임의로 삭제 불가능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각 활동 로그 터치 시 지정된 화면으로 이동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연맹원 탈퇴 / 가입 / 연맹원 레벨 변경 ➔ 연맹원 관리 화면으로 이동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연맹 과학 기술 시작 / 완료 ➔ 연맹 과학 기술 연구 화면으로 이동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도시 약탈 ➔ 약탈된 도시의 좌표(월드맵)로 이동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690464" y="289248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1013629" y="667910"/>
            <a:ext cx="111783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각 활동별 표시 UI 및 텍스트 표기 형식</a:t>
            </a:r>
          </a:p>
        </p:txBody>
      </p:sp>
      <p:grpSp>
        <p:nvGrpSpPr>
          <p:cNvPr id="109" name="Shape 109"/>
          <p:cNvGrpSpPr/>
          <p:nvPr/>
        </p:nvGrpSpPr>
        <p:grpSpPr>
          <a:xfrm>
            <a:off x="1285338" y="1266063"/>
            <a:ext cx="3367089" cy="449312"/>
            <a:chOff x="4433885" y="2428113"/>
            <a:chExt cx="3367089" cy="449312"/>
          </a:xfrm>
        </p:grpSpPr>
        <p:sp>
          <p:nvSpPr>
            <p:cNvPr id="110" name="Shape 110"/>
            <p:cNvSpPr/>
            <p:nvPr/>
          </p:nvSpPr>
          <p:spPr>
            <a:xfrm>
              <a:off x="4962525" y="2465332"/>
              <a:ext cx="2838450" cy="412094"/>
            </a:xfrm>
            <a:prstGeom prst="wedgeRectCallout">
              <a:avLst>
                <a:gd fmla="val -51814" name="adj1"/>
                <a:gd fmla="val -23945" name="adj2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맹주가 작성한 공지글 표시</a:t>
              </a:r>
            </a:p>
          </p:txBody>
        </p:sp>
        <p:grpSp>
          <p:nvGrpSpPr>
            <p:cNvPr id="111" name="Shape 111"/>
            <p:cNvGrpSpPr/>
            <p:nvPr/>
          </p:nvGrpSpPr>
          <p:grpSpPr>
            <a:xfrm>
              <a:off x="4433885" y="2428113"/>
              <a:ext cx="437906" cy="428289"/>
              <a:chOff x="4433885" y="2820000"/>
              <a:chExt cx="437906" cy="428289"/>
            </a:xfrm>
          </p:grpSpPr>
          <p:sp>
            <p:nvSpPr>
              <p:cNvPr id="112" name="Shape 112"/>
              <p:cNvSpPr/>
              <p:nvPr/>
            </p:nvSpPr>
            <p:spPr>
              <a:xfrm>
                <a:off x="4433885" y="2839958"/>
                <a:ext cx="405709" cy="405709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38100">
                <a:solidFill>
                  <a:srgbClr val="BF90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http://orig06.deviantart.net/d4b0/f/2015/269/4/7/spike_s__scroll_and_quill__icon_by_janswer-d9b1mdl.png" id="113" name="Shape 11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443503" y="2820000"/>
                <a:ext cx="428289" cy="42828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14" name="Shape 114"/>
          <p:cNvGrpSpPr/>
          <p:nvPr/>
        </p:nvGrpSpPr>
        <p:grpSpPr>
          <a:xfrm>
            <a:off x="1285338" y="2440367"/>
            <a:ext cx="3367089" cy="441369"/>
            <a:chOff x="4416446" y="3183317"/>
            <a:chExt cx="3367089" cy="441369"/>
          </a:xfrm>
        </p:grpSpPr>
        <p:sp>
          <p:nvSpPr>
            <p:cNvPr id="115" name="Shape 115"/>
            <p:cNvSpPr/>
            <p:nvPr/>
          </p:nvSpPr>
          <p:spPr>
            <a:xfrm>
              <a:off x="4945085" y="3200576"/>
              <a:ext cx="2838450" cy="412094"/>
            </a:xfrm>
            <a:prstGeom prst="wedgeRectCallout">
              <a:avLst>
                <a:gd fmla="val -51814" name="adj1"/>
                <a:gd fmla="val -23945" name="adj2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닉네임 님이 연맹을 탈퇴하셨습니다.</a:t>
              </a:r>
            </a:p>
          </p:txBody>
        </p:sp>
        <p:sp>
          <p:nvSpPr>
            <p:cNvPr id="116" name="Shape 116"/>
            <p:cNvSpPr/>
            <p:nvPr/>
          </p:nvSpPr>
          <p:spPr>
            <a:xfrm>
              <a:off x="4416446" y="3183317"/>
              <a:ext cx="405709" cy="405709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38100">
              <a:solidFill>
                <a:srgbClr val="BF9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pixeljoint.com/files/icons/mythic_door_1.png" id="117" name="Shape 1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491376" y="3212585"/>
              <a:ext cx="257734" cy="3092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static.wixstatic.com/media/73924f_2aa3cb8f9e774249a99a87f62e5f85f4.gif" id="118" name="Shape 11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10800000">
              <a:off x="4575682" y="3370612"/>
              <a:ext cx="254074" cy="2540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9" name="Shape 119"/>
          <p:cNvGrpSpPr/>
          <p:nvPr/>
        </p:nvGrpSpPr>
        <p:grpSpPr>
          <a:xfrm>
            <a:off x="1285338" y="3594713"/>
            <a:ext cx="3367089" cy="429352"/>
            <a:chOff x="4426560" y="3927641"/>
            <a:chExt cx="3367089" cy="429352"/>
          </a:xfrm>
        </p:grpSpPr>
        <p:sp>
          <p:nvSpPr>
            <p:cNvPr id="120" name="Shape 120"/>
            <p:cNvSpPr/>
            <p:nvPr/>
          </p:nvSpPr>
          <p:spPr>
            <a:xfrm>
              <a:off x="4955200" y="3944900"/>
              <a:ext cx="2838450" cy="412094"/>
            </a:xfrm>
            <a:prstGeom prst="wedgeRectCallout">
              <a:avLst>
                <a:gd fmla="val -51814" name="adj1"/>
                <a:gd fmla="val -23945" name="adj2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닉네임 님이 새롭게 연맹에 가입하셨습니다.</a:t>
              </a:r>
            </a:p>
          </p:txBody>
        </p:sp>
        <p:sp>
          <p:nvSpPr>
            <p:cNvPr id="121" name="Shape 121"/>
            <p:cNvSpPr/>
            <p:nvPr/>
          </p:nvSpPr>
          <p:spPr>
            <a:xfrm>
              <a:off x="4426560" y="3927641"/>
              <a:ext cx="405709" cy="405709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38100">
              <a:solidFill>
                <a:srgbClr val="BF9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s://openclipart.org/image/2400px/svg_to_png/202776/pawn.png" id="122" name="Shape 12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518757" y="4011133"/>
              <a:ext cx="201089" cy="2591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" name="Shape 123"/>
            <p:cNvSpPr/>
            <p:nvPr/>
          </p:nvSpPr>
          <p:spPr>
            <a:xfrm>
              <a:off x="4591669" y="4085810"/>
              <a:ext cx="218899" cy="218899"/>
            </a:xfrm>
            <a:prstGeom prst="mathPlus">
              <a:avLst>
                <a:gd fmla="val 23520" name="adj1"/>
              </a:avLst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Shape 124"/>
          <p:cNvGrpSpPr/>
          <p:nvPr/>
        </p:nvGrpSpPr>
        <p:grpSpPr>
          <a:xfrm>
            <a:off x="6276438" y="1257448"/>
            <a:ext cx="3367089" cy="429352"/>
            <a:chOff x="4433885" y="2448073"/>
            <a:chExt cx="3367089" cy="429352"/>
          </a:xfrm>
        </p:grpSpPr>
        <p:sp>
          <p:nvSpPr>
            <p:cNvPr id="125" name="Shape 125"/>
            <p:cNvSpPr/>
            <p:nvPr/>
          </p:nvSpPr>
          <p:spPr>
            <a:xfrm>
              <a:off x="4962525" y="2465332"/>
              <a:ext cx="2838450" cy="412094"/>
            </a:xfrm>
            <a:prstGeom prst="wedgeRectCallout">
              <a:avLst>
                <a:gd fmla="val -51814" name="adj1"/>
                <a:gd fmla="val -23945" name="adj2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rgbClr val="00B0F0"/>
                  </a:solidFill>
                  <a:latin typeface="Arial"/>
                  <a:ea typeface="Arial"/>
                  <a:cs typeface="Arial"/>
                  <a:sym typeface="Arial"/>
                </a:rPr>
                <a:t>닉네임 님이 과학 기술 연구 명칭의 연구를 시작하였습니다.</a:t>
              </a:r>
            </a:p>
          </p:txBody>
        </p:sp>
        <p:sp>
          <p:nvSpPr>
            <p:cNvPr id="126" name="Shape 126"/>
            <p:cNvSpPr/>
            <p:nvPr/>
          </p:nvSpPr>
          <p:spPr>
            <a:xfrm>
              <a:off x="4433885" y="2448073"/>
              <a:ext cx="405709" cy="405709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38100">
              <a:solidFill>
                <a:srgbClr val="BF9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Shape 127"/>
          <p:cNvGrpSpPr/>
          <p:nvPr/>
        </p:nvGrpSpPr>
        <p:grpSpPr>
          <a:xfrm>
            <a:off x="6276438" y="3566138"/>
            <a:ext cx="3367089" cy="429352"/>
            <a:chOff x="4426560" y="3927641"/>
            <a:chExt cx="3367089" cy="429352"/>
          </a:xfrm>
        </p:grpSpPr>
        <p:sp>
          <p:nvSpPr>
            <p:cNvPr id="128" name="Shape 128"/>
            <p:cNvSpPr/>
            <p:nvPr/>
          </p:nvSpPr>
          <p:spPr>
            <a:xfrm>
              <a:off x="4955200" y="3944900"/>
              <a:ext cx="2838450" cy="412094"/>
            </a:xfrm>
            <a:prstGeom prst="wedgeRectCallout">
              <a:avLst>
                <a:gd fmla="val -51814" name="adj1"/>
                <a:gd fmla="val -23945" name="adj2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닉네임 님이 (연맹약칭)닉네임 님의 도시(좌표) 를 강탈하였습니다.</a:t>
              </a:r>
            </a:p>
          </p:txBody>
        </p:sp>
        <p:sp>
          <p:nvSpPr>
            <p:cNvPr id="129" name="Shape 129"/>
            <p:cNvSpPr/>
            <p:nvPr/>
          </p:nvSpPr>
          <p:spPr>
            <a:xfrm>
              <a:off x="4426560" y="3927641"/>
              <a:ext cx="405709" cy="405709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38100">
              <a:solidFill>
                <a:srgbClr val="BF9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" name="Shape 130"/>
          <p:cNvGrpSpPr/>
          <p:nvPr/>
        </p:nvGrpSpPr>
        <p:grpSpPr>
          <a:xfrm>
            <a:off x="6286057" y="4604363"/>
            <a:ext cx="3367089" cy="429352"/>
            <a:chOff x="4426560" y="3927641"/>
            <a:chExt cx="3367089" cy="429352"/>
          </a:xfrm>
        </p:grpSpPr>
        <p:sp>
          <p:nvSpPr>
            <p:cNvPr id="131" name="Shape 131"/>
            <p:cNvSpPr/>
            <p:nvPr/>
          </p:nvSpPr>
          <p:spPr>
            <a:xfrm>
              <a:off x="4955200" y="3944900"/>
              <a:ext cx="2838450" cy="412094"/>
            </a:xfrm>
            <a:prstGeom prst="wedgeRectCallout">
              <a:avLst>
                <a:gd fmla="val -51814" name="adj1"/>
                <a:gd fmla="val -23945" name="adj2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닉네임 님의 도시(좌표,좌표)를 (연맹약칭)닉네임 님이 강탈하였습니다.</a:t>
              </a:r>
            </a:p>
          </p:txBody>
        </p:sp>
        <p:sp>
          <p:nvSpPr>
            <p:cNvPr id="132" name="Shape 132"/>
            <p:cNvSpPr/>
            <p:nvPr/>
          </p:nvSpPr>
          <p:spPr>
            <a:xfrm>
              <a:off x="4426560" y="3927641"/>
              <a:ext cx="405709" cy="405709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38100">
              <a:solidFill>
                <a:srgbClr val="BF9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" name="Shape 133"/>
          <p:cNvGrpSpPr/>
          <p:nvPr/>
        </p:nvGrpSpPr>
        <p:grpSpPr>
          <a:xfrm>
            <a:off x="6287775" y="2428546"/>
            <a:ext cx="3367089" cy="429352"/>
            <a:chOff x="4433885" y="2448073"/>
            <a:chExt cx="3367089" cy="429352"/>
          </a:xfrm>
        </p:grpSpPr>
        <p:sp>
          <p:nvSpPr>
            <p:cNvPr id="134" name="Shape 134"/>
            <p:cNvSpPr/>
            <p:nvPr/>
          </p:nvSpPr>
          <p:spPr>
            <a:xfrm>
              <a:off x="4962525" y="2465332"/>
              <a:ext cx="2838450" cy="412094"/>
            </a:xfrm>
            <a:prstGeom prst="wedgeRectCallout">
              <a:avLst>
                <a:gd fmla="val -51814" name="adj1"/>
                <a:gd fmla="val -23945" name="adj2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rgbClr val="00B0F0"/>
                  </a:solidFill>
                  <a:latin typeface="Arial"/>
                  <a:ea typeface="Arial"/>
                  <a:cs typeface="Arial"/>
                  <a:sym typeface="Arial"/>
                </a:rPr>
                <a:t>닉네임 님이 과학 기술 연구 명칭의 연구를 완료하였습니다.</a:t>
              </a:r>
            </a:p>
          </p:txBody>
        </p:sp>
        <p:sp>
          <p:nvSpPr>
            <p:cNvPr id="135" name="Shape 135"/>
            <p:cNvSpPr/>
            <p:nvPr/>
          </p:nvSpPr>
          <p:spPr>
            <a:xfrm>
              <a:off x="4433885" y="2448073"/>
              <a:ext cx="405709" cy="405709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38100">
              <a:solidFill>
                <a:srgbClr val="BF9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https://upload.wikimedia.org/wikipedia/commons/9/92/Battle_for_Wesnoth.png" id="136" name="Shape 1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345901" y="4657178"/>
            <a:ext cx="291867" cy="2918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upload.wikimedia.org/wikipedia/commons/9/92/Battle_for_Wesnoth.png" id="137" name="Shape 13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333360" y="3610855"/>
            <a:ext cx="291867" cy="291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327019" y="2474140"/>
            <a:ext cx="323785" cy="32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327019" y="1297553"/>
            <a:ext cx="323785" cy="325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0" name="Shape 140"/>
          <p:cNvGrpSpPr/>
          <p:nvPr/>
        </p:nvGrpSpPr>
        <p:grpSpPr>
          <a:xfrm>
            <a:off x="1294957" y="4632938"/>
            <a:ext cx="3367089" cy="429352"/>
            <a:chOff x="1294957" y="4632938"/>
            <a:chExt cx="3367089" cy="429352"/>
          </a:xfrm>
        </p:grpSpPr>
        <p:grpSp>
          <p:nvGrpSpPr>
            <p:cNvPr id="141" name="Shape 141"/>
            <p:cNvGrpSpPr/>
            <p:nvPr/>
          </p:nvGrpSpPr>
          <p:grpSpPr>
            <a:xfrm>
              <a:off x="1294957" y="4632938"/>
              <a:ext cx="3367089" cy="429352"/>
              <a:chOff x="4426560" y="3927641"/>
              <a:chExt cx="3367089" cy="429352"/>
            </a:xfrm>
          </p:grpSpPr>
          <p:sp>
            <p:nvSpPr>
              <p:cNvPr id="142" name="Shape 142"/>
              <p:cNvSpPr/>
              <p:nvPr/>
            </p:nvSpPr>
            <p:spPr>
              <a:xfrm>
                <a:off x="4955200" y="3944900"/>
                <a:ext cx="2838450" cy="412094"/>
              </a:xfrm>
              <a:prstGeom prst="wedgeRectCallout">
                <a:avLst>
                  <a:gd fmla="val -51814" name="adj1"/>
                  <a:gd fmla="val -23945" name="adj2"/>
                </a:avLst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accent6"/>
                    </a:solidFill>
                    <a:latin typeface="Arial"/>
                    <a:ea typeface="Arial"/>
                    <a:cs typeface="Arial"/>
                    <a:sym typeface="Arial"/>
                  </a:rPr>
                  <a:t>닉네임 님의 연맹 레벨이 낮은 레벨 에서 높은 레벨로 상승되었습니다.</a:t>
                </a:r>
              </a:p>
            </p:txBody>
          </p:sp>
          <p:sp>
            <p:nvSpPr>
              <p:cNvPr id="143" name="Shape 143"/>
              <p:cNvSpPr/>
              <p:nvPr/>
            </p:nvSpPr>
            <p:spPr>
              <a:xfrm>
                <a:off x="4426560" y="3927641"/>
                <a:ext cx="405709" cy="405709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38100">
                <a:solidFill>
                  <a:srgbClr val="BF90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4" name="Shape 144"/>
            <p:cNvGrpSpPr/>
            <p:nvPr/>
          </p:nvGrpSpPr>
          <p:grpSpPr>
            <a:xfrm>
              <a:off x="1369945" y="4672047"/>
              <a:ext cx="262141" cy="276998"/>
              <a:chOff x="428625" y="2624275"/>
              <a:chExt cx="262141" cy="276998"/>
            </a:xfrm>
          </p:grpSpPr>
          <p:sp>
            <p:nvSpPr>
              <p:cNvPr id="145" name="Shape 145"/>
              <p:cNvSpPr txBox="1"/>
              <p:nvPr/>
            </p:nvSpPr>
            <p:spPr>
              <a:xfrm>
                <a:off x="428625" y="2624275"/>
                <a:ext cx="150681" cy="276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</a:t>
                </a:r>
              </a:p>
            </p:txBody>
          </p:sp>
          <p:sp>
            <p:nvSpPr>
              <p:cNvPr id="146" name="Shape 146"/>
              <p:cNvSpPr/>
              <p:nvPr/>
            </p:nvSpPr>
            <p:spPr>
              <a:xfrm>
                <a:off x="579608" y="2735305"/>
                <a:ext cx="111157" cy="146575"/>
              </a:xfrm>
              <a:prstGeom prst="upArrow">
                <a:avLst>
                  <a:gd fmla="val 50000" name="adj1"/>
                  <a:gd fmla="val 50000" name="adj2"/>
                </a:avLst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47" name="Shape 147"/>
          <p:cNvGrpSpPr/>
          <p:nvPr/>
        </p:nvGrpSpPr>
        <p:grpSpPr>
          <a:xfrm>
            <a:off x="1280058" y="5680688"/>
            <a:ext cx="3367089" cy="429352"/>
            <a:chOff x="1280058" y="5680688"/>
            <a:chExt cx="3367089" cy="429352"/>
          </a:xfrm>
        </p:grpSpPr>
        <p:grpSp>
          <p:nvGrpSpPr>
            <p:cNvPr id="148" name="Shape 148"/>
            <p:cNvGrpSpPr/>
            <p:nvPr/>
          </p:nvGrpSpPr>
          <p:grpSpPr>
            <a:xfrm>
              <a:off x="1280058" y="5680688"/>
              <a:ext cx="3367089" cy="429352"/>
              <a:chOff x="4426560" y="3927641"/>
              <a:chExt cx="3367089" cy="429352"/>
            </a:xfrm>
          </p:grpSpPr>
          <p:sp>
            <p:nvSpPr>
              <p:cNvPr id="149" name="Shape 149"/>
              <p:cNvSpPr/>
              <p:nvPr/>
            </p:nvSpPr>
            <p:spPr>
              <a:xfrm>
                <a:off x="4955200" y="3944900"/>
                <a:ext cx="2838450" cy="412094"/>
              </a:xfrm>
              <a:prstGeom prst="wedgeRectCallout">
                <a:avLst>
                  <a:gd fmla="val -51814" name="adj1"/>
                  <a:gd fmla="val -23945" name="adj2"/>
                </a:avLst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accent6"/>
                    </a:solidFill>
                    <a:latin typeface="Arial"/>
                    <a:ea typeface="Arial"/>
                    <a:cs typeface="Arial"/>
                    <a:sym typeface="Arial"/>
                  </a:rPr>
                  <a:t>닉네임 님의 연맹 레벨이 높은 레벨 에서 낮은 레벨로 강등되었습니다.</a:t>
                </a:r>
              </a:p>
            </p:txBody>
          </p:sp>
          <p:sp>
            <p:nvSpPr>
              <p:cNvPr id="150" name="Shape 150"/>
              <p:cNvSpPr/>
              <p:nvPr/>
            </p:nvSpPr>
            <p:spPr>
              <a:xfrm>
                <a:off x="4426560" y="3927641"/>
                <a:ext cx="405709" cy="405709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38100">
                <a:solidFill>
                  <a:srgbClr val="BF90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1" name="Shape 151"/>
            <p:cNvGrpSpPr/>
            <p:nvPr/>
          </p:nvGrpSpPr>
          <p:grpSpPr>
            <a:xfrm>
              <a:off x="1354020" y="5718302"/>
              <a:ext cx="262140" cy="276998"/>
              <a:chOff x="1522345" y="4824446"/>
              <a:chExt cx="262140" cy="276998"/>
            </a:xfrm>
          </p:grpSpPr>
          <p:sp>
            <p:nvSpPr>
              <p:cNvPr id="152" name="Shape 152"/>
              <p:cNvSpPr txBox="1"/>
              <p:nvPr/>
            </p:nvSpPr>
            <p:spPr>
              <a:xfrm>
                <a:off x="1522345" y="4824446"/>
                <a:ext cx="150681" cy="276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</a:t>
                </a:r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 rot="10800000">
                <a:off x="1673328" y="4935475"/>
                <a:ext cx="111157" cy="146575"/>
              </a:xfrm>
              <a:prstGeom prst="upArrow">
                <a:avLst>
                  <a:gd fmla="val 50000" name="adj1"/>
                  <a:gd fmla="val 50000" name="adj2"/>
                </a:avLst>
              </a:prstGeom>
              <a:solidFill>
                <a:srgbClr val="C00000"/>
              </a:solidFill>
              <a:ln cap="flat" cmpd="sng" w="12700">
                <a:solidFill>
                  <a:srgbClr val="C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4" name="Shape 154"/>
          <p:cNvSpPr txBox="1"/>
          <p:nvPr/>
        </p:nvSpPr>
        <p:spPr>
          <a:xfrm>
            <a:off x="2276475" y="1751441"/>
            <a:ext cx="1640192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&lt;맹주 작성 공지 글&gt;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2276474" y="2905786"/>
            <a:ext cx="1585689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&lt;연맹원 연맹 탈퇴&gt;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2276475" y="4064894"/>
            <a:ext cx="1585689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&lt;신규 연맹원 가입&gt;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2095334" y="5103119"/>
            <a:ext cx="1947970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&lt;연맹원 연맹 레벨 상승&gt;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2095334" y="6158891"/>
            <a:ext cx="1947970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&lt;연맹원 연맹 레벨 강등&gt;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7155745" y="1736248"/>
            <a:ext cx="2156359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&lt;연맹 과학 기술 연구 시작&gt;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7155745" y="2928351"/>
            <a:ext cx="2156359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&lt;연맹 과학 기술 연구 완료&gt;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6801484" y="4064892"/>
            <a:ext cx="2864886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&lt;연맹원 타 플레이어(유저) 도시 강탈&gt;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6778640" y="5103119"/>
            <a:ext cx="2864886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&lt;타 플레이어(유저) 연맹원 도시 강탈&gt;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/>
        </p:nvSpPr>
        <p:spPr>
          <a:xfrm>
            <a:off x="690464" y="289248"/>
            <a:ext cx="23679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공지 및 활동 기록 UI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1013629" y="667910"/>
            <a:ext cx="3206275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화면 진입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정보와 연맹 메뉴 사이의 공지 영역 터치</a:t>
            </a:r>
          </a:p>
        </p:txBody>
      </p:sp>
      <p:sp>
        <p:nvSpPr>
          <p:cNvPr id="169" name="Shape 169"/>
          <p:cNvSpPr/>
          <p:nvPr/>
        </p:nvSpPr>
        <p:spPr>
          <a:xfrm>
            <a:off x="4336028" y="241187"/>
            <a:ext cx="3520799" cy="623454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4385792" y="680939"/>
            <a:ext cx="3423929" cy="1546549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4962525" y="2465332"/>
            <a:ext cx="2838450" cy="412094"/>
          </a:xfrm>
          <a:prstGeom prst="wedgeRectCallout">
            <a:avLst>
              <a:gd fmla="val -51814" name="adj1"/>
              <a:gd fmla="val -2394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연맹 공지(or 인사글)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svsfsfsfsdfsddddddddddddd</a:t>
            </a:r>
          </a:p>
        </p:txBody>
      </p:sp>
      <p:sp>
        <p:nvSpPr>
          <p:cNvPr id="172" name="Shape 172"/>
          <p:cNvSpPr/>
          <p:nvPr/>
        </p:nvSpPr>
        <p:spPr>
          <a:xfrm>
            <a:off x="5800976" y="722004"/>
            <a:ext cx="1952119" cy="14661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(CLE)Oops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: 호롤룰루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999,999,999     99/99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한국어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5486400" y="2255482"/>
            <a:ext cx="126028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2016.03.03  23:23</a:t>
            </a:r>
          </a:p>
        </p:txBody>
      </p:sp>
      <p:grpSp>
        <p:nvGrpSpPr>
          <p:cNvPr id="174" name="Shape 174"/>
          <p:cNvGrpSpPr/>
          <p:nvPr/>
        </p:nvGrpSpPr>
        <p:grpSpPr>
          <a:xfrm>
            <a:off x="4433885" y="2428113"/>
            <a:ext cx="437906" cy="428289"/>
            <a:chOff x="4433885" y="2820000"/>
            <a:chExt cx="437906" cy="428289"/>
          </a:xfrm>
        </p:grpSpPr>
        <p:sp>
          <p:nvSpPr>
            <p:cNvPr id="175" name="Shape 175"/>
            <p:cNvSpPr/>
            <p:nvPr/>
          </p:nvSpPr>
          <p:spPr>
            <a:xfrm>
              <a:off x="4433885" y="2839958"/>
              <a:ext cx="405709" cy="405709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38100">
              <a:solidFill>
                <a:srgbClr val="BF9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orig06.deviantart.net/d4b0/f/2015/269/4/7/spike_s__scroll_and_quill__icon_by_janswer-d9b1mdl.png" id="176" name="Shape 17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43503" y="2820000"/>
              <a:ext cx="428289" cy="42828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https://upload.wikimedia.org/wikipedia/commons/9/92/Battle_for_Wesnoth.png" id="177" name="Shape 1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7907" y="1521679"/>
            <a:ext cx="265333" cy="265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openclipart.org/image/2400px/svg_to_png/202776/pawn.png" id="178" name="Shape 17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93652" y="1557195"/>
            <a:ext cx="137345" cy="1770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acelloria.com/wp-content/themes/twentytwelve/images/partner/communicate.png" id="179" name="Shape 17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18285" y="1823449"/>
            <a:ext cx="247560" cy="2475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abard.gnomeregan.info/result/faction_Alliance_icon_emblem_00_border_border_00_iconcolor_ffffff_bgcolor_000000_bordercolor_ffffff.png" id="180" name="Shape 18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19673" y="807531"/>
            <a:ext cx="1277484" cy="134845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/>
          <p:nvPr/>
        </p:nvSpPr>
        <p:spPr>
          <a:xfrm>
            <a:off x="4343575" y="5965064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pic>
        <p:nvPicPr>
          <p:cNvPr descr="http://icons.iconarchive.com/icons/hopstarter/scrap/256/Mail-icon.png" id="183" name="Shape 18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016101" y="6001864"/>
            <a:ext cx="36245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/>
          <p:nvPr/>
        </p:nvSpPr>
        <p:spPr>
          <a:xfrm>
            <a:off x="4946183" y="6303544"/>
            <a:ext cx="512960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전체메일</a:t>
            </a:r>
          </a:p>
        </p:txBody>
      </p:sp>
      <p:pic>
        <p:nvPicPr>
          <p:cNvPr descr="https://unitedteach.com/assets/people-icon-17a98255a47fa3723a771aed932867ef.png" id="185" name="Shape 18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764880" y="6018548"/>
            <a:ext cx="376893" cy="28491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6000937" y="6129650"/>
            <a:ext cx="198999" cy="198999"/>
          </a:xfrm>
          <a:prstGeom prst="mathPlus">
            <a:avLst>
              <a:gd fmla="val 23520" name="adj1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Shape 187"/>
          <p:cNvSpPr txBox="1"/>
          <p:nvPr/>
        </p:nvSpPr>
        <p:spPr>
          <a:xfrm>
            <a:off x="5812301" y="6303544"/>
            <a:ext cx="256480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초대</a:t>
            </a:r>
          </a:p>
        </p:txBody>
      </p:sp>
      <p:pic>
        <p:nvPicPr>
          <p:cNvPr descr="https://s-media-cache-ak0.pinimg.com/564x/9e/32/f6/9e32f602e2869e809d46c2d1b1a5da88.jpg" id="188" name="Shape 18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572440" y="5970844"/>
            <a:ext cx="301239" cy="355277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 txBox="1"/>
          <p:nvPr/>
        </p:nvSpPr>
        <p:spPr>
          <a:xfrm>
            <a:off x="6525730" y="6297321"/>
            <a:ext cx="384721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</a:t>
            </a:r>
          </a:p>
        </p:txBody>
      </p:sp>
      <p:pic>
        <p:nvPicPr>
          <p:cNvPr descr="https://unitedteach.com/assets/people-icon-17a98255a47fa3723a771aed932867ef.png" id="190" name="Shape 190"/>
          <p:cNvPicPr preferRelativeResize="0"/>
          <p:nvPr/>
        </p:nvPicPr>
        <p:blipFill rotWithShape="1">
          <a:blip r:embed="rId11">
            <a:alphaModFix/>
          </a:blip>
          <a:srcRect b="11062" l="0" r="0" t="13343"/>
          <a:stretch/>
        </p:blipFill>
        <p:spPr>
          <a:xfrm>
            <a:off x="6724060" y="6141789"/>
            <a:ext cx="234021" cy="1769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s-media-cache-ak0.pinimg.com/564x/9e/32/f6/9e32f602e2869e809d46c2d1b1a5da88.jpg" id="191" name="Shape 19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299234" y="5973871"/>
            <a:ext cx="301239" cy="355277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 txBox="1"/>
          <p:nvPr/>
        </p:nvSpPr>
        <p:spPr>
          <a:xfrm>
            <a:off x="7311418" y="6300430"/>
            <a:ext cx="256480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관리</a:t>
            </a:r>
          </a:p>
        </p:txBody>
      </p:sp>
      <p:pic>
        <p:nvPicPr>
          <p:cNvPr descr="http://icons.iconarchive.com/icons/hydrattz/multipurpose-alphabet/256/Letter-M-black-icon.png" id="193" name="Shape 19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499164" y="6174837"/>
            <a:ext cx="139740" cy="13974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/>
          <p:nvPr/>
        </p:nvSpPr>
        <p:spPr>
          <a:xfrm>
            <a:off x="4527482" y="2969266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5628903" y="2969266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6725010" y="2958176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526821" y="3987967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5628242" y="3987967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6724349" y="3976876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4645235" y="3645858"/>
            <a:ext cx="69762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연맹전쟁</a:t>
            </a:r>
          </a:p>
        </p:txBody>
      </p:sp>
      <p:sp>
        <p:nvSpPr>
          <p:cNvPr id="201" name="Shape 201"/>
          <p:cNvSpPr/>
          <p:nvPr/>
        </p:nvSpPr>
        <p:spPr>
          <a:xfrm>
            <a:off x="5725512" y="3641560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</a:t>
            </a:r>
          </a:p>
        </p:txBody>
      </p:sp>
      <p:sp>
        <p:nvSpPr>
          <p:cNvPr id="202" name="Shape 202"/>
          <p:cNvSpPr/>
          <p:nvPr/>
        </p:nvSpPr>
        <p:spPr>
          <a:xfrm>
            <a:off x="6834542" y="3626205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과학</a:t>
            </a:r>
          </a:p>
        </p:txBody>
      </p:sp>
      <p:sp>
        <p:nvSpPr>
          <p:cNvPr id="203" name="Shape 203"/>
          <p:cNvSpPr/>
          <p:nvPr/>
        </p:nvSpPr>
        <p:spPr>
          <a:xfrm>
            <a:off x="4626716" y="4662637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상점</a:t>
            </a:r>
          </a:p>
        </p:txBody>
      </p:sp>
      <p:sp>
        <p:nvSpPr>
          <p:cNvPr id="204" name="Shape 204"/>
          <p:cNvSpPr/>
          <p:nvPr/>
        </p:nvSpPr>
        <p:spPr>
          <a:xfrm>
            <a:off x="5730839" y="4665746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지원</a:t>
            </a:r>
          </a:p>
        </p:txBody>
      </p:sp>
      <p:sp>
        <p:nvSpPr>
          <p:cNvPr id="205" name="Shape 205"/>
          <p:cNvSpPr/>
          <p:nvPr/>
        </p:nvSpPr>
        <p:spPr>
          <a:xfrm>
            <a:off x="6758542" y="4654196"/>
            <a:ext cx="87075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메세지</a:t>
            </a: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596089" y="3001409"/>
            <a:ext cx="810255" cy="733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849178" y="2999375"/>
            <a:ext cx="694064" cy="697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791057" y="2975257"/>
            <a:ext cx="609883" cy="68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Shape 209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626175" y="4016098"/>
            <a:ext cx="755391" cy="724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/>
          <p:cNvPicPr preferRelativeResize="0"/>
          <p:nvPr/>
        </p:nvPicPr>
        <p:blipFill rotWithShape="1">
          <a:blip r:embed="rId17">
            <a:alphaModFix/>
          </a:blip>
          <a:srcRect b="13811" l="0" r="23580" t="24413"/>
          <a:stretch/>
        </p:blipFill>
        <p:spPr>
          <a:xfrm>
            <a:off x="5642800" y="4073478"/>
            <a:ext cx="786134" cy="653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Shape 211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6820479" y="4008232"/>
            <a:ext cx="772877" cy="70847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/>
          <p:nvPr/>
        </p:nvSpPr>
        <p:spPr>
          <a:xfrm>
            <a:off x="4383755" y="286211"/>
            <a:ext cx="1692000" cy="340575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</a:t>
            </a:r>
          </a:p>
        </p:txBody>
      </p:sp>
      <p:sp>
        <p:nvSpPr>
          <p:cNvPr id="213" name="Shape 213"/>
          <p:cNvSpPr/>
          <p:nvPr/>
        </p:nvSpPr>
        <p:spPr>
          <a:xfrm>
            <a:off x="6122637" y="281072"/>
            <a:ext cx="1692000" cy="34057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연합</a:t>
            </a:r>
          </a:p>
        </p:txBody>
      </p:sp>
      <p:sp>
        <p:nvSpPr>
          <p:cNvPr id="214" name="Shape 214"/>
          <p:cNvSpPr/>
          <p:nvPr/>
        </p:nvSpPr>
        <p:spPr>
          <a:xfrm rot="10800000">
            <a:off x="5793748" y="1970503"/>
            <a:ext cx="484631" cy="503739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5424823" y="1608280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영역 터치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/>
        </p:nvSpPr>
        <p:spPr>
          <a:xfrm>
            <a:off x="4336028" y="241187"/>
            <a:ext cx="3520799" cy="623454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4385792" y="680939"/>
            <a:ext cx="3423929" cy="1546549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4962525" y="2465332"/>
            <a:ext cx="2838450" cy="412094"/>
          </a:xfrm>
          <a:prstGeom prst="wedgeRectCallout">
            <a:avLst>
              <a:gd fmla="val -51814" name="adj1"/>
              <a:gd fmla="val -2394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연맹 공지(or 인사글)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svsfsfsfsdfsddddddddddddd</a:t>
            </a:r>
          </a:p>
        </p:txBody>
      </p:sp>
      <p:sp>
        <p:nvSpPr>
          <p:cNvPr id="223" name="Shape 223"/>
          <p:cNvSpPr/>
          <p:nvPr/>
        </p:nvSpPr>
        <p:spPr>
          <a:xfrm>
            <a:off x="5800976" y="722004"/>
            <a:ext cx="1952119" cy="14661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(CLE)Oops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: 호롤룰루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999,999,999     99/99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한국어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5486400" y="2255482"/>
            <a:ext cx="126028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2016.03.12  23:23</a:t>
            </a:r>
          </a:p>
        </p:txBody>
      </p:sp>
      <p:grpSp>
        <p:nvGrpSpPr>
          <p:cNvPr id="225" name="Shape 225"/>
          <p:cNvGrpSpPr/>
          <p:nvPr/>
        </p:nvGrpSpPr>
        <p:grpSpPr>
          <a:xfrm>
            <a:off x="4433885" y="2428113"/>
            <a:ext cx="437906" cy="428289"/>
            <a:chOff x="4433885" y="2820000"/>
            <a:chExt cx="437906" cy="428289"/>
          </a:xfrm>
        </p:grpSpPr>
        <p:sp>
          <p:nvSpPr>
            <p:cNvPr id="226" name="Shape 226"/>
            <p:cNvSpPr/>
            <p:nvPr/>
          </p:nvSpPr>
          <p:spPr>
            <a:xfrm>
              <a:off x="4433885" y="2839958"/>
              <a:ext cx="405709" cy="405709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38100">
              <a:solidFill>
                <a:srgbClr val="BF9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orig06.deviantart.net/d4b0/f/2015/269/4/7/spike_s__scroll_and_quill__icon_by_janswer-d9b1mdl.png" id="227" name="Shape 2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43503" y="2820000"/>
              <a:ext cx="428289" cy="42828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https://upload.wikimedia.org/wikipedia/commons/9/92/Battle_for_Wesnoth.png" id="228" name="Shape 2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7907" y="1521679"/>
            <a:ext cx="265333" cy="265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openclipart.org/image/2400px/svg_to_png/202776/pawn.png" id="229" name="Shape 2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93652" y="1557195"/>
            <a:ext cx="137345" cy="1770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acelloria.com/wp-content/themes/twentytwelve/images/partner/communicate.png" id="230" name="Shape 2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18285" y="1823449"/>
            <a:ext cx="247560" cy="2475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abard.gnomeregan.info/result/faction_Alliance_icon_emblem_00_border_border_00_iconcolor_ffffff_bgcolor_000000_bordercolor_ffffff.png" id="231" name="Shape 2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19673" y="807531"/>
            <a:ext cx="1277484" cy="134845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Shape 232"/>
          <p:cNvSpPr/>
          <p:nvPr/>
        </p:nvSpPr>
        <p:spPr>
          <a:xfrm>
            <a:off x="4343575" y="5965064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pic>
        <p:nvPicPr>
          <p:cNvPr descr="http://icons.iconarchive.com/icons/hopstarter/scrap/256/Mail-icon.png" id="234" name="Shape 23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016101" y="6001864"/>
            <a:ext cx="36245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Shape 235"/>
          <p:cNvSpPr txBox="1"/>
          <p:nvPr/>
        </p:nvSpPr>
        <p:spPr>
          <a:xfrm>
            <a:off x="4946183" y="6303544"/>
            <a:ext cx="512960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전체메일</a:t>
            </a:r>
          </a:p>
        </p:txBody>
      </p:sp>
      <p:pic>
        <p:nvPicPr>
          <p:cNvPr descr="https://unitedteach.com/assets/people-icon-17a98255a47fa3723a771aed932867ef.png" id="236" name="Shape 23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764880" y="6018548"/>
            <a:ext cx="376893" cy="28491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/>
          <p:nvPr/>
        </p:nvSpPr>
        <p:spPr>
          <a:xfrm>
            <a:off x="6000937" y="6129650"/>
            <a:ext cx="198999" cy="198999"/>
          </a:xfrm>
          <a:prstGeom prst="mathPlus">
            <a:avLst>
              <a:gd fmla="val 23520" name="adj1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5812301" y="6303544"/>
            <a:ext cx="256480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초대</a:t>
            </a:r>
          </a:p>
        </p:txBody>
      </p:sp>
      <p:pic>
        <p:nvPicPr>
          <p:cNvPr descr="https://s-media-cache-ak0.pinimg.com/564x/9e/32/f6/9e32f602e2869e809d46c2d1b1a5da88.jpg" id="239" name="Shape 23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572440" y="5970844"/>
            <a:ext cx="301239" cy="355277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 txBox="1"/>
          <p:nvPr/>
        </p:nvSpPr>
        <p:spPr>
          <a:xfrm>
            <a:off x="6525730" y="6297321"/>
            <a:ext cx="384721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</a:t>
            </a:r>
          </a:p>
        </p:txBody>
      </p:sp>
      <p:pic>
        <p:nvPicPr>
          <p:cNvPr descr="https://unitedteach.com/assets/people-icon-17a98255a47fa3723a771aed932867ef.png" id="241" name="Shape 241"/>
          <p:cNvPicPr preferRelativeResize="0"/>
          <p:nvPr/>
        </p:nvPicPr>
        <p:blipFill rotWithShape="1">
          <a:blip r:embed="rId11">
            <a:alphaModFix/>
          </a:blip>
          <a:srcRect b="11062" l="0" r="0" t="13343"/>
          <a:stretch/>
        </p:blipFill>
        <p:spPr>
          <a:xfrm>
            <a:off x="6724060" y="6141789"/>
            <a:ext cx="234021" cy="1769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s-media-cache-ak0.pinimg.com/564x/9e/32/f6/9e32f602e2869e809d46c2d1b1a5da88.jpg" id="242" name="Shape 24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299234" y="5973871"/>
            <a:ext cx="301239" cy="355277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Shape 243"/>
          <p:cNvSpPr txBox="1"/>
          <p:nvPr/>
        </p:nvSpPr>
        <p:spPr>
          <a:xfrm>
            <a:off x="7311418" y="6300430"/>
            <a:ext cx="256480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관리</a:t>
            </a:r>
          </a:p>
        </p:txBody>
      </p:sp>
      <p:pic>
        <p:nvPicPr>
          <p:cNvPr descr="http://icons.iconarchive.com/icons/hydrattz/multipurpose-alphabet/256/Letter-M-black-icon.png" id="244" name="Shape 24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499164" y="6174837"/>
            <a:ext cx="139740" cy="13974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Shape 245"/>
          <p:cNvSpPr/>
          <p:nvPr/>
        </p:nvSpPr>
        <p:spPr>
          <a:xfrm>
            <a:off x="4383755" y="286211"/>
            <a:ext cx="1692000" cy="340575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</a:t>
            </a:r>
          </a:p>
        </p:txBody>
      </p:sp>
      <p:sp>
        <p:nvSpPr>
          <p:cNvPr id="246" name="Shape 246"/>
          <p:cNvSpPr/>
          <p:nvPr/>
        </p:nvSpPr>
        <p:spPr>
          <a:xfrm>
            <a:off x="6122637" y="281072"/>
            <a:ext cx="1692000" cy="34057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연합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5476285" y="2959436"/>
            <a:ext cx="126028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2016.03.04  23:23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5486400" y="3703760"/>
            <a:ext cx="126028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2016.03.03  23:23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5457676" y="4410478"/>
            <a:ext cx="126028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2016.03.02  23:23</a:t>
            </a:r>
          </a:p>
        </p:txBody>
      </p:sp>
      <p:sp>
        <p:nvSpPr>
          <p:cNvPr id="250" name="Shape 250"/>
          <p:cNvSpPr/>
          <p:nvPr/>
        </p:nvSpPr>
        <p:spPr>
          <a:xfrm>
            <a:off x="4926476" y="4651617"/>
            <a:ext cx="2838450" cy="412094"/>
          </a:xfrm>
          <a:prstGeom prst="wedgeRectCallout">
            <a:avLst>
              <a:gd fmla="val -51814" name="adj1"/>
              <a:gd fmla="val -2394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데헤데헤님의 도시(123,456) 를 (COM)알랄가몰라님에게 강탈당했습니다.</a:t>
            </a:r>
          </a:p>
        </p:txBody>
      </p:sp>
      <p:sp>
        <p:nvSpPr>
          <p:cNvPr id="251" name="Shape 251"/>
          <p:cNvSpPr/>
          <p:nvPr/>
        </p:nvSpPr>
        <p:spPr>
          <a:xfrm>
            <a:off x="4397837" y="4634358"/>
            <a:ext cx="405709" cy="405709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38100">
            <a:solidFill>
              <a:srgbClr val="BF9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5457676" y="5098182"/>
            <a:ext cx="126028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2016.03.02  23:23</a:t>
            </a:r>
          </a:p>
        </p:txBody>
      </p:sp>
      <p:sp>
        <p:nvSpPr>
          <p:cNvPr id="253" name="Shape 253"/>
          <p:cNvSpPr/>
          <p:nvPr/>
        </p:nvSpPr>
        <p:spPr>
          <a:xfrm>
            <a:off x="4926476" y="5339323"/>
            <a:ext cx="2838450" cy="412094"/>
          </a:xfrm>
          <a:prstGeom prst="wedgeRectCallout">
            <a:avLst>
              <a:gd fmla="val -51814" name="adj1"/>
              <a:gd fmla="val -2394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데헤데헤님이 (COM)알랄가몰라님의 도시(345,678)를 강탈하였습니다.</a:t>
            </a:r>
          </a:p>
        </p:txBody>
      </p:sp>
      <p:sp>
        <p:nvSpPr>
          <p:cNvPr id="254" name="Shape 254"/>
          <p:cNvSpPr/>
          <p:nvPr/>
        </p:nvSpPr>
        <p:spPr>
          <a:xfrm>
            <a:off x="4397837" y="5322064"/>
            <a:ext cx="405709" cy="405709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38100">
            <a:solidFill>
              <a:srgbClr val="BF9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Shape 255"/>
          <p:cNvSpPr/>
          <p:nvPr/>
        </p:nvSpPr>
        <p:spPr>
          <a:xfrm>
            <a:off x="4337089" y="5695950"/>
            <a:ext cx="3520799" cy="259856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▲</a:t>
            </a:r>
          </a:p>
        </p:txBody>
      </p:sp>
      <p:grpSp>
        <p:nvGrpSpPr>
          <p:cNvPr id="256" name="Shape 256"/>
          <p:cNvGrpSpPr/>
          <p:nvPr/>
        </p:nvGrpSpPr>
        <p:grpSpPr>
          <a:xfrm>
            <a:off x="4426560" y="3927641"/>
            <a:ext cx="3367089" cy="429352"/>
            <a:chOff x="4426560" y="3927641"/>
            <a:chExt cx="3367089" cy="429352"/>
          </a:xfrm>
        </p:grpSpPr>
        <p:sp>
          <p:nvSpPr>
            <p:cNvPr id="257" name="Shape 257"/>
            <p:cNvSpPr/>
            <p:nvPr/>
          </p:nvSpPr>
          <p:spPr>
            <a:xfrm>
              <a:off x="4955200" y="3944900"/>
              <a:ext cx="2838450" cy="412094"/>
            </a:xfrm>
            <a:prstGeom prst="wedgeRectCallout">
              <a:avLst>
                <a:gd fmla="val -51814" name="adj1"/>
                <a:gd fmla="val -23945" name="adj2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조쉬님이 새롭게 연맹에 가입하셨습니다.</a:t>
              </a:r>
            </a:p>
          </p:txBody>
        </p:sp>
        <p:sp>
          <p:nvSpPr>
            <p:cNvPr id="258" name="Shape 258"/>
            <p:cNvSpPr/>
            <p:nvPr/>
          </p:nvSpPr>
          <p:spPr>
            <a:xfrm>
              <a:off x="4426560" y="3927641"/>
              <a:ext cx="405709" cy="405709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38100">
              <a:solidFill>
                <a:srgbClr val="BF9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s://openclipart.org/image/2400px/svg_to_png/202776/pawn.png" id="259" name="Shape 25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518757" y="4011133"/>
              <a:ext cx="201089" cy="2591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0" name="Shape 260"/>
            <p:cNvSpPr/>
            <p:nvPr/>
          </p:nvSpPr>
          <p:spPr>
            <a:xfrm>
              <a:off x="4591669" y="4085810"/>
              <a:ext cx="218899" cy="218899"/>
            </a:xfrm>
            <a:prstGeom prst="mathPlus">
              <a:avLst>
                <a:gd fmla="val 23520" name="adj1"/>
              </a:avLst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https://upload.wikimedia.org/wikipedia/commons/9/92/Battle_for_Wesnoth.png" id="261" name="Shape 2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50426" y="4685753"/>
            <a:ext cx="291867" cy="2918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upload.wikimedia.org/wikipedia/commons/9/92/Battle_for_Wesnoth.png" id="262" name="Shape 2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54758" y="5399653"/>
            <a:ext cx="291867" cy="2918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3" name="Shape 263"/>
          <p:cNvGrpSpPr/>
          <p:nvPr/>
        </p:nvGrpSpPr>
        <p:grpSpPr>
          <a:xfrm>
            <a:off x="4416446" y="3183317"/>
            <a:ext cx="3367089" cy="441369"/>
            <a:chOff x="4416446" y="3183317"/>
            <a:chExt cx="3367089" cy="441369"/>
          </a:xfrm>
        </p:grpSpPr>
        <p:sp>
          <p:nvSpPr>
            <p:cNvPr id="264" name="Shape 264"/>
            <p:cNvSpPr/>
            <p:nvPr/>
          </p:nvSpPr>
          <p:spPr>
            <a:xfrm>
              <a:off x="4945085" y="3200576"/>
              <a:ext cx="2838450" cy="412094"/>
            </a:xfrm>
            <a:prstGeom prst="wedgeRectCallout">
              <a:avLst>
                <a:gd fmla="val -51814" name="adj1"/>
                <a:gd fmla="val -23945" name="adj2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러쎌님이 연맹을 탈퇴하셨습니다.</a:t>
              </a:r>
            </a:p>
          </p:txBody>
        </p:sp>
        <p:sp>
          <p:nvSpPr>
            <p:cNvPr id="265" name="Shape 265"/>
            <p:cNvSpPr/>
            <p:nvPr/>
          </p:nvSpPr>
          <p:spPr>
            <a:xfrm>
              <a:off x="4416446" y="3183317"/>
              <a:ext cx="405709" cy="405709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38100">
              <a:solidFill>
                <a:srgbClr val="BF9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pixeljoint.com/files/icons/mythic_door_1.png" id="266" name="Shape 266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4491376" y="3212585"/>
              <a:ext cx="257734" cy="3092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static.wixstatic.com/media/73924f_2aa3cb8f9e774249a99a87f62e5f85f4.gif" id="267" name="Shape 267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 rot="10800000">
              <a:off x="4575682" y="3370612"/>
              <a:ext cx="254074" cy="2540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8" name="Shape 268"/>
          <p:cNvSpPr txBox="1"/>
          <p:nvPr/>
        </p:nvSpPr>
        <p:spPr>
          <a:xfrm>
            <a:off x="690464" y="289248"/>
            <a:ext cx="23679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공지 및 활동 기록 UI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1013629" y="667910"/>
            <a:ext cx="3206275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공지 및 활동 로그 상세 보기 화면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목록 최상단에 항상 공지글 위치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각 활동이 발생(수정 및 변경)된 시점에 개별적으로 기록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최초 5개의 활동 목록 제공 ➔ 이후 스크롤 로딩으로 5개씩 추가</a:t>
            </a:r>
          </a:p>
        </p:txBody>
      </p:sp>
      <p:sp>
        <p:nvSpPr>
          <p:cNvPr id="270" name="Shape 270"/>
          <p:cNvSpPr/>
          <p:nvPr/>
        </p:nvSpPr>
        <p:spPr>
          <a:xfrm>
            <a:off x="8161865" y="2021857"/>
            <a:ext cx="1763485" cy="311195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변동 시각 표시</a:t>
            </a:r>
          </a:p>
        </p:txBody>
      </p:sp>
      <p:cxnSp>
        <p:nvCxnSpPr>
          <p:cNvPr id="271" name="Shape 271"/>
          <p:cNvCxnSpPr>
            <a:stCxn id="270" idx="1"/>
            <a:endCxn id="224" idx="3"/>
          </p:cNvCxnSpPr>
          <p:nvPr/>
        </p:nvCxnSpPr>
        <p:spPr>
          <a:xfrm flipH="1">
            <a:off x="6746765" y="2177454"/>
            <a:ext cx="1415100" cy="201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72" name="Shape 272"/>
          <p:cNvSpPr/>
          <p:nvPr/>
        </p:nvSpPr>
        <p:spPr>
          <a:xfrm>
            <a:off x="8161865" y="2526315"/>
            <a:ext cx="1763485" cy="311195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공지 표시</a:t>
            </a:r>
          </a:p>
        </p:txBody>
      </p:sp>
      <p:cxnSp>
        <p:nvCxnSpPr>
          <p:cNvPr id="273" name="Shape 273"/>
          <p:cNvCxnSpPr>
            <a:stCxn id="272" idx="1"/>
          </p:cNvCxnSpPr>
          <p:nvPr/>
        </p:nvCxnSpPr>
        <p:spPr>
          <a:xfrm flipH="1">
            <a:off x="7567865" y="2681912"/>
            <a:ext cx="594000" cy="36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74" name="Shape 274"/>
          <p:cNvSpPr/>
          <p:nvPr/>
        </p:nvSpPr>
        <p:spPr>
          <a:xfrm>
            <a:off x="10230388" y="2526315"/>
            <a:ext cx="1763485" cy="311195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항상 최상단에 위치</a:t>
            </a:r>
          </a:p>
        </p:txBody>
      </p:sp>
      <p:cxnSp>
        <p:nvCxnSpPr>
          <p:cNvPr id="275" name="Shape 275"/>
          <p:cNvCxnSpPr>
            <a:stCxn id="274" idx="1"/>
            <a:endCxn id="272" idx="3"/>
          </p:cNvCxnSpPr>
          <p:nvPr/>
        </p:nvCxnSpPr>
        <p:spPr>
          <a:xfrm rot="10800000">
            <a:off x="9925288" y="2681912"/>
            <a:ext cx="305100" cy="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76" name="Shape 276"/>
          <p:cNvSpPr/>
          <p:nvPr/>
        </p:nvSpPr>
        <p:spPr>
          <a:xfrm>
            <a:off x="8232871" y="3941796"/>
            <a:ext cx="1763485" cy="342315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활동 기록 표시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상하 스크롤</a:t>
            </a:r>
          </a:p>
        </p:txBody>
      </p:sp>
      <p:cxnSp>
        <p:nvCxnSpPr>
          <p:cNvPr id="277" name="Shape 277"/>
          <p:cNvCxnSpPr>
            <a:stCxn id="276" idx="1"/>
          </p:cNvCxnSpPr>
          <p:nvPr/>
        </p:nvCxnSpPr>
        <p:spPr>
          <a:xfrm flipH="1">
            <a:off x="7638871" y="4112954"/>
            <a:ext cx="594000" cy="36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78" name="Shape 278"/>
          <p:cNvSpPr/>
          <p:nvPr/>
        </p:nvSpPr>
        <p:spPr>
          <a:xfrm>
            <a:off x="8144696" y="4662682"/>
            <a:ext cx="1939833" cy="501183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최초 5개의 기록 정보 표시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이후 스크롤 로딩으로 5개씩 최대 50개까지 표시</a:t>
            </a:r>
          </a:p>
        </p:txBody>
      </p:sp>
      <p:cxnSp>
        <p:nvCxnSpPr>
          <p:cNvPr id="279" name="Shape 279"/>
          <p:cNvCxnSpPr>
            <a:stCxn id="278" idx="0"/>
            <a:endCxn id="276" idx="2"/>
          </p:cNvCxnSpPr>
          <p:nvPr/>
        </p:nvCxnSpPr>
        <p:spPr>
          <a:xfrm rot="10800000">
            <a:off x="9114613" y="4284082"/>
            <a:ext cx="0" cy="3786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80" name="Shape 280"/>
          <p:cNvSpPr/>
          <p:nvPr/>
        </p:nvSpPr>
        <p:spPr>
          <a:xfrm>
            <a:off x="8289928" y="5650242"/>
            <a:ext cx="1763485" cy="342315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활동 기록 닫기</a:t>
            </a:r>
          </a:p>
        </p:txBody>
      </p:sp>
      <p:cxnSp>
        <p:nvCxnSpPr>
          <p:cNvPr id="281" name="Shape 281"/>
          <p:cNvCxnSpPr>
            <a:stCxn id="280" idx="1"/>
          </p:cNvCxnSpPr>
          <p:nvPr/>
        </p:nvCxnSpPr>
        <p:spPr>
          <a:xfrm flipH="1">
            <a:off x="7695928" y="5821399"/>
            <a:ext cx="594000" cy="36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82" name="Shape 282"/>
          <p:cNvSpPr/>
          <p:nvPr/>
        </p:nvSpPr>
        <p:spPr>
          <a:xfrm>
            <a:off x="10553234" y="5572396"/>
            <a:ext cx="1324932" cy="455622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기본 화면 구성으로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변경된</a:t>
            </a:r>
          </a:p>
        </p:txBody>
      </p:sp>
      <p:cxnSp>
        <p:nvCxnSpPr>
          <p:cNvPr id="283" name="Shape 283"/>
          <p:cNvCxnSpPr>
            <a:stCxn id="282" idx="1"/>
          </p:cNvCxnSpPr>
          <p:nvPr/>
        </p:nvCxnSpPr>
        <p:spPr>
          <a:xfrm rot="10800000">
            <a:off x="10028834" y="5800207"/>
            <a:ext cx="524400" cy="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/>
        </p:nvSpPr>
        <p:spPr>
          <a:xfrm>
            <a:off x="4336028" y="241187"/>
            <a:ext cx="3520799" cy="623454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/>
          <p:nvPr/>
        </p:nvSpPr>
        <p:spPr>
          <a:xfrm>
            <a:off x="4385792" y="680939"/>
            <a:ext cx="3423929" cy="1546549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Shape 290"/>
          <p:cNvSpPr/>
          <p:nvPr/>
        </p:nvSpPr>
        <p:spPr>
          <a:xfrm>
            <a:off x="4962525" y="2465332"/>
            <a:ext cx="2838450" cy="412094"/>
          </a:xfrm>
          <a:prstGeom prst="wedgeRectCallout">
            <a:avLst>
              <a:gd fmla="val -51814" name="adj1"/>
              <a:gd fmla="val -2394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연맹 공지(or 인사글)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svsfsfsfsdfsddddddddddddd</a:t>
            </a:r>
          </a:p>
        </p:txBody>
      </p:sp>
      <p:sp>
        <p:nvSpPr>
          <p:cNvPr id="291" name="Shape 291"/>
          <p:cNvSpPr/>
          <p:nvPr/>
        </p:nvSpPr>
        <p:spPr>
          <a:xfrm>
            <a:off x="5800976" y="722004"/>
            <a:ext cx="1952119" cy="14661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(CLE)Oops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: 호롤룰루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999,999,999     99/99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한국어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5486400" y="2255482"/>
            <a:ext cx="126028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2016.03.12  23:23</a:t>
            </a:r>
          </a:p>
        </p:txBody>
      </p:sp>
      <p:grpSp>
        <p:nvGrpSpPr>
          <p:cNvPr id="293" name="Shape 293"/>
          <p:cNvGrpSpPr/>
          <p:nvPr/>
        </p:nvGrpSpPr>
        <p:grpSpPr>
          <a:xfrm>
            <a:off x="4433885" y="2428113"/>
            <a:ext cx="437906" cy="428289"/>
            <a:chOff x="4433885" y="2820000"/>
            <a:chExt cx="437906" cy="428289"/>
          </a:xfrm>
        </p:grpSpPr>
        <p:sp>
          <p:nvSpPr>
            <p:cNvPr id="294" name="Shape 294"/>
            <p:cNvSpPr/>
            <p:nvPr/>
          </p:nvSpPr>
          <p:spPr>
            <a:xfrm>
              <a:off x="4433885" y="2839958"/>
              <a:ext cx="405709" cy="405709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38100">
              <a:solidFill>
                <a:srgbClr val="BF9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orig06.deviantart.net/d4b0/f/2015/269/4/7/spike_s__scroll_and_quill__icon_by_janswer-d9b1mdl.png" id="295" name="Shape 29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43503" y="2820000"/>
              <a:ext cx="428289" cy="42828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https://upload.wikimedia.org/wikipedia/commons/9/92/Battle_for_Wesnoth.png" id="296" name="Shape 2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7907" y="1521679"/>
            <a:ext cx="265333" cy="265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openclipart.org/image/2400px/svg_to_png/202776/pawn.png" id="297" name="Shape 29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93652" y="1557195"/>
            <a:ext cx="137345" cy="1770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acelloria.com/wp-content/themes/twentytwelve/images/partner/communicate.png" id="298" name="Shape 29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18285" y="1823449"/>
            <a:ext cx="247560" cy="2475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abard.gnomeregan.info/result/faction_Alliance_icon_emblem_00_border_border_00_iconcolor_ffffff_bgcolor_000000_bordercolor_ffffff.png" id="299" name="Shape 29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19673" y="807531"/>
            <a:ext cx="1277484" cy="134845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Shape 300"/>
          <p:cNvSpPr/>
          <p:nvPr/>
        </p:nvSpPr>
        <p:spPr>
          <a:xfrm>
            <a:off x="4343575" y="5965064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Shape 301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pic>
        <p:nvPicPr>
          <p:cNvPr descr="http://icons.iconarchive.com/icons/hopstarter/scrap/256/Mail-icon.png" id="302" name="Shape 30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016101" y="6001864"/>
            <a:ext cx="36245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Shape 303"/>
          <p:cNvSpPr txBox="1"/>
          <p:nvPr/>
        </p:nvSpPr>
        <p:spPr>
          <a:xfrm>
            <a:off x="4946183" y="6303544"/>
            <a:ext cx="512960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전체메일</a:t>
            </a:r>
          </a:p>
        </p:txBody>
      </p:sp>
      <p:pic>
        <p:nvPicPr>
          <p:cNvPr descr="https://unitedteach.com/assets/people-icon-17a98255a47fa3723a771aed932867ef.png" id="304" name="Shape 30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764880" y="6018548"/>
            <a:ext cx="376893" cy="28491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Shape 305"/>
          <p:cNvSpPr/>
          <p:nvPr/>
        </p:nvSpPr>
        <p:spPr>
          <a:xfrm>
            <a:off x="6000937" y="6129650"/>
            <a:ext cx="198999" cy="198999"/>
          </a:xfrm>
          <a:prstGeom prst="mathPlus">
            <a:avLst>
              <a:gd fmla="val 23520" name="adj1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Shape 306"/>
          <p:cNvSpPr txBox="1"/>
          <p:nvPr/>
        </p:nvSpPr>
        <p:spPr>
          <a:xfrm>
            <a:off x="5812301" y="6303544"/>
            <a:ext cx="256480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초대</a:t>
            </a:r>
          </a:p>
        </p:txBody>
      </p:sp>
      <p:pic>
        <p:nvPicPr>
          <p:cNvPr descr="https://s-media-cache-ak0.pinimg.com/564x/9e/32/f6/9e32f602e2869e809d46c2d1b1a5da88.jpg" id="307" name="Shape 30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572440" y="5970844"/>
            <a:ext cx="301239" cy="355277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Shape 308"/>
          <p:cNvSpPr txBox="1"/>
          <p:nvPr/>
        </p:nvSpPr>
        <p:spPr>
          <a:xfrm>
            <a:off x="6525730" y="6297321"/>
            <a:ext cx="384721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</a:t>
            </a:r>
          </a:p>
        </p:txBody>
      </p:sp>
      <p:pic>
        <p:nvPicPr>
          <p:cNvPr descr="https://unitedteach.com/assets/people-icon-17a98255a47fa3723a771aed932867ef.png" id="309" name="Shape 309"/>
          <p:cNvPicPr preferRelativeResize="0"/>
          <p:nvPr/>
        </p:nvPicPr>
        <p:blipFill rotWithShape="1">
          <a:blip r:embed="rId11">
            <a:alphaModFix/>
          </a:blip>
          <a:srcRect b="11062" l="0" r="0" t="13343"/>
          <a:stretch/>
        </p:blipFill>
        <p:spPr>
          <a:xfrm>
            <a:off x="6724060" y="6141789"/>
            <a:ext cx="234021" cy="1769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s-media-cache-ak0.pinimg.com/564x/9e/32/f6/9e32f602e2869e809d46c2d1b1a5da88.jpg" id="310" name="Shape 31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299234" y="5973871"/>
            <a:ext cx="301239" cy="355277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Shape 311"/>
          <p:cNvSpPr txBox="1"/>
          <p:nvPr/>
        </p:nvSpPr>
        <p:spPr>
          <a:xfrm>
            <a:off x="7311418" y="6300430"/>
            <a:ext cx="256480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관리</a:t>
            </a:r>
          </a:p>
        </p:txBody>
      </p:sp>
      <p:pic>
        <p:nvPicPr>
          <p:cNvPr descr="http://icons.iconarchive.com/icons/hydrattz/multipurpose-alphabet/256/Letter-M-black-icon.png" id="312" name="Shape 31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499164" y="6174837"/>
            <a:ext cx="139740" cy="13974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Shape 313"/>
          <p:cNvSpPr/>
          <p:nvPr/>
        </p:nvSpPr>
        <p:spPr>
          <a:xfrm>
            <a:off x="4383755" y="286211"/>
            <a:ext cx="1692000" cy="340575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</a:t>
            </a:r>
          </a:p>
        </p:txBody>
      </p:sp>
      <p:sp>
        <p:nvSpPr>
          <p:cNvPr id="314" name="Shape 314"/>
          <p:cNvSpPr/>
          <p:nvPr/>
        </p:nvSpPr>
        <p:spPr>
          <a:xfrm>
            <a:off x="6122637" y="281072"/>
            <a:ext cx="1692000" cy="34057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연합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5476285" y="2959436"/>
            <a:ext cx="126028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2016.03.04  23:23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5486400" y="3703760"/>
            <a:ext cx="126028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2016.03.03  23:23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5457676" y="4410478"/>
            <a:ext cx="126028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2016.03.02  23:23</a:t>
            </a:r>
          </a:p>
        </p:txBody>
      </p:sp>
      <p:sp>
        <p:nvSpPr>
          <p:cNvPr id="318" name="Shape 318"/>
          <p:cNvSpPr/>
          <p:nvPr/>
        </p:nvSpPr>
        <p:spPr>
          <a:xfrm>
            <a:off x="4926476" y="4651617"/>
            <a:ext cx="2838450" cy="412094"/>
          </a:xfrm>
          <a:prstGeom prst="wedgeRectCallout">
            <a:avLst>
              <a:gd fmla="val -51814" name="adj1"/>
              <a:gd fmla="val -2394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데헤데헤님의 도시(123,456) 를 (COM)알랄가몰라님에게 강탈당했습니다.</a:t>
            </a:r>
          </a:p>
        </p:txBody>
      </p:sp>
      <p:sp>
        <p:nvSpPr>
          <p:cNvPr id="319" name="Shape 319"/>
          <p:cNvSpPr/>
          <p:nvPr/>
        </p:nvSpPr>
        <p:spPr>
          <a:xfrm>
            <a:off x="4397837" y="4634358"/>
            <a:ext cx="405709" cy="405709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38100">
            <a:solidFill>
              <a:srgbClr val="BF9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Shape 320"/>
          <p:cNvSpPr txBox="1"/>
          <p:nvPr/>
        </p:nvSpPr>
        <p:spPr>
          <a:xfrm>
            <a:off x="5457676" y="5098182"/>
            <a:ext cx="126028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2016.03.02  23:23</a:t>
            </a:r>
          </a:p>
        </p:txBody>
      </p:sp>
      <p:sp>
        <p:nvSpPr>
          <p:cNvPr id="321" name="Shape 321"/>
          <p:cNvSpPr/>
          <p:nvPr/>
        </p:nvSpPr>
        <p:spPr>
          <a:xfrm>
            <a:off x="4926476" y="5339323"/>
            <a:ext cx="2838450" cy="412094"/>
          </a:xfrm>
          <a:prstGeom prst="wedgeRectCallout">
            <a:avLst>
              <a:gd fmla="val -51814" name="adj1"/>
              <a:gd fmla="val -2394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데헤데헤님이 (COM)알랄가몰라님의 도시(345,678)를 강탈하였습니다.</a:t>
            </a:r>
          </a:p>
        </p:txBody>
      </p:sp>
      <p:sp>
        <p:nvSpPr>
          <p:cNvPr id="322" name="Shape 322"/>
          <p:cNvSpPr/>
          <p:nvPr/>
        </p:nvSpPr>
        <p:spPr>
          <a:xfrm>
            <a:off x="4397837" y="5322064"/>
            <a:ext cx="405709" cy="405709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38100">
            <a:solidFill>
              <a:srgbClr val="BF9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Shape 323"/>
          <p:cNvSpPr/>
          <p:nvPr/>
        </p:nvSpPr>
        <p:spPr>
          <a:xfrm>
            <a:off x="4337089" y="5695950"/>
            <a:ext cx="3520799" cy="259856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▲</a:t>
            </a:r>
          </a:p>
        </p:txBody>
      </p:sp>
      <p:grpSp>
        <p:nvGrpSpPr>
          <p:cNvPr id="324" name="Shape 324"/>
          <p:cNvGrpSpPr/>
          <p:nvPr/>
        </p:nvGrpSpPr>
        <p:grpSpPr>
          <a:xfrm>
            <a:off x="4426560" y="3927641"/>
            <a:ext cx="3367089" cy="429352"/>
            <a:chOff x="4426560" y="3927641"/>
            <a:chExt cx="3367089" cy="429352"/>
          </a:xfrm>
        </p:grpSpPr>
        <p:sp>
          <p:nvSpPr>
            <p:cNvPr id="325" name="Shape 325"/>
            <p:cNvSpPr/>
            <p:nvPr/>
          </p:nvSpPr>
          <p:spPr>
            <a:xfrm>
              <a:off x="4955200" y="3944900"/>
              <a:ext cx="2838450" cy="412094"/>
            </a:xfrm>
            <a:prstGeom prst="wedgeRectCallout">
              <a:avLst>
                <a:gd fmla="val -51814" name="adj1"/>
                <a:gd fmla="val -23945" name="adj2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조쉬님이 새롭게 연맹에 가입하셨습니다.</a:t>
              </a:r>
            </a:p>
          </p:txBody>
        </p:sp>
        <p:sp>
          <p:nvSpPr>
            <p:cNvPr id="326" name="Shape 326"/>
            <p:cNvSpPr/>
            <p:nvPr/>
          </p:nvSpPr>
          <p:spPr>
            <a:xfrm>
              <a:off x="4426560" y="3927641"/>
              <a:ext cx="405709" cy="405709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38100">
              <a:solidFill>
                <a:srgbClr val="BF9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s://openclipart.org/image/2400px/svg_to_png/202776/pawn.png" id="327" name="Shape 3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518757" y="4011133"/>
              <a:ext cx="201089" cy="2591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8" name="Shape 328"/>
            <p:cNvSpPr/>
            <p:nvPr/>
          </p:nvSpPr>
          <p:spPr>
            <a:xfrm>
              <a:off x="4591669" y="4085810"/>
              <a:ext cx="218899" cy="218899"/>
            </a:xfrm>
            <a:prstGeom prst="mathPlus">
              <a:avLst>
                <a:gd fmla="val 23520" name="adj1"/>
              </a:avLst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https://upload.wikimedia.org/wikipedia/commons/9/92/Battle_for_Wesnoth.png" id="329" name="Shape 3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50426" y="4685753"/>
            <a:ext cx="291867" cy="2918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upload.wikimedia.org/wikipedia/commons/9/92/Battle_for_Wesnoth.png" id="330" name="Shape 3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54758" y="5399653"/>
            <a:ext cx="291867" cy="2918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" name="Shape 331"/>
          <p:cNvGrpSpPr/>
          <p:nvPr/>
        </p:nvGrpSpPr>
        <p:grpSpPr>
          <a:xfrm>
            <a:off x="4416446" y="3183317"/>
            <a:ext cx="3367089" cy="441369"/>
            <a:chOff x="4416446" y="3183317"/>
            <a:chExt cx="3367089" cy="441369"/>
          </a:xfrm>
        </p:grpSpPr>
        <p:sp>
          <p:nvSpPr>
            <p:cNvPr id="332" name="Shape 332"/>
            <p:cNvSpPr/>
            <p:nvPr/>
          </p:nvSpPr>
          <p:spPr>
            <a:xfrm>
              <a:off x="4945085" y="3200576"/>
              <a:ext cx="2838450" cy="412094"/>
            </a:xfrm>
            <a:prstGeom prst="wedgeRectCallout">
              <a:avLst>
                <a:gd fmla="val -51814" name="adj1"/>
                <a:gd fmla="val -23945" name="adj2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러쎌님이 연맹을 탈퇴하셨습니다.</a:t>
              </a:r>
            </a:p>
          </p:txBody>
        </p:sp>
        <p:sp>
          <p:nvSpPr>
            <p:cNvPr id="333" name="Shape 333"/>
            <p:cNvSpPr/>
            <p:nvPr/>
          </p:nvSpPr>
          <p:spPr>
            <a:xfrm>
              <a:off x="4416446" y="3183317"/>
              <a:ext cx="405709" cy="405709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38100">
              <a:solidFill>
                <a:srgbClr val="BF9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pixeljoint.com/files/icons/mythic_door_1.png" id="334" name="Shape 334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4491376" y="3212585"/>
              <a:ext cx="257734" cy="3092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static.wixstatic.com/media/73924f_2aa3cb8f9e774249a99a87f62e5f85f4.gif" id="335" name="Shape 335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 rot="10800000">
              <a:off x="4575682" y="3370612"/>
              <a:ext cx="254074" cy="2540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6" name="Shape 336"/>
          <p:cNvSpPr/>
          <p:nvPr/>
        </p:nvSpPr>
        <p:spPr>
          <a:xfrm>
            <a:off x="4334967" y="241187"/>
            <a:ext cx="3529406" cy="6234545"/>
          </a:xfrm>
          <a:prstGeom prst="rect">
            <a:avLst/>
          </a:prstGeom>
          <a:solidFill>
            <a:schemeClr val="dk1">
              <a:alpha val="69803"/>
            </a:schemeClr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7" name="Shape 337"/>
          <p:cNvGrpSpPr/>
          <p:nvPr/>
        </p:nvGrpSpPr>
        <p:grpSpPr>
          <a:xfrm>
            <a:off x="4502008" y="2389173"/>
            <a:ext cx="3222644" cy="2227120"/>
            <a:chOff x="4502008" y="2389173"/>
            <a:chExt cx="3222644" cy="2227120"/>
          </a:xfrm>
        </p:grpSpPr>
        <p:sp>
          <p:nvSpPr>
            <p:cNvPr id="338" name="Shape 338"/>
            <p:cNvSpPr/>
            <p:nvPr/>
          </p:nvSpPr>
          <p:spPr>
            <a:xfrm>
              <a:off x="4502008" y="2389173"/>
              <a:ext cx="3222644" cy="2227120"/>
            </a:xfrm>
            <a:prstGeom prst="rect">
              <a:avLst/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Shape 339"/>
            <p:cNvSpPr/>
            <p:nvPr/>
          </p:nvSpPr>
          <p:spPr>
            <a:xfrm>
              <a:off x="4606032" y="2743200"/>
              <a:ext cx="2990442" cy="1287096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공지를 작성합니다. 입력칸을 터치하면 단말기 키보드가 생성되고, 이를 이용해 입력합니다.</a:t>
              </a:r>
            </a:p>
          </p:txBody>
        </p:sp>
        <p:sp>
          <p:nvSpPr>
            <p:cNvPr id="340" name="Shape 340"/>
            <p:cNvSpPr txBox="1"/>
            <p:nvPr/>
          </p:nvSpPr>
          <p:spPr>
            <a:xfrm>
              <a:off x="5736305" y="2438883"/>
              <a:ext cx="854721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공지</a:t>
              </a:r>
            </a:p>
          </p:txBody>
        </p:sp>
        <p:sp>
          <p:nvSpPr>
            <p:cNvPr id="341" name="Shape 341"/>
            <p:cNvSpPr/>
            <p:nvPr/>
          </p:nvSpPr>
          <p:spPr>
            <a:xfrm>
              <a:off x="5568326" y="4268551"/>
              <a:ext cx="1088878" cy="292227"/>
            </a:xfrm>
            <a:prstGeom prst="rect">
              <a:avLst/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저장</a:t>
              </a:r>
            </a:p>
          </p:txBody>
        </p:sp>
      </p:grpSp>
      <p:sp>
        <p:nvSpPr>
          <p:cNvPr id="342" name="Shape 342"/>
          <p:cNvSpPr txBox="1"/>
          <p:nvPr/>
        </p:nvSpPr>
        <p:spPr>
          <a:xfrm>
            <a:off x="4955882" y="4036628"/>
            <a:ext cx="231666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글자, 숫자 띄어쓰기 포함 최대 200자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690464" y="289248"/>
            <a:ext cx="23679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공지 및 활동 기록 UI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1013629" y="667910"/>
            <a:ext cx="3206275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공지 수정 팝업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이미 작성되어 있는 공지 터치 시 팝업 표시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입력 칸 터치 후 ➔ 단말기 키보드를 사용해 공지 입력</a:t>
            </a:r>
          </a:p>
        </p:txBody>
      </p:sp>
      <p:sp>
        <p:nvSpPr>
          <p:cNvPr id="345" name="Shape 345"/>
          <p:cNvSpPr/>
          <p:nvPr/>
        </p:nvSpPr>
        <p:spPr>
          <a:xfrm>
            <a:off x="8161865" y="2021857"/>
            <a:ext cx="1763485" cy="311195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공지 입력 및 수정 팝업</a:t>
            </a:r>
          </a:p>
        </p:txBody>
      </p:sp>
      <p:cxnSp>
        <p:nvCxnSpPr>
          <p:cNvPr id="346" name="Shape 346"/>
          <p:cNvCxnSpPr>
            <a:stCxn id="345" idx="1"/>
          </p:cNvCxnSpPr>
          <p:nvPr/>
        </p:nvCxnSpPr>
        <p:spPr>
          <a:xfrm flipH="1">
            <a:off x="7638965" y="2177454"/>
            <a:ext cx="522900" cy="324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47" name="Shape 347"/>
          <p:cNvSpPr/>
          <p:nvPr/>
        </p:nvSpPr>
        <p:spPr>
          <a:xfrm>
            <a:off x="7954685" y="2714850"/>
            <a:ext cx="1763485" cy="311195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공지 입력 칸</a:t>
            </a:r>
          </a:p>
        </p:txBody>
      </p:sp>
      <p:cxnSp>
        <p:nvCxnSpPr>
          <p:cNvPr id="348" name="Shape 348"/>
          <p:cNvCxnSpPr>
            <a:stCxn id="347" idx="1"/>
          </p:cNvCxnSpPr>
          <p:nvPr/>
        </p:nvCxnSpPr>
        <p:spPr>
          <a:xfrm flipH="1">
            <a:off x="7431785" y="2870448"/>
            <a:ext cx="522900" cy="324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49" name="Shape 349"/>
          <p:cNvSpPr/>
          <p:nvPr/>
        </p:nvSpPr>
        <p:spPr>
          <a:xfrm>
            <a:off x="7960852" y="3403971"/>
            <a:ext cx="1763485" cy="455622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입력 칸 터치 후 단말기 키보드를 활용해 공지 입력</a:t>
            </a:r>
          </a:p>
        </p:txBody>
      </p:sp>
      <p:cxnSp>
        <p:nvCxnSpPr>
          <p:cNvPr id="350" name="Shape 350"/>
          <p:cNvCxnSpPr>
            <a:stCxn id="349" idx="0"/>
            <a:endCxn id="347" idx="2"/>
          </p:cNvCxnSpPr>
          <p:nvPr/>
        </p:nvCxnSpPr>
        <p:spPr>
          <a:xfrm rot="10800000">
            <a:off x="8836294" y="3025971"/>
            <a:ext cx="6300" cy="3780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51" name="Shape 351"/>
          <p:cNvSpPr/>
          <p:nvPr/>
        </p:nvSpPr>
        <p:spPr>
          <a:xfrm>
            <a:off x="7956417" y="4673325"/>
            <a:ext cx="1763485" cy="455622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입력된 공지 저장 및 팝업 닫기 버튼</a:t>
            </a:r>
          </a:p>
        </p:txBody>
      </p:sp>
      <p:cxnSp>
        <p:nvCxnSpPr>
          <p:cNvPr id="352" name="Shape 352"/>
          <p:cNvCxnSpPr>
            <a:stCxn id="351" idx="1"/>
            <a:endCxn id="341" idx="3"/>
          </p:cNvCxnSpPr>
          <p:nvPr/>
        </p:nvCxnSpPr>
        <p:spPr>
          <a:xfrm rot="10800000">
            <a:off x="6657117" y="4414536"/>
            <a:ext cx="1299300" cy="486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/>
        </p:nvSpPr>
        <p:spPr>
          <a:xfrm>
            <a:off x="4336028" y="241187"/>
            <a:ext cx="3520799" cy="623454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Shape 358"/>
          <p:cNvSpPr/>
          <p:nvPr/>
        </p:nvSpPr>
        <p:spPr>
          <a:xfrm>
            <a:off x="4385792" y="680939"/>
            <a:ext cx="3423929" cy="1546549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Shape 359"/>
          <p:cNvSpPr/>
          <p:nvPr/>
        </p:nvSpPr>
        <p:spPr>
          <a:xfrm>
            <a:off x="4962525" y="2465332"/>
            <a:ext cx="2838450" cy="412094"/>
          </a:xfrm>
          <a:prstGeom prst="wedgeRectCallout">
            <a:avLst>
              <a:gd fmla="val -51814" name="adj1"/>
              <a:gd fmla="val -2394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연맹 공지(or 인사글)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svsfsfsfsdfsddddddddddddd</a:t>
            </a:r>
          </a:p>
        </p:txBody>
      </p:sp>
      <p:sp>
        <p:nvSpPr>
          <p:cNvPr id="360" name="Shape 360"/>
          <p:cNvSpPr/>
          <p:nvPr/>
        </p:nvSpPr>
        <p:spPr>
          <a:xfrm>
            <a:off x="5800976" y="722004"/>
            <a:ext cx="1952119" cy="14661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(CLE)Oops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: 호롤룰루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999,999,999     99/99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한국어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5486400" y="2255482"/>
            <a:ext cx="126028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2016.03.12  23:23</a:t>
            </a:r>
          </a:p>
        </p:txBody>
      </p:sp>
      <p:grpSp>
        <p:nvGrpSpPr>
          <p:cNvPr id="362" name="Shape 362"/>
          <p:cNvGrpSpPr/>
          <p:nvPr/>
        </p:nvGrpSpPr>
        <p:grpSpPr>
          <a:xfrm>
            <a:off x="4433885" y="2428113"/>
            <a:ext cx="437906" cy="428289"/>
            <a:chOff x="4433885" y="2820000"/>
            <a:chExt cx="437906" cy="428289"/>
          </a:xfrm>
        </p:grpSpPr>
        <p:sp>
          <p:nvSpPr>
            <p:cNvPr id="363" name="Shape 363"/>
            <p:cNvSpPr/>
            <p:nvPr/>
          </p:nvSpPr>
          <p:spPr>
            <a:xfrm>
              <a:off x="4433885" y="2839958"/>
              <a:ext cx="405709" cy="405709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38100">
              <a:solidFill>
                <a:srgbClr val="BF9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orig06.deviantart.net/d4b0/f/2015/269/4/7/spike_s__scroll_and_quill__icon_by_janswer-d9b1mdl.png" id="364" name="Shape 36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43503" y="2820000"/>
              <a:ext cx="428289" cy="42828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https://upload.wikimedia.org/wikipedia/commons/9/92/Battle_for_Wesnoth.png" id="365" name="Shape 3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7907" y="1521679"/>
            <a:ext cx="265333" cy="265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openclipart.org/image/2400px/svg_to_png/202776/pawn.png" id="366" name="Shape 36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93652" y="1557195"/>
            <a:ext cx="137345" cy="1770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acelloria.com/wp-content/themes/twentytwelve/images/partner/communicate.png" id="367" name="Shape 36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18285" y="1823449"/>
            <a:ext cx="247560" cy="2475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abard.gnomeregan.info/result/faction_Alliance_icon_emblem_00_border_border_00_iconcolor_ffffff_bgcolor_000000_bordercolor_ffffff.png" id="368" name="Shape 36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19673" y="807531"/>
            <a:ext cx="1277484" cy="1348455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Shape 369"/>
          <p:cNvSpPr/>
          <p:nvPr/>
        </p:nvSpPr>
        <p:spPr>
          <a:xfrm>
            <a:off x="4343575" y="5965064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Shape 370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pic>
        <p:nvPicPr>
          <p:cNvPr descr="http://icons.iconarchive.com/icons/hopstarter/scrap/256/Mail-icon.png" id="371" name="Shape 37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016101" y="6001864"/>
            <a:ext cx="36245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Shape 372"/>
          <p:cNvSpPr txBox="1"/>
          <p:nvPr/>
        </p:nvSpPr>
        <p:spPr>
          <a:xfrm>
            <a:off x="4946183" y="6303544"/>
            <a:ext cx="512960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전체메일</a:t>
            </a:r>
          </a:p>
        </p:txBody>
      </p:sp>
      <p:pic>
        <p:nvPicPr>
          <p:cNvPr descr="https://unitedteach.com/assets/people-icon-17a98255a47fa3723a771aed932867ef.png" id="373" name="Shape 37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764880" y="6018548"/>
            <a:ext cx="376893" cy="28491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Shape 374"/>
          <p:cNvSpPr/>
          <p:nvPr/>
        </p:nvSpPr>
        <p:spPr>
          <a:xfrm>
            <a:off x="6000937" y="6129650"/>
            <a:ext cx="198999" cy="198999"/>
          </a:xfrm>
          <a:prstGeom prst="mathPlus">
            <a:avLst>
              <a:gd fmla="val 23520" name="adj1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Shape 375"/>
          <p:cNvSpPr txBox="1"/>
          <p:nvPr/>
        </p:nvSpPr>
        <p:spPr>
          <a:xfrm>
            <a:off x="5812301" y="6303544"/>
            <a:ext cx="256480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초대</a:t>
            </a:r>
          </a:p>
        </p:txBody>
      </p:sp>
      <p:pic>
        <p:nvPicPr>
          <p:cNvPr descr="https://s-media-cache-ak0.pinimg.com/564x/9e/32/f6/9e32f602e2869e809d46c2d1b1a5da88.jpg" id="376" name="Shape 37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572440" y="5970844"/>
            <a:ext cx="301239" cy="355277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Shape 377"/>
          <p:cNvSpPr txBox="1"/>
          <p:nvPr/>
        </p:nvSpPr>
        <p:spPr>
          <a:xfrm>
            <a:off x="6525730" y="6297321"/>
            <a:ext cx="384721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</a:t>
            </a:r>
          </a:p>
        </p:txBody>
      </p:sp>
      <p:pic>
        <p:nvPicPr>
          <p:cNvPr descr="https://unitedteach.com/assets/people-icon-17a98255a47fa3723a771aed932867ef.png" id="378" name="Shape 378"/>
          <p:cNvPicPr preferRelativeResize="0"/>
          <p:nvPr/>
        </p:nvPicPr>
        <p:blipFill rotWithShape="1">
          <a:blip r:embed="rId11">
            <a:alphaModFix/>
          </a:blip>
          <a:srcRect b="11062" l="0" r="0" t="13343"/>
          <a:stretch/>
        </p:blipFill>
        <p:spPr>
          <a:xfrm>
            <a:off x="6724060" y="6141789"/>
            <a:ext cx="234021" cy="1769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s-media-cache-ak0.pinimg.com/564x/9e/32/f6/9e32f602e2869e809d46c2d1b1a5da88.jpg" id="379" name="Shape 37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299234" y="5973871"/>
            <a:ext cx="301239" cy="355277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Shape 380"/>
          <p:cNvSpPr txBox="1"/>
          <p:nvPr/>
        </p:nvSpPr>
        <p:spPr>
          <a:xfrm>
            <a:off x="7311418" y="6300430"/>
            <a:ext cx="256480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관리</a:t>
            </a:r>
          </a:p>
        </p:txBody>
      </p:sp>
      <p:pic>
        <p:nvPicPr>
          <p:cNvPr descr="http://icons.iconarchive.com/icons/hydrattz/multipurpose-alphabet/256/Letter-M-black-icon.png" id="381" name="Shape 38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499164" y="6174837"/>
            <a:ext cx="139740" cy="13974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Shape 382"/>
          <p:cNvSpPr/>
          <p:nvPr/>
        </p:nvSpPr>
        <p:spPr>
          <a:xfrm>
            <a:off x="4383755" y="286211"/>
            <a:ext cx="1692000" cy="340575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</a:t>
            </a:r>
          </a:p>
        </p:txBody>
      </p:sp>
      <p:sp>
        <p:nvSpPr>
          <p:cNvPr id="383" name="Shape 383"/>
          <p:cNvSpPr/>
          <p:nvPr/>
        </p:nvSpPr>
        <p:spPr>
          <a:xfrm>
            <a:off x="6122637" y="281072"/>
            <a:ext cx="1692000" cy="34057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연합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5476285" y="2959436"/>
            <a:ext cx="126028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2016.03.04  23:23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5486400" y="3703760"/>
            <a:ext cx="126028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2016.03.03  23:23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5457676" y="4410478"/>
            <a:ext cx="126028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2016.03.02  23:23</a:t>
            </a:r>
          </a:p>
        </p:txBody>
      </p:sp>
      <p:sp>
        <p:nvSpPr>
          <p:cNvPr id="387" name="Shape 387"/>
          <p:cNvSpPr/>
          <p:nvPr/>
        </p:nvSpPr>
        <p:spPr>
          <a:xfrm>
            <a:off x="4926476" y="4651617"/>
            <a:ext cx="2838450" cy="412094"/>
          </a:xfrm>
          <a:prstGeom prst="wedgeRectCallout">
            <a:avLst>
              <a:gd fmla="val -51814" name="adj1"/>
              <a:gd fmla="val -2394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데헤데헤님의 도시(123,456) 를 (COM)알랄가몰라님에게 강탈당했습니다.</a:t>
            </a:r>
          </a:p>
        </p:txBody>
      </p:sp>
      <p:sp>
        <p:nvSpPr>
          <p:cNvPr id="388" name="Shape 388"/>
          <p:cNvSpPr/>
          <p:nvPr/>
        </p:nvSpPr>
        <p:spPr>
          <a:xfrm>
            <a:off x="4397837" y="4634358"/>
            <a:ext cx="405709" cy="405709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38100">
            <a:solidFill>
              <a:srgbClr val="BF9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Shape 389"/>
          <p:cNvSpPr txBox="1"/>
          <p:nvPr/>
        </p:nvSpPr>
        <p:spPr>
          <a:xfrm>
            <a:off x="5457676" y="5098182"/>
            <a:ext cx="126028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2016.03.02  23:23</a:t>
            </a:r>
          </a:p>
        </p:txBody>
      </p:sp>
      <p:sp>
        <p:nvSpPr>
          <p:cNvPr id="390" name="Shape 390"/>
          <p:cNvSpPr/>
          <p:nvPr/>
        </p:nvSpPr>
        <p:spPr>
          <a:xfrm>
            <a:off x="4926476" y="5339323"/>
            <a:ext cx="2838450" cy="412094"/>
          </a:xfrm>
          <a:prstGeom prst="wedgeRectCallout">
            <a:avLst>
              <a:gd fmla="val -51814" name="adj1"/>
              <a:gd fmla="val -2394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데헤데헤님이 (COM)알랄가몰라님의 도시(345,678)를 강탈하였습니다.</a:t>
            </a:r>
          </a:p>
        </p:txBody>
      </p:sp>
      <p:sp>
        <p:nvSpPr>
          <p:cNvPr id="391" name="Shape 391"/>
          <p:cNvSpPr/>
          <p:nvPr/>
        </p:nvSpPr>
        <p:spPr>
          <a:xfrm>
            <a:off x="4397837" y="5322064"/>
            <a:ext cx="405709" cy="405709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38100">
            <a:solidFill>
              <a:srgbClr val="BF9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Shape 392"/>
          <p:cNvSpPr/>
          <p:nvPr/>
        </p:nvSpPr>
        <p:spPr>
          <a:xfrm>
            <a:off x="4337089" y="5695950"/>
            <a:ext cx="3520799" cy="259856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▲</a:t>
            </a:r>
          </a:p>
        </p:txBody>
      </p:sp>
      <p:grpSp>
        <p:nvGrpSpPr>
          <p:cNvPr id="393" name="Shape 393"/>
          <p:cNvGrpSpPr/>
          <p:nvPr/>
        </p:nvGrpSpPr>
        <p:grpSpPr>
          <a:xfrm>
            <a:off x="4426560" y="3927641"/>
            <a:ext cx="3367089" cy="429352"/>
            <a:chOff x="4426560" y="3927641"/>
            <a:chExt cx="3367089" cy="429352"/>
          </a:xfrm>
        </p:grpSpPr>
        <p:sp>
          <p:nvSpPr>
            <p:cNvPr id="394" name="Shape 394"/>
            <p:cNvSpPr/>
            <p:nvPr/>
          </p:nvSpPr>
          <p:spPr>
            <a:xfrm>
              <a:off x="4955200" y="3944900"/>
              <a:ext cx="2838450" cy="412094"/>
            </a:xfrm>
            <a:prstGeom prst="wedgeRectCallout">
              <a:avLst>
                <a:gd fmla="val -51814" name="adj1"/>
                <a:gd fmla="val -23945" name="adj2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조쉬님이 새롭게 연맹에 가입하셨습니다.</a:t>
              </a:r>
            </a:p>
          </p:txBody>
        </p:sp>
        <p:sp>
          <p:nvSpPr>
            <p:cNvPr id="395" name="Shape 395"/>
            <p:cNvSpPr/>
            <p:nvPr/>
          </p:nvSpPr>
          <p:spPr>
            <a:xfrm>
              <a:off x="4426560" y="3927641"/>
              <a:ext cx="405709" cy="405709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38100">
              <a:solidFill>
                <a:srgbClr val="BF9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s://openclipart.org/image/2400px/svg_to_png/202776/pawn.png" id="396" name="Shape 39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518757" y="4011133"/>
              <a:ext cx="201089" cy="2591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7" name="Shape 397"/>
            <p:cNvSpPr/>
            <p:nvPr/>
          </p:nvSpPr>
          <p:spPr>
            <a:xfrm>
              <a:off x="4591669" y="4085810"/>
              <a:ext cx="218899" cy="218899"/>
            </a:xfrm>
            <a:prstGeom prst="mathPlus">
              <a:avLst>
                <a:gd fmla="val 23520" name="adj1"/>
              </a:avLst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https://upload.wikimedia.org/wikipedia/commons/9/92/Battle_for_Wesnoth.png" id="398" name="Shape 3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50426" y="4685753"/>
            <a:ext cx="291867" cy="2918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upload.wikimedia.org/wikipedia/commons/9/92/Battle_for_Wesnoth.png" id="399" name="Shape 3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54758" y="5399653"/>
            <a:ext cx="291867" cy="2918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0" name="Shape 400"/>
          <p:cNvGrpSpPr/>
          <p:nvPr/>
        </p:nvGrpSpPr>
        <p:grpSpPr>
          <a:xfrm>
            <a:off x="4416446" y="3183317"/>
            <a:ext cx="3367089" cy="441369"/>
            <a:chOff x="4416446" y="3183317"/>
            <a:chExt cx="3367089" cy="441369"/>
          </a:xfrm>
        </p:grpSpPr>
        <p:sp>
          <p:nvSpPr>
            <p:cNvPr id="401" name="Shape 401"/>
            <p:cNvSpPr/>
            <p:nvPr/>
          </p:nvSpPr>
          <p:spPr>
            <a:xfrm>
              <a:off x="4945085" y="3200576"/>
              <a:ext cx="2838450" cy="412094"/>
            </a:xfrm>
            <a:prstGeom prst="wedgeRectCallout">
              <a:avLst>
                <a:gd fmla="val -51814" name="adj1"/>
                <a:gd fmla="val -23945" name="adj2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러쎌님이 연맹을 탈퇴하셨습니다.</a:t>
              </a:r>
            </a:p>
          </p:txBody>
        </p:sp>
        <p:sp>
          <p:nvSpPr>
            <p:cNvPr id="402" name="Shape 402"/>
            <p:cNvSpPr/>
            <p:nvPr/>
          </p:nvSpPr>
          <p:spPr>
            <a:xfrm>
              <a:off x="4416446" y="3183317"/>
              <a:ext cx="405709" cy="405709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38100">
              <a:solidFill>
                <a:srgbClr val="BF9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pixeljoint.com/files/icons/mythic_door_1.png" id="403" name="Shape 403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4491376" y="3212585"/>
              <a:ext cx="257734" cy="3092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static.wixstatic.com/media/73924f_2aa3cb8f9e774249a99a87f62e5f85f4.gif" id="404" name="Shape 404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 rot="10800000">
              <a:off x="4575682" y="3370612"/>
              <a:ext cx="254074" cy="2540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5" name="Shape 405"/>
          <p:cNvSpPr txBox="1"/>
          <p:nvPr/>
        </p:nvSpPr>
        <p:spPr>
          <a:xfrm>
            <a:off x="690464" y="289248"/>
            <a:ext cx="23679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공지 및 활동 기록 UI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1013629" y="667910"/>
            <a:ext cx="3206275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공지 변경 완료 알림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공지 내용을 수정하고 저장을 하면 표시되는 알림</a:t>
            </a:r>
          </a:p>
        </p:txBody>
      </p:sp>
      <p:grpSp>
        <p:nvGrpSpPr>
          <p:cNvPr id="407" name="Shape 407"/>
          <p:cNvGrpSpPr/>
          <p:nvPr/>
        </p:nvGrpSpPr>
        <p:grpSpPr>
          <a:xfrm>
            <a:off x="4336028" y="2842589"/>
            <a:ext cx="3520799" cy="643816"/>
            <a:chOff x="4336028" y="2842589"/>
            <a:chExt cx="3520799" cy="643816"/>
          </a:xfrm>
        </p:grpSpPr>
        <p:sp>
          <p:nvSpPr>
            <p:cNvPr id="408" name="Shape 408"/>
            <p:cNvSpPr/>
            <p:nvPr/>
          </p:nvSpPr>
          <p:spPr>
            <a:xfrm>
              <a:off x="4336028" y="2854939"/>
              <a:ext cx="3520799" cy="628443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공지 수정이 완료되었습니다.</a:t>
              </a:r>
            </a:p>
          </p:txBody>
        </p:sp>
        <p:cxnSp>
          <p:nvCxnSpPr>
            <p:cNvPr id="409" name="Shape 409"/>
            <p:cNvCxnSpPr/>
            <p:nvPr/>
          </p:nvCxnSpPr>
          <p:spPr>
            <a:xfrm>
              <a:off x="4336028" y="2842589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410" name="Shape 410"/>
            <p:cNvCxnSpPr/>
            <p:nvPr/>
          </p:nvCxnSpPr>
          <p:spPr>
            <a:xfrm>
              <a:off x="4336028" y="3486405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411" name="Shape 411"/>
          <p:cNvSpPr/>
          <p:nvPr/>
        </p:nvSpPr>
        <p:spPr>
          <a:xfrm>
            <a:off x="8332682" y="2240016"/>
            <a:ext cx="1763485" cy="501183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공지 수정 완료 알림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2초 후 자동 소멸</a:t>
            </a:r>
          </a:p>
        </p:txBody>
      </p:sp>
      <p:cxnSp>
        <p:nvCxnSpPr>
          <p:cNvPr id="412" name="Shape 412"/>
          <p:cNvCxnSpPr>
            <a:stCxn id="411" idx="1"/>
          </p:cNvCxnSpPr>
          <p:nvPr/>
        </p:nvCxnSpPr>
        <p:spPr>
          <a:xfrm flipH="1">
            <a:off x="7809782" y="2490608"/>
            <a:ext cx="522900" cy="324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