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sz="3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7.png"/><Relationship Id="rId6" Type="http://schemas.openxmlformats.org/officeDocument/2006/relationships/image" Target="../media/image04.png"/><Relationship Id="rId7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필드 채집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2015.12.18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By Edan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636104" y="365760"/>
            <a:ext cx="14958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채집 </a:t>
            </a:r>
            <a:r>
              <a:rPr lang="en-US" sz="1800">
                <a:solidFill>
                  <a:schemeClr val="dk1"/>
                </a:solidFill>
              </a:rPr>
              <a:t>중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528019" y="524785"/>
            <a:ext cx="5454599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자원지를 터치하면 액션버튼이 출력 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자원지를 선택할 경우 자원지 좌표, 자원지에 자원량, 자원지 레벨, 액션 버튼을 표시 해 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자원지의 상태에 따라 출력하는 액션 버튼이 다르다.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점령한 사람이 없는 경우.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 : 자원점령에 관한 설명 팝업(1)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점령 (2)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점령한 사람이 아군 일 경우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설명(1)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정보(2)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점령한 사람이 적일 경우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정보(1)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공격(2)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정찰(3)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설명(4)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점령한 사람이 나 일 경우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설명(1)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정보(3)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회군(2)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사용되지 않는 액션버튼은 보이지 않게 한다.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025" y="365737"/>
            <a:ext cx="3543300" cy="62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200" y="3581400"/>
            <a:ext cx="18097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6133" l="10342" r="16120" t="138"/>
          <a:stretch/>
        </p:blipFill>
        <p:spPr>
          <a:xfrm>
            <a:off x="2352711" y="302758"/>
            <a:ext cx="3516242" cy="629398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636104" y="365760"/>
            <a:ext cx="12715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채집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설명UI</a:t>
            </a:r>
          </a:p>
        </p:txBody>
      </p:sp>
      <p:sp>
        <p:nvSpPr>
          <p:cNvPr id="272" name="Shape 272"/>
          <p:cNvSpPr/>
          <p:nvPr/>
        </p:nvSpPr>
        <p:spPr>
          <a:xfrm>
            <a:off x="2363401" y="302758"/>
            <a:ext cx="474050" cy="432334"/>
          </a:xfrm>
          <a:prstGeom prst="rect">
            <a:avLst/>
          </a:prstGeom>
          <a:solidFill>
            <a:srgbClr val="322E1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477959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852635" y="6076882"/>
            <a:ext cx="94609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Detail</a:t>
            </a:r>
          </a:p>
        </p:txBody>
      </p:sp>
      <p:sp>
        <p:nvSpPr>
          <p:cNvPr id="277" name="Shape 277"/>
          <p:cNvSpPr/>
          <p:nvPr/>
        </p:nvSpPr>
        <p:spPr>
          <a:xfrm>
            <a:off x="2365675" y="302758"/>
            <a:ext cx="588434" cy="616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278" name="Shape 278"/>
          <p:cNvSpPr/>
          <p:nvPr/>
        </p:nvSpPr>
        <p:spPr>
          <a:xfrm>
            <a:off x="2365675" y="944086"/>
            <a:ext cx="588434" cy="1400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279" name="Shape 279"/>
          <p:cNvSpPr/>
          <p:nvPr/>
        </p:nvSpPr>
        <p:spPr>
          <a:xfrm>
            <a:off x="3412212" y="302759"/>
            <a:ext cx="2469662" cy="2831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280" name="Shape 280"/>
          <p:cNvSpPr/>
          <p:nvPr/>
        </p:nvSpPr>
        <p:spPr>
          <a:xfrm>
            <a:off x="2954111" y="302758"/>
            <a:ext cx="657781" cy="2831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281" name="Shape 281"/>
          <p:cNvSpPr/>
          <p:nvPr/>
        </p:nvSpPr>
        <p:spPr>
          <a:xfrm>
            <a:off x="2365677" y="6001073"/>
            <a:ext cx="3512590" cy="5791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353759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283" name="Shape 283"/>
          <p:cNvSpPr/>
          <p:nvPr/>
        </p:nvSpPr>
        <p:spPr>
          <a:xfrm>
            <a:off x="3047042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284" name="Shape 284"/>
          <p:cNvSpPr/>
          <p:nvPr/>
        </p:nvSpPr>
        <p:spPr>
          <a:xfrm>
            <a:off x="4528044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285" name="Shape 285"/>
          <p:cNvSpPr/>
          <p:nvPr/>
        </p:nvSpPr>
        <p:spPr>
          <a:xfrm>
            <a:off x="5221328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286" name="Shape 286"/>
          <p:cNvSpPr/>
          <p:nvPr/>
        </p:nvSpPr>
        <p:spPr>
          <a:xfrm>
            <a:off x="2837452" y="6079616"/>
            <a:ext cx="197081" cy="197081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87" name="Shape 287"/>
          <p:cNvSpPr/>
          <p:nvPr/>
        </p:nvSpPr>
        <p:spPr>
          <a:xfrm>
            <a:off x="3746051" y="6001073"/>
            <a:ext cx="744775" cy="56765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288" name="Shape 288"/>
          <p:cNvSpPr/>
          <p:nvPr/>
        </p:nvSpPr>
        <p:spPr>
          <a:xfrm>
            <a:off x="2952022" y="586172"/>
            <a:ext cx="2926244" cy="381314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289" name="Shape 289"/>
          <p:cNvSpPr/>
          <p:nvPr/>
        </p:nvSpPr>
        <p:spPr>
          <a:xfrm>
            <a:off x="5198866" y="692708"/>
            <a:ext cx="591245" cy="5912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프로모션</a:t>
            </a:r>
          </a:p>
        </p:txBody>
      </p:sp>
      <p:sp>
        <p:nvSpPr>
          <p:cNvPr id="290" name="Shape 290"/>
          <p:cNvSpPr/>
          <p:nvPr/>
        </p:nvSpPr>
        <p:spPr>
          <a:xfrm>
            <a:off x="2417930" y="5716017"/>
            <a:ext cx="1692125" cy="1970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TIP : 창병 병영 업글</a:t>
            </a:r>
          </a:p>
        </p:txBody>
      </p:sp>
      <p:sp>
        <p:nvSpPr>
          <p:cNvPr id="291" name="Shape 291"/>
          <p:cNvSpPr/>
          <p:nvPr/>
        </p:nvSpPr>
        <p:spPr>
          <a:xfrm>
            <a:off x="2406011" y="5565003"/>
            <a:ext cx="349695" cy="34969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292" name="Shape 292"/>
          <p:cNvSpPr/>
          <p:nvPr/>
        </p:nvSpPr>
        <p:spPr>
          <a:xfrm>
            <a:off x="2465066" y="1218259"/>
            <a:ext cx="489046" cy="489046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8DA9D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건설1</a:t>
            </a:r>
          </a:p>
        </p:txBody>
      </p:sp>
      <p:sp>
        <p:nvSpPr>
          <p:cNvPr id="293" name="Shape 293"/>
          <p:cNvSpPr/>
          <p:nvPr/>
        </p:nvSpPr>
        <p:spPr>
          <a:xfrm>
            <a:off x="2465066" y="1780317"/>
            <a:ext cx="489046" cy="489046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8DA9D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건설2</a:t>
            </a:r>
          </a:p>
        </p:txBody>
      </p:sp>
      <p:sp>
        <p:nvSpPr>
          <p:cNvPr id="294" name="Shape 294"/>
          <p:cNvSpPr/>
          <p:nvPr/>
        </p:nvSpPr>
        <p:spPr>
          <a:xfrm>
            <a:off x="2465066" y="2335058"/>
            <a:ext cx="489046" cy="489046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8DA9D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95" name="Shape 295"/>
          <p:cNvSpPr/>
          <p:nvPr/>
        </p:nvSpPr>
        <p:spPr>
          <a:xfrm>
            <a:off x="127000" y="0"/>
            <a:ext cx="12192000" cy="0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txBody>
          <a:bodyPr anchorCtr="0" anchor="t" bIns="45700" lIns="91425" rIns="91425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2363400" y="302478"/>
            <a:ext cx="3514865" cy="6294264"/>
          </a:xfrm>
          <a:prstGeom prst="rect">
            <a:avLst/>
          </a:prstGeom>
          <a:solidFill>
            <a:schemeClr val="dk1">
              <a:alpha val="66666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Shape 297"/>
          <p:cNvGrpSpPr/>
          <p:nvPr/>
        </p:nvGrpSpPr>
        <p:grpSpPr>
          <a:xfrm>
            <a:off x="2588672" y="770029"/>
            <a:ext cx="3059533" cy="4798010"/>
            <a:chOff x="2569107" y="770029"/>
            <a:chExt cx="3059533" cy="4798010"/>
          </a:xfrm>
        </p:grpSpPr>
        <p:sp>
          <p:nvSpPr>
            <p:cNvPr id="298" name="Shape 298"/>
            <p:cNvSpPr/>
            <p:nvPr/>
          </p:nvSpPr>
          <p:spPr>
            <a:xfrm>
              <a:off x="2569107" y="770029"/>
              <a:ext cx="3059533" cy="4798010"/>
            </a:xfrm>
            <a:prstGeom prst="rect">
              <a:avLst/>
            </a:prstGeom>
            <a:solidFill>
              <a:srgbClr val="CC9900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725623" y="1232100"/>
              <a:ext cx="2768866" cy="4216927"/>
            </a:xfrm>
            <a:prstGeom prst="rect">
              <a:avLst/>
            </a:prstGeom>
            <a:solidFill>
              <a:srgbClr val="323F4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716309" y="840382"/>
              <a:ext cx="2768866" cy="341338"/>
            </a:xfrm>
            <a:prstGeom prst="rect">
              <a:avLst/>
            </a:prstGeom>
            <a:solidFill>
              <a:srgbClr val="323F4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Gathering Explanation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2818123" y="1662026"/>
              <a:ext cx="2583866" cy="131391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2818123" y="4235060"/>
              <a:ext cx="2583866" cy="121523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818124" y="1352771"/>
              <a:ext cx="2583866" cy="26122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Gathering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2818123" y="3018508"/>
              <a:ext cx="2583866" cy="58588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12345678901234567890123456789012345678901234567890123456789012345678901234567890123456789012345678901234567890123456789012345678901234567890123456789012345678901234567890123456789012345678901234567890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2818123" y="3911128"/>
              <a:ext cx="2583866" cy="26122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Gathering</a:t>
              </a:r>
            </a:p>
          </p:txBody>
        </p:sp>
      </p:grpSp>
      <p:sp>
        <p:nvSpPr>
          <p:cNvPr id="306" name="Shape 306"/>
          <p:cNvSpPr/>
          <p:nvPr/>
        </p:nvSpPr>
        <p:spPr>
          <a:xfrm>
            <a:off x="2333755" y="3869012"/>
            <a:ext cx="3535200" cy="1566000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07" name="Shape 307"/>
          <p:cNvSpPr/>
          <p:nvPr/>
        </p:nvSpPr>
        <p:spPr>
          <a:xfrm>
            <a:off x="6314060" y="501818"/>
            <a:ext cx="5518671" cy="7164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설명에 대한 대분류 제목</a:t>
            </a:r>
          </a:p>
        </p:txBody>
      </p:sp>
      <p:sp>
        <p:nvSpPr>
          <p:cNvPr id="308" name="Shape 308"/>
          <p:cNvSpPr/>
          <p:nvPr/>
        </p:nvSpPr>
        <p:spPr>
          <a:xfrm>
            <a:off x="6586731" y="4105844"/>
            <a:ext cx="5518671" cy="6027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설명에 대한 소 분류 제목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설명에 어울리는 이미지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 텍스트 ( 영문 기준 200자)</a:t>
            </a:r>
          </a:p>
        </p:txBody>
      </p:sp>
      <p:sp>
        <p:nvSpPr>
          <p:cNvPr id="309" name="Shape 309"/>
          <p:cNvSpPr/>
          <p:nvPr/>
        </p:nvSpPr>
        <p:spPr>
          <a:xfrm>
            <a:off x="6314060" y="1907409"/>
            <a:ext cx="5518671" cy="7164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 창 아래로 스크롤 된다.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스크롤 이외의 행동을 하면 설명창 닫음</a:t>
            </a:r>
          </a:p>
        </p:txBody>
      </p:sp>
      <p:cxnSp>
        <p:nvCxnSpPr>
          <p:cNvPr id="310" name="Shape 310"/>
          <p:cNvCxnSpPr>
            <a:stCxn id="307" idx="1"/>
            <a:endCxn id="300" idx="3"/>
          </p:cNvCxnSpPr>
          <p:nvPr/>
        </p:nvCxnSpPr>
        <p:spPr>
          <a:xfrm flipH="1">
            <a:off x="5504660" y="860039"/>
            <a:ext cx="809400" cy="15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1" name="Shape 311"/>
          <p:cNvCxnSpPr>
            <a:stCxn id="309" idx="1"/>
          </p:cNvCxnSpPr>
          <p:nvPr/>
        </p:nvCxnSpPr>
        <p:spPr>
          <a:xfrm flipH="1">
            <a:off x="5421560" y="2265630"/>
            <a:ext cx="892500" cy="214500"/>
          </a:xfrm>
          <a:prstGeom prst="bentConnector3">
            <a:avLst>
              <a:gd fmla="val 3640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2" name="Shape 312"/>
          <p:cNvCxnSpPr>
            <a:stCxn id="308" idx="1"/>
          </p:cNvCxnSpPr>
          <p:nvPr/>
        </p:nvCxnSpPr>
        <p:spPr>
          <a:xfrm rot="10800000">
            <a:off x="5599731" y="3545316"/>
            <a:ext cx="987000" cy="8619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3" name="Shape 313"/>
          <p:cNvCxnSpPr>
            <a:stCxn id="309" idx="1"/>
            <a:endCxn id="303" idx="3"/>
          </p:cNvCxnSpPr>
          <p:nvPr/>
        </p:nvCxnSpPr>
        <p:spPr>
          <a:xfrm rot="10800000">
            <a:off x="5421560" y="1483530"/>
            <a:ext cx="892500" cy="782100"/>
          </a:xfrm>
          <a:prstGeom prst="bentConnector3">
            <a:avLst>
              <a:gd fmla="val 3640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4" name="Shape 314"/>
          <p:cNvCxnSpPr>
            <a:stCxn id="309" idx="1"/>
            <a:endCxn id="304" idx="3"/>
          </p:cNvCxnSpPr>
          <p:nvPr/>
        </p:nvCxnSpPr>
        <p:spPr>
          <a:xfrm flipH="1">
            <a:off x="5421560" y="2265630"/>
            <a:ext cx="892500" cy="1045800"/>
          </a:xfrm>
          <a:prstGeom prst="bentConnector3">
            <a:avLst>
              <a:gd fmla="val 3745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2758990" y="4848755"/>
            <a:ext cx="730112" cy="1296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137" y="2445"/>
            <a:ext cx="3873731" cy="688293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1603321" y="6169803"/>
            <a:ext cx="887236" cy="6379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 rot="10800000">
            <a:off x="1698470" y="6222452"/>
            <a:ext cx="599204" cy="53262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585137" y="11363"/>
            <a:ext cx="3864170" cy="8102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일러스트</a:t>
            </a:r>
          </a:p>
        </p:txBody>
      </p:sp>
      <p:sp>
        <p:nvSpPr>
          <p:cNvPr id="324" name="Shape 324"/>
          <p:cNvSpPr/>
          <p:nvPr/>
        </p:nvSpPr>
        <p:spPr>
          <a:xfrm>
            <a:off x="4250778" y="6222453"/>
            <a:ext cx="1158904" cy="5676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4221778" y="6232600"/>
            <a:ext cx="12372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Field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313823" y="6535375"/>
            <a:ext cx="1049999" cy="200099"/>
          </a:xfrm>
          <a:prstGeom prst="rect">
            <a:avLst/>
          </a:prstGeom>
          <a:solidFill>
            <a:srgbClr val="222A3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99d  99 : 99 : 99</a:t>
            </a:r>
          </a:p>
        </p:txBody>
      </p:sp>
      <p:sp>
        <p:nvSpPr>
          <p:cNvPr id="327" name="Shape 327"/>
          <p:cNvSpPr/>
          <p:nvPr/>
        </p:nvSpPr>
        <p:spPr>
          <a:xfrm>
            <a:off x="2670516" y="6258380"/>
            <a:ext cx="135819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Immediate Cure</a:t>
            </a:r>
          </a:p>
        </p:txBody>
      </p:sp>
      <p:sp>
        <p:nvSpPr>
          <p:cNvPr id="328" name="Shape 328"/>
          <p:cNvSpPr/>
          <p:nvPr/>
        </p:nvSpPr>
        <p:spPr>
          <a:xfrm>
            <a:off x="3111053" y="6505753"/>
            <a:ext cx="72327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999999</a:t>
            </a:r>
          </a:p>
        </p:txBody>
      </p:sp>
      <p:sp>
        <p:nvSpPr>
          <p:cNvPr id="329" name="Shape 329"/>
          <p:cNvSpPr/>
          <p:nvPr/>
        </p:nvSpPr>
        <p:spPr>
          <a:xfrm>
            <a:off x="2821392" y="6215087"/>
            <a:ext cx="1158904" cy="5676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2775158" y="6331087"/>
            <a:ext cx="13042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Select</a:t>
            </a:r>
          </a:p>
        </p:txBody>
      </p:sp>
      <p:sp>
        <p:nvSpPr>
          <p:cNvPr id="331" name="Shape 331"/>
          <p:cNvSpPr/>
          <p:nvPr/>
        </p:nvSpPr>
        <p:spPr>
          <a:xfrm>
            <a:off x="1698468" y="893350"/>
            <a:ext cx="3573965" cy="4487239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1786228" y="967941"/>
            <a:ext cx="700227" cy="716866"/>
          </a:xfrm>
          <a:prstGeom prst="roundRect">
            <a:avLst>
              <a:gd fmla="val 13597" name="adj"/>
            </a:avLst>
          </a:prstGeom>
          <a:solidFill>
            <a:srgbClr val="AEABAB"/>
          </a:solidFill>
          <a:ln cap="flat" cmpd="sng" w="12700">
            <a:solidFill>
              <a:srgbClr val="1E4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4">
            <a:alphaModFix/>
          </a:blip>
          <a:srcRect b="28988" l="0" r="0" t="0"/>
          <a:stretch/>
        </p:blipFill>
        <p:spPr>
          <a:xfrm>
            <a:off x="1706680" y="866470"/>
            <a:ext cx="853642" cy="8183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Shape 334"/>
          <p:cNvGrpSpPr/>
          <p:nvPr/>
        </p:nvGrpSpPr>
        <p:grpSpPr>
          <a:xfrm>
            <a:off x="2544187" y="978929"/>
            <a:ext cx="2585488" cy="674763"/>
            <a:chOff x="3759691" y="1587290"/>
            <a:chExt cx="1885519" cy="813345"/>
          </a:xfrm>
        </p:grpSpPr>
        <p:sp>
          <p:nvSpPr>
            <p:cNvPr id="335" name="Shape 335"/>
            <p:cNvSpPr/>
            <p:nvPr/>
          </p:nvSpPr>
          <p:spPr>
            <a:xfrm>
              <a:off x="3773007" y="1608548"/>
              <a:ext cx="1872202" cy="792087"/>
            </a:xfrm>
            <a:prstGeom prst="roundRect">
              <a:avLst>
                <a:gd fmla="val 1013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3800848" y="1899580"/>
              <a:ext cx="1790890" cy="99386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4852846" y="1837698"/>
              <a:ext cx="110229" cy="21437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3886539" y="2127230"/>
              <a:ext cx="1571771" cy="189227"/>
            </a:xfrm>
            <a:prstGeom prst="rect">
              <a:avLst/>
            </a:prstGeom>
            <a:solidFill>
              <a:srgbClr val="222A35"/>
            </a:solidFill>
            <a:ln cap="flat" cmpd="sng" w="12700">
              <a:solidFill>
                <a:srgbClr val="1E4E7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66666/99999</a:t>
              </a: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3759691" y="1587290"/>
              <a:ext cx="1242904" cy="30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Lv 50 병력이름 병력이름</a:t>
              </a:r>
            </a:p>
          </p:txBody>
        </p:sp>
      </p:grpSp>
      <p:sp>
        <p:nvSpPr>
          <p:cNvPr id="340" name="Shape 340"/>
          <p:cNvSpPr/>
          <p:nvPr/>
        </p:nvSpPr>
        <p:spPr>
          <a:xfrm>
            <a:off x="1778116" y="1726546"/>
            <a:ext cx="700227" cy="716866"/>
          </a:xfrm>
          <a:prstGeom prst="roundRect">
            <a:avLst>
              <a:gd fmla="val 13597" name="adj"/>
            </a:avLst>
          </a:prstGeom>
          <a:solidFill>
            <a:srgbClr val="AEABAB"/>
          </a:solidFill>
          <a:ln cap="flat" cmpd="sng" w="12700">
            <a:solidFill>
              <a:srgbClr val="1E4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761378" y="2476516"/>
            <a:ext cx="700227" cy="716866"/>
          </a:xfrm>
          <a:prstGeom prst="roundRect">
            <a:avLst>
              <a:gd fmla="val 13597" name="adj"/>
            </a:avLst>
          </a:prstGeom>
          <a:solidFill>
            <a:srgbClr val="AEABAB"/>
          </a:solidFill>
          <a:ln cap="flat" cmpd="sng" w="12700">
            <a:solidFill>
              <a:srgbClr val="1E4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Shape 342"/>
          <p:cNvGrpSpPr/>
          <p:nvPr/>
        </p:nvGrpSpPr>
        <p:grpSpPr>
          <a:xfrm>
            <a:off x="2552750" y="1747596"/>
            <a:ext cx="2585488" cy="674763"/>
            <a:chOff x="3759691" y="1587290"/>
            <a:chExt cx="1885519" cy="813345"/>
          </a:xfrm>
        </p:grpSpPr>
        <p:sp>
          <p:nvSpPr>
            <p:cNvPr id="343" name="Shape 343"/>
            <p:cNvSpPr/>
            <p:nvPr/>
          </p:nvSpPr>
          <p:spPr>
            <a:xfrm>
              <a:off x="3773007" y="1608548"/>
              <a:ext cx="1872202" cy="792087"/>
            </a:xfrm>
            <a:prstGeom prst="roundRect">
              <a:avLst>
                <a:gd fmla="val 1013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3800848" y="1899580"/>
              <a:ext cx="1790890" cy="99386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852846" y="1837698"/>
              <a:ext cx="110229" cy="21437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886539" y="2127230"/>
              <a:ext cx="1571771" cy="189227"/>
            </a:xfrm>
            <a:prstGeom prst="rect">
              <a:avLst/>
            </a:prstGeom>
            <a:solidFill>
              <a:srgbClr val="222A35"/>
            </a:solidFill>
            <a:ln cap="flat" cmpd="sng" w="12700">
              <a:solidFill>
                <a:srgbClr val="1E4E7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66666/99999</a:t>
              </a: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3759691" y="1587290"/>
              <a:ext cx="1242904" cy="30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Lv 50 병력이름 병력이름</a:t>
              </a:r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2552750" y="2497565"/>
            <a:ext cx="2585488" cy="674763"/>
            <a:chOff x="3759691" y="1587290"/>
            <a:chExt cx="1885519" cy="813345"/>
          </a:xfrm>
        </p:grpSpPr>
        <p:sp>
          <p:nvSpPr>
            <p:cNvPr id="349" name="Shape 349"/>
            <p:cNvSpPr/>
            <p:nvPr/>
          </p:nvSpPr>
          <p:spPr>
            <a:xfrm>
              <a:off x="3773007" y="1608548"/>
              <a:ext cx="1872202" cy="792087"/>
            </a:xfrm>
            <a:prstGeom prst="roundRect">
              <a:avLst>
                <a:gd fmla="val 1013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800848" y="1899580"/>
              <a:ext cx="1790890" cy="99386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852846" y="1837698"/>
              <a:ext cx="110229" cy="21437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886539" y="2127230"/>
              <a:ext cx="1571771" cy="189227"/>
            </a:xfrm>
            <a:prstGeom prst="rect">
              <a:avLst/>
            </a:prstGeom>
            <a:solidFill>
              <a:srgbClr val="222A35"/>
            </a:solidFill>
            <a:ln cap="flat" cmpd="sng" w="12700">
              <a:solidFill>
                <a:srgbClr val="1E4E7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66666/99999</a:t>
              </a:r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3759691" y="1587290"/>
              <a:ext cx="1242904" cy="30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Lv 50 병력이름 병력이름</a:t>
              </a:r>
            </a:p>
          </p:txBody>
        </p:sp>
      </p:grpSp>
      <p:pic>
        <p:nvPicPr>
          <p:cNvPr id="354" name="Shape 354"/>
          <p:cNvPicPr preferRelativeResize="0"/>
          <p:nvPr/>
        </p:nvPicPr>
        <p:blipFill rotWithShape="1">
          <a:blip r:embed="rId4">
            <a:alphaModFix/>
          </a:blip>
          <a:srcRect b="28988" l="0" r="0" t="0"/>
          <a:stretch/>
        </p:blipFill>
        <p:spPr>
          <a:xfrm>
            <a:off x="1699107" y="1632309"/>
            <a:ext cx="853642" cy="81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4">
            <a:alphaModFix/>
          </a:blip>
          <a:srcRect b="28988" l="0" r="0" t="0"/>
          <a:stretch/>
        </p:blipFill>
        <p:spPr>
          <a:xfrm>
            <a:off x="1699107" y="2378639"/>
            <a:ext cx="853642" cy="81833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1761378" y="3245948"/>
            <a:ext cx="700227" cy="716866"/>
          </a:xfrm>
          <a:prstGeom prst="roundRect">
            <a:avLst>
              <a:gd fmla="val 13597" name="adj"/>
            </a:avLst>
          </a:prstGeom>
          <a:solidFill>
            <a:srgbClr val="AEABAB"/>
          </a:solidFill>
          <a:ln cap="flat" cmpd="sng" w="12700">
            <a:solidFill>
              <a:srgbClr val="1E4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Shape 357"/>
          <p:cNvGrpSpPr/>
          <p:nvPr/>
        </p:nvGrpSpPr>
        <p:grpSpPr>
          <a:xfrm>
            <a:off x="2552750" y="3266997"/>
            <a:ext cx="2585488" cy="674763"/>
            <a:chOff x="3759691" y="1587290"/>
            <a:chExt cx="1885519" cy="813345"/>
          </a:xfrm>
        </p:grpSpPr>
        <p:sp>
          <p:nvSpPr>
            <p:cNvPr id="358" name="Shape 358"/>
            <p:cNvSpPr/>
            <p:nvPr/>
          </p:nvSpPr>
          <p:spPr>
            <a:xfrm>
              <a:off x="3773007" y="1608548"/>
              <a:ext cx="1872202" cy="792087"/>
            </a:xfrm>
            <a:prstGeom prst="roundRect">
              <a:avLst>
                <a:gd fmla="val 1013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3800848" y="1899580"/>
              <a:ext cx="1790890" cy="99386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4852846" y="1837698"/>
              <a:ext cx="110229" cy="21437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3886539" y="2127230"/>
              <a:ext cx="1571771" cy="189227"/>
            </a:xfrm>
            <a:prstGeom prst="rect">
              <a:avLst/>
            </a:prstGeom>
            <a:solidFill>
              <a:srgbClr val="222A35"/>
            </a:solidFill>
            <a:ln cap="flat" cmpd="sng" w="12700">
              <a:solidFill>
                <a:srgbClr val="1E4E7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66666/99999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3759691" y="1587290"/>
              <a:ext cx="1242904" cy="30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Lv 50 병력이름 병력이름</a:t>
              </a:r>
            </a:p>
          </p:txBody>
        </p:sp>
      </p:grpSp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 b="28988" l="0" r="0" t="0"/>
          <a:stretch/>
        </p:blipFill>
        <p:spPr>
          <a:xfrm>
            <a:off x="1699107" y="3144477"/>
            <a:ext cx="853642" cy="81833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1761378" y="4012157"/>
            <a:ext cx="700227" cy="716866"/>
          </a:xfrm>
          <a:prstGeom prst="roundRect">
            <a:avLst>
              <a:gd fmla="val 13597" name="adj"/>
            </a:avLst>
          </a:prstGeom>
          <a:solidFill>
            <a:srgbClr val="AEABAB"/>
          </a:solidFill>
          <a:ln cap="flat" cmpd="sng" w="12700">
            <a:solidFill>
              <a:srgbClr val="1E4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2552750" y="4033208"/>
            <a:ext cx="2585488" cy="674763"/>
            <a:chOff x="3759691" y="1587290"/>
            <a:chExt cx="1885519" cy="813345"/>
          </a:xfrm>
        </p:grpSpPr>
        <p:sp>
          <p:nvSpPr>
            <p:cNvPr id="366" name="Shape 366"/>
            <p:cNvSpPr/>
            <p:nvPr/>
          </p:nvSpPr>
          <p:spPr>
            <a:xfrm>
              <a:off x="3773007" y="1608548"/>
              <a:ext cx="1872202" cy="792087"/>
            </a:xfrm>
            <a:prstGeom prst="roundRect">
              <a:avLst>
                <a:gd fmla="val 1013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3800848" y="1899580"/>
              <a:ext cx="1790890" cy="99386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4852846" y="1837698"/>
              <a:ext cx="110229" cy="21437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3886539" y="2127230"/>
              <a:ext cx="1571771" cy="189227"/>
            </a:xfrm>
            <a:prstGeom prst="rect">
              <a:avLst/>
            </a:prstGeom>
            <a:solidFill>
              <a:srgbClr val="222A35"/>
            </a:solidFill>
            <a:ln cap="flat" cmpd="sng" w="12700">
              <a:solidFill>
                <a:srgbClr val="1E4E7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66666/99999</a:t>
              </a: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3759691" y="1587290"/>
              <a:ext cx="1242904" cy="30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Lv 50 병력이름 병력이름</a:t>
              </a:r>
            </a:p>
          </p:txBody>
        </p:sp>
      </p:grpSp>
      <p:pic>
        <p:nvPicPr>
          <p:cNvPr id="371" name="Shape 371"/>
          <p:cNvPicPr preferRelativeResize="0"/>
          <p:nvPr/>
        </p:nvPicPr>
        <p:blipFill rotWithShape="1">
          <a:blip r:embed="rId4">
            <a:alphaModFix/>
          </a:blip>
          <a:srcRect b="28988" l="0" r="0" t="0"/>
          <a:stretch/>
        </p:blipFill>
        <p:spPr>
          <a:xfrm>
            <a:off x="1699107" y="3910687"/>
            <a:ext cx="853642" cy="81833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1779640" y="4780787"/>
            <a:ext cx="700227" cy="716866"/>
          </a:xfrm>
          <a:prstGeom prst="roundRect">
            <a:avLst>
              <a:gd fmla="val 13597" name="adj"/>
            </a:avLst>
          </a:prstGeom>
          <a:solidFill>
            <a:srgbClr val="AEABAB"/>
          </a:solidFill>
          <a:ln cap="flat" cmpd="sng" w="12700">
            <a:solidFill>
              <a:srgbClr val="1E4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Shape 373"/>
          <p:cNvGrpSpPr/>
          <p:nvPr/>
        </p:nvGrpSpPr>
        <p:grpSpPr>
          <a:xfrm>
            <a:off x="2571008" y="4801835"/>
            <a:ext cx="2585489" cy="674765"/>
            <a:chOff x="3759691" y="1587290"/>
            <a:chExt cx="1885520" cy="813349"/>
          </a:xfrm>
        </p:grpSpPr>
        <p:sp>
          <p:nvSpPr>
            <p:cNvPr id="374" name="Shape 374"/>
            <p:cNvSpPr/>
            <p:nvPr/>
          </p:nvSpPr>
          <p:spPr>
            <a:xfrm>
              <a:off x="3773008" y="1608550"/>
              <a:ext cx="1872202" cy="792088"/>
            </a:xfrm>
            <a:prstGeom prst="roundRect">
              <a:avLst>
                <a:gd fmla="val 1013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3800848" y="1899582"/>
              <a:ext cx="1790890" cy="99386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852848" y="1837700"/>
              <a:ext cx="110229" cy="214376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3886539" y="2127233"/>
              <a:ext cx="1571771" cy="189227"/>
            </a:xfrm>
            <a:prstGeom prst="rect">
              <a:avLst/>
            </a:prstGeom>
            <a:solidFill>
              <a:srgbClr val="222A35"/>
            </a:solidFill>
            <a:ln cap="flat" cmpd="sng" w="12700">
              <a:solidFill>
                <a:srgbClr val="1E4E7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66666/99999</a:t>
              </a: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3759691" y="1587290"/>
              <a:ext cx="1242904" cy="30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Lv 50 병력이름 병력이름</a:t>
              </a:r>
            </a:p>
          </p:txBody>
        </p:sp>
      </p:grpSp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 b="28988" l="0" r="0" t="0"/>
          <a:stretch/>
        </p:blipFill>
        <p:spPr>
          <a:xfrm>
            <a:off x="1717367" y="4679317"/>
            <a:ext cx="853642" cy="81833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1592569" y="5394335"/>
            <a:ext cx="3771306" cy="1505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6079787" y="2090541"/>
            <a:ext cx="700227" cy="716866"/>
          </a:xfrm>
          <a:prstGeom prst="roundRect">
            <a:avLst>
              <a:gd fmla="val 13597" name="adj"/>
            </a:avLst>
          </a:prstGeom>
          <a:solidFill>
            <a:srgbClr val="AEABAB"/>
          </a:solidFill>
          <a:ln cap="flat" cmpd="sng" w="12700">
            <a:solidFill>
              <a:srgbClr val="1E4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4">
            <a:alphaModFix/>
          </a:blip>
          <a:srcRect b="28988" l="0" r="0" t="0"/>
          <a:stretch/>
        </p:blipFill>
        <p:spPr>
          <a:xfrm>
            <a:off x="6000239" y="1989072"/>
            <a:ext cx="853642" cy="8183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Shape 383"/>
          <p:cNvGrpSpPr/>
          <p:nvPr/>
        </p:nvGrpSpPr>
        <p:grpSpPr>
          <a:xfrm>
            <a:off x="6837746" y="2101530"/>
            <a:ext cx="2585488" cy="674763"/>
            <a:chOff x="3759691" y="1587290"/>
            <a:chExt cx="1885519" cy="813345"/>
          </a:xfrm>
        </p:grpSpPr>
        <p:sp>
          <p:nvSpPr>
            <p:cNvPr id="384" name="Shape 384"/>
            <p:cNvSpPr/>
            <p:nvPr/>
          </p:nvSpPr>
          <p:spPr>
            <a:xfrm>
              <a:off x="3773007" y="1608548"/>
              <a:ext cx="1872202" cy="792087"/>
            </a:xfrm>
            <a:prstGeom prst="roundRect">
              <a:avLst>
                <a:gd fmla="val 1013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3800848" y="1899580"/>
              <a:ext cx="1790890" cy="99386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974378" y="1837748"/>
              <a:ext cx="110229" cy="21437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3886539" y="2127230"/>
              <a:ext cx="1571771" cy="189227"/>
            </a:xfrm>
            <a:prstGeom prst="rect">
              <a:avLst/>
            </a:prstGeom>
            <a:solidFill>
              <a:srgbClr val="222A35"/>
            </a:solidFill>
            <a:ln cap="flat" cmpd="sng" w="12700">
              <a:solidFill>
                <a:srgbClr val="1E4E7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66666/99999</a:t>
              </a:r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3759691" y="1587290"/>
              <a:ext cx="1242904" cy="30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Lv 50 병력이름 병력이름</a:t>
              </a:r>
            </a:p>
          </p:txBody>
        </p:sp>
      </p:grpSp>
      <p:sp>
        <p:nvSpPr>
          <p:cNvPr id="389" name="Shape 389"/>
          <p:cNvSpPr txBox="1"/>
          <p:nvPr/>
        </p:nvSpPr>
        <p:spPr>
          <a:xfrm>
            <a:off x="5915471" y="552754"/>
            <a:ext cx="4752527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 영역.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rabicPeriod"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 영역은 5.5개의 표시 영역을 가진다.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rabicPeriod"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5.5개의 표시영역 이상의 병력이 존재 할 경우 아래로 스크롤 된다.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rabicPeriod"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이미지, 병력 레벨, 병력 이름. 병력 총수, 선택 병력 수의 정보를 표시 한다.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777487" y="2951578"/>
            <a:ext cx="129614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일러스트 ICON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8412293" y="2784703"/>
            <a:ext cx="17881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병력 수 및 선택 병력 수 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 시 직접 입력할 수 있는 키보드UI를 출력해 상세한 숫자를 설정 할 수 있다.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6612007" y="1631862"/>
            <a:ext cx="129614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레벨 및 이름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8827532" y="1556792"/>
            <a:ext cx="1584175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 슬라이드 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슬라이드를 움직여 빠르게 병력을 선택 할 수 있다.</a:t>
            </a:r>
          </a:p>
        </p:txBody>
      </p:sp>
      <p:cxnSp>
        <p:nvCxnSpPr>
          <p:cNvPr id="394" name="Shape 394"/>
          <p:cNvCxnSpPr>
            <a:stCxn id="393" idx="1"/>
            <a:endCxn id="386" idx="0"/>
          </p:cNvCxnSpPr>
          <p:nvPr/>
        </p:nvCxnSpPr>
        <p:spPr>
          <a:xfrm flipH="1">
            <a:off x="8578832" y="1810708"/>
            <a:ext cx="248700" cy="4986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95" name="Shape 395"/>
          <p:cNvCxnSpPr>
            <a:stCxn id="391" idx="1"/>
            <a:endCxn id="387" idx="2"/>
          </p:cNvCxnSpPr>
          <p:nvPr/>
        </p:nvCxnSpPr>
        <p:spPr>
          <a:xfrm rot="10800000">
            <a:off x="8089193" y="2706469"/>
            <a:ext cx="323100" cy="4014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96" name="Shape 396"/>
          <p:cNvCxnSpPr>
            <a:stCxn id="390" idx="0"/>
            <a:endCxn id="382" idx="2"/>
          </p:cNvCxnSpPr>
          <p:nvPr/>
        </p:nvCxnSpPr>
        <p:spPr>
          <a:xfrm rot="-5400000">
            <a:off x="6354159" y="2878678"/>
            <a:ext cx="144300" cy="1500"/>
          </a:xfrm>
          <a:prstGeom prst="bentConnector3">
            <a:avLst>
              <a:gd fmla="val 4995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97" name="Shape 397"/>
          <p:cNvCxnSpPr/>
          <p:nvPr/>
        </p:nvCxnSpPr>
        <p:spPr>
          <a:xfrm flipH="1" rot="-5400000">
            <a:off x="7178941" y="1878594"/>
            <a:ext cx="361499" cy="329699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98" name="Shape 398"/>
          <p:cNvCxnSpPr/>
          <p:nvPr/>
        </p:nvCxnSpPr>
        <p:spPr>
          <a:xfrm rot="5400000">
            <a:off x="4891235" y="1020256"/>
            <a:ext cx="1372500" cy="802199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9" name="Shape 399"/>
          <p:cNvSpPr/>
          <p:nvPr/>
        </p:nvSpPr>
        <p:spPr>
          <a:xfrm>
            <a:off x="1601523" y="5920492"/>
            <a:ext cx="3771306" cy="249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Shape 400"/>
          <p:cNvGrpSpPr/>
          <p:nvPr/>
        </p:nvGrpSpPr>
        <p:grpSpPr>
          <a:xfrm>
            <a:off x="1694945" y="5380592"/>
            <a:ext cx="3824991" cy="598447"/>
            <a:chOff x="170944" y="5380591"/>
            <a:chExt cx="3824991" cy="598447"/>
          </a:xfrm>
        </p:grpSpPr>
        <p:sp>
          <p:nvSpPr>
            <p:cNvPr id="401" name="Shape 401"/>
            <p:cNvSpPr/>
            <p:nvPr/>
          </p:nvSpPr>
          <p:spPr>
            <a:xfrm>
              <a:off x="170944" y="5469167"/>
              <a:ext cx="3573965" cy="509870"/>
            </a:xfrm>
            <a:prstGeom prst="rect">
              <a:avLst/>
            </a:prstGeom>
            <a:solidFill>
              <a:srgbClr val="323F4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Shape 402"/>
            <p:cNvGrpSpPr/>
            <p:nvPr/>
          </p:nvGrpSpPr>
          <p:grpSpPr>
            <a:xfrm>
              <a:off x="265031" y="5593492"/>
              <a:ext cx="3730905" cy="283874"/>
              <a:chOff x="2876161" y="5594719"/>
              <a:chExt cx="3568046" cy="227643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2876161" y="5594719"/>
                <a:ext cx="213579" cy="216023"/>
              </a:xfrm>
              <a:prstGeom prst="ellipse">
                <a:avLst/>
              </a:prstGeom>
              <a:solidFill>
                <a:srgbClr val="757070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4900971" y="5596719"/>
                <a:ext cx="213579" cy="216023"/>
              </a:xfrm>
              <a:prstGeom prst="ellipse">
                <a:avLst/>
              </a:prstGeom>
              <a:solidFill>
                <a:srgbClr val="757070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</a:p>
            </p:txBody>
          </p:sp>
          <p:sp>
            <p:nvSpPr>
              <p:cNvPr id="405" name="Shape 405"/>
              <p:cNvSpPr txBox="1"/>
              <p:nvPr/>
            </p:nvSpPr>
            <p:spPr>
              <a:xfrm>
                <a:off x="3117978" y="5605801"/>
                <a:ext cx="1310005" cy="1974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9999999/9999999</a:t>
                </a:r>
              </a:p>
            </p:txBody>
          </p:sp>
          <p:sp>
            <p:nvSpPr>
              <p:cNvPr id="406" name="Shape 406"/>
              <p:cNvSpPr txBox="1"/>
              <p:nvPr/>
            </p:nvSpPr>
            <p:spPr>
              <a:xfrm>
                <a:off x="5134203" y="5612173"/>
                <a:ext cx="1310005" cy="1974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4306994" y="5594719"/>
                <a:ext cx="213579" cy="216023"/>
              </a:xfrm>
              <a:prstGeom prst="ellipse">
                <a:avLst/>
              </a:prstGeom>
              <a:solidFill>
                <a:srgbClr val="757070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4356832" y="5649537"/>
                <a:ext cx="117723" cy="116889"/>
              </a:xfrm>
              <a:prstGeom prst="plus">
                <a:avLst>
                  <a:gd fmla="val 39379" name="adj"/>
                </a:avLst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5837346" y="5606339"/>
                <a:ext cx="213579" cy="216023"/>
              </a:xfrm>
              <a:prstGeom prst="ellipse">
                <a:avLst/>
              </a:prstGeom>
              <a:solidFill>
                <a:srgbClr val="757070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</a:p>
            </p:txBody>
          </p:sp>
        </p:grpSp>
        <p:cxnSp>
          <p:nvCxnSpPr>
            <p:cNvPr id="410" name="Shape 410"/>
            <p:cNvCxnSpPr/>
            <p:nvPr/>
          </p:nvCxnSpPr>
          <p:spPr>
            <a:xfrm rot="10800000">
              <a:off x="182678" y="5380591"/>
              <a:ext cx="3562232" cy="0"/>
            </a:xfrm>
            <a:prstGeom prst="straightConnector1">
              <a:avLst/>
            </a:prstGeom>
            <a:noFill/>
            <a:ln cap="flat" cmpd="sng" w="19050">
              <a:solidFill>
                <a:srgbClr val="385D8A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411" name="Shape 411"/>
          <p:cNvGrpSpPr/>
          <p:nvPr/>
        </p:nvGrpSpPr>
        <p:grpSpPr>
          <a:xfrm>
            <a:off x="6000239" y="4093420"/>
            <a:ext cx="3824991" cy="509870"/>
            <a:chOff x="170944" y="5469167"/>
            <a:chExt cx="3824991" cy="509870"/>
          </a:xfrm>
        </p:grpSpPr>
        <p:sp>
          <p:nvSpPr>
            <p:cNvPr id="412" name="Shape 412"/>
            <p:cNvSpPr/>
            <p:nvPr/>
          </p:nvSpPr>
          <p:spPr>
            <a:xfrm>
              <a:off x="170944" y="5469167"/>
              <a:ext cx="3573965" cy="509870"/>
            </a:xfrm>
            <a:prstGeom prst="rect">
              <a:avLst/>
            </a:prstGeom>
            <a:solidFill>
              <a:srgbClr val="323F4F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" name="Shape 413"/>
            <p:cNvGrpSpPr/>
            <p:nvPr/>
          </p:nvGrpSpPr>
          <p:grpSpPr>
            <a:xfrm>
              <a:off x="265031" y="5593492"/>
              <a:ext cx="3730905" cy="283874"/>
              <a:chOff x="2876161" y="5594719"/>
              <a:chExt cx="3568046" cy="227643"/>
            </a:xfrm>
          </p:grpSpPr>
          <p:sp>
            <p:nvSpPr>
              <p:cNvPr id="414" name="Shape 414"/>
              <p:cNvSpPr/>
              <p:nvPr/>
            </p:nvSpPr>
            <p:spPr>
              <a:xfrm>
                <a:off x="2876161" y="5594719"/>
                <a:ext cx="213579" cy="216023"/>
              </a:xfrm>
              <a:prstGeom prst="ellipse">
                <a:avLst/>
              </a:prstGeom>
              <a:solidFill>
                <a:srgbClr val="757070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4900971" y="5596719"/>
                <a:ext cx="213579" cy="216023"/>
              </a:xfrm>
              <a:prstGeom prst="ellipse">
                <a:avLst/>
              </a:prstGeom>
              <a:solidFill>
                <a:srgbClr val="757070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</a:p>
            </p:txBody>
          </p:sp>
          <p:sp>
            <p:nvSpPr>
              <p:cNvPr id="416" name="Shape 416"/>
              <p:cNvSpPr txBox="1"/>
              <p:nvPr/>
            </p:nvSpPr>
            <p:spPr>
              <a:xfrm>
                <a:off x="3117978" y="5605801"/>
                <a:ext cx="1339138" cy="202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9999999/9999999</a:t>
                </a:r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5134203" y="5612173"/>
                <a:ext cx="1310005" cy="1974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4306994" y="5594719"/>
                <a:ext cx="213579" cy="216023"/>
              </a:xfrm>
              <a:prstGeom prst="ellipse">
                <a:avLst/>
              </a:prstGeom>
              <a:solidFill>
                <a:srgbClr val="757070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4356832" y="5649537"/>
                <a:ext cx="117723" cy="116889"/>
              </a:xfrm>
              <a:prstGeom prst="plus">
                <a:avLst>
                  <a:gd fmla="val 39379" name="adj"/>
                </a:avLst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5837346" y="5606339"/>
                <a:ext cx="213579" cy="216023"/>
              </a:xfrm>
              <a:prstGeom prst="ellipse">
                <a:avLst/>
              </a:prstGeom>
              <a:solidFill>
                <a:srgbClr val="757070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</a:p>
            </p:txBody>
          </p:sp>
        </p:grpSp>
      </p:grpSp>
      <p:sp>
        <p:nvSpPr>
          <p:cNvPr id="421" name="Shape 421"/>
          <p:cNvSpPr txBox="1"/>
          <p:nvPr/>
        </p:nvSpPr>
        <p:spPr>
          <a:xfrm>
            <a:off x="5807967" y="4741492"/>
            <a:ext cx="1774101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보유 병력 및 선택 병력 수 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보유한 병력과 선택한 병력의 숫자를 보여준다.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7878853" y="4690603"/>
            <a:ext cx="17741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선택 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출정에 관련한 버프를 사용 할수 있는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 시 버프 선택 UI로 이동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959803" y="3581082"/>
            <a:ext cx="1858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병력의 적재량 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선택된 병력들의 총 적재량 표시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6542700" y="3501000"/>
            <a:ext cx="1304399" cy="23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 </a:t>
            </a:r>
            <a:r>
              <a:rPr b="1" lang="en-US" sz="900">
                <a:solidFill>
                  <a:schemeClr val="dk1"/>
                </a:solidFill>
              </a:rPr>
              <a:t>병력 /적제량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9702475" y="4260251"/>
            <a:ext cx="5868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426" name="Shape 426"/>
          <p:cNvCxnSpPr>
            <a:stCxn id="421" idx="0"/>
          </p:cNvCxnSpPr>
          <p:nvPr/>
        </p:nvCxnSpPr>
        <p:spPr>
          <a:xfrm rot="-5400000">
            <a:off x="6596918" y="4510192"/>
            <a:ext cx="329400" cy="1332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27" name="Shape 427"/>
          <p:cNvCxnSpPr>
            <a:stCxn id="424" idx="2"/>
            <a:endCxn id="414" idx="0"/>
          </p:cNvCxnSpPr>
          <p:nvPr/>
        </p:nvCxnSpPr>
        <p:spPr>
          <a:xfrm rot="5400000">
            <a:off x="6457650" y="3480449"/>
            <a:ext cx="485700" cy="9888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28" name="Shape 428"/>
          <p:cNvCxnSpPr>
            <a:stCxn id="424" idx="2"/>
            <a:endCxn id="415" idx="0"/>
          </p:cNvCxnSpPr>
          <p:nvPr/>
        </p:nvCxnSpPr>
        <p:spPr>
          <a:xfrm flipH="1" rot="-5400000">
            <a:off x="7515000" y="3411899"/>
            <a:ext cx="488100" cy="11283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29" name="Shape 429"/>
          <p:cNvCxnSpPr>
            <a:stCxn id="423" idx="2"/>
          </p:cNvCxnSpPr>
          <p:nvPr/>
        </p:nvCxnSpPr>
        <p:spPr>
          <a:xfrm flipH="1" rot="-5400000">
            <a:off x="8721713" y="4117964"/>
            <a:ext cx="3357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30" name="Shape 430"/>
          <p:cNvCxnSpPr>
            <a:stCxn id="422" idx="1"/>
            <a:endCxn id="418" idx="4"/>
          </p:cNvCxnSpPr>
          <p:nvPr/>
        </p:nvCxnSpPr>
        <p:spPr>
          <a:xfrm rot="10800000">
            <a:off x="7702153" y="4487268"/>
            <a:ext cx="176700" cy="5265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31" name="Shape 431"/>
          <p:cNvCxnSpPr>
            <a:stCxn id="425" idx="1"/>
            <a:endCxn id="420" idx="6"/>
          </p:cNvCxnSpPr>
          <p:nvPr/>
        </p:nvCxnSpPr>
        <p:spPr>
          <a:xfrm rot="10800000">
            <a:off x="9413875" y="4366967"/>
            <a:ext cx="288600" cy="8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432" name="Shape 432"/>
          <p:cNvGrpSpPr/>
          <p:nvPr/>
        </p:nvGrpSpPr>
        <p:grpSpPr>
          <a:xfrm>
            <a:off x="7832842" y="5458833"/>
            <a:ext cx="1158904" cy="567664"/>
            <a:chOff x="5933262" y="5666628"/>
            <a:chExt cx="1158904" cy="567664"/>
          </a:xfrm>
        </p:grpSpPr>
        <p:sp>
          <p:nvSpPr>
            <p:cNvPr id="433" name="Shape 433"/>
            <p:cNvSpPr/>
            <p:nvPr/>
          </p:nvSpPr>
          <p:spPr>
            <a:xfrm>
              <a:off x="5933262" y="5666628"/>
              <a:ext cx="1158904" cy="56766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6024460" y="5676773"/>
              <a:ext cx="99668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 to Field</a:t>
              </a:r>
            </a:p>
          </p:txBody>
        </p:sp>
        <p:sp>
          <p:nvSpPr>
            <p:cNvPr id="435" name="Shape 435"/>
            <p:cNvSpPr txBox="1"/>
            <p:nvPr/>
          </p:nvSpPr>
          <p:spPr>
            <a:xfrm>
              <a:off x="6021545" y="5979544"/>
              <a:ext cx="999600" cy="200099"/>
            </a:xfrm>
            <a:prstGeom prst="rect">
              <a:avLst/>
            </a:prstGeom>
            <a:solidFill>
              <a:srgbClr val="222A35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99d  99 : 99 : 99</a:t>
              </a: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5635452" y="5370792"/>
            <a:ext cx="1304268" cy="567664"/>
            <a:chOff x="4457641" y="5659262"/>
            <a:chExt cx="1304268" cy="567664"/>
          </a:xfrm>
        </p:grpSpPr>
        <p:sp>
          <p:nvSpPr>
            <p:cNvPr id="437" name="Shape 437"/>
            <p:cNvSpPr/>
            <p:nvPr/>
          </p:nvSpPr>
          <p:spPr>
            <a:xfrm>
              <a:off x="4503876" y="5659262"/>
              <a:ext cx="1158904" cy="56766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 txBox="1"/>
            <p:nvPr/>
          </p:nvSpPr>
          <p:spPr>
            <a:xfrm>
              <a:off x="4457641" y="5775262"/>
              <a:ext cx="13042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Auto Select</a:t>
              </a:r>
            </a:p>
          </p:txBody>
        </p:sp>
      </p:grpSp>
      <p:sp>
        <p:nvSpPr>
          <p:cNvPr id="439" name="Shape 439"/>
          <p:cNvSpPr txBox="1"/>
          <p:nvPr/>
        </p:nvSpPr>
        <p:spPr>
          <a:xfrm>
            <a:off x="5773330" y="5909430"/>
            <a:ext cx="185416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선택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자동으로 가장 높은 레벨의 병력을 순차적으로 선택한다.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높은 레벨이 같은 병력이 여럿일 경우 보병, 기병, 궁병, 방패병 순서로 먼저 선택한다.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149425" y="5559050"/>
            <a:ext cx="1854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한 병력을 출정 시킨다.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7881727" y="6270873"/>
            <a:ext cx="1854166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 도착까지 소요 시간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병력이 목적지까지 도착하는데 걸리는 시간 표시.</a:t>
            </a:r>
          </a:p>
        </p:txBody>
      </p:sp>
      <p:cxnSp>
        <p:nvCxnSpPr>
          <p:cNvPr id="442" name="Shape 442"/>
          <p:cNvCxnSpPr>
            <a:stCxn id="440" idx="1"/>
            <a:endCxn id="433" idx="3"/>
          </p:cNvCxnSpPr>
          <p:nvPr/>
        </p:nvCxnSpPr>
        <p:spPr>
          <a:xfrm rot="10800000">
            <a:off x="8991625" y="5742816"/>
            <a:ext cx="157800" cy="900"/>
          </a:xfrm>
          <a:prstGeom prst="bentConnector3">
            <a:avLst>
              <a:gd fmla="val 499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43" name="Shape 443"/>
          <p:cNvCxnSpPr>
            <a:stCxn id="441" idx="0"/>
            <a:endCxn id="433" idx="2"/>
          </p:cNvCxnSpPr>
          <p:nvPr/>
        </p:nvCxnSpPr>
        <p:spPr>
          <a:xfrm flipH="1" rot="5400000">
            <a:off x="8488260" y="5950323"/>
            <a:ext cx="244500" cy="396600"/>
          </a:xfrm>
          <a:prstGeom prst="bentConnector3">
            <a:avLst>
              <a:gd fmla="val 4997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44" name="Shape 444"/>
          <p:cNvCxnSpPr>
            <a:stCxn id="439" idx="1"/>
            <a:endCxn id="438" idx="1"/>
          </p:cNvCxnSpPr>
          <p:nvPr/>
        </p:nvCxnSpPr>
        <p:spPr>
          <a:xfrm rot="10800000">
            <a:off x="5635330" y="5656195"/>
            <a:ext cx="138000" cy="714900"/>
          </a:xfrm>
          <a:prstGeom prst="bentConnector3">
            <a:avLst>
              <a:gd fmla="val 1993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5" name="Shape 445"/>
          <p:cNvSpPr txBox="1"/>
          <p:nvPr/>
        </p:nvSpPr>
        <p:spPr>
          <a:xfrm>
            <a:off x="89215" y="18883"/>
            <a:ext cx="1495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채집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2015.12.18 초안 작성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2015.12.30 자원 점령지 액션 버튼 설정 추가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282434" y="1033669"/>
            <a:ext cx="8364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정의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존재하는 자원지에 병력을 보내 자원지가 가진 자원을 획득하는 행동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82434" y="2814760"/>
            <a:ext cx="1034115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외부의 자원지로 병력을 이동해 더욱 많은 자원을 수급하여 성장하도록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병력을 외부로 내보내 전투가 가능한 환경에 노출하도록 한다.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95865" y="93277"/>
            <a:ext cx="10515599" cy="6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플로어</a:t>
            </a:r>
          </a:p>
        </p:txBody>
      </p:sp>
      <p:sp>
        <p:nvSpPr>
          <p:cNvPr id="103" name="Shape 103"/>
          <p:cNvSpPr/>
          <p:nvPr/>
        </p:nvSpPr>
        <p:spPr>
          <a:xfrm>
            <a:off x="799068" y="736702"/>
            <a:ext cx="1099934" cy="298047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나가기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1349036" y="1718311"/>
            <a:ext cx="0" cy="2707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>
            <a:off x="2111039" y="2296905"/>
            <a:ext cx="256500" cy="599"/>
          </a:xfrm>
          <a:prstGeom prst="bentConnector3">
            <a:avLst>
              <a:gd fmla="val 50014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1923400" y="2066073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7357689" y="670669"/>
            <a:ext cx="1408923" cy="1009011"/>
            <a:chOff x="8098971" y="689900"/>
            <a:chExt cx="1408923" cy="1009011"/>
          </a:xfrm>
        </p:grpSpPr>
        <p:sp>
          <p:nvSpPr>
            <p:cNvPr id="108" name="Shape 108"/>
            <p:cNvSpPr/>
            <p:nvPr/>
          </p:nvSpPr>
          <p:spPr>
            <a:xfrm>
              <a:off x="8098971" y="689900"/>
              <a:ext cx="1408923" cy="10090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8285992" y="832553"/>
              <a:ext cx="946876" cy="706610"/>
              <a:chOff x="2821673" y="1083951"/>
              <a:chExt cx="903290" cy="849602"/>
            </a:xfrm>
          </p:grpSpPr>
          <p:grpSp>
            <p:nvGrpSpPr>
              <p:cNvPr id="110" name="Shape 110"/>
              <p:cNvGrpSpPr/>
              <p:nvPr/>
            </p:nvGrpSpPr>
            <p:grpSpPr>
              <a:xfrm>
                <a:off x="2821673" y="1083951"/>
                <a:ext cx="800973" cy="276998"/>
                <a:chOff x="2821675" y="1087720"/>
                <a:chExt cx="943560" cy="298225"/>
              </a:xfrm>
            </p:grpSpPr>
            <p:cxnSp>
              <p:nvCxnSpPr>
                <p:cNvPr id="111" name="Shape 111"/>
                <p:cNvCxnSpPr/>
                <p:nvPr/>
              </p:nvCxnSpPr>
              <p:spPr>
                <a:xfrm flipH="1" rot="10800000">
                  <a:off x="2821675" y="1234449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2" name="Shape 112"/>
                <p:cNvSpPr txBox="1"/>
                <p:nvPr/>
              </p:nvSpPr>
              <p:spPr>
                <a:xfrm>
                  <a:off x="3300319" y="1087720"/>
                  <a:ext cx="46491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</a:t>
                  </a:r>
                </a:p>
              </p:txBody>
            </p:sp>
          </p:grpSp>
          <p:grpSp>
            <p:nvGrpSpPr>
              <p:cNvPr id="113" name="Shape 113"/>
              <p:cNvGrpSpPr/>
              <p:nvPr/>
            </p:nvGrpSpPr>
            <p:grpSpPr>
              <a:xfrm>
                <a:off x="2821674" y="1371763"/>
                <a:ext cx="903290" cy="276974"/>
                <a:chOff x="2821674" y="1374930"/>
                <a:chExt cx="1064093" cy="298199"/>
              </a:xfrm>
            </p:grpSpPr>
            <p:cxnSp>
              <p:nvCxnSpPr>
                <p:cNvPr id="114" name="Shape 114"/>
                <p:cNvCxnSpPr/>
                <p:nvPr/>
              </p:nvCxnSpPr>
              <p:spPr>
                <a:xfrm flipH="1" rot="10800000">
                  <a:off x="2821674" y="151823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B0F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5" name="Shape 115"/>
                <p:cNvSpPr txBox="1"/>
                <p:nvPr/>
              </p:nvSpPr>
              <p:spPr>
                <a:xfrm>
                  <a:off x="3287267" y="1374930"/>
                  <a:ext cx="598499" cy="2981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Yes</a:t>
                  </a:r>
                </a:p>
              </p:txBody>
            </p:sp>
          </p:grpSp>
          <p:grpSp>
            <p:nvGrpSpPr>
              <p:cNvPr id="116" name="Shape 116"/>
              <p:cNvGrpSpPr/>
              <p:nvPr/>
            </p:nvGrpSpPr>
            <p:grpSpPr>
              <a:xfrm>
                <a:off x="2821674" y="1656554"/>
                <a:ext cx="877557" cy="276998"/>
                <a:chOff x="2821432" y="1620067"/>
                <a:chExt cx="1033777" cy="298225"/>
              </a:xfrm>
            </p:grpSpPr>
            <p:cxnSp>
              <p:nvCxnSpPr>
                <p:cNvPr id="117" name="Shape 117"/>
                <p:cNvCxnSpPr/>
                <p:nvPr/>
              </p:nvCxnSpPr>
              <p:spPr>
                <a:xfrm flipH="1" rot="10800000">
                  <a:off x="2821432" y="176918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8" name="Shape 118"/>
                <p:cNvSpPr txBox="1"/>
                <p:nvPr/>
              </p:nvSpPr>
              <p:spPr>
                <a:xfrm>
                  <a:off x="3275103" y="1620067"/>
                  <a:ext cx="58010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진행</a:t>
                  </a:r>
                </a:p>
              </p:txBody>
            </p:sp>
          </p:grpSp>
        </p:grpSp>
      </p:grpSp>
      <p:cxnSp>
        <p:nvCxnSpPr>
          <p:cNvPr id="119" name="Shape 119"/>
          <p:cNvCxnSpPr/>
          <p:nvPr/>
        </p:nvCxnSpPr>
        <p:spPr>
          <a:xfrm flipH="1" rot="-5400000">
            <a:off x="7986792" y="5615565"/>
            <a:ext cx="266399" cy="599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" name="Shape 120"/>
          <p:cNvSpPr/>
          <p:nvPr/>
        </p:nvSpPr>
        <p:spPr>
          <a:xfrm>
            <a:off x="587033" y="1989016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채집중인 병력이 있는가?</a:t>
            </a:r>
          </a:p>
        </p:txBody>
      </p:sp>
      <p:sp>
        <p:nvSpPr>
          <p:cNvPr id="121" name="Shape 121"/>
          <p:cNvSpPr/>
          <p:nvPr/>
        </p:nvSpPr>
        <p:spPr>
          <a:xfrm>
            <a:off x="4148189" y="2084734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 선택</a:t>
            </a:r>
          </a:p>
        </p:txBody>
      </p:sp>
      <p:cxnSp>
        <p:nvCxnSpPr>
          <p:cNvPr id="122" name="Shape 122"/>
          <p:cNvCxnSpPr>
            <a:endCxn id="121" idx="1"/>
          </p:cNvCxnSpPr>
          <p:nvPr/>
        </p:nvCxnSpPr>
        <p:spPr>
          <a:xfrm>
            <a:off x="3891689" y="2296948"/>
            <a:ext cx="256500" cy="1200"/>
          </a:xfrm>
          <a:prstGeom prst="bentConnector3">
            <a:avLst>
              <a:gd fmla="val 49986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 rot="-5400000">
            <a:off x="7862140" y="3786032"/>
            <a:ext cx="515700" cy="599"/>
          </a:xfrm>
          <a:prstGeom prst="bentConnector3">
            <a:avLst>
              <a:gd fmla="val 5001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" name="Shape 124"/>
          <p:cNvCxnSpPr>
            <a:stCxn id="120" idx="2"/>
          </p:cNvCxnSpPr>
          <p:nvPr/>
        </p:nvCxnSpPr>
        <p:spPr>
          <a:xfrm flipH="1" rot="-5400000">
            <a:off x="1060886" y="2892943"/>
            <a:ext cx="5769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1349036" y="2623332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26" name="Shape 126"/>
          <p:cNvSpPr/>
          <p:nvPr/>
        </p:nvSpPr>
        <p:spPr>
          <a:xfrm>
            <a:off x="799068" y="1291483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자원지 선택</a:t>
            </a:r>
          </a:p>
        </p:txBody>
      </p:sp>
      <p:cxnSp>
        <p:nvCxnSpPr>
          <p:cNvPr id="127" name="Shape 127"/>
          <p:cNvCxnSpPr>
            <a:stCxn id="103" idx="2"/>
            <a:endCxn id="126" idx="0"/>
          </p:cNvCxnSpPr>
          <p:nvPr/>
        </p:nvCxnSpPr>
        <p:spPr>
          <a:xfrm>
            <a:off x="1349035" y="1034750"/>
            <a:ext cx="0" cy="25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8" name="Shape 128"/>
          <p:cNvSpPr/>
          <p:nvPr/>
        </p:nvSpPr>
        <p:spPr>
          <a:xfrm>
            <a:off x="2367611" y="1989015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적인가?</a:t>
            </a:r>
          </a:p>
        </p:txBody>
      </p:sp>
      <p:sp>
        <p:nvSpPr>
          <p:cNvPr id="129" name="Shape 129"/>
          <p:cNvSpPr/>
          <p:nvPr/>
        </p:nvSpPr>
        <p:spPr>
          <a:xfrm>
            <a:off x="5672194" y="2084734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cxnSp>
        <p:nvCxnSpPr>
          <p:cNvPr id="130" name="Shape 130"/>
          <p:cNvCxnSpPr>
            <a:stCxn id="121" idx="3"/>
            <a:endCxn id="129" idx="1"/>
          </p:cNvCxnSpPr>
          <p:nvPr/>
        </p:nvCxnSpPr>
        <p:spPr>
          <a:xfrm>
            <a:off x="5248123" y="2298148"/>
            <a:ext cx="424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1" name="Shape 131"/>
          <p:cNvCxnSpPr>
            <a:stCxn id="128" idx="2"/>
          </p:cNvCxnSpPr>
          <p:nvPr/>
        </p:nvCxnSpPr>
        <p:spPr>
          <a:xfrm flipH="1" rot="-5400000">
            <a:off x="2597714" y="3136693"/>
            <a:ext cx="10644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" name="Shape 132"/>
          <p:cNvSpPr/>
          <p:nvPr/>
        </p:nvSpPr>
        <p:spPr>
          <a:xfrm>
            <a:off x="2579647" y="3669085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 불가</a:t>
            </a:r>
          </a:p>
        </p:txBody>
      </p:sp>
      <p:sp>
        <p:nvSpPr>
          <p:cNvPr id="133" name="Shape 133"/>
          <p:cNvSpPr/>
          <p:nvPr/>
        </p:nvSpPr>
        <p:spPr>
          <a:xfrm>
            <a:off x="799068" y="3181739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UI</a:t>
            </a:r>
          </a:p>
        </p:txBody>
      </p:sp>
      <p:sp>
        <p:nvSpPr>
          <p:cNvPr id="134" name="Shape 134"/>
          <p:cNvSpPr/>
          <p:nvPr/>
        </p:nvSpPr>
        <p:spPr>
          <a:xfrm>
            <a:off x="587033" y="4193242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가능한 병사가 있는가?</a:t>
            </a:r>
          </a:p>
        </p:txBody>
      </p:sp>
      <p:cxnSp>
        <p:nvCxnSpPr>
          <p:cNvPr id="135" name="Shape 135"/>
          <p:cNvCxnSpPr>
            <a:stCxn id="133" idx="2"/>
            <a:endCxn id="134" idx="0"/>
          </p:cNvCxnSpPr>
          <p:nvPr/>
        </p:nvCxnSpPr>
        <p:spPr>
          <a:xfrm>
            <a:off x="1349035" y="3608567"/>
            <a:ext cx="0" cy="58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" name="Shape 136"/>
          <p:cNvCxnSpPr>
            <a:stCxn id="134" idx="2"/>
          </p:cNvCxnSpPr>
          <p:nvPr/>
        </p:nvCxnSpPr>
        <p:spPr>
          <a:xfrm flipH="1" rot="-5400000">
            <a:off x="1782386" y="4375670"/>
            <a:ext cx="363900" cy="1230600"/>
          </a:xfrm>
          <a:prstGeom prst="bentConnector2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" name="Shape 137"/>
          <p:cNvSpPr/>
          <p:nvPr/>
        </p:nvSpPr>
        <p:spPr>
          <a:xfrm>
            <a:off x="2579647" y="4978917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 선택</a:t>
            </a:r>
          </a:p>
        </p:txBody>
      </p:sp>
      <p:sp>
        <p:nvSpPr>
          <p:cNvPr id="138" name="Shape 138"/>
          <p:cNvSpPr/>
          <p:nvPr/>
        </p:nvSpPr>
        <p:spPr>
          <a:xfrm>
            <a:off x="4029003" y="4978917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</a:t>
            </a:r>
          </a:p>
        </p:txBody>
      </p:sp>
      <p:sp>
        <p:nvSpPr>
          <p:cNvPr id="139" name="Shape 139"/>
          <p:cNvSpPr/>
          <p:nvPr/>
        </p:nvSpPr>
        <p:spPr>
          <a:xfrm>
            <a:off x="5391662" y="4865041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목표지점을 다른 사람이 점유 중인가??</a:t>
            </a:r>
          </a:p>
        </p:txBody>
      </p:sp>
      <p:cxnSp>
        <p:nvCxnSpPr>
          <p:cNvPr id="140" name="Shape 140"/>
          <p:cNvCxnSpPr>
            <a:stCxn id="139" idx="3"/>
          </p:cNvCxnSpPr>
          <p:nvPr/>
        </p:nvCxnSpPr>
        <p:spPr>
          <a:xfrm>
            <a:off x="6915667" y="5172930"/>
            <a:ext cx="441900" cy="1800"/>
          </a:xfrm>
          <a:prstGeom prst="bentConnector3">
            <a:avLst>
              <a:gd fmla="val 50014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" name="Shape 141"/>
          <p:cNvSpPr/>
          <p:nvPr/>
        </p:nvSpPr>
        <p:spPr>
          <a:xfrm>
            <a:off x="7357689" y="4866887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적인가?</a:t>
            </a:r>
          </a:p>
        </p:txBody>
      </p:sp>
      <p:cxnSp>
        <p:nvCxnSpPr>
          <p:cNvPr id="142" name="Shape 142"/>
          <p:cNvCxnSpPr/>
          <p:nvPr/>
        </p:nvCxnSpPr>
        <p:spPr>
          <a:xfrm flipH="1" rot="10800000">
            <a:off x="8119692" y="2710961"/>
            <a:ext cx="1608299" cy="201599"/>
          </a:xfrm>
          <a:prstGeom prst="bentConnector2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3" name="Shape 143"/>
          <p:cNvSpPr/>
          <p:nvPr/>
        </p:nvSpPr>
        <p:spPr>
          <a:xfrm>
            <a:off x="7569724" y="5749126"/>
            <a:ext cx="1099934" cy="388024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후 회군</a:t>
            </a:r>
          </a:p>
        </p:txBody>
      </p:sp>
      <p:cxnSp>
        <p:nvCxnSpPr>
          <p:cNvPr id="144" name="Shape 144"/>
          <p:cNvCxnSpPr>
            <a:stCxn id="141" idx="0"/>
          </p:cNvCxnSpPr>
          <p:nvPr/>
        </p:nvCxnSpPr>
        <p:spPr>
          <a:xfrm rot="-5400000">
            <a:off x="7902641" y="4649237"/>
            <a:ext cx="4347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5" name="Shape 145"/>
          <p:cNvSpPr/>
          <p:nvPr/>
        </p:nvSpPr>
        <p:spPr>
          <a:xfrm>
            <a:off x="7569724" y="4044182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후 전투</a:t>
            </a:r>
          </a:p>
        </p:txBody>
      </p:sp>
      <p:sp>
        <p:nvSpPr>
          <p:cNvPr id="146" name="Shape 146"/>
          <p:cNvSpPr/>
          <p:nvPr/>
        </p:nvSpPr>
        <p:spPr>
          <a:xfrm>
            <a:off x="7357689" y="2912561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 했나?</a:t>
            </a:r>
          </a:p>
        </p:txBody>
      </p:sp>
      <p:cxnSp>
        <p:nvCxnSpPr>
          <p:cNvPr id="147" name="Shape 147"/>
          <p:cNvCxnSpPr>
            <a:stCxn id="146" idx="3"/>
          </p:cNvCxnSpPr>
          <p:nvPr/>
        </p:nvCxnSpPr>
        <p:spPr>
          <a:xfrm>
            <a:off x="8881694" y="3220450"/>
            <a:ext cx="846300" cy="582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" name="Shape 148"/>
          <p:cNvSpPr/>
          <p:nvPr/>
        </p:nvSpPr>
        <p:spPr>
          <a:xfrm>
            <a:off x="9727978" y="3608567"/>
            <a:ext cx="1099934" cy="388024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</a:t>
            </a:r>
          </a:p>
        </p:txBody>
      </p:sp>
      <p:sp>
        <p:nvSpPr>
          <p:cNvPr id="149" name="Shape 149"/>
          <p:cNvSpPr/>
          <p:nvPr/>
        </p:nvSpPr>
        <p:spPr>
          <a:xfrm>
            <a:off x="9727978" y="2516834"/>
            <a:ext cx="1099934" cy="388024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병력으로 자원 채집</a:t>
            </a:r>
          </a:p>
        </p:txBody>
      </p:sp>
      <p:cxnSp>
        <p:nvCxnSpPr>
          <p:cNvPr id="150" name="Shape 150"/>
          <p:cNvCxnSpPr>
            <a:stCxn id="138" idx="3"/>
            <a:endCxn id="139" idx="1"/>
          </p:cNvCxnSpPr>
          <p:nvPr/>
        </p:nvCxnSpPr>
        <p:spPr>
          <a:xfrm>
            <a:off x="5128937" y="5172930"/>
            <a:ext cx="262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1" name="Shape 151"/>
          <p:cNvCxnSpPr>
            <a:stCxn id="137" idx="3"/>
            <a:endCxn id="138" idx="1"/>
          </p:cNvCxnSpPr>
          <p:nvPr/>
        </p:nvCxnSpPr>
        <p:spPr>
          <a:xfrm>
            <a:off x="3679581" y="5172930"/>
            <a:ext cx="34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2" name="Shape 152"/>
          <p:cNvCxnSpPr>
            <a:stCxn id="139" idx="2"/>
          </p:cNvCxnSpPr>
          <p:nvPr/>
        </p:nvCxnSpPr>
        <p:spPr>
          <a:xfrm flipH="1" rot="-5400000">
            <a:off x="6019864" y="5614618"/>
            <a:ext cx="268200" cy="600"/>
          </a:xfrm>
          <a:prstGeom prst="bentConnector3">
            <a:avLst>
              <a:gd fmla="val 5002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3" name="Shape 153"/>
          <p:cNvSpPr/>
          <p:nvPr/>
        </p:nvSpPr>
        <p:spPr>
          <a:xfrm>
            <a:off x="5603696" y="5749128"/>
            <a:ext cx="1099934" cy="388024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</a:t>
            </a:r>
          </a:p>
        </p:txBody>
      </p:sp>
      <p:cxnSp>
        <p:nvCxnSpPr>
          <p:cNvPr id="154" name="Shape 154"/>
          <p:cNvCxnSpPr>
            <a:stCxn id="129" idx="3"/>
            <a:endCxn id="146" idx="1"/>
          </p:cNvCxnSpPr>
          <p:nvPr/>
        </p:nvCxnSpPr>
        <p:spPr>
          <a:xfrm>
            <a:off x="6772128" y="2298148"/>
            <a:ext cx="585600" cy="9222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5" name="Shape 155"/>
          <p:cNvCxnSpPr>
            <a:stCxn id="134" idx="3"/>
            <a:endCxn id="132" idx="2"/>
          </p:cNvCxnSpPr>
          <p:nvPr/>
        </p:nvCxnSpPr>
        <p:spPr>
          <a:xfrm flipH="1" rot="10800000">
            <a:off x="2111038" y="4095831"/>
            <a:ext cx="1018500" cy="4053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3710317" y="2066073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129285" y="2522906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8881693" y="3213883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328195" y="4966183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150278" y="4251889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899828" y="5480819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863167" y="4966183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809068" y="4659960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8062150" y="5480819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636104" y="365760"/>
            <a:ext cx="16193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기능 1-1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573775" y="874724"/>
            <a:ext cx="73500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있는 모든 자원지는 점령하여 자원지의 자원을 획득 할 수 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초당 채집량은 테이블로 정의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채집가능한 수량은 채집을 보낸 병력의 적재량 총합으로 한다.</a:t>
            </a:r>
          </a:p>
          <a:p>
            <a:pPr indent="-285750" lvl="0" marL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채집 병력을 선택 후 병사를 출병시키면 일반 행군과 다른 행군병력 이미지를 출력한다.(수레+ 병사)</a:t>
            </a:r>
          </a:p>
          <a:p>
            <a:pPr indent="-285750" lvl="0" marL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채집을 위해 이동하는 행군은 기본적인 행군 룰을 따른다.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자원지에서는 전투가 가능하다.(상세 내용은 전투 문서 참조)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자원지의 자원은 서서히 차오르며 보유량이 일정 이상 증가하면 레벨이 증가한다.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자원지의 레벨은 본래의 레벨 +1이상 오르지 않으며 그 이상 자원이 차오르지 않는다.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95865" y="93277"/>
            <a:ext cx="10515599" cy="61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플로어 – 자원지</a:t>
            </a:r>
          </a:p>
        </p:txBody>
      </p:sp>
      <p:sp>
        <p:nvSpPr>
          <p:cNvPr id="176" name="Shape 176"/>
          <p:cNvSpPr/>
          <p:nvPr/>
        </p:nvSpPr>
        <p:spPr>
          <a:xfrm>
            <a:off x="814929" y="1642867"/>
            <a:ext cx="1099926" cy="298026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 선택</a:t>
            </a:r>
          </a:p>
        </p:txBody>
      </p:sp>
      <p:grpSp>
        <p:nvGrpSpPr>
          <p:cNvPr id="177" name="Shape 177"/>
          <p:cNvGrpSpPr/>
          <p:nvPr/>
        </p:nvGrpSpPr>
        <p:grpSpPr>
          <a:xfrm>
            <a:off x="10707003" y="93277"/>
            <a:ext cx="1408799" cy="1008899"/>
            <a:chOff x="8098971" y="689900"/>
            <a:chExt cx="1408799" cy="1008899"/>
          </a:xfrm>
        </p:grpSpPr>
        <p:sp>
          <p:nvSpPr>
            <p:cNvPr id="178" name="Shape 178"/>
            <p:cNvSpPr/>
            <p:nvPr/>
          </p:nvSpPr>
          <p:spPr>
            <a:xfrm>
              <a:off x="8098971" y="689900"/>
              <a:ext cx="1408799" cy="100889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Shape 179"/>
            <p:cNvGrpSpPr/>
            <p:nvPr/>
          </p:nvGrpSpPr>
          <p:grpSpPr>
            <a:xfrm>
              <a:off x="8286174" y="832537"/>
              <a:ext cx="920044" cy="706579"/>
              <a:chOff x="2821718" y="1083926"/>
              <a:chExt cx="877653" cy="849560"/>
            </a:xfrm>
          </p:grpSpPr>
          <p:grpSp>
            <p:nvGrpSpPr>
              <p:cNvPr id="180" name="Shape 180"/>
              <p:cNvGrpSpPr/>
              <p:nvPr/>
            </p:nvGrpSpPr>
            <p:grpSpPr>
              <a:xfrm>
                <a:off x="2821718" y="1083926"/>
                <a:ext cx="801060" cy="276968"/>
                <a:chOff x="2821675" y="1087720"/>
                <a:chExt cx="943644" cy="298199"/>
              </a:xfrm>
            </p:grpSpPr>
            <p:cxnSp>
              <p:nvCxnSpPr>
                <p:cNvPr id="181" name="Shape 181"/>
                <p:cNvCxnSpPr/>
                <p:nvPr/>
              </p:nvCxnSpPr>
              <p:spPr>
                <a:xfrm>
                  <a:off x="2821675" y="1234450"/>
                  <a:ext cx="489899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82" name="Shape 182"/>
                <p:cNvSpPr txBox="1"/>
                <p:nvPr/>
              </p:nvSpPr>
              <p:spPr>
                <a:xfrm>
                  <a:off x="3300319" y="1087720"/>
                  <a:ext cx="465000" cy="2981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</a:t>
                  </a:r>
                </a:p>
              </p:txBody>
            </p:sp>
          </p:grpSp>
          <p:grpSp>
            <p:nvGrpSpPr>
              <p:cNvPr id="183" name="Shape 183"/>
              <p:cNvGrpSpPr/>
              <p:nvPr/>
            </p:nvGrpSpPr>
            <p:grpSpPr>
              <a:xfrm>
                <a:off x="2821721" y="1371730"/>
                <a:ext cx="800919" cy="276968"/>
                <a:chOff x="2821674" y="1374928"/>
                <a:chExt cx="943479" cy="298199"/>
              </a:xfrm>
            </p:grpSpPr>
            <p:cxnSp>
              <p:nvCxnSpPr>
                <p:cNvPr id="184" name="Shape 184"/>
                <p:cNvCxnSpPr/>
                <p:nvPr/>
              </p:nvCxnSpPr>
              <p:spPr>
                <a:xfrm>
                  <a:off x="2821674" y="1518232"/>
                  <a:ext cx="489899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B0F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85" name="Shape 185"/>
                <p:cNvSpPr txBox="1"/>
                <p:nvPr/>
              </p:nvSpPr>
              <p:spPr>
                <a:xfrm>
                  <a:off x="3287253" y="1374928"/>
                  <a:ext cx="477899" cy="2981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Yes</a:t>
                  </a:r>
                </a:p>
              </p:txBody>
            </p:sp>
          </p:grpSp>
          <p:grpSp>
            <p:nvGrpSpPr>
              <p:cNvPr id="186" name="Shape 186"/>
              <p:cNvGrpSpPr/>
              <p:nvPr/>
            </p:nvGrpSpPr>
            <p:grpSpPr>
              <a:xfrm>
                <a:off x="2821718" y="1656518"/>
                <a:ext cx="877653" cy="276968"/>
                <a:chOff x="2821432" y="1620067"/>
                <a:chExt cx="1033871" cy="298199"/>
              </a:xfrm>
            </p:grpSpPr>
            <p:cxnSp>
              <p:nvCxnSpPr>
                <p:cNvPr id="187" name="Shape 187"/>
                <p:cNvCxnSpPr/>
                <p:nvPr/>
              </p:nvCxnSpPr>
              <p:spPr>
                <a:xfrm>
                  <a:off x="2821432" y="1769182"/>
                  <a:ext cx="489899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88" name="Shape 188"/>
                <p:cNvSpPr txBox="1"/>
                <p:nvPr/>
              </p:nvSpPr>
              <p:spPr>
                <a:xfrm>
                  <a:off x="3275103" y="1620067"/>
                  <a:ext cx="580199" cy="2981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진행</a:t>
                  </a:r>
                </a:p>
              </p:txBody>
            </p:sp>
          </p:grpSp>
        </p:grpSp>
      </p:grpSp>
      <p:sp>
        <p:nvSpPr>
          <p:cNvPr id="189" name="Shape 189"/>
          <p:cNvSpPr/>
          <p:nvPr/>
        </p:nvSpPr>
        <p:spPr>
          <a:xfrm>
            <a:off x="603189" y="2463756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인가?</a:t>
            </a:r>
          </a:p>
        </p:txBody>
      </p:sp>
      <p:sp>
        <p:nvSpPr>
          <p:cNvPr id="190" name="Shape 190"/>
          <p:cNvSpPr/>
          <p:nvPr/>
        </p:nvSpPr>
        <p:spPr>
          <a:xfrm>
            <a:off x="2635724" y="2469890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유저가 점령 중인가?</a:t>
            </a:r>
          </a:p>
        </p:txBody>
      </p:sp>
      <p:sp>
        <p:nvSpPr>
          <p:cNvPr id="191" name="Shape 191"/>
          <p:cNvSpPr/>
          <p:nvPr/>
        </p:nvSpPr>
        <p:spPr>
          <a:xfrm>
            <a:off x="4651462" y="2564364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 행군</a:t>
            </a:r>
          </a:p>
        </p:txBody>
      </p:sp>
      <p:cxnSp>
        <p:nvCxnSpPr>
          <p:cNvPr id="192" name="Shape 192"/>
          <p:cNvCxnSpPr>
            <a:stCxn id="189" idx="3"/>
            <a:endCxn id="190" idx="1"/>
          </p:cNvCxnSpPr>
          <p:nvPr/>
        </p:nvCxnSpPr>
        <p:spPr>
          <a:xfrm>
            <a:off x="2127193" y="2771645"/>
            <a:ext cx="508500" cy="60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3" name="Shape 193"/>
          <p:cNvCxnSpPr>
            <a:stCxn id="190" idx="3"/>
            <a:endCxn id="191" idx="1"/>
          </p:cNvCxnSpPr>
          <p:nvPr/>
        </p:nvCxnSpPr>
        <p:spPr>
          <a:xfrm>
            <a:off x="4159729" y="2777779"/>
            <a:ext cx="491700" cy="6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4" name="Shape 194"/>
          <p:cNvCxnSpPr>
            <a:stCxn id="190" idx="2"/>
          </p:cNvCxnSpPr>
          <p:nvPr/>
        </p:nvCxnSpPr>
        <p:spPr>
          <a:xfrm flipH="1" rot="-5400000">
            <a:off x="3292576" y="3190818"/>
            <a:ext cx="210900" cy="600"/>
          </a:xfrm>
          <a:prstGeom prst="bentConnector3">
            <a:avLst>
              <a:gd fmla="val 50026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5" name="Shape 195"/>
          <p:cNvCxnSpPr>
            <a:stCxn id="191" idx="3"/>
          </p:cNvCxnSpPr>
          <p:nvPr/>
        </p:nvCxnSpPr>
        <p:spPr>
          <a:xfrm flipH="1" rot="10800000">
            <a:off x="5751396" y="2771778"/>
            <a:ext cx="236100" cy="6000"/>
          </a:xfrm>
          <a:prstGeom prst="bentConnector3">
            <a:avLst>
              <a:gd fmla="val 5002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76" idx="2"/>
            <a:endCxn id="189" idx="0"/>
          </p:cNvCxnSpPr>
          <p:nvPr/>
        </p:nvCxnSpPr>
        <p:spPr>
          <a:xfrm flipH="1" rot="-5400000">
            <a:off x="1103742" y="2202043"/>
            <a:ext cx="5229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4089269" y="2740636"/>
            <a:ext cx="341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012328" y="2555416"/>
            <a:ext cx="362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369378" y="3029025"/>
            <a:ext cx="362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00" name="Shape 200"/>
          <p:cNvSpPr/>
          <p:nvPr/>
        </p:nvSpPr>
        <p:spPr>
          <a:xfrm>
            <a:off x="9827042" y="3521732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</a:t>
            </a:r>
          </a:p>
        </p:txBody>
      </p:sp>
      <p:sp>
        <p:nvSpPr>
          <p:cNvPr id="201" name="Shape 201"/>
          <p:cNvSpPr/>
          <p:nvPr/>
        </p:nvSpPr>
        <p:spPr>
          <a:xfrm>
            <a:off x="2635723" y="3296676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b="1" lang="en-US" sz="800">
                <a:solidFill>
                  <a:schemeClr val="dk1"/>
                </a:solidFill>
              </a:rPr>
              <a:t>알린다.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</a:rPr>
              <a:t>계속 진행하는가</a:t>
            </a: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 발생을 ?</a:t>
            </a:r>
          </a:p>
        </p:txBody>
      </p:sp>
      <p:cxnSp>
        <p:nvCxnSpPr>
          <p:cNvPr id="202" name="Shape 202"/>
          <p:cNvCxnSpPr>
            <a:stCxn id="201" idx="2"/>
          </p:cNvCxnSpPr>
          <p:nvPr/>
        </p:nvCxnSpPr>
        <p:spPr>
          <a:xfrm flipH="1" rot="-5400000">
            <a:off x="3237075" y="4073104"/>
            <a:ext cx="3219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3" name="Shape 203"/>
          <p:cNvSpPr/>
          <p:nvPr/>
        </p:nvSpPr>
        <p:spPr>
          <a:xfrm>
            <a:off x="2847758" y="4234251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선점한 유</a:t>
            </a:r>
            <a:r>
              <a:rPr b="1" lang="en-US" sz="1200">
                <a:solidFill>
                  <a:schemeClr val="lt1"/>
                </a:solidFill>
              </a:rPr>
              <a:t>저 에게 </a:t>
            </a: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</a:t>
            </a:r>
          </a:p>
        </p:txBody>
      </p:sp>
      <p:cxnSp>
        <p:nvCxnSpPr>
          <p:cNvPr id="204" name="Shape 204"/>
          <p:cNvCxnSpPr>
            <a:stCxn id="203" idx="3"/>
            <a:endCxn id="191" idx="2"/>
          </p:cNvCxnSpPr>
          <p:nvPr/>
        </p:nvCxnSpPr>
        <p:spPr>
          <a:xfrm flipH="1" rot="10800000">
            <a:off x="3947691" y="2991165"/>
            <a:ext cx="1253700" cy="14565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5" name="Shape 205"/>
          <p:cNvCxnSpPr>
            <a:stCxn id="201" idx="1"/>
            <a:endCxn id="176" idx="1"/>
          </p:cNvCxnSpPr>
          <p:nvPr/>
        </p:nvCxnSpPr>
        <p:spPr>
          <a:xfrm rot="10800000">
            <a:off x="815023" y="1791965"/>
            <a:ext cx="1820700" cy="1812600"/>
          </a:xfrm>
          <a:prstGeom prst="bentConnector3">
            <a:avLst>
              <a:gd fmla="val 12477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6" name="Shape 206"/>
          <p:cNvSpPr/>
          <p:nvPr/>
        </p:nvSpPr>
        <p:spPr>
          <a:xfrm>
            <a:off x="7911292" y="2469890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점령중인 다른 유저가 있는가?</a:t>
            </a:r>
          </a:p>
        </p:txBody>
      </p:sp>
      <p:cxnSp>
        <p:nvCxnSpPr>
          <p:cNvPr id="207" name="Shape 207"/>
          <p:cNvCxnSpPr>
            <a:stCxn id="206" idx="2"/>
          </p:cNvCxnSpPr>
          <p:nvPr/>
        </p:nvCxnSpPr>
        <p:spPr>
          <a:xfrm flipH="1" rot="-5400000">
            <a:off x="8503945" y="3255018"/>
            <a:ext cx="3393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8" name="Shape 208"/>
          <p:cNvSpPr/>
          <p:nvPr/>
        </p:nvSpPr>
        <p:spPr>
          <a:xfrm>
            <a:off x="7911293" y="3424994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적인가?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 flipH="1" rot="-5400000">
            <a:off x="8488346" y="4225722"/>
            <a:ext cx="373500" cy="3600"/>
          </a:xfrm>
          <a:prstGeom prst="bentConnector3">
            <a:avLst>
              <a:gd fmla="val 5001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0" name="Shape 210"/>
          <p:cNvCxnSpPr>
            <a:stCxn id="208" idx="3"/>
            <a:endCxn id="200" idx="1"/>
          </p:cNvCxnSpPr>
          <p:nvPr/>
        </p:nvCxnSpPr>
        <p:spPr>
          <a:xfrm>
            <a:off x="9435298" y="3732883"/>
            <a:ext cx="391800" cy="24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1" name="Shape 211"/>
          <p:cNvSpPr/>
          <p:nvPr/>
        </p:nvSpPr>
        <p:spPr>
          <a:xfrm>
            <a:off x="8127007" y="4414414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</a:t>
            </a:r>
          </a:p>
        </p:txBody>
      </p:sp>
      <p:cxnSp>
        <p:nvCxnSpPr>
          <p:cNvPr id="212" name="Shape 212"/>
          <p:cNvCxnSpPr>
            <a:stCxn id="206" idx="0"/>
          </p:cNvCxnSpPr>
          <p:nvPr/>
        </p:nvCxnSpPr>
        <p:spPr>
          <a:xfrm rot="-5400000">
            <a:off x="8520895" y="2304890"/>
            <a:ext cx="317400" cy="12600"/>
          </a:xfrm>
          <a:prstGeom prst="bentConnector3">
            <a:avLst>
              <a:gd fmla="val 4801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3" name="Shape 213"/>
          <p:cNvSpPr/>
          <p:nvPr/>
        </p:nvSpPr>
        <p:spPr>
          <a:xfrm>
            <a:off x="8123328" y="1725572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채집</a:t>
            </a:r>
          </a:p>
        </p:txBody>
      </p:sp>
      <p:cxnSp>
        <p:nvCxnSpPr>
          <p:cNvPr id="214" name="Shape 214"/>
          <p:cNvCxnSpPr>
            <a:stCxn id="200" idx="2"/>
          </p:cNvCxnSpPr>
          <p:nvPr/>
        </p:nvCxnSpPr>
        <p:spPr>
          <a:xfrm flipH="1" rot="-5400000">
            <a:off x="9735459" y="4590110"/>
            <a:ext cx="1289100" cy="6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" name="Shape 215"/>
          <p:cNvSpPr/>
          <p:nvPr/>
        </p:nvSpPr>
        <p:spPr>
          <a:xfrm>
            <a:off x="9620934" y="5237632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 했나?</a:t>
            </a:r>
          </a:p>
        </p:txBody>
      </p:sp>
      <p:cxnSp>
        <p:nvCxnSpPr>
          <p:cNvPr id="216" name="Shape 216"/>
          <p:cNvCxnSpPr>
            <a:stCxn id="215" idx="1"/>
            <a:endCxn id="211" idx="2"/>
          </p:cNvCxnSpPr>
          <p:nvPr/>
        </p:nvCxnSpPr>
        <p:spPr>
          <a:xfrm rot="10800000">
            <a:off x="8676834" y="4841121"/>
            <a:ext cx="944100" cy="7044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7" name="Shape 217"/>
          <p:cNvCxnSpPr>
            <a:stCxn id="215" idx="3"/>
            <a:endCxn id="213" idx="3"/>
          </p:cNvCxnSpPr>
          <p:nvPr/>
        </p:nvCxnSpPr>
        <p:spPr>
          <a:xfrm rot="10800000">
            <a:off x="9223139" y="1938921"/>
            <a:ext cx="1921800" cy="3606600"/>
          </a:xfrm>
          <a:prstGeom prst="bentConnector3">
            <a:avLst>
              <a:gd fmla="val -11895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8" name="Shape 218"/>
          <p:cNvSpPr/>
          <p:nvPr/>
        </p:nvSpPr>
        <p:spPr>
          <a:xfrm>
            <a:off x="5987617" y="2463756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자원지가 존재 하는가?</a:t>
            </a:r>
          </a:p>
        </p:txBody>
      </p:sp>
      <p:cxnSp>
        <p:nvCxnSpPr>
          <p:cNvPr id="219" name="Shape 219"/>
          <p:cNvCxnSpPr>
            <a:stCxn id="218" idx="2"/>
            <a:endCxn id="211" idx="1"/>
          </p:cNvCxnSpPr>
          <p:nvPr/>
        </p:nvCxnSpPr>
        <p:spPr>
          <a:xfrm flipH="1" rot="-5400000">
            <a:off x="6664120" y="3165034"/>
            <a:ext cx="1548299" cy="13773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0" name="Shape 220"/>
          <p:cNvCxnSpPr>
            <a:stCxn id="218" idx="3"/>
            <a:endCxn id="206" idx="1"/>
          </p:cNvCxnSpPr>
          <p:nvPr/>
        </p:nvCxnSpPr>
        <p:spPr>
          <a:xfrm>
            <a:off x="7511622" y="2771645"/>
            <a:ext cx="399600" cy="60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6709357" y="3029025"/>
            <a:ext cx="341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347085" y="3853680"/>
            <a:ext cx="362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420325" y="2555416"/>
            <a:ext cx="362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1045246" y="5203005"/>
            <a:ext cx="362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8598472" y="3065843"/>
            <a:ext cx="362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8413806" y="3967687"/>
            <a:ext cx="341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9375010" y="5349316"/>
            <a:ext cx="341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9305817" y="3521732"/>
            <a:ext cx="362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636098" y="365750"/>
            <a:ext cx="22707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</a:t>
            </a:r>
            <a:r>
              <a:rPr lang="en-US" sz="1800">
                <a:solidFill>
                  <a:schemeClr val="dk1"/>
                </a:solidFill>
              </a:rPr>
              <a:t>행군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기능 1-1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573775" y="874725"/>
            <a:ext cx="86166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필드의 자원오브젝트를 선택하고 채집을 시도하면 채집할 유닛을 선택하는 UI로 이동된다.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병력을 선택 후 채집을 누르면 선택된 유닛들은 목표인 자원 오브젝트로 행군을 시작한다.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행군 속도는 테이블에 정의 한다(Unit_MarchSpeed)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유닛의 행군 속도는 부대에서 가장 낮은 이동속도를 기준으로 한다.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행군은 도착 시 목표가 변경 되면 회군한다.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단, 자원지로 동일 하고 적군의 병력이 먼저 점유한 경우 전투가 벌어진다.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단, 자원지로 동일 하고 아군의 병력이 먼저 점유한 경우 회군한다.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행군 시 출발지와 목표지점의 최단 직선거리로 행군로를 형성한다.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다른 사람의 병력이 움직이는 행군로를 볼 수 있다.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행군은 아이템을 이용해 가속 시킬 수 있다.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아이템과 스킬을 사용해 행군하는 병력을 회군 시킬 수 있다.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행군하는 부대에 대한 공격은 불가능 하다.</a:t>
            </a:r>
          </a:p>
          <a:p>
            <a:pPr indent="-196850" lvl="0" marL="285750" rtl="0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n-US">
                <a:solidFill>
                  <a:schemeClr val="dk1"/>
                </a:solidFill>
              </a:rPr>
              <a:t>채집 행군 시 병력의 수와 병종과 상관없이 고정된 이미지를 표시 한다.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말이 끄는 수레 + 호위하는 병사의 이미지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채집하러 갈때는 빈 수레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채집 한 이후에는 수레가 가득찬 이미지</a:t>
            </a:r>
          </a:p>
          <a:p>
            <a:pPr indent="0" lvl="1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762" y="5033787"/>
            <a:ext cx="21812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636104" y="365760"/>
            <a:ext cx="14958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채집</a:t>
            </a:r>
            <a:r>
              <a:rPr lang="en-US" sz="1800">
                <a:solidFill>
                  <a:schemeClr val="dk1"/>
                </a:solidFill>
              </a:rPr>
              <a:t> 중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UI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528019" y="517310"/>
            <a:ext cx="5454599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점령된 자원지의 경우 점령중임을 오브젝트 위쪽에 아이콘을 배치해 표현한다,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아이콘의 모양과 색으로 본인과 적과 아군을 구분한다.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025" y="365737"/>
            <a:ext cx="3543300" cy="62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200" y="3581400"/>
            <a:ext cx="18097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5">
            <a:alphaModFix/>
          </a:blip>
          <a:srcRect b="5620" l="22099" r="31138" t="22776"/>
          <a:stretch/>
        </p:blipFill>
        <p:spPr>
          <a:xfrm>
            <a:off x="2494550" y="1153275"/>
            <a:ext cx="3500775" cy="303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6">
            <a:alphaModFix/>
          </a:blip>
          <a:srcRect b="11122" l="18059" r="11063" t="17809"/>
          <a:stretch/>
        </p:blipFill>
        <p:spPr>
          <a:xfrm>
            <a:off x="386362" y="2290850"/>
            <a:ext cx="1397475" cy="14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3521125" y="2183975"/>
            <a:ext cx="1753500" cy="3047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본인이 점령중 일때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08337" y="1986050"/>
            <a:ext cx="1753500" cy="3047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적이 점령중 일때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7">
            <a:alphaModFix/>
          </a:blip>
          <a:srcRect b="6296" l="0" r="16638" t="0"/>
          <a:stretch/>
        </p:blipFill>
        <p:spPr>
          <a:xfrm>
            <a:off x="386362" y="4221825"/>
            <a:ext cx="1397475" cy="14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208350" y="3886200"/>
            <a:ext cx="1753500" cy="3047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아군이 점령 중일 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636104" y="365760"/>
            <a:ext cx="1495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채집 UI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528019" y="524785"/>
            <a:ext cx="5454594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자원지를 터치하면 액션버튼이 출력 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자원지를 선택할 경우 자원지 좌표, 자원지에 자원량, 자원지 레벨, 액션 버튼을 표시 해 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자원지의 상태에 따라 출력하는 액션 버튼이 다르다.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점령한 사람이 없는 경우.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 : 자원점령에 관한 설명 팝업(1)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점령 (2)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점령한 사람이 아군 일 경우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설명(1)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정보(2)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점령한 사람이 적일 경우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정보(1)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공격(2)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정찰(3)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설명(4)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점령한 사람이 나 일 경우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설명(1)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정보(3)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회군(2)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사용되지 않는 액션버튼은 보이지 않게 한다.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025" y="365737"/>
            <a:ext cx="3543300" cy="62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200" y="3581400"/>
            <a:ext cx="18097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