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83DFC27-BC34-4475-9EDC-6AB3B8AB1340}">
  <a:tblStyle styleId="{B83DFC27-BC34-4475-9EDC-6AB3B8AB134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E72E3432-7642-44F0-AA6B-D2AB03CCB9FE}" styleName="Table_1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5" name="Shape 5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8" name="Shape 9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" name="Shape 9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0" name="Shape 10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6" name="Shape 1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4" name="Shape 1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5" name="Shape 1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2" name="Shape 1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Shape 1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5" name="Shape 12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Shape 1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3" name="Shape 1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Shape 1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8" name="Shape 1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6" name="Shape 13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Shape 1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0" name="Shape 14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Shape 15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4" name="Shape 15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Shape 16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5" name="Shape 16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Shape 17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2" name="Shape 17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5" name="Shape 18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Shape 19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9" name="Shape 19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Shape 20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0" name="Shape 20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Shape 2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2" name="Shape 2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Shape 2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4" name="Shape 2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Shape 2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4" name="Shape 2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Shape 2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0" name="Shape 22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13" Type="http://schemas.openxmlformats.org/officeDocument/2006/relationships/image" Target="../media/image2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15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6" Type="http://schemas.openxmlformats.org/officeDocument/2006/relationships/image" Target="../media/image00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13" Type="http://schemas.openxmlformats.org/officeDocument/2006/relationships/image" Target="../media/image2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15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6" Type="http://schemas.openxmlformats.org/officeDocument/2006/relationships/image" Target="../media/image00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13" Type="http://schemas.openxmlformats.org/officeDocument/2006/relationships/image" Target="../media/image2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15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6" Type="http://schemas.openxmlformats.org/officeDocument/2006/relationships/image" Target="../media/image00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13" Type="http://schemas.openxmlformats.org/officeDocument/2006/relationships/image" Target="../media/image2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15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7" Type="http://schemas.openxmlformats.org/officeDocument/2006/relationships/image" Target="../media/image25.jpg"/><Relationship Id="rId16" Type="http://schemas.openxmlformats.org/officeDocument/2006/relationships/image" Target="../media/image00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13" Type="http://schemas.openxmlformats.org/officeDocument/2006/relationships/image" Target="../media/image2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15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13" Type="http://schemas.openxmlformats.org/officeDocument/2006/relationships/image" Target="../media/image2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15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6" Type="http://schemas.openxmlformats.org/officeDocument/2006/relationships/image" Target="../media/image00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13" Type="http://schemas.openxmlformats.org/officeDocument/2006/relationships/image" Target="../media/image2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15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6" Type="http://schemas.openxmlformats.org/officeDocument/2006/relationships/image" Target="../media/image00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13" Type="http://schemas.openxmlformats.org/officeDocument/2006/relationships/image" Target="../media/image22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15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6" Type="http://schemas.openxmlformats.org/officeDocument/2006/relationships/image" Target="../media/image00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00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00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00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0.png"/><Relationship Id="rId12" Type="http://schemas.openxmlformats.org/officeDocument/2006/relationships/image" Target="../media/image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0.png"/><Relationship Id="rId12" Type="http://schemas.openxmlformats.org/officeDocument/2006/relationships/image" Target="../media/image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0.png"/><Relationship Id="rId12" Type="http://schemas.openxmlformats.org/officeDocument/2006/relationships/image" Target="../media/image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0.png"/><Relationship Id="rId12" Type="http://schemas.openxmlformats.org/officeDocument/2006/relationships/image" Target="../media/image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0.png"/><Relationship Id="rId12" Type="http://schemas.openxmlformats.org/officeDocument/2006/relationships/image" Target="../media/image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16.png"/><Relationship Id="rId8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00.png"/><Relationship Id="rId10" Type="http://schemas.openxmlformats.org/officeDocument/2006/relationships/image" Target="../media/image10.png"/><Relationship Id="rId13" Type="http://schemas.openxmlformats.org/officeDocument/2006/relationships/image" Target="../media/image15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16.png"/><Relationship Id="rId15" Type="http://schemas.openxmlformats.org/officeDocument/2006/relationships/image" Target="../media/image18.png"/><Relationship Id="rId14" Type="http://schemas.openxmlformats.org/officeDocument/2006/relationships/image" Target="../media/image22.png"/><Relationship Id="rId16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00.png"/><Relationship Id="rId10" Type="http://schemas.openxmlformats.org/officeDocument/2006/relationships/image" Target="../media/image10.png"/><Relationship Id="rId13" Type="http://schemas.openxmlformats.org/officeDocument/2006/relationships/image" Target="../media/image15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16.png"/><Relationship Id="rId15" Type="http://schemas.openxmlformats.org/officeDocument/2006/relationships/image" Target="../media/image18.png"/><Relationship Id="rId14" Type="http://schemas.openxmlformats.org/officeDocument/2006/relationships/image" Target="../media/image22.png"/><Relationship Id="rId16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0.png"/><Relationship Id="rId13" Type="http://schemas.openxmlformats.org/officeDocument/2006/relationships/image" Target="../media/image22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16.png"/><Relationship Id="rId15" Type="http://schemas.openxmlformats.org/officeDocument/2006/relationships/image" Target="../media/image21.png"/><Relationship Id="rId14" Type="http://schemas.openxmlformats.org/officeDocument/2006/relationships/image" Target="../media/image18.png"/><Relationship Id="rId16" Type="http://schemas.openxmlformats.org/officeDocument/2006/relationships/image" Target="../media/image00.png"/><Relationship Id="rId5" Type="http://schemas.openxmlformats.org/officeDocument/2006/relationships/image" Target="../media/image13.png"/><Relationship Id="rId6" Type="http://schemas.openxmlformats.org/officeDocument/2006/relationships/image" Target="../media/image09.png"/><Relationship Id="rId7" Type="http://schemas.openxmlformats.org/officeDocument/2006/relationships/image" Target="../media/image20.png"/><Relationship Id="rId8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13" Type="http://schemas.openxmlformats.org/officeDocument/2006/relationships/image" Target="../media/image14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09.png"/><Relationship Id="rId15" Type="http://schemas.openxmlformats.org/officeDocument/2006/relationships/image" Target="../media/image17.png"/><Relationship Id="rId14" Type="http://schemas.openxmlformats.org/officeDocument/2006/relationships/image" Target="../media/image12.png"/><Relationship Id="rId17" Type="http://schemas.openxmlformats.org/officeDocument/2006/relationships/image" Target="../media/image19.png"/><Relationship Id="rId16" Type="http://schemas.openxmlformats.org/officeDocument/2006/relationships/image" Target="../media/image15.png"/><Relationship Id="rId5" Type="http://schemas.openxmlformats.org/officeDocument/2006/relationships/image" Target="../media/image05.png"/><Relationship Id="rId19" Type="http://schemas.openxmlformats.org/officeDocument/2006/relationships/image" Target="../media/image07.png"/><Relationship Id="rId6" Type="http://schemas.openxmlformats.org/officeDocument/2006/relationships/image" Target="../media/image02.png"/><Relationship Id="rId18" Type="http://schemas.openxmlformats.org/officeDocument/2006/relationships/image" Target="../media/image03.png"/><Relationship Id="rId7" Type="http://schemas.openxmlformats.org/officeDocument/2006/relationships/image" Target="../media/image08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6.png"/><Relationship Id="rId13" Type="http://schemas.openxmlformats.org/officeDocument/2006/relationships/image" Target="../media/image29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Relationship Id="rId9" Type="http://schemas.openxmlformats.org/officeDocument/2006/relationships/image" Target="../media/image07.png"/><Relationship Id="rId15" Type="http://schemas.openxmlformats.org/officeDocument/2006/relationships/image" Target="../media/image19.png"/><Relationship Id="rId14" Type="http://schemas.openxmlformats.org/officeDocument/2006/relationships/image" Target="../media/image31.png"/><Relationship Id="rId17" Type="http://schemas.openxmlformats.org/officeDocument/2006/relationships/image" Target="../media/image18.png"/><Relationship Id="rId16" Type="http://schemas.openxmlformats.org/officeDocument/2006/relationships/image" Target="../media/image15.png"/><Relationship Id="rId5" Type="http://schemas.openxmlformats.org/officeDocument/2006/relationships/image" Target="../media/image09.png"/><Relationship Id="rId19" Type="http://schemas.openxmlformats.org/officeDocument/2006/relationships/image" Target="../media/image00.png"/><Relationship Id="rId6" Type="http://schemas.openxmlformats.org/officeDocument/2006/relationships/image" Target="../media/image10.png"/><Relationship Id="rId18" Type="http://schemas.openxmlformats.org/officeDocument/2006/relationships/image" Target="../media/image21.png"/><Relationship Id="rId7" Type="http://schemas.openxmlformats.org/officeDocument/2006/relationships/image" Target="../media/image03.png"/><Relationship Id="rId8" Type="http://schemas.openxmlformats.org/officeDocument/2006/relationships/image" Target="../media/image02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6.png"/><Relationship Id="rId13" Type="http://schemas.openxmlformats.org/officeDocument/2006/relationships/image" Target="../media/image29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Relationship Id="rId9" Type="http://schemas.openxmlformats.org/officeDocument/2006/relationships/image" Target="../media/image07.png"/><Relationship Id="rId15" Type="http://schemas.openxmlformats.org/officeDocument/2006/relationships/image" Target="../media/image19.png"/><Relationship Id="rId14" Type="http://schemas.openxmlformats.org/officeDocument/2006/relationships/image" Target="../media/image31.png"/><Relationship Id="rId17" Type="http://schemas.openxmlformats.org/officeDocument/2006/relationships/image" Target="../media/image18.png"/><Relationship Id="rId16" Type="http://schemas.openxmlformats.org/officeDocument/2006/relationships/image" Target="../media/image15.png"/><Relationship Id="rId5" Type="http://schemas.openxmlformats.org/officeDocument/2006/relationships/image" Target="../media/image09.png"/><Relationship Id="rId19" Type="http://schemas.openxmlformats.org/officeDocument/2006/relationships/image" Target="../media/image00.png"/><Relationship Id="rId6" Type="http://schemas.openxmlformats.org/officeDocument/2006/relationships/image" Target="../media/image10.png"/><Relationship Id="rId18" Type="http://schemas.openxmlformats.org/officeDocument/2006/relationships/image" Target="../media/image21.png"/><Relationship Id="rId7" Type="http://schemas.openxmlformats.org/officeDocument/2006/relationships/image" Target="../media/image03.png"/><Relationship Id="rId8" Type="http://schemas.openxmlformats.org/officeDocument/2006/relationships/image" Target="../media/image02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16.png"/><Relationship Id="rId13" Type="http://schemas.openxmlformats.org/officeDocument/2006/relationships/image" Target="../media/image31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Relationship Id="rId9" Type="http://schemas.openxmlformats.org/officeDocument/2006/relationships/image" Target="../media/image07.png"/><Relationship Id="rId15" Type="http://schemas.openxmlformats.org/officeDocument/2006/relationships/image" Target="../media/image15.png"/><Relationship Id="rId14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22.png"/><Relationship Id="rId5" Type="http://schemas.openxmlformats.org/officeDocument/2006/relationships/image" Target="../media/image09.png"/><Relationship Id="rId6" Type="http://schemas.openxmlformats.org/officeDocument/2006/relationships/image" Target="../media/image10.png"/><Relationship Id="rId18" Type="http://schemas.openxmlformats.org/officeDocument/2006/relationships/image" Target="../media/image21.png"/><Relationship Id="rId7" Type="http://schemas.openxmlformats.org/officeDocument/2006/relationships/image" Target="../media/image03.png"/><Relationship Id="rId8" Type="http://schemas.openxmlformats.org/officeDocument/2006/relationships/image" Target="../media/image02.png"/></Relationships>
</file>

<file path=ppt/slides/_rels/slide3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16.png"/><Relationship Id="rId13" Type="http://schemas.openxmlformats.org/officeDocument/2006/relationships/image" Target="../media/image31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Relationship Id="rId9" Type="http://schemas.openxmlformats.org/officeDocument/2006/relationships/image" Target="../media/image07.png"/><Relationship Id="rId15" Type="http://schemas.openxmlformats.org/officeDocument/2006/relationships/image" Target="../media/image15.png"/><Relationship Id="rId14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22.png"/><Relationship Id="rId5" Type="http://schemas.openxmlformats.org/officeDocument/2006/relationships/image" Target="../media/image09.png"/><Relationship Id="rId19" Type="http://schemas.openxmlformats.org/officeDocument/2006/relationships/image" Target="../media/image00.png"/><Relationship Id="rId6" Type="http://schemas.openxmlformats.org/officeDocument/2006/relationships/image" Target="../media/image10.png"/><Relationship Id="rId18" Type="http://schemas.openxmlformats.org/officeDocument/2006/relationships/image" Target="../media/image21.png"/><Relationship Id="rId7" Type="http://schemas.openxmlformats.org/officeDocument/2006/relationships/image" Target="../media/image03.png"/><Relationship Id="rId8" Type="http://schemas.openxmlformats.org/officeDocument/2006/relationships/image" Target="../media/image02.png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16.png"/><Relationship Id="rId13" Type="http://schemas.openxmlformats.org/officeDocument/2006/relationships/image" Target="../media/image31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Relationship Id="rId9" Type="http://schemas.openxmlformats.org/officeDocument/2006/relationships/image" Target="../media/image07.png"/><Relationship Id="rId15" Type="http://schemas.openxmlformats.org/officeDocument/2006/relationships/image" Target="../media/image15.png"/><Relationship Id="rId14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22.png"/><Relationship Id="rId5" Type="http://schemas.openxmlformats.org/officeDocument/2006/relationships/image" Target="../media/image09.png"/><Relationship Id="rId6" Type="http://schemas.openxmlformats.org/officeDocument/2006/relationships/image" Target="../media/image10.png"/><Relationship Id="rId18" Type="http://schemas.openxmlformats.org/officeDocument/2006/relationships/image" Target="../media/image21.png"/><Relationship Id="rId7" Type="http://schemas.openxmlformats.org/officeDocument/2006/relationships/image" Target="../media/image03.png"/><Relationship Id="rId8" Type="http://schemas.openxmlformats.org/officeDocument/2006/relationships/image" Target="../media/image0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Relationship Id="rId5" Type="http://schemas.openxmlformats.org/officeDocument/2006/relationships/image" Target="../media/image09.png"/><Relationship Id="rId6" Type="http://schemas.openxmlformats.org/officeDocument/2006/relationships/image" Target="../media/image30.png"/><Relationship Id="rId7" Type="http://schemas.openxmlformats.org/officeDocument/2006/relationships/image" Target="../media/image26.png"/><Relationship Id="rId8" Type="http://schemas.openxmlformats.org/officeDocument/2006/relationships/image" Target="../media/image0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Relationship Id="rId9" Type="http://schemas.openxmlformats.org/officeDocument/2006/relationships/image" Target="../media/image00.png"/><Relationship Id="rId5" Type="http://schemas.openxmlformats.org/officeDocument/2006/relationships/image" Target="../media/image09.png"/><Relationship Id="rId6" Type="http://schemas.openxmlformats.org/officeDocument/2006/relationships/image" Target="../media/image30.png"/><Relationship Id="rId7" Type="http://schemas.openxmlformats.org/officeDocument/2006/relationships/image" Target="../media/image26.png"/><Relationship Id="rId8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1.png"/><Relationship Id="rId4" Type="http://schemas.openxmlformats.org/officeDocument/2006/relationships/image" Target="../media/image13.png"/><Relationship Id="rId5" Type="http://schemas.openxmlformats.org/officeDocument/2006/relationships/image" Target="../media/image09.png"/><Relationship Id="rId6" Type="http://schemas.openxmlformats.org/officeDocument/2006/relationships/image" Target="../media/image30.png"/><Relationship Id="rId7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00.png"/><Relationship Id="rId11" Type="http://schemas.openxmlformats.org/officeDocument/2006/relationships/image" Target="../media/image09.png"/><Relationship Id="rId10" Type="http://schemas.openxmlformats.org/officeDocument/2006/relationships/image" Target="../media/image13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08.png"/><Relationship Id="rId15" Type="http://schemas.openxmlformats.org/officeDocument/2006/relationships/image" Target="../media/image14.png"/><Relationship Id="rId14" Type="http://schemas.openxmlformats.org/officeDocument/2006/relationships/image" Target="../media/image16.png"/><Relationship Id="rId17" Type="http://schemas.openxmlformats.org/officeDocument/2006/relationships/image" Target="../media/image17.png"/><Relationship Id="rId16" Type="http://schemas.openxmlformats.org/officeDocument/2006/relationships/image" Target="../media/image12.png"/><Relationship Id="rId5" Type="http://schemas.openxmlformats.org/officeDocument/2006/relationships/image" Target="../media/image03.png"/><Relationship Id="rId19" Type="http://schemas.openxmlformats.org/officeDocument/2006/relationships/image" Target="../media/image19.png"/><Relationship Id="rId6" Type="http://schemas.openxmlformats.org/officeDocument/2006/relationships/image" Target="../media/image02.png"/><Relationship Id="rId18" Type="http://schemas.openxmlformats.org/officeDocument/2006/relationships/image" Target="../media/image15.png"/><Relationship Id="rId7" Type="http://schemas.openxmlformats.org/officeDocument/2006/relationships/image" Target="../media/image07.png"/><Relationship Id="rId8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00.png"/><Relationship Id="rId11" Type="http://schemas.openxmlformats.org/officeDocument/2006/relationships/image" Target="../media/image09.png"/><Relationship Id="rId10" Type="http://schemas.openxmlformats.org/officeDocument/2006/relationships/image" Target="../media/image13.png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9" Type="http://schemas.openxmlformats.org/officeDocument/2006/relationships/image" Target="../media/image08.png"/><Relationship Id="rId15" Type="http://schemas.openxmlformats.org/officeDocument/2006/relationships/image" Target="../media/image14.png"/><Relationship Id="rId14" Type="http://schemas.openxmlformats.org/officeDocument/2006/relationships/image" Target="../media/image16.png"/><Relationship Id="rId17" Type="http://schemas.openxmlformats.org/officeDocument/2006/relationships/image" Target="../media/image17.png"/><Relationship Id="rId16" Type="http://schemas.openxmlformats.org/officeDocument/2006/relationships/image" Target="../media/image12.png"/><Relationship Id="rId5" Type="http://schemas.openxmlformats.org/officeDocument/2006/relationships/image" Target="../media/image03.png"/><Relationship Id="rId19" Type="http://schemas.openxmlformats.org/officeDocument/2006/relationships/image" Target="../media/image19.png"/><Relationship Id="rId6" Type="http://schemas.openxmlformats.org/officeDocument/2006/relationships/image" Target="../media/image02.png"/><Relationship Id="rId18" Type="http://schemas.openxmlformats.org/officeDocument/2006/relationships/image" Target="../media/image15.png"/><Relationship Id="rId7" Type="http://schemas.openxmlformats.org/officeDocument/2006/relationships/image" Target="../media/image07.png"/><Relationship Id="rId8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S2_병력 팀 구성_V1.1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2016 10 28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Chris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/>
        </p:nvSpPr>
        <p:spPr>
          <a:xfrm>
            <a:off x="127000" y="110067"/>
            <a:ext cx="1144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화면</a:t>
            </a:r>
          </a:p>
        </p:txBody>
      </p:sp>
      <p:cxnSp>
        <p:nvCxnSpPr>
          <p:cNvPr id="433" name="Shape 433"/>
          <p:cNvCxnSpPr/>
          <p:nvPr/>
        </p:nvCxnSpPr>
        <p:spPr>
          <a:xfrm>
            <a:off x="127000" y="417843"/>
            <a:ext cx="120226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34" name="Shape 4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499483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/>
          <p:nvPr/>
        </p:nvSpPr>
        <p:spPr>
          <a:xfrm>
            <a:off x="127000" y="499485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Shape 436"/>
          <p:cNvGrpSpPr/>
          <p:nvPr/>
        </p:nvGrpSpPr>
        <p:grpSpPr>
          <a:xfrm>
            <a:off x="126999" y="499482"/>
            <a:ext cx="3382944" cy="330250"/>
            <a:chOff x="1067484" y="1325071"/>
            <a:chExt cx="7314286" cy="634920"/>
          </a:xfrm>
        </p:grpSpPr>
        <p:pic>
          <p:nvPicPr>
            <p:cNvPr id="437" name="Shape 4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Shape 4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Shape 439"/>
          <p:cNvSpPr/>
          <p:nvPr/>
        </p:nvSpPr>
        <p:spPr>
          <a:xfrm>
            <a:off x="125692" y="5775753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Shape 440"/>
          <p:cNvGrpSpPr/>
          <p:nvPr/>
        </p:nvGrpSpPr>
        <p:grpSpPr>
          <a:xfrm>
            <a:off x="126999" y="6290732"/>
            <a:ext cx="3382944" cy="203200"/>
            <a:chOff x="2722259" y="3276618"/>
            <a:chExt cx="7263492" cy="304761"/>
          </a:xfrm>
        </p:grpSpPr>
        <p:pic>
          <p:nvPicPr>
            <p:cNvPr id="441" name="Shape 4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Shape 4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3" name="Shape 4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943" y="5843742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Shape 4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481" y="1569600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Shape 445"/>
          <p:cNvSpPr/>
          <p:nvPr/>
        </p:nvSpPr>
        <p:spPr>
          <a:xfrm>
            <a:off x="281203" y="1674869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326" y="1686733"/>
            <a:ext cx="583903" cy="5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Shape 447"/>
          <p:cNvSpPr txBox="1"/>
          <p:nvPr/>
        </p:nvSpPr>
        <p:spPr>
          <a:xfrm>
            <a:off x="912429" y="162349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전차</a:t>
            </a:r>
          </a:p>
        </p:txBody>
      </p:sp>
      <p:pic>
        <p:nvPicPr>
          <p:cNvPr id="448" name="Shape 4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481" y="244100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/>
          <p:nvPr/>
        </p:nvSpPr>
        <p:spPr>
          <a:xfrm>
            <a:off x="281203" y="2546273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912429" y="2494894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451" name="Shape 4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8522" y="2552849"/>
            <a:ext cx="572033" cy="572033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/>
          <p:nvPr/>
        </p:nvSpPr>
        <p:spPr>
          <a:xfrm>
            <a:off x="2695978" y="1681577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2861914" y="1633741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cxnSp>
        <p:nvCxnSpPr>
          <p:cNvPr id="454" name="Shape 454"/>
          <p:cNvCxnSpPr/>
          <p:nvPr/>
        </p:nvCxnSpPr>
        <p:spPr>
          <a:xfrm rot="10800000">
            <a:off x="168948" y="1512021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5" name="Shape 455"/>
          <p:cNvSpPr txBox="1"/>
          <p:nvPr/>
        </p:nvSpPr>
        <p:spPr>
          <a:xfrm>
            <a:off x="127000" y="1260829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cxnSp>
        <p:nvCxnSpPr>
          <p:cNvPr id="456" name="Shape 456"/>
          <p:cNvCxnSpPr/>
          <p:nvPr/>
        </p:nvCxnSpPr>
        <p:spPr>
          <a:xfrm rot="10800000">
            <a:off x="175721" y="3511064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7" name="Shape 457"/>
          <p:cNvSpPr txBox="1"/>
          <p:nvPr/>
        </p:nvSpPr>
        <p:spPr>
          <a:xfrm>
            <a:off x="133772" y="32598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622" y="356019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/>
          <p:nvPr/>
        </p:nvSpPr>
        <p:spPr>
          <a:xfrm>
            <a:off x="284343" y="3665462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915570" y="3614083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1663" y="3672037"/>
            <a:ext cx="572033" cy="57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Shape 462"/>
          <p:cNvCxnSpPr/>
          <p:nvPr/>
        </p:nvCxnSpPr>
        <p:spPr>
          <a:xfrm rot="10800000">
            <a:off x="175721" y="4611442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3" name="Shape 463"/>
          <p:cNvSpPr txBox="1"/>
          <p:nvPr/>
        </p:nvSpPr>
        <p:spPr>
          <a:xfrm>
            <a:off x="133772" y="4360248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</a:t>
            </a:r>
          </a:p>
        </p:txBody>
      </p:sp>
      <p:grpSp>
        <p:nvGrpSpPr>
          <p:cNvPr id="464" name="Shape 464"/>
          <p:cNvGrpSpPr/>
          <p:nvPr/>
        </p:nvGrpSpPr>
        <p:grpSpPr>
          <a:xfrm>
            <a:off x="3232905" y="578733"/>
            <a:ext cx="242784" cy="224391"/>
            <a:chOff x="5896692" y="3244791"/>
            <a:chExt cx="398613" cy="368416"/>
          </a:xfrm>
        </p:grpSpPr>
        <p:pic>
          <p:nvPicPr>
            <p:cNvPr id="465" name="Shape 46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96692" y="3244791"/>
              <a:ext cx="398613" cy="368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Shape 46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60269" y="3287001"/>
              <a:ext cx="271461" cy="271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7" name="Shape 467"/>
          <p:cNvSpPr txBox="1"/>
          <p:nvPr/>
        </p:nvSpPr>
        <p:spPr>
          <a:xfrm>
            <a:off x="1576037" y="524091"/>
            <a:ext cx="514884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부대1</a:t>
            </a:r>
          </a:p>
        </p:txBody>
      </p:sp>
      <p:pic>
        <p:nvPicPr>
          <p:cNvPr id="468" name="Shape 46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21416" y="5942132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 txBox="1"/>
          <p:nvPr/>
        </p:nvSpPr>
        <p:spPr>
          <a:xfrm>
            <a:off x="1559520" y="5973078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저장</a:t>
            </a:r>
          </a:p>
        </p:txBody>
      </p:sp>
      <p:pic>
        <p:nvPicPr>
          <p:cNvPr id="470" name="Shape 4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948" y="884924"/>
            <a:ext cx="3314285" cy="31571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Shape 471"/>
          <p:cNvSpPr txBox="1"/>
          <p:nvPr/>
        </p:nvSpPr>
        <p:spPr>
          <a:xfrm>
            <a:off x="212721" y="918225"/>
            <a:ext cx="575799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19062" y="918595"/>
            <a:ext cx="67197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 / 100,000</a:t>
            </a:r>
          </a:p>
        </p:txBody>
      </p:sp>
      <p:pic>
        <p:nvPicPr>
          <p:cNvPr id="473" name="Shape 47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25716" y="945670"/>
            <a:ext cx="203051" cy="20305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 txBox="1"/>
          <p:nvPr/>
        </p:nvSpPr>
        <p:spPr>
          <a:xfrm>
            <a:off x="1951266" y="918225"/>
            <a:ext cx="665567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적재량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2700539" y="918595"/>
            <a:ext cx="235961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cxnSp>
        <p:nvCxnSpPr>
          <p:cNvPr id="476" name="Shape 476"/>
          <p:cNvCxnSpPr>
            <a:endCxn id="448" idx="3"/>
          </p:cNvCxnSpPr>
          <p:nvPr/>
        </p:nvCxnSpPr>
        <p:spPr>
          <a:xfrm flipH="1" rot="5400000">
            <a:off x="2941967" y="3371665"/>
            <a:ext cx="1680600" cy="615000"/>
          </a:xfrm>
          <a:prstGeom prst="bentConnector3">
            <a:avLst>
              <a:gd fmla="val -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77" name="Shape 477"/>
          <p:cNvSpPr txBox="1"/>
          <p:nvPr/>
        </p:nvSpPr>
        <p:spPr>
          <a:xfrm>
            <a:off x="4089707" y="3088431"/>
            <a:ext cx="689644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시대별 유닛 정렬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4개의 시대 분류가 존재할 수 있습니다.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시대 분류는 Unit_Attribute 테이블의 UnitGrade별로 분류합니다.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시대분류에 포함되는 UnitGrade는 아래와 같습니다.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르네상스 시대 : UnitGrade 4 ~ 5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중세 시대 : UnitGrade 2 ~ 3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고대 시대 : UnitGrade 1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청동기 시대 : UnitGrade 0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시대별로 분류된 병력은 UnitLineUp 테이블의 UnitLineUp 번호를 기준으로 정렬합니다.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4275317" y="513285"/>
            <a:ext cx="19062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이름 변경 버튼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4275316" y="803125"/>
            <a:ext cx="5860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이름은 유저가 따로 설정하지 않은 경우 기본 설정 스트링을 사용합니다.</a:t>
            </a:r>
          </a:p>
        </p:txBody>
      </p:sp>
      <p:cxnSp>
        <p:nvCxnSpPr>
          <p:cNvPr id="480" name="Shape 480"/>
          <p:cNvCxnSpPr>
            <a:stCxn id="465" idx="3"/>
            <a:endCxn id="478" idx="1"/>
          </p:cNvCxnSpPr>
          <p:nvPr/>
        </p:nvCxnSpPr>
        <p:spPr>
          <a:xfrm>
            <a:off x="3475690" y="690929"/>
            <a:ext cx="7995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81" name="Shape 481"/>
          <p:cNvSpPr txBox="1"/>
          <p:nvPr/>
        </p:nvSpPr>
        <p:spPr>
          <a:xfrm>
            <a:off x="4089707" y="2494894"/>
            <a:ext cx="2993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출정 제한 증가 아이템 사용 버튼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3970116" y="6002855"/>
            <a:ext cx="3905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상, 하 스크롤을 통해 다른 시대의 유닛도 확인 가능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29149" y="2006769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0326" y="2006583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/>
          <p:nvPr/>
        </p:nvSpPr>
        <p:spPr>
          <a:xfrm>
            <a:off x="1228380" y="2045850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1221887" y="2045850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1220620" y="2045851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Shape 48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81926" y="1967993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Shape 489"/>
          <p:cNvSpPr/>
          <p:nvPr/>
        </p:nvSpPr>
        <p:spPr>
          <a:xfrm>
            <a:off x="2679044" y="2571536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2844980" y="2523700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12215" y="2896728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63392" y="2896541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1211446" y="2935808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1204954" y="2935808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1203687" y="2935810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Shape 49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64992" y="2857952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/>
          <p:nvPr/>
        </p:nvSpPr>
        <p:spPr>
          <a:xfrm>
            <a:off x="2695978" y="3721873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2861914" y="3674037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29149" y="4047064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Shape 50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0326" y="4046878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Shape 501"/>
          <p:cNvSpPr/>
          <p:nvPr/>
        </p:nvSpPr>
        <p:spPr>
          <a:xfrm>
            <a:off x="1228380" y="4086144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221887" y="4086144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1220620" y="4086146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81926" y="4008289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/>
          <p:nvPr/>
        </p:nvSpPr>
        <p:spPr>
          <a:xfrm>
            <a:off x="1663463" y="1519626"/>
            <a:ext cx="402726" cy="4235955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2700000">
            <a:off x="1904784" y="3316597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 txBox="1"/>
          <p:nvPr/>
        </p:nvSpPr>
        <p:spPr>
          <a:xfrm>
            <a:off x="1907940" y="2117540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1913607" y="2994028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921366" y="4129451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cxnSp>
        <p:nvCxnSpPr>
          <p:cNvPr id="510" name="Shape 510"/>
          <p:cNvCxnSpPr>
            <a:stCxn id="473" idx="3"/>
          </p:cNvCxnSpPr>
          <p:nvPr/>
        </p:nvCxnSpPr>
        <p:spPr>
          <a:xfrm>
            <a:off x="1728767" y="1047195"/>
            <a:ext cx="2409300" cy="1649700"/>
          </a:xfrm>
          <a:prstGeom prst="bentConnector3">
            <a:avLst>
              <a:gd fmla="val 677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graphicFrame>
        <p:nvGraphicFramePr>
          <p:cNvPr id="511" name="Shape 511"/>
          <p:cNvGraphicFramePr/>
          <p:nvPr/>
        </p:nvGraphicFramePr>
        <p:xfrm>
          <a:off x="4572000" y="153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{E72E3432-7642-44F0-AA6B-D2AB03CCB9FE}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12" name="Shape 512"/>
          <p:cNvSpPr txBox="1"/>
          <p:nvPr/>
        </p:nvSpPr>
        <p:spPr>
          <a:xfrm>
            <a:off x="4275316" y="1134757"/>
            <a:ext cx="2522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String_FreeSet 을 참조합니다.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499483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127000" y="499485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Shape 519"/>
          <p:cNvGrpSpPr/>
          <p:nvPr/>
        </p:nvGrpSpPr>
        <p:grpSpPr>
          <a:xfrm>
            <a:off x="126999" y="499482"/>
            <a:ext cx="3382944" cy="330250"/>
            <a:chOff x="1067484" y="1325071"/>
            <a:chExt cx="7314286" cy="634920"/>
          </a:xfrm>
        </p:grpSpPr>
        <p:pic>
          <p:nvPicPr>
            <p:cNvPr id="520" name="Shape 5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Shape 5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2" name="Shape 522"/>
          <p:cNvSpPr/>
          <p:nvPr/>
        </p:nvSpPr>
        <p:spPr>
          <a:xfrm>
            <a:off x="125692" y="5775753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3" name="Shape 523"/>
          <p:cNvGrpSpPr/>
          <p:nvPr/>
        </p:nvGrpSpPr>
        <p:grpSpPr>
          <a:xfrm>
            <a:off x="126999" y="6290732"/>
            <a:ext cx="3382944" cy="203200"/>
            <a:chOff x="2722259" y="3276618"/>
            <a:chExt cx="7263492" cy="304761"/>
          </a:xfrm>
        </p:grpSpPr>
        <p:pic>
          <p:nvPicPr>
            <p:cNvPr id="524" name="Shape 5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Shape 5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6" name="Shape 5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943" y="5843742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481" y="1569600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/>
          <p:nvPr/>
        </p:nvSpPr>
        <p:spPr>
          <a:xfrm>
            <a:off x="281203" y="1674869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326" y="1686733"/>
            <a:ext cx="583903" cy="5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x="912429" y="162349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전차</a:t>
            </a:r>
          </a:p>
        </p:txBody>
      </p:sp>
      <p:pic>
        <p:nvPicPr>
          <p:cNvPr id="531" name="Shape 5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481" y="244100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/>
          <p:nvPr/>
        </p:nvSpPr>
        <p:spPr>
          <a:xfrm>
            <a:off x="281203" y="2546273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912429" y="2494894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8522" y="2552849"/>
            <a:ext cx="572033" cy="572033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/>
          <p:nvPr/>
        </p:nvSpPr>
        <p:spPr>
          <a:xfrm>
            <a:off x="2695978" y="1681577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2861914" y="1633741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cxnSp>
        <p:nvCxnSpPr>
          <p:cNvPr id="537" name="Shape 537"/>
          <p:cNvCxnSpPr/>
          <p:nvPr/>
        </p:nvCxnSpPr>
        <p:spPr>
          <a:xfrm rot="10800000">
            <a:off x="168948" y="1512021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8" name="Shape 538"/>
          <p:cNvSpPr txBox="1"/>
          <p:nvPr/>
        </p:nvSpPr>
        <p:spPr>
          <a:xfrm>
            <a:off x="127000" y="1260829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cxnSp>
        <p:nvCxnSpPr>
          <p:cNvPr id="539" name="Shape 539"/>
          <p:cNvCxnSpPr/>
          <p:nvPr/>
        </p:nvCxnSpPr>
        <p:spPr>
          <a:xfrm rot="10800000">
            <a:off x="175721" y="3511064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0" name="Shape 540"/>
          <p:cNvSpPr txBox="1"/>
          <p:nvPr/>
        </p:nvSpPr>
        <p:spPr>
          <a:xfrm>
            <a:off x="133772" y="32598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pic>
        <p:nvPicPr>
          <p:cNvPr id="541" name="Shape 5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622" y="356019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/>
          <p:nvPr/>
        </p:nvSpPr>
        <p:spPr>
          <a:xfrm>
            <a:off x="284343" y="3665462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915570" y="3614083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1663" y="3672037"/>
            <a:ext cx="572033" cy="57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Shape 545"/>
          <p:cNvCxnSpPr/>
          <p:nvPr/>
        </p:nvCxnSpPr>
        <p:spPr>
          <a:xfrm rot="10800000">
            <a:off x="175721" y="4611442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46" name="Shape 546"/>
          <p:cNvSpPr txBox="1"/>
          <p:nvPr/>
        </p:nvSpPr>
        <p:spPr>
          <a:xfrm>
            <a:off x="133772" y="4360248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</a:t>
            </a:r>
          </a:p>
        </p:txBody>
      </p:sp>
      <p:grpSp>
        <p:nvGrpSpPr>
          <p:cNvPr id="547" name="Shape 547"/>
          <p:cNvGrpSpPr/>
          <p:nvPr/>
        </p:nvGrpSpPr>
        <p:grpSpPr>
          <a:xfrm>
            <a:off x="3232905" y="578733"/>
            <a:ext cx="242784" cy="224391"/>
            <a:chOff x="5896692" y="3244791"/>
            <a:chExt cx="398613" cy="368416"/>
          </a:xfrm>
        </p:grpSpPr>
        <p:pic>
          <p:nvPicPr>
            <p:cNvPr id="548" name="Shape 54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96692" y="3244791"/>
              <a:ext cx="398613" cy="368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Shape 54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60269" y="3287001"/>
              <a:ext cx="271461" cy="271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0" name="Shape 550"/>
          <p:cNvSpPr txBox="1"/>
          <p:nvPr/>
        </p:nvSpPr>
        <p:spPr>
          <a:xfrm>
            <a:off x="1576037" y="524091"/>
            <a:ext cx="514884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부대1</a:t>
            </a: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21416" y="5942132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1559520" y="5973078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저장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948" y="884924"/>
            <a:ext cx="3314285" cy="315716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 txBox="1"/>
          <p:nvPr/>
        </p:nvSpPr>
        <p:spPr>
          <a:xfrm>
            <a:off x="212721" y="918225"/>
            <a:ext cx="575799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</a:t>
            </a:r>
          </a:p>
        </p:txBody>
      </p:sp>
      <p:sp>
        <p:nvSpPr>
          <p:cNvPr id="555" name="Shape 555"/>
          <p:cNvSpPr txBox="1"/>
          <p:nvPr/>
        </p:nvSpPr>
        <p:spPr>
          <a:xfrm>
            <a:off x="719062" y="918595"/>
            <a:ext cx="84991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3,000 / 100,000</a:t>
            </a:r>
          </a:p>
        </p:txBody>
      </p:sp>
      <p:pic>
        <p:nvPicPr>
          <p:cNvPr id="556" name="Shape 55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25716" y="945670"/>
            <a:ext cx="203051" cy="20305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Shape 557"/>
          <p:cNvSpPr txBox="1"/>
          <p:nvPr/>
        </p:nvSpPr>
        <p:spPr>
          <a:xfrm>
            <a:off x="1951266" y="918225"/>
            <a:ext cx="665567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적재량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2700539" y="918595"/>
            <a:ext cx="235961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29149" y="2006769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0326" y="2006583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/>
          <p:nvPr/>
        </p:nvSpPr>
        <p:spPr>
          <a:xfrm>
            <a:off x="1228380" y="2045850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1221887" y="2045850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1220620" y="2045851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Shape 56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81926" y="1967993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Shape 565"/>
          <p:cNvSpPr/>
          <p:nvPr/>
        </p:nvSpPr>
        <p:spPr>
          <a:xfrm>
            <a:off x="2679044" y="2571536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2844980" y="2523700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567" name="Shape 56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12215" y="2896728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Shape 56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63392" y="2896541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Shape 569"/>
          <p:cNvSpPr/>
          <p:nvPr/>
        </p:nvSpPr>
        <p:spPr>
          <a:xfrm>
            <a:off x="1211446" y="2935808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/>
          <p:nvPr/>
        </p:nvSpPr>
        <p:spPr>
          <a:xfrm>
            <a:off x="1204954" y="2935808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1203687" y="2935810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Shape 57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64992" y="2857952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/>
          <p:nvPr/>
        </p:nvSpPr>
        <p:spPr>
          <a:xfrm>
            <a:off x="2695978" y="3721873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Shape 574"/>
          <p:cNvSpPr txBox="1"/>
          <p:nvPr/>
        </p:nvSpPr>
        <p:spPr>
          <a:xfrm>
            <a:off x="2861914" y="3674037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575" name="Shape 57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29149" y="4047064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0326" y="4046878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/>
          <p:nvPr/>
        </p:nvSpPr>
        <p:spPr>
          <a:xfrm>
            <a:off x="1228380" y="4086144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1221887" y="4086144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1220620" y="4086146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0" name="Shape 58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81926" y="4008289"/>
            <a:ext cx="284346" cy="28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Shape 58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2700000">
            <a:off x="3362417" y="344479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Shape 582"/>
          <p:cNvSpPr txBox="1"/>
          <p:nvPr/>
        </p:nvSpPr>
        <p:spPr>
          <a:xfrm>
            <a:off x="4168042" y="395275"/>
            <a:ext cx="5607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이름 변경 버튼을 통해 프리셋 이름 변경 팝업을 호출할 수 있습니다.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127000" y="110067"/>
            <a:ext cx="1144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화면</a:t>
            </a:r>
          </a:p>
        </p:txBody>
      </p:sp>
      <p:cxnSp>
        <p:nvCxnSpPr>
          <p:cNvPr id="584" name="Shape 584"/>
          <p:cNvCxnSpPr/>
          <p:nvPr/>
        </p:nvCxnSpPr>
        <p:spPr>
          <a:xfrm>
            <a:off x="127000" y="417843"/>
            <a:ext cx="120226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85" name="Shape 585"/>
          <p:cNvSpPr txBox="1"/>
          <p:nvPr/>
        </p:nvSpPr>
        <p:spPr>
          <a:xfrm>
            <a:off x="1907940" y="2117540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1913607" y="2994028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1921366" y="4129451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graphicFrame>
        <p:nvGraphicFramePr>
          <p:cNvPr id="588" name="Shape 588"/>
          <p:cNvGraphicFramePr/>
          <p:nvPr/>
        </p:nvGraphicFramePr>
        <p:xfrm>
          <a:off x="4261891" y="1143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{E72E3432-7642-44F0-AA6B-D2AB03CCB9FE}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출정 제한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부대 적재량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89" name="Shape 589"/>
          <p:cNvSpPr txBox="1"/>
          <p:nvPr/>
        </p:nvSpPr>
        <p:spPr>
          <a:xfrm>
            <a:off x="4169983" y="768087"/>
            <a:ext cx="2522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String_FreeSet 을 참조합니다.</a:t>
            </a:r>
          </a:p>
        </p:txBody>
      </p:sp>
      <p:graphicFrame>
        <p:nvGraphicFramePr>
          <p:cNvPr id="590" name="Shape 590"/>
          <p:cNvGraphicFramePr/>
          <p:nvPr/>
        </p:nvGraphicFramePr>
        <p:xfrm>
          <a:off x="4069235" y="6039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{E72E3432-7642-44F0-AA6B-D2AB03CCB9FE}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설정 저장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591" name="Shape 591"/>
          <p:cNvCxnSpPr>
            <a:stCxn id="551" idx="3"/>
          </p:cNvCxnSpPr>
          <p:nvPr/>
        </p:nvCxnSpPr>
        <p:spPr>
          <a:xfrm>
            <a:off x="2515066" y="6133055"/>
            <a:ext cx="1554300" cy="1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92" name="Shape 592"/>
          <p:cNvCxnSpPr>
            <a:stCxn id="553" idx="3"/>
          </p:cNvCxnSpPr>
          <p:nvPr/>
        </p:nvCxnSpPr>
        <p:spPr>
          <a:xfrm>
            <a:off x="3483234" y="1042782"/>
            <a:ext cx="778800" cy="30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Shape 5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499483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Shape 598"/>
          <p:cNvSpPr/>
          <p:nvPr/>
        </p:nvSpPr>
        <p:spPr>
          <a:xfrm>
            <a:off x="127000" y="499485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9" name="Shape 599"/>
          <p:cNvGrpSpPr/>
          <p:nvPr/>
        </p:nvGrpSpPr>
        <p:grpSpPr>
          <a:xfrm>
            <a:off x="126999" y="499482"/>
            <a:ext cx="3382944" cy="330250"/>
            <a:chOff x="1067484" y="1325071"/>
            <a:chExt cx="7314286" cy="634920"/>
          </a:xfrm>
        </p:grpSpPr>
        <p:pic>
          <p:nvPicPr>
            <p:cNvPr id="600" name="Shape 6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Shape 60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2" name="Shape 602"/>
          <p:cNvSpPr/>
          <p:nvPr/>
        </p:nvSpPr>
        <p:spPr>
          <a:xfrm>
            <a:off x="125692" y="5775753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Shape 603"/>
          <p:cNvGrpSpPr/>
          <p:nvPr/>
        </p:nvGrpSpPr>
        <p:grpSpPr>
          <a:xfrm>
            <a:off x="126999" y="6290732"/>
            <a:ext cx="3382944" cy="203200"/>
            <a:chOff x="2722259" y="3276618"/>
            <a:chExt cx="7263492" cy="304761"/>
          </a:xfrm>
        </p:grpSpPr>
        <p:pic>
          <p:nvPicPr>
            <p:cNvPr id="604" name="Shape 60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Shape 60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6" name="Shape 6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943" y="5843742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Shape 6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481" y="1569600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/>
          <p:nvPr/>
        </p:nvSpPr>
        <p:spPr>
          <a:xfrm>
            <a:off x="281203" y="1674869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9" name="Shape 6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326" y="1686733"/>
            <a:ext cx="583903" cy="5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Shape 610"/>
          <p:cNvSpPr txBox="1"/>
          <p:nvPr/>
        </p:nvSpPr>
        <p:spPr>
          <a:xfrm>
            <a:off x="912429" y="162349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전차</a:t>
            </a: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481" y="244100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>
            <a:off x="281203" y="2546273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912429" y="2494894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614" name="Shape 6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8522" y="2552849"/>
            <a:ext cx="572033" cy="572033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Shape 615"/>
          <p:cNvSpPr/>
          <p:nvPr/>
        </p:nvSpPr>
        <p:spPr>
          <a:xfrm>
            <a:off x="2695978" y="1681577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 txBox="1"/>
          <p:nvPr/>
        </p:nvSpPr>
        <p:spPr>
          <a:xfrm>
            <a:off x="2861914" y="1633741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cxnSp>
        <p:nvCxnSpPr>
          <p:cNvPr id="617" name="Shape 617"/>
          <p:cNvCxnSpPr/>
          <p:nvPr/>
        </p:nvCxnSpPr>
        <p:spPr>
          <a:xfrm rot="10800000">
            <a:off x="168948" y="1512021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18" name="Shape 618"/>
          <p:cNvSpPr txBox="1"/>
          <p:nvPr/>
        </p:nvSpPr>
        <p:spPr>
          <a:xfrm>
            <a:off x="127000" y="1260829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cxnSp>
        <p:nvCxnSpPr>
          <p:cNvPr id="619" name="Shape 619"/>
          <p:cNvCxnSpPr/>
          <p:nvPr/>
        </p:nvCxnSpPr>
        <p:spPr>
          <a:xfrm rot="10800000">
            <a:off x="175721" y="3511064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20" name="Shape 620"/>
          <p:cNvSpPr txBox="1"/>
          <p:nvPr/>
        </p:nvSpPr>
        <p:spPr>
          <a:xfrm>
            <a:off x="133772" y="32598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pic>
        <p:nvPicPr>
          <p:cNvPr id="621" name="Shape 6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622" y="356019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Shape 622"/>
          <p:cNvSpPr/>
          <p:nvPr/>
        </p:nvSpPr>
        <p:spPr>
          <a:xfrm>
            <a:off x="284343" y="3665462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915570" y="3614083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624" name="Shape 6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1663" y="3672037"/>
            <a:ext cx="572033" cy="57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Shape 625"/>
          <p:cNvCxnSpPr/>
          <p:nvPr/>
        </p:nvCxnSpPr>
        <p:spPr>
          <a:xfrm rot="10800000">
            <a:off x="175721" y="4611442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26" name="Shape 626"/>
          <p:cNvSpPr txBox="1"/>
          <p:nvPr/>
        </p:nvSpPr>
        <p:spPr>
          <a:xfrm>
            <a:off x="133772" y="4360248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3232905" y="578733"/>
            <a:ext cx="242784" cy="224391"/>
            <a:chOff x="5896692" y="3244791"/>
            <a:chExt cx="398613" cy="368416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96692" y="3244791"/>
              <a:ext cx="398613" cy="368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Shape 62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60269" y="3287001"/>
              <a:ext cx="271461" cy="271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0" name="Shape 630"/>
          <p:cNvSpPr txBox="1"/>
          <p:nvPr/>
        </p:nvSpPr>
        <p:spPr>
          <a:xfrm>
            <a:off x="1576037" y="524091"/>
            <a:ext cx="514884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부대1</a:t>
            </a:r>
          </a:p>
        </p:txBody>
      </p:sp>
      <p:pic>
        <p:nvPicPr>
          <p:cNvPr id="631" name="Shape 6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21416" y="5942132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Shape 632"/>
          <p:cNvSpPr txBox="1"/>
          <p:nvPr/>
        </p:nvSpPr>
        <p:spPr>
          <a:xfrm>
            <a:off x="1559520" y="5973078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저장</a:t>
            </a:r>
          </a:p>
        </p:txBody>
      </p:sp>
      <p:pic>
        <p:nvPicPr>
          <p:cNvPr id="633" name="Shape 6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948" y="884924"/>
            <a:ext cx="3314285" cy="315716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Shape 634"/>
          <p:cNvSpPr txBox="1"/>
          <p:nvPr/>
        </p:nvSpPr>
        <p:spPr>
          <a:xfrm>
            <a:off x="212721" y="918225"/>
            <a:ext cx="575799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719062" y="918595"/>
            <a:ext cx="67197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 / 100,000</a:t>
            </a:r>
          </a:p>
        </p:txBody>
      </p:sp>
      <p:pic>
        <p:nvPicPr>
          <p:cNvPr id="636" name="Shape 63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25716" y="945670"/>
            <a:ext cx="203051" cy="203051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Shape 637"/>
          <p:cNvSpPr txBox="1"/>
          <p:nvPr/>
        </p:nvSpPr>
        <p:spPr>
          <a:xfrm>
            <a:off x="1951266" y="918225"/>
            <a:ext cx="665567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적재량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2700539" y="918595"/>
            <a:ext cx="235961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639" name="Shape 63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29149" y="2006769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Shape 64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0326" y="2006583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/>
          <p:nvPr/>
        </p:nvSpPr>
        <p:spPr>
          <a:xfrm>
            <a:off x="1228380" y="2045850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1221887" y="2045850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1220620" y="2045851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4" name="Shape 6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81926" y="1967993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Shape 645"/>
          <p:cNvSpPr/>
          <p:nvPr/>
        </p:nvSpPr>
        <p:spPr>
          <a:xfrm>
            <a:off x="2679044" y="2571536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Shape 646"/>
          <p:cNvSpPr txBox="1"/>
          <p:nvPr/>
        </p:nvSpPr>
        <p:spPr>
          <a:xfrm>
            <a:off x="2844980" y="2523700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647" name="Shape 64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12215" y="2896728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Shape 64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63392" y="2896541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Shape 649"/>
          <p:cNvSpPr/>
          <p:nvPr/>
        </p:nvSpPr>
        <p:spPr>
          <a:xfrm>
            <a:off x="1211446" y="2935808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1204954" y="2935808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1203687" y="2935810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Shape 65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64992" y="2857952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Shape 653"/>
          <p:cNvSpPr/>
          <p:nvPr/>
        </p:nvSpPr>
        <p:spPr>
          <a:xfrm>
            <a:off x="2695978" y="3721873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Shape 654"/>
          <p:cNvSpPr txBox="1"/>
          <p:nvPr/>
        </p:nvSpPr>
        <p:spPr>
          <a:xfrm>
            <a:off x="2861914" y="3674037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29149" y="4047064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Shape 65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0326" y="4046878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Shape 657"/>
          <p:cNvSpPr/>
          <p:nvPr/>
        </p:nvSpPr>
        <p:spPr>
          <a:xfrm>
            <a:off x="1228380" y="4086144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1221887" y="4086144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1220620" y="4086146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Shape 66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81926" y="4008289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/>
          <p:nvPr/>
        </p:nvSpPr>
        <p:spPr>
          <a:xfrm>
            <a:off x="137494" y="499481"/>
            <a:ext cx="3382943" cy="6002916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313621" y="1684491"/>
            <a:ext cx="3064557" cy="144139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1324596" y="1683607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이름 설정</a:t>
            </a:r>
          </a:p>
        </p:txBody>
      </p:sp>
      <p:cxnSp>
        <p:nvCxnSpPr>
          <p:cNvPr id="664" name="Shape 664"/>
          <p:cNvCxnSpPr/>
          <p:nvPr/>
        </p:nvCxnSpPr>
        <p:spPr>
          <a:xfrm rot="10800000">
            <a:off x="382645" y="1998305"/>
            <a:ext cx="293541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65" name="Shape 665"/>
          <p:cNvSpPr/>
          <p:nvPr/>
        </p:nvSpPr>
        <p:spPr>
          <a:xfrm>
            <a:off x="586466" y="2101413"/>
            <a:ext cx="2469999" cy="2341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570635" y="2055516"/>
            <a:ext cx="514884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부대1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528862" y="2345290"/>
            <a:ext cx="270458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최대 10자까지 입력 가능하며 줄바꿈은 사용할 수 없습니다.</a:t>
            </a:r>
          </a:p>
        </p:txBody>
      </p:sp>
      <p:pic>
        <p:nvPicPr>
          <p:cNvPr id="668" name="Shape 66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80644" y="2704955"/>
            <a:ext cx="1139186" cy="34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Shape 669"/>
          <p:cNvSpPr txBox="1"/>
          <p:nvPr/>
        </p:nvSpPr>
        <p:spPr>
          <a:xfrm>
            <a:off x="1478980" y="2707467"/>
            <a:ext cx="74251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 변경</a:t>
            </a:r>
          </a:p>
        </p:txBody>
      </p:sp>
      <p:pic>
        <p:nvPicPr>
          <p:cNvPr id="670" name="Shape 67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2700000">
            <a:off x="2390188" y="1862442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Shape 671"/>
          <p:cNvSpPr txBox="1"/>
          <p:nvPr/>
        </p:nvSpPr>
        <p:spPr>
          <a:xfrm>
            <a:off x="4168042" y="395275"/>
            <a:ext cx="33457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입력란을 터치하면 입력 자판이 호출됩니다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127000" y="110067"/>
            <a:ext cx="1628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이름 변경 </a:t>
            </a:r>
          </a:p>
        </p:txBody>
      </p:sp>
      <p:cxnSp>
        <p:nvCxnSpPr>
          <p:cNvPr id="673" name="Shape 673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674" name="Shape 674"/>
          <p:cNvGraphicFramePr/>
          <p:nvPr/>
        </p:nvGraphicFramePr>
        <p:xfrm>
          <a:off x="4175966" y="2140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{E72E3432-7642-44F0-AA6B-D2AB03CCB9FE}</a:tableStyleId>
              </a:tblPr>
              <a:tblGrid>
                <a:gridCol w="465025"/>
                <a:gridCol w="45284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8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부대 이름 설정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9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※ 최대 10자까지 입력 가능하며 줄바꿈은 사용할 수 없습니다.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10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이름 변경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75" name="Shape 675"/>
          <p:cNvSpPr txBox="1"/>
          <p:nvPr/>
        </p:nvSpPr>
        <p:spPr>
          <a:xfrm>
            <a:off x="4169983" y="1732081"/>
            <a:ext cx="2522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String_FreeSet 을 참조합니다.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Shape 680"/>
          <p:cNvGrpSpPr/>
          <p:nvPr/>
        </p:nvGrpSpPr>
        <p:grpSpPr>
          <a:xfrm>
            <a:off x="125692" y="499481"/>
            <a:ext cx="3394746" cy="6002916"/>
            <a:chOff x="125692" y="499481"/>
            <a:chExt cx="3394746" cy="6002916"/>
          </a:xfrm>
        </p:grpSpPr>
        <p:pic>
          <p:nvPicPr>
            <p:cNvPr id="681" name="Shape 6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0" y="499483"/>
              <a:ext cx="3382943" cy="5994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2" name="Shape 682"/>
            <p:cNvSpPr/>
            <p:nvPr/>
          </p:nvSpPr>
          <p:spPr>
            <a:xfrm>
              <a:off x="127000" y="499485"/>
              <a:ext cx="3382943" cy="599444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3" name="Shape 683"/>
            <p:cNvGrpSpPr/>
            <p:nvPr/>
          </p:nvGrpSpPr>
          <p:grpSpPr>
            <a:xfrm>
              <a:off x="126999" y="499482"/>
              <a:ext cx="3382944" cy="330250"/>
              <a:chOff x="1067484" y="1325071"/>
              <a:chExt cx="7314286" cy="634920"/>
            </a:xfrm>
          </p:grpSpPr>
          <p:pic>
            <p:nvPicPr>
              <p:cNvPr id="684" name="Shape 68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067484" y="1325071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5" name="Shape 68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724628" y="1325071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6" name="Shape 686"/>
            <p:cNvSpPr/>
            <p:nvPr/>
          </p:nvSpPr>
          <p:spPr>
            <a:xfrm>
              <a:off x="125692" y="5775753"/>
              <a:ext cx="3382943" cy="52805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7" name="Shape 687"/>
            <p:cNvGrpSpPr/>
            <p:nvPr/>
          </p:nvGrpSpPr>
          <p:grpSpPr>
            <a:xfrm>
              <a:off x="126999" y="6290732"/>
              <a:ext cx="3382944" cy="203200"/>
              <a:chOff x="2722259" y="3276618"/>
              <a:chExt cx="7263492" cy="304761"/>
            </a:xfrm>
          </p:grpSpPr>
          <p:pic>
            <p:nvPicPr>
              <p:cNvPr id="688" name="Shape 68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2722259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9" name="Shape 68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354005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0" name="Shape 69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0943" y="5843742"/>
              <a:ext cx="589871" cy="591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Shape 69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481" y="1569600"/>
              <a:ext cx="3314285" cy="795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2" name="Shape 692"/>
            <p:cNvSpPr/>
            <p:nvPr/>
          </p:nvSpPr>
          <p:spPr>
            <a:xfrm>
              <a:off x="281203" y="1674869"/>
              <a:ext cx="624316" cy="58568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3" name="Shape 69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1326" y="1686733"/>
              <a:ext cx="583903" cy="583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4" name="Shape 694"/>
            <p:cNvSpPr txBox="1"/>
            <p:nvPr/>
          </p:nvSpPr>
          <p:spPr>
            <a:xfrm>
              <a:off x="912429" y="1623491"/>
              <a:ext cx="63190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전투 전차</a:t>
              </a:r>
            </a:p>
          </p:txBody>
        </p:sp>
        <p:pic>
          <p:nvPicPr>
            <p:cNvPr id="695" name="Shape 69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481" y="2441002"/>
              <a:ext cx="3314285" cy="795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6" name="Shape 696"/>
            <p:cNvSpPr/>
            <p:nvPr/>
          </p:nvSpPr>
          <p:spPr>
            <a:xfrm>
              <a:off x="281203" y="2546273"/>
              <a:ext cx="624316" cy="58568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 txBox="1"/>
            <p:nvPr/>
          </p:nvSpPr>
          <p:spPr>
            <a:xfrm>
              <a:off x="912429" y="2494894"/>
              <a:ext cx="73449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전투 코끼리</a:t>
              </a:r>
            </a:p>
          </p:txBody>
        </p:sp>
        <p:pic>
          <p:nvPicPr>
            <p:cNvPr id="698" name="Shape 6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8522" y="2552849"/>
              <a:ext cx="572033" cy="572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9" name="Shape 699"/>
            <p:cNvSpPr/>
            <p:nvPr/>
          </p:nvSpPr>
          <p:spPr>
            <a:xfrm>
              <a:off x="2695978" y="1681577"/>
              <a:ext cx="589067" cy="205346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 txBox="1"/>
            <p:nvPr/>
          </p:nvSpPr>
          <p:spPr>
            <a:xfrm>
              <a:off x="2861914" y="1633741"/>
              <a:ext cx="243976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cxnSp>
          <p:nvCxnSpPr>
            <p:cNvPr id="701" name="Shape 701"/>
            <p:cNvCxnSpPr/>
            <p:nvPr/>
          </p:nvCxnSpPr>
          <p:spPr>
            <a:xfrm rot="10800000">
              <a:off x="168948" y="1512021"/>
              <a:ext cx="327774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02" name="Shape 702"/>
            <p:cNvSpPr txBox="1"/>
            <p:nvPr/>
          </p:nvSpPr>
          <p:spPr>
            <a:xfrm>
              <a:off x="127000" y="1260829"/>
              <a:ext cx="595035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르네상스</a:t>
              </a:r>
            </a:p>
          </p:txBody>
        </p:sp>
        <p:cxnSp>
          <p:nvCxnSpPr>
            <p:cNvPr id="703" name="Shape 703"/>
            <p:cNvCxnSpPr/>
            <p:nvPr/>
          </p:nvCxnSpPr>
          <p:spPr>
            <a:xfrm rot="10800000">
              <a:off x="175721" y="3511064"/>
              <a:ext cx="327774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04" name="Shape 704"/>
            <p:cNvSpPr txBox="1"/>
            <p:nvPr/>
          </p:nvSpPr>
          <p:spPr>
            <a:xfrm>
              <a:off x="133772" y="3259871"/>
              <a:ext cx="63190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중세 시대</a:t>
              </a:r>
            </a:p>
          </p:txBody>
        </p:sp>
        <p:pic>
          <p:nvPicPr>
            <p:cNvPr id="705" name="Shape 70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3622" y="3560192"/>
              <a:ext cx="3314285" cy="795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6" name="Shape 706"/>
            <p:cNvSpPr/>
            <p:nvPr/>
          </p:nvSpPr>
          <p:spPr>
            <a:xfrm>
              <a:off x="284343" y="3665462"/>
              <a:ext cx="624316" cy="58568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 txBox="1"/>
            <p:nvPr/>
          </p:nvSpPr>
          <p:spPr>
            <a:xfrm>
              <a:off x="915570" y="3614083"/>
              <a:ext cx="73449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전투 코끼리</a:t>
              </a:r>
            </a:p>
          </p:txBody>
        </p:sp>
        <p:pic>
          <p:nvPicPr>
            <p:cNvPr id="708" name="Shape 70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01663" y="3672037"/>
              <a:ext cx="572033" cy="57203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9" name="Shape 709"/>
            <p:cNvCxnSpPr/>
            <p:nvPr/>
          </p:nvCxnSpPr>
          <p:spPr>
            <a:xfrm rot="10800000">
              <a:off x="175721" y="4611442"/>
              <a:ext cx="327774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10" name="Shape 710"/>
            <p:cNvSpPr txBox="1"/>
            <p:nvPr/>
          </p:nvSpPr>
          <p:spPr>
            <a:xfrm>
              <a:off x="133772" y="4360248"/>
              <a:ext cx="63190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고대 시대</a:t>
              </a:r>
            </a:p>
          </p:txBody>
        </p:sp>
        <p:grpSp>
          <p:nvGrpSpPr>
            <p:cNvPr id="711" name="Shape 711"/>
            <p:cNvGrpSpPr/>
            <p:nvPr/>
          </p:nvGrpSpPr>
          <p:grpSpPr>
            <a:xfrm>
              <a:off x="3232905" y="578733"/>
              <a:ext cx="242784" cy="224391"/>
              <a:chOff x="5896692" y="3244791"/>
              <a:chExt cx="398613" cy="368416"/>
            </a:xfrm>
          </p:grpSpPr>
          <p:pic>
            <p:nvPicPr>
              <p:cNvPr id="712" name="Shape 71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896692" y="3244791"/>
                <a:ext cx="398613" cy="3684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3" name="Shape 71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960269" y="3287001"/>
                <a:ext cx="271461" cy="271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14" name="Shape 714"/>
            <p:cNvSpPr txBox="1"/>
            <p:nvPr/>
          </p:nvSpPr>
          <p:spPr>
            <a:xfrm>
              <a:off x="1576037" y="524091"/>
              <a:ext cx="514884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부대1</a:t>
              </a:r>
            </a:p>
          </p:txBody>
        </p:sp>
        <p:pic>
          <p:nvPicPr>
            <p:cNvPr id="715" name="Shape 7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321416" y="5942132"/>
              <a:ext cx="1193650" cy="3818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6" name="Shape 716"/>
            <p:cNvSpPr txBox="1"/>
            <p:nvPr/>
          </p:nvSpPr>
          <p:spPr>
            <a:xfrm>
              <a:off x="1559520" y="5973078"/>
              <a:ext cx="742511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설정 저장</a:t>
              </a:r>
            </a:p>
          </p:txBody>
        </p:sp>
        <p:pic>
          <p:nvPicPr>
            <p:cNvPr id="717" name="Shape 7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8948" y="884924"/>
              <a:ext cx="3314285" cy="315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8" name="Shape 718"/>
            <p:cNvSpPr txBox="1"/>
            <p:nvPr/>
          </p:nvSpPr>
          <p:spPr>
            <a:xfrm>
              <a:off x="212721" y="918225"/>
              <a:ext cx="575799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출정 제한</a:t>
              </a:r>
            </a:p>
          </p:txBody>
        </p:sp>
        <p:sp>
          <p:nvSpPr>
            <p:cNvPr id="719" name="Shape 719"/>
            <p:cNvSpPr txBox="1"/>
            <p:nvPr/>
          </p:nvSpPr>
          <p:spPr>
            <a:xfrm>
              <a:off x="719062" y="918595"/>
              <a:ext cx="67197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 / 100,000</a:t>
              </a:r>
            </a:p>
          </p:txBody>
        </p:sp>
        <p:pic>
          <p:nvPicPr>
            <p:cNvPr id="720" name="Shape 72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525716" y="945670"/>
              <a:ext cx="203051" cy="2030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1" name="Shape 721"/>
            <p:cNvSpPr txBox="1"/>
            <p:nvPr/>
          </p:nvSpPr>
          <p:spPr>
            <a:xfrm>
              <a:off x="1951266" y="918225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 적재량</a:t>
              </a:r>
            </a:p>
          </p:txBody>
        </p:sp>
        <p:sp>
          <p:nvSpPr>
            <p:cNvPr id="722" name="Shape 722"/>
            <p:cNvSpPr txBox="1"/>
            <p:nvPr/>
          </p:nvSpPr>
          <p:spPr>
            <a:xfrm>
              <a:off x="2700539" y="918595"/>
              <a:ext cx="235961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pic>
          <p:nvPicPr>
            <p:cNvPr id="723" name="Shape 72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29149" y="2006769"/>
              <a:ext cx="201226" cy="201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4" name="Shape 72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80326" y="2006583"/>
              <a:ext cx="201599" cy="201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5" name="Shape 725"/>
            <p:cNvSpPr/>
            <p:nvPr/>
          </p:nvSpPr>
          <p:spPr>
            <a:xfrm>
              <a:off x="1228380" y="2045850"/>
              <a:ext cx="1865590" cy="122760"/>
            </a:xfrm>
            <a:prstGeom prst="rect">
              <a:avLst/>
            </a:prstGeom>
            <a:solidFill>
              <a:srgbClr val="3F2F2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1221887" y="2045850"/>
              <a:ext cx="75807" cy="132208"/>
            </a:xfrm>
            <a:prstGeom prst="rect">
              <a:avLst/>
            </a:prstGeom>
            <a:solidFill>
              <a:srgbClr val="69381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1220620" y="2045851"/>
              <a:ext cx="1865590" cy="122760"/>
            </a:xfrm>
            <a:prstGeom prst="rect">
              <a:avLst/>
            </a:prstGeom>
            <a:noFill/>
            <a:ln cap="flat" cmpd="sng" w="12700">
              <a:solidFill>
                <a:srgbClr val="70543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8" name="Shape 72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81926" y="1967993"/>
              <a:ext cx="284346" cy="284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9" name="Shape 729"/>
            <p:cNvSpPr/>
            <p:nvPr/>
          </p:nvSpPr>
          <p:spPr>
            <a:xfrm>
              <a:off x="2679044" y="2571536"/>
              <a:ext cx="589067" cy="205346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 txBox="1"/>
            <p:nvPr/>
          </p:nvSpPr>
          <p:spPr>
            <a:xfrm>
              <a:off x="2844980" y="2523700"/>
              <a:ext cx="243976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pic>
          <p:nvPicPr>
            <p:cNvPr id="731" name="Shape 73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12215" y="2896728"/>
              <a:ext cx="201226" cy="201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Shape 73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63392" y="2896541"/>
              <a:ext cx="201599" cy="201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3" name="Shape 733"/>
            <p:cNvSpPr/>
            <p:nvPr/>
          </p:nvSpPr>
          <p:spPr>
            <a:xfrm>
              <a:off x="1211446" y="2935808"/>
              <a:ext cx="1865590" cy="122760"/>
            </a:xfrm>
            <a:prstGeom prst="rect">
              <a:avLst/>
            </a:prstGeom>
            <a:solidFill>
              <a:srgbClr val="3F2F2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1204954" y="2935808"/>
              <a:ext cx="75807" cy="132208"/>
            </a:xfrm>
            <a:prstGeom prst="rect">
              <a:avLst/>
            </a:prstGeom>
            <a:solidFill>
              <a:srgbClr val="69381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1203687" y="2935810"/>
              <a:ext cx="1865590" cy="122760"/>
            </a:xfrm>
            <a:prstGeom prst="rect">
              <a:avLst/>
            </a:prstGeom>
            <a:noFill/>
            <a:ln cap="flat" cmpd="sng" w="12700">
              <a:solidFill>
                <a:srgbClr val="70543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6" name="Shape 73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64992" y="2857952"/>
              <a:ext cx="284346" cy="284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7" name="Shape 737"/>
            <p:cNvSpPr/>
            <p:nvPr/>
          </p:nvSpPr>
          <p:spPr>
            <a:xfrm>
              <a:off x="2695978" y="3721873"/>
              <a:ext cx="589067" cy="205346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 txBox="1"/>
            <p:nvPr/>
          </p:nvSpPr>
          <p:spPr>
            <a:xfrm>
              <a:off x="2861914" y="3674037"/>
              <a:ext cx="243976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pic>
          <p:nvPicPr>
            <p:cNvPr id="739" name="Shape 73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29149" y="4047064"/>
              <a:ext cx="201226" cy="201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0" name="Shape 74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80326" y="4046878"/>
              <a:ext cx="201599" cy="201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1" name="Shape 741"/>
            <p:cNvSpPr/>
            <p:nvPr/>
          </p:nvSpPr>
          <p:spPr>
            <a:xfrm>
              <a:off x="1228380" y="4086144"/>
              <a:ext cx="1865590" cy="122760"/>
            </a:xfrm>
            <a:prstGeom prst="rect">
              <a:avLst/>
            </a:prstGeom>
            <a:solidFill>
              <a:srgbClr val="3F2F2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1221887" y="4086144"/>
              <a:ext cx="75807" cy="132208"/>
            </a:xfrm>
            <a:prstGeom prst="rect">
              <a:avLst/>
            </a:prstGeom>
            <a:solidFill>
              <a:srgbClr val="69381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1220620" y="4086146"/>
              <a:ext cx="1865590" cy="122760"/>
            </a:xfrm>
            <a:prstGeom prst="rect">
              <a:avLst/>
            </a:prstGeom>
            <a:noFill/>
            <a:ln cap="flat" cmpd="sng" w="12700">
              <a:solidFill>
                <a:srgbClr val="70543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4" name="Shape 74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81926" y="4008289"/>
              <a:ext cx="284346" cy="284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5" name="Shape 745"/>
            <p:cNvSpPr/>
            <p:nvPr/>
          </p:nvSpPr>
          <p:spPr>
            <a:xfrm>
              <a:off x="137494" y="499481"/>
              <a:ext cx="3382943" cy="6002916"/>
            </a:xfrm>
            <a:prstGeom prst="rect">
              <a:avLst/>
            </a:prstGeom>
            <a:solidFill>
              <a:schemeClr val="dk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Shape 746"/>
          <p:cNvSpPr txBox="1"/>
          <p:nvPr/>
        </p:nvSpPr>
        <p:spPr>
          <a:xfrm>
            <a:off x="127000" y="110067"/>
            <a:ext cx="1628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이름 변경 </a:t>
            </a:r>
          </a:p>
        </p:txBody>
      </p:sp>
      <p:cxnSp>
        <p:nvCxnSpPr>
          <p:cNvPr id="747" name="Shape 747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48" name="Shape 748"/>
          <p:cNvSpPr/>
          <p:nvPr/>
        </p:nvSpPr>
        <p:spPr>
          <a:xfrm>
            <a:off x="342970" y="1599825"/>
            <a:ext cx="3064557" cy="144139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 txBox="1"/>
          <p:nvPr/>
        </p:nvSpPr>
        <p:spPr>
          <a:xfrm>
            <a:off x="1353945" y="1598941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이름 설정</a:t>
            </a:r>
          </a:p>
        </p:txBody>
      </p:sp>
      <p:cxnSp>
        <p:nvCxnSpPr>
          <p:cNvPr id="750" name="Shape 750"/>
          <p:cNvCxnSpPr/>
          <p:nvPr/>
        </p:nvCxnSpPr>
        <p:spPr>
          <a:xfrm rot="10800000">
            <a:off x="411995" y="1913639"/>
            <a:ext cx="293541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51" name="Shape 751"/>
          <p:cNvSpPr/>
          <p:nvPr/>
        </p:nvSpPr>
        <p:spPr>
          <a:xfrm>
            <a:off x="615814" y="2016747"/>
            <a:ext cx="2469999" cy="2341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Shape 752"/>
          <p:cNvSpPr txBox="1"/>
          <p:nvPr/>
        </p:nvSpPr>
        <p:spPr>
          <a:xfrm>
            <a:off x="599985" y="1970850"/>
            <a:ext cx="229582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이름은 10글자까지 가능합니다.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558210" y="2260624"/>
            <a:ext cx="270458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최대 10자까지 입력 가능하며 줄바꿈은 사용할 수 없습니다.</a:t>
            </a:r>
          </a:p>
        </p:txBody>
      </p:sp>
      <p:pic>
        <p:nvPicPr>
          <p:cNvPr id="754" name="Shape 75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09992" y="2620289"/>
            <a:ext cx="1139186" cy="344104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Shape 755"/>
          <p:cNvSpPr txBox="1"/>
          <p:nvPr/>
        </p:nvSpPr>
        <p:spPr>
          <a:xfrm>
            <a:off x="1508329" y="2622801"/>
            <a:ext cx="74251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 변경</a:t>
            </a:r>
          </a:p>
        </p:txBody>
      </p:sp>
      <p:pic>
        <p:nvPicPr>
          <p:cNvPr id="756" name="Shape 75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2700000">
            <a:off x="2048544" y="2411937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Shape 757"/>
          <p:cNvSpPr txBox="1"/>
          <p:nvPr/>
        </p:nvSpPr>
        <p:spPr>
          <a:xfrm>
            <a:off x="4143105" y="865691"/>
            <a:ext cx="68275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설정하고자 하는 이름을 입력 후, 이름 변경 버튼을 누르면 변경 완료 알림 팝업을 호출합니다.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아무것도 입력하지 않으면 기본 설정 스트링으로 설정됩니다.</a:t>
            </a:r>
          </a:p>
        </p:txBody>
      </p:sp>
      <p:pic>
        <p:nvPicPr>
          <p:cNvPr descr="http://cfile29.uf.tistory.com/image/1727D742502B8EC4270CCE" id="758" name="Shape 75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38804" y="4204205"/>
            <a:ext cx="3371901" cy="228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Shape 763"/>
          <p:cNvGrpSpPr/>
          <p:nvPr/>
        </p:nvGrpSpPr>
        <p:grpSpPr>
          <a:xfrm>
            <a:off x="125692" y="499482"/>
            <a:ext cx="3384252" cy="5994452"/>
            <a:chOff x="125692" y="499482"/>
            <a:chExt cx="3384252" cy="5994452"/>
          </a:xfrm>
        </p:grpSpPr>
        <p:pic>
          <p:nvPicPr>
            <p:cNvPr id="764" name="Shape 7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0" y="499483"/>
              <a:ext cx="3382943" cy="5994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5" name="Shape 765"/>
            <p:cNvSpPr/>
            <p:nvPr/>
          </p:nvSpPr>
          <p:spPr>
            <a:xfrm>
              <a:off x="127000" y="499485"/>
              <a:ext cx="3382943" cy="599444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6" name="Shape 766"/>
            <p:cNvGrpSpPr/>
            <p:nvPr/>
          </p:nvGrpSpPr>
          <p:grpSpPr>
            <a:xfrm>
              <a:off x="126999" y="499482"/>
              <a:ext cx="3382944" cy="330250"/>
              <a:chOff x="1067484" y="1325071"/>
              <a:chExt cx="7314286" cy="634920"/>
            </a:xfrm>
          </p:grpSpPr>
          <p:pic>
            <p:nvPicPr>
              <p:cNvPr id="767" name="Shape 76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067484" y="1325071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8" name="Shape 7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724628" y="1325071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69" name="Shape 769"/>
            <p:cNvSpPr/>
            <p:nvPr/>
          </p:nvSpPr>
          <p:spPr>
            <a:xfrm>
              <a:off x="125692" y="5775753"/>
              <a:ext cx="3382943" cy="52805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0" name="Shape 770"/>
            <p:cNvGrpSpPr/>
            <p:nvPr/>
          </p:nvGrpSpPr>
          <p:grpSpPr>
            <a:xfrm>
              <a:off x="126999" y="6290732"/>
              <a:ext cx="3382944" cy="203200"/>
              <a:chOff x="2722259" y="3276618"/>
              <a:chExt cx="7263492" cy="304761"/>
            </a:xfrm>
          </p:grpSpPr>
          <p:pic>
            <p:nvPicPr>
              <p:cNvPr id="771" name="Shape 77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2722259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2" name="Shape 77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354005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73" name="Shape 7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0943" y="5843742"/>
              <a:ext cx="589871" cy="591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4" name="Shape 7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481" y="1569600"/>
              <a:ext cx="3314285" cy="795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5" name="Shape 775"/>
            <p:cNvSpPr/>
            <p:nvPr/>
          </p:nvSpPr>
          <p:spPr>
            <a:xfrm>
              <a:off x="281203" y="1674869"/>
              <a:ext cx="624316" cy="58568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6" name="Shape 77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1326" y="1686733"/>
              <a:ext cx="583903" cy="583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Shape 777"/>
            <p:cNvSpPr txBox="1"/>
            <p:nvPr/>
          </p:nvSpPr>
          <p:spPr>
            <a:xfrm>
              <a:off x="912429" y="1623491"/>
              <a:ext cx="63190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전투 전차</a:t>
              </a:r>
            </a:p>
          </p:txBody>
        </p:sp>
        <p:pic>
          <p:nvPicPr>
            <p:cNvPr id="778" name="Shape 77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0481" y="2441002"/>
              <a:ext cx="3314285" cy="795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9" name="Shape 779"/>
            <p:cNvSpPr/>
            <p:nvPr/>
          </p:nvSpPr>
          <p:spPr>
            <a:xfrm>
              <a:off x="281203" y="2546273"/>
              <a:ext cx="624316" cy="58568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 txBox="1"/>
            <p:nvPr/>
          </p:nvSpPr>
          <p:spPr>
            <a:xfrm>
              <a:off x="912429" y="2494894"/>
              <a:ext cx="73449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전투 코끼리</a:t>
              </a:r>
            </a:p>
          </p:txBody>
        </p:sp>
        <p:pic>
          <p:nvPicPr>
            <p:cNvPr id="781" name="Shape 78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8522" y="2552849"/>
              <a:ext cx="572033" cy="572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2" name="Shape 782"/>
            <p:cNvSpPr/>
            <p:nvPr/>
          </p:nvSpPr>
          <p:spPr>
            <a:xfrm>
              <a:off x="2695978" y="1681577"/>
              <a:ext cx="589067" cy="205346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 txBox="1"/>
            <p:nvPr/>
          </p:nvSpPr>
          <p:spPr>
            <a:xfrm>
              <a:off x="2861914" y="1633741"/>
              <a:ext cx="243976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cxnSp>
          <p:nvCxnSpPr>
            <p:cNvPr id="784" name="Shape 784"/>
            <p:cNvCxnSpPr/>
            <p:nvPr/>
          </p:nvCxnSpPr>
          <p:spPr>
            <a:xfrm rot="10800000">
              <a:off x="168948" y="1512021"/>
              <a:ext cx="327774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85" name="Shape 785"/>
            <p:cNvSpPr txBox="1"/>
            <p:nvPr/>
          </p:nvSpPr>
          <p:spPr>
            <a:xfrm>
              <a:off x="127000" y="1260829"/>
              <a:ext cx="595035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르네상스</a:t>
              </a:r>
            </a:p>
          </p:txBody>
        </p:sp>
        <p:cxnSp>
          <p:nvCxnSpPr>
            <p:cNvPr id="786" name="Shape 786"/>
            <p:cNvCxnSpPr/>
            <p:nvPr/>
          </p:nvCxnSpPr>
          <p:spPr>
            <a:xfrm rot="10800000">
              <a:off x="175721" y="3511064"/>
              <a:ext cx="327774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87" name="Shape 787"/>
            <p:cNvSpPr txBox="1"/>
            <p:nvPr/>
          </p:nvSpPr>
          <p:spPr>
            <a:xfrm>
              <a:off x="133772" y="3259871"/>
              <a:ext cx="63190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중세 시대</a:t>
              </a:r>
            </a:p>
          </p:txBody>
        </p:sp>
        <p:pic>
          <p:nvPicPr>
            <p:cNvPr id="788" name="Shape 78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3622" y="3560192"/>
              <a:ext cx="3314285" cy="795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9" name="Shape 789"/>
            <p:cNvSpPr/>
            <p:nvPr/>
          </p:nvSpPr>
          <p:spPr>
            <a:xfrm>
              <a:off x="284343" y="3665462"/>
              <a:ext cx="624316" cy="58568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 txBox="1"/>
            <p:nvPr/>
          </p:nvSpPr>
          <p:spPr>
            <a:xfrm>
              <a:off x="915570" y="3614083"/>
              <a:ext cx="73449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전투 코끼리</a:t>
              </a:r>
            </a:p>
          </p:txBody>
        </p:sp>
        <p:pic>
          <p:nvPicPr>
            <p:cNvPr id="791" name="Shape 79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01663" y="3672037"/>
              <a:ext cx="572033" cy="57203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92" name="Shape 792"/>
            <p:cNvCxnSpPr/>
            <p:nvPr/>
          </p:nvCxnSpPr>
          <p:spPr>
            <a:xfrm rot="10800000">
              <a:off x="175721" y="4611442"/>
              <a:ext cx="327774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793" name="Shape 793"/>
            <p:cNvSpPr txBox="1"/>
            <p:nvPr/>
          </p:nvSpPr>
          <p:spPr>
            <a:xfrm>
              <a:off x="133772" y="4360248"/>
              <a:ext cx="63190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고대 시대</a:t>
              </a:r>
            </a:p>
          </p:txBody>
        </p:sp>
        <p:grpSp>
          <p:nvGrpSpPr>
            <p:cNvPr id="794" name="Shape 794"/>
            <p:cNvGrpSpPr/>
            <p:nvPr/>
          </p:nvGrpSpPr>
          <p:grpSpPr>
            <a:xfrm>
              <a:off x="3232905" y="578733"/>
              <a:ext cx="242784" cy="224391"/>
              <a:chOff x="5896692" y="3244791"/>
              <a:chExt cx="398613" cy="368416"/>
            </a:xfrm>
          </p:grpSpPr>
          <p:pic>
            <p:nvPicPr>
              <p:cNvPr id="795" name="Shape 79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896692" y="3244791"/>
                <a:ext cx="398613" cy="3684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6" name="Shape 79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5960269" y="3287001"/>
                <a:ext cx="271461" cy="271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97" name="Shape 797"/>
            <p:cNvSpPr txBox="1"/>
            <p:nvPr/>
          </p:nvSpPr>
          <p:spPr>
            <a:xfrm>
              <a:off x="706556" y="524091"/>
              <a:ext cx="2295821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 이름은 10글자까지 가능합니다.</a:t>
              </a:r>
            </a:p>
          </p:txBody>
        </p:sp>
        <p:pic>
          <p:nvPicPr>
            <p:cNvPr id="798" name="Shape 79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321416" y="5942132"/>
              <a:ext cx="1193650" cy="3818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9" name="Shape 799"/>
            <p:cNvSpPr txBox="1"/>
            <p:nvPr/>
          </p:nvSpPr>
          <p:spPr>
            <a:xfrm>
              <a:off x="1559520" y="5973078"/>
              <a:ext cx="742511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설정 저장</a:t>
              </a:r>
            </a:p>
          </p:txBody>
        </p:sp>
        <p:pic>
          <p:nvPicPr>
            <p:cNvPr id="800" name="Shape 80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8948" y="884924"/>
              <a:ext cx="3314285" cy="315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1" name="Shape 801"/>
            <p:cNvSpPr txBox="1"/>
            <p:nvPr/>
          </p:nvSpPr>
          <p:spPr>
            <a:xfrm>
              <a:off x="212721" y="918225"/>
              <a:ext cx="575799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출정 제한</a:t>
              </a:r>
            </a:p>
          </p:txBody>
        </p:sp>
        <p:sp>
          <p:nvSpPr>
            <p:cNvPr id="802" name="Shape 802"/>
            <p:cNvSpPr txBox="1"/>
            <p:nvPr/>
          </p:nvSpPr>
          <p:spPr>
            <a:xfrm>
              <a:off x="719062" y="918595"/>
              <a:ext cx="67197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 / 100,000</a:t>
              </a:r>
            </a:p>
          </p:txBody>
        </p:sp>
        <p:pic>
          <p:nvPicPr>
            <p:cNvPr id="803" name="Shape 80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525716" y="945670"/>
              <a:ext cx="203051" cy="2030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4" name="Shape 804"/>
            <p:cNvSpPr txBox="1"/>
            <p:nvPr/>
          </p:nvSpPr>
          <p:spPr>
            <a:xfrm>
              <a:off x="1951266" y="918225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 적재량</a:t>
              </a:r>
            </a:p>
          </p:txBody>
        </p:sp>
        <p:sp>
          <p:nvSpPr>
            <p:cNvPr id="805" name="Shape 805"/>
            <p:cNvSpPr txBox="1"/>
            <p:nvPr/>
          </p:nvSpPr>
          <p:spPr>
            <a:xfrm>
              <a:off x="2700539" y="918595"/>
              <a:ext cx="235961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pic>
          <p:nvPicPr>
            <p:cNvPr id="806" name="Shape 80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29149" y="2006769"/>
              <a:ext cx="201226" cy="201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7" name="Shape 80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80326" y="2006583"/>
              <a:ext cx="201599" cy="201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8" name="Shape 808"/>
            <p:cNvSpPr/>
            <p:nvPr/>
          </p:nvSpPr>
          <p:spPr>
            <a:xfrm>
              <a:off x="1228380" y="2045850"/>
              <a:ext cx="1865590" cy="122760"/>
            </a:xfrm>
            <a:prstGeom prst="rect">
              <a:avLst/>
            </a:prstGeom>
            <a:solidFill>
              <a:srgbClr val="3F2F2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1221887" y="2045850"/>
              <a:ext cx="75807" cy="132208"/>
            </a:xfrm>
            <a:prstGeom prst="rect">
              <a:avLst/>
            </a:prstGeom>
            <a:solidFill>
              <a:srgbClr val="69381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1220620" y="2045851"/>
              <a:ext cx="1865590" cy="122760"/>
            </a:xfrm>
            <a:prstGeom prst="rect">
              <a:avLst/>
            </a:prstGeom>
            <a:noFill/>
            <a:ln cap="flat" cmpd="sng" w="12700">
              <a:solidFill>
                <a:srgbClr val="70543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1" name="Shape 81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81926" y="1967993"/>
              <a:ext cx="284346" cy="284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2" name="Shape 812"/>
            <p:cNvSpPr/>
            <p:nvPr/>
          </p:nvSpPr>
          <p:spPr>
            <a:xfrm>
              <a:off x="2679044" y="2571536"/>
              <a:ext cx="589067" cy="205346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 txBox="1"/>
            <p:nvPr/>
          </p:nvSpPr>
          <p:spPr>
            <a:xfrm>
              <a:off x="2844980" y="2523700"/>
              <a:ext cx="243976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pic>
          <p:nvPicPr>
            <p:cNvPr id="814" name="Shape 81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12215" y="2896728"/>
              <a:ext cx="201226" cy="201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Shape 81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63392" y="2896541"/>
              <a:ext cx="201599" cy="201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6" name="Shape 816"/>
            <p:cNvSpPr/>
            <p:nvPr/>
          </p:nvSpPr>
          <p:spPr>
            <a:xfrm>
              <a:off x="1211446" y="2935808"/>
              <a:ext cx="1865590" cy="122760"/>
            </a:xfrm>
            <a:prstGeom prst="rect">
              <a:avLst/>
            </a:prstGeom>
            <a:solidFill>
              <a:srgbClr val="3F2F2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1204954" y="2935808"/>
              <a:ext cx="75807" cy="132208"/>
            </a:xfrm>
            <a:prstGeom prst="rect">
              <a:avLst/>
            </a:prstGeom>
            <a:solidFill>
              <a:srgbClr val="69381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1203687" y="2935810"/>
              <a:ext cx="1865590" cy="122760"/>
            </a:xfrm>
            <a:prstGeom prst="rect">
              <a:avLst/>
            </a:prstGeom>
            <a:noFill/>
            <a:ln cap="flat" cmpd="sng" w="12700">
              <a:solidFill>
                <a:srgbClr val="70543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9" name="Shape 8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64992" y="2857952"/>
              <a:ext cx="284346" cy="284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0" name="Shape 820"/>
            <p:cNvSpPr/>
            <p:nvPr/>
          </p:nvSpPr>
          <p:spPr>
            <a:xfrm>
              <a:off x="2695978" y="3721873"/>
              <a:ext cx="589067" cy="205346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 txBox="1"/>
            <p:nvPr/>
          </p:nvSpPr>
          <p:spPr>
            <a:xfrm>
              <a:off x="2861914" y="3674037"/>
              <a:ext cx="243976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pic>
          <p:nvPicPr>
            <p:cNvPr id="822" name="Shape 82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29149" y="4047064"/>
              <a:ext cx="201226" cy="201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3" name="Shape 82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80326" y="4046878"/>
              <a:ext cx="201599" cy="201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4" name="Shape 824"/>
            <p:cNvSpPr/>
            <p:nvPr/>
          </p:nvSpPr>
          <p:spPr>
            <a:xfrm>
              <a:off x="1228380" y="4086144"/>
              <a:ext cx="1865590" cy="122760"/>
            </a:xfrm>
            <a:prstGeom prst="rect">
              <a:avLst/>
            </a:prstGeom>
            <a:solidFill>
              <a:srgbClr val="3F2F2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1221887" y="4086144"/>
              <a:ext cx="75807" cy="132208"/>
            </a:xfrm>
            <a:prstGeom prst="rect">
              <a:avLst/>
            </a:prstGeom>
            <a:solidFill>
              <a:srgbClr val="69381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1220620" y="4086146"/>
              <a:ext cx="1865590" cy="122760"/>
            </a:xfrm>
            <a:prstGeom prst="rect">
              <a:avLst/>
            </a:prstGeom>
            <a:noFill/>
            <a:ln cap="flat" cmpd="sng" w="12700">
              <a:solidFill>
                <a:srgbClr val="70543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7" name="Shape 8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81926" y="4008289"/>
              <a:ext cx="284346" cy="2843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8" name="Shape 828"/>
          <p:cNvSpPr txBox="1"/>
          <p:nvPr/>
        </p:nvSpPr>
        <p:spPr>
          <a:xfrm>
            <a:off x="127000" y="110067"/>
            <a:ext cx="1628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이름 변경 </a:t>
            </a:r>
          </a:p>
        </p:txBody>
      </p:sp>
      <p:cxnSp>
        <p:nvCxnSpPr>
          <p:cNvPr id="829" name="Shape 829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30" name="Shape 830"/>
          <p:cNvSpPr/>
          <p:nvPr/>
        </p:nvSpPr>
        <p:spPr>
          <a:xfrm>
            <a:off x="137881" y="2444096"/>
            <a:ext cx="3382943" cy="9163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1" name="Shape 831"/>
          <p:cNvCxnSpPr/>
          <p:nvPr/>
        </p:nvCxnSpPr>
        <p:spPr>
          <a:xfrm>
            <a:off x="137881" y="2451449"/>
            <a:ext cx="33829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32" name="Shape 832"/>
          <p:cNvCxnSpPr/>
          <p:nvPr/>
        </p:nvCxnSpPr>
        <p:spPr>
          <a:xfrm>
            <a:off x="154813" y="3340451"/>
            <a:ext cx="33829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33" name="Shape 833"/>
          <p:cNvSpPr txBox="1"/>
          <p:nvPr/>
        </p:nvSpPr>
        <p:spPr>
          <a:xfrm>
            <a:off x="734610" y="2681450"/>
            <a:ext cx="223971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이름이 성공적으로 변경되었습니다!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4168042" y="443579"/>
            <a:ext cx="1752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 완료 알림 팝업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1907940" y="2117540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836" name="Shape 836"/>
          <p:cNvSpPr txBox="1"/>
          <p:nvPr/>
        </p:nvSpPr>
        <p:spPr>
          <a:xfrm>
            <a:off x="1921366" y="4129451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graphicFrame>
        <p:nvGraphicFramePr>
          <p:cNvPr id="837" name="Shape 837"/>
          <p:cNvGraphicFramePr/>
          <p:nvPr/>
        </p:nvGraphicFramePr>
        <p:xfrm>
          <a:off x="4168042" y="29632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{E72E3432-7642-44F0-AA6B-D2AB03CCB9FE}</a:tableStyleId>
              </a:tblPr>
              <a:tblGrid>
                <a:gridCol w="680075"/>
                <a:gridCol w="25203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이름이 성공적으로 변경되었습니다!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38" name="Shape 838"/>
          <p:cNvSpPr txBox="1"/>
          <p:nvPr/>
        </p:nvSpPr>
        <p:spPr>
          <a:xfrm>
            <a:off x="4169983" y="2587227"/>
            <a:ext cx="2522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String_FreeSet 을 참조합니다.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3" name="Shape 8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499483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Shape 844"/>
          <p:cNvSpPr/>
          <p:nvPr/>
        </p:nvSpPr>
        <p:spPr>
          <a:xfrm>
            <a:off x="127000" y="499485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5" name="Shape 845"/>
          <p:cNvGrpSpPr/>
          <p:nvPr/>
        </p:nvGrpSpPr>
        <p:grpSpPr>
          <a:xfrm>
            <a:off x="126999" y="499482"/>
            <a:ext cx="3382944" cy="330250"/>
            <a:chOff x="1067484" y="1325071"/>
            <a:chExt cx="7314286" cy="634920"/>
          </a:xfrm>
        </p:grpSpPr>
        <p:pic>
          <p:nvPicPr>
            <p:cNvPr id="846" name="Shape 8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7" name="Shape 8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8" name="Shape 848"/>
          <p:cNvSpPr/>
          <p:nvPr/>
        </p:nvSpPr>
        <p:spPr>
          <a:xfrm>
            <a:off x="125692" y="5775753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9" name="Shape 849"/>
          <p:cNvGrpSpPr/>
          <p:nvPr/>
        </p:nvGrpSpPr>
        <p:grpSpPr>
          <a:xfrm>
            <a:off x="126999" y="6290732"/>
            <a:ext cx="3382944" cy="203200"/>
            <a:chOff x="2722259" y="3276618"/>
            <a:chExt cx="7263492" cy="304761"/>
          </a:xfrm>
        </p:grpSpPr>
        <p:pic>
          <p:nvPicPr>
            <p:cNvPr id="850" name="Shape 8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1" name="Shape 8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2" name="Shape 8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943" y="5843742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Shape 8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481" y="1569600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Shape 854"/>
          <p:cNvSpPr/>
          <p:nvPr/>
        </p:nvSpPr>
        <p:spPr>
          <a:xfrm>
            <a:off x="281203" y="1674869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5" name="Shape 8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326" y="1686733"/>
            <a:ext cx="583903" cy="5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Shape 856"/>
          <p:cNvSpPr txBox="1"/>
          <p:nvPr/>
        </p:nvSpPr>
        <p:spPr>
          <a:xfrm>
            <a:off x="912429" y="162349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전차</a:t>
            </a:r>
          </a:p>
        </p:txBody>
      </p:sp>
      <p:pic>
        <p:nvPicPr>
          <p:cNvPr id="857" name="Shape 8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481" y="244100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Shape 858"/>
          <p:cNvSpPr/>
          <p:nvPr/>
        </p:nvSpPr>
        <p:spPr>
          <a:xfrm>
            <a:off x="281203" y="2546273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Shape 859"/>
          <p:cNvSpPr txBox="1"/>
          <p:nvPr/>
        </p:nvSpPr>
        <p:spPr>
          <a:xfrm>
            <a:off x="912429" y="2494894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860" name="Shape 86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8522" y="2552849"/>
            <a:ext cx="572033" cy="572033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Shape 861"/>
          <p:cNvSpPr/>
          <p:nvPr/>
        </p:nvSpPr>
        <p:spPr>
          <a:xfrm>
            <a:off x="2695978" y="1681577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2759323" y="1633741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cxnSp>
        <p:nvCxnSpPr>
          <p:cNvPr id="863" name="Shape 863"/>
          <p:cNvCxnSpPr/>
          <p:nvPr/>
        </p:nvCxnSpPr>
        <p:spPr>
          <a:xfrm rot="10800000">
            <a:off x="168948" y="1512021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64" name="Shape 864"/>
          <p:cNvSpPr txBox="1"/>
          <p:nvPr/>
        </p:nvSpPr>
        <p:spPr>
          <a:xfrm>
            <a:off x="127000" y="1260829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cxnSp>
        <p:nvCxnSpPr>
          <p:cNvPr id="865" name="Shape 865"/>
          <p:cNvCxnSpPr/>
          <p:nvPr/>
        </p:nvCxnSpPr>
        <p:spPr>
          <a:xfrm rot="10800000">
            <a:off x="175721" y="3511064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66" name="Shape 866"/>
          <p:cNvSpPr txBox="1"/>
          <p:nvPr/>
        </p:nvSpPr>
        <p:spPr>
          <a:xfrm>
            <a:off x="133772" y="32598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pic>
        <p:nvPicPr>
          <p:cNvPr id="867" name="Shape 8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622" y="356019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Shape 868"/>
          <p:cNvSpPr/>
          <p:nvPr/>
        </p:nvSpPr>
        <p:spPr>
          <a:xfrm>
            <a:off x="284343" y="3665462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Shape 869"/>
          <p:cNvSpPr txBox="1"/>
          <p:nvPr/>
        </p:nvSpPr>
        <p:spPr>
          <a:xfrm>
            <a:off x="915570" y="3614083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870" name="Shape 8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1663" y="3672037"/>
            <a:ext cx="572033" cy="57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1" name="Shape 871"/>
          <p:cNvCxnSpPr/>
          <p:nvPr/>
        </p:nvCxnSpPr>
        <p:spPr>
          <a:xfrm rot="10800000">
            <a:off x="175721" y="4611442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72" name="Shape 872"/>
          <p:cNvSpPr txBox="1"/>
          <p:nvPr/>
        </p:nvSpPr>
        <p:spPr>
          <a:xfrm>
            <a:off x="133772" y="4360248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</a:t>
            </a:r>
          </a:p>
        </p:txBody>
      </p:sp>
      <p:grpSp>
        <p:nvGrpSpPr>
          <p:cNvPr id="873" name="Shape 873"/>
          <p:cNvGrpSpPr/>
          <p:nvPr/>
        </p:nvGrpSpPr>
        <p:grpSpPr>
          <a:xfrm>
            <a:off x="3232905" y="578733"/>
            <a:ext cx="242784" cy="224391"/>
            <a:chOff x="5896692" y="3244791"/>
            <a:chExt cx="398613" cy="368416"/>
          </a:xfrm>
        </p:grpSpPr>
        <p:pic>
          <p:nvPicPr>
            <p:cNvPr id="874" name="Shape 87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96692" y="3244791"/>
              <a:ext cx="398613" cy="368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5" name="Shape 87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60269" y="3287001"/>
              <a:ext cx="271461" cy="2714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6" name="Shape 87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21416" y="5942132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Shape 877"/>
          <p:cNvSpPr txBox="1"/>
          <p:nvPr/>
        </p:nvSpPr>
        <p:spPr>
          <a:xfrm>
            <a:off x="1559520" y="5973078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저장</a:t>
            </a:r>
          </a:p>
        </p:txBody>
      </p:sp>
      <p:pic>
        <p:nvPicPr>
          <p:cNvPr id="878" name="Shape 8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948" y="884924"/>
            <a:ext cx="3314285" cy="315716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Shape 879"/>
          <p:cNvSpPr txBox="1"/>
          <p:nvPr/>
        </p:nvSpPr>
        <p:spPr>
          <a:xfrm>
            <a:off x="212721" y="918225"/>
            <a:ext cx="575799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719062" y="918595"/>
            <a:ext cx="84991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 / 100,000</a:t>
            </a:r>
          </a:p>
        </p:txBody>
      </p:sp>
      <p:pic>
        <p:nvPicPr>
          <p:cNvPr id="881" name="Shape 88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25716" y="945670"/>
            <a:ext cx="203051" cy="203051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Shape 882"/>
          <p:cNvSpPr txBox="1"/>
          <p:nvPr/>
        </p:nvSpPr>
        <p:spPr>
          <a:xfrm>
            <a:off x="1951266" y="918225"/>
            <a:ext cx="665567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적재량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2700539" y="918595"/>
            <a:ext cx="413896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884" name="Shape 88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29149" y="2006769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Shape 88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0326" y="2006583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Shape 886"/>
          <p:cNvSpPr/>
          <p:nvPr/>
        </p:nvSpPr>
        <p:spPr>
          <a:xfrm>
            <a:off x="1228380" y="2045850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1221887" y="2045850"/>
            <a:ext cx="480705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Shape 888"/>
          <p:cNvSpPr/>
          <p:nvPr/>
        </p:nvSpPr>
        <p:spPr>
          <a:xfrm>
            <a:off x="1220620" y="2045851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9" name="Shape 88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592961" y="1967993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Shape 890"/>
          <p:cNvSpPr/>
          <p:nvPr/>
        </p:nvSpPr>
        <p:spPr>
          <a:xfrm>
            <a:off x="2679044" y="2571536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Shape 891"/>
          <p:cNvSpPr txBox="1"/>
          <p:nvPr/>
        </p:nvSpPr>
        <p:spPr>
          <a:xfrm>
            <a:off x="2844980" y="2523700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892" name="Shape 89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12215" y="2896728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Shape 89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63392" y="2896541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Shape 894"/>
          <p:cNvSpPr/>
          <p:nvPr/>
        </p:nvSpPr>
        <p:spPr>
          <a:xfrm>
            <a:off x="1211446" y="2935808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Shape 895"/>
          <p:cNvSpPr/>
          <p:nvPr/>
        </p:nvSpPr>
        <p:spPr>
          <a:xfrm>
            <a:off x="1204954" y="2935808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Shape 896"/>
          <p:cNvSpPr/>
          <p:nvPr/>
        </p:nvSpPr>
        <p:spPr>
          <a:xfrm>
            <a:off x="1203687" y="2935810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7" name="Shape 89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64992" y="2857952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Shape 898"/>
          <p:cNvSpPr/>
          <p:nvPr/>
        </p:nvSpPr>
        <p:spPr>
          <a:xfrm>
            <a:off x="2695978" y="3721873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Shape 899"/>
          <p:cNvSpPr txBox="1"/>
          <p:nvPr/>
        </p:nvSpPr>
        <p:spPr>
          <a:xfrm>
            <a:off x="2861914" y="3674037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900" name="Shape 90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29149" y="4047064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Shape 90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0326" y="4046878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Shape 902"/>
          <p:cNvSpPr/>
          <p:nvPr/>
        </p:nvSpPr>
        <p:spPr>
          <a:xfrm>
            <a:off x="1228380" y="4086144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Shape 903"/>
          <p:cNvSpPr/>
          <p:nvPr/>
        </p:nvSpPr>
        <p:spPr>
          <a:xfrm>
            <a:off x="1221887" y="4086144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1220620" y="4086146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5" name="Shape 90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81926" y="4008289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Shape 906"/>
          <p:cNvSpPr txBox="1"/>
          <p:nvPr/>
        </p:nvSpPr>
        <p:spPr>
          <a:xfrm>
            <a:off x="127000" y="110067"/>
            <a:ext cx="28232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설정 ( 슬라이드 조정 방식 )</a:t>
            </a:r>
          </a:p>
        </p:txBody>
      </p:sp>
      <p:cxnSp>
        <p:nvCxnSpPr>
          <p:cNvPr id="907" name="Shape 907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08" name="Shape 90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2700000">
            <a:off x="1734363" y="1759398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Shape 909"/>
          <p:cNvSpPr txBox="1"/>
          <p:nvPr/>
        </p:nvSpPr>
        <p:spPr>
          <a:xfrm>
            <a:off x="4245998" y="769781"/>
            <a:ext cx="725711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좌, 우 슬라이드를 통해 프리셋에 저장할 병력 정보를 구성합니다.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가장 왼쪽은 수치를 ‘0’으로 설정하며 가장 오른쪽은 현재 유저가 가진 모든 병력을 설정하도록 한다.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제한을 넘어서는 병력 수치를 설정할 수 업습니다.</a:t>
            </a:r>
          </a:p>
        </p:txBody>
      </p:sp>
      <p:sp>
        <p:nvSpPr>
          <p:cNvPr id="910" name="Shape 910"/>
          <p:cNvSpPr txBox="1"/>
          <p:nvPr/>
        </p:nvSpPr>
        <p:spPr>
          <a:xfrm>
            <a:off x="1907940" y="2117540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1913607" y="2994028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912" name="Shape 912"/>
          <p:cNvSpPr txBox="1"/>
          <p:nvPr/>
        </p:nvSpPr>
        <p:spPr>
          <a:xfrm>
            <a:off x="1921366" y="4129451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4245998" y="2033230"/>
            <a:ext cx="65934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수치를 기준으로, 현재 병력이 제한 수치의 몇 %를 차지하고 있는지 표시합니다.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소수점 2자리까지 표시합니다.</a:t>
            </a:r>
          </a:p>
        </p:txBody>
      </p:sp>
      <p:cxnSp>
        <p:nvCxnSpPr>
          <p:cNvPr id="914" name="Shape 914"/>
          <p:cNvCxnSpPr>
            <a:stCxn id="910" idx="3"/>
            <a:endCxn id="913" idx="1"/>
          </p:cNvCxnSpPr>
          <p:nvPr/>
        </p:nvCxnSpPr>
        <p:spPr>
          <a:xfrm>
            <a:off x="2387558" y="2224043"/>
            <a:ext cx="1858500" cy="13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15" name="Shape 915"/>
          <p:cNvSpPr txBox="1"/>
          <p:nvPr/>
        </p:nvSpPr>
        <p:spPr>
          <a:xfrm>
            <a:off x="706556" y="524091"/>
            <a:ext cx="229582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이름은 10글자까지 가능합니다.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" name="Shape 9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499483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Shape 921"/>
          <p:cNvSpPr/>
          <p:nvPr/>
        </p:nvSpPr>
        <p:spPr>
          <a:xfrm>
            <a:off x="127000" y="499485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Shape 922"/>
          <p:cNvGrpSpPr/>
          <p:nvPr/>
        </p:nvGrpSpPr>
        <p:grpSpPr>
          <a:xfrm>
            <a:off x="126999" y="499482"/>
            <a:ext cx="3382944" cy="330250"/>
            <a:chOff x="1067484" y="1325071"/>
            <a:chExt cx="7314286" cy="634920"/>
          </a:xfrm>
        </p:grpSpPr>
        <p:pic>
          <p:nvPicPr>
            <p:cNvPr id="923" name="Shape 9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4" name="Shape 9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5" name="Shape 925"/>
          <p:cNvSpPr/>
          <p:nvPr/>
        </p:nvSpPr>
        <p:spPr>
          <a:xfrm>
            <a:off x="125692" y="5775753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6" name="Shape 926"/>
          <p:cNvGrpSpPr/>
          <p:nvPr/>
        </p:nvGrpSpPr>
        <p:grpSpPr>
          <a:xfrm>
            <a:off x="126999" y="6290732"/>
            <a:ext cx="3382944" cy="203200"/>
            <a:chOff x="2722259" y="3276618"/>
            <a:chExt cx="7263492" cy="304761"/>
          </a:xfrm>
        </p:grpSpPr>
        <p:pic>
          <p:nvPicPr>
            <p:cNvPr id="927" name="Shape 9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8" name="Shape 9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9" name="Shape 9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943" y="5843742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Shape 9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481" y="1569600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Shape 931"/>
          <p:cNvSpPr/>
          <p:nvPr/>
        </p:nvSpPr>
        <p:spPr>
          <a:xfrm>
            <a:off x="281203" y="1674869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2" name="Shape 9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326" y="1686733"/>
            <a:ext cx="583903" cy="5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Shape 933"/>
          <p:cNvSpPr txBox="1"/>
          <p:nvPr/>
        </p:nvSpPr>
        <p:spPr>
          <a:xfrm>
            <a:off x="912429" y="162349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전차</a:t>
            </a:r>
          </a:p>
        </p:txBody>
      </p:sp>
      <p:pic>
        <p:nvPicPr>
          <p:cNvPr id="934" name="Shape 9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481" y="244100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Shape 935"/>
          <p:cNvSpPr/>
          <p:nvPr/>
        </p:nvSpPr>
        <p:spPr>
          <a:xfrm>
            <a:off x="281203" y="2546273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Shape 936"/>
          <p:cNvSpPr txBox="1"/>
          <p:nvPr/>
        </p:nvSpPr>
        <p:spPr>
          <a:xfrm>
            <a:off x="912429" y="2494894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937" name="Shape 9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8522" y="2552849"/>
            <a:ext cx="572033" cy="572033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Shape 938"/>
          <p:cNvSpPr/>
          <p:nvPr/>
        </p:nvSpPr>
        <p:spPr>
          <a:xfrm>
            <a:off x="2695978" y="1681577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Shape 939"/>
          <p:cNvSpPr txBox="1"/>
          <p:nvPr/>
        </p:nvSpPr>
        <p:spPr>
          <a:xfrm>
            <a:off x="2759323" y="1633741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cxnSp>
        <p:nvCxnSpPr>
          <p:cNvPr id="940" name="Shape 940"/>
          <p:cNvCxnSpPr/>
          <p:nvPr/>
        </p:nvCxnSpPr>
        <p:spPr>
          <a:xfrm rot="10800000">
            <a:off x="168948" y="1512021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1" name="Shape 941"/>
          <p:cNvSpPr txBox="1"/>
          <p:nvPr/>
        </p:nvSpPr>
        <p:spPr>
          <a:xfrm>
            <a:off x="127000" y="1260829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cxnSp>
        <p:nvCxnSpPr>
          <p:cNvPr id="942" name="Shape 942"/>
          <p:cNvCxnSpPr/>
          <p:nvPr/>
        </p:nvCxnSpPr>
        <p:spPr>
          <a:xfrm rot="10800000">
            <a:off x="175721" y="3511064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3" name="Shape 943"/>
          <p:cNvSpPr txBox="1"/>
          <p:nvPr/>
        </p:nvSpPr>
        <p:spPr>
          <a:xfrm>
            <a:off x="133772" y="32598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pic>
        <p:nvPicPr>
          <p:cNvPr id="944" name="Shape 9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622" y="356019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Shape 945"/>
          <p:cNvSpPr/>
          <p:nvPr/>
        </p:nvSpPr>
        <p:spPr>
          <a:xfrm>
            <a:off x="284343" y="3665462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Shape 946"/>
          <p:cNvSpPr txBox="1"/>
          <p:nvPr/>
        </p:nvSpPr>
        <p:spPr>
          <a:xfrm>
            <a:off x="915570" y="3614083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947" name="Shape 9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1663" y="3672037"/>
            <a:ext cx="572033" cy="57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8" name="Shape 948"/>
          <p:cNvCxnSpPr/>
          <p:nvPr/>
        </p:nvCxnSpPr>
        <p:spPr>
          <a:xfrm rot="10800000">
            <a:off x="175721" y="4611442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49" name="Shape 949"/>
          <p:cNvSpPr txBox="1"/>
          <p:nvPr/>
        </p:nvSpPr>
        <p:spPr>
          <a:xfrm>
            <a:off x="133772" y="4360248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</a:t>
            </a:r>
          </a:p>
        </p:txBody>
      </p:sp>
      <p:grpSp>
        <p:nvGrpSpPr>
          <p:cNvPr id="950" name="Shape 950"/>
          <p:cNvGrpSpPr/>
          <p:nvPr/>
        </p:nvGrpSpPr>
        <p:grpSpPr>
          <a:xfrm>
            <a:off x="3232905" y="578733"/>
            <a:ext cx="242784" cy="224391"/>
            <a:chOff x="5896692" y="3244791"/>
            <a:chExt cx="398613" cy="368416"/>
          </a:xfrm>
        </p:grpSpPr>
        <p:pic>
          <p:nvPicPr>
            <p:cNvPr id="951" name="Shape 95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96692" y="3244791"/>
              <a:ext cx="398613" cy="368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" name="Shape 95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60269" y="3287001"/>
              <a:ext cx="271461" cy="2714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3" name="Shape 95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21416" y="5942132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Shape 954"/>
          <p:cNvSpPr txBox="1"/>
          <p:nvPr/>
        </p:nvSpPr>
        <p:spPr>
          <a:xfrm>
            <a:off x="1559520" y="5973078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저장</a:t>
            </a:r>
          </a:p>
        </p:txBody>
      </p:sp>
      <p:pic>
        <p:nvPicPr>
          <p:cNvPr id="955" name="Shape 9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948" y="884924"/>
            <a:ext cx="3314285" cy="315716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Shape 956"/>
          <p:cNvSpPr txBox="1"/>
          <p:nvPr/>
        </p:nvSpPr>
        <p:spPr>
          <a:xfrm>
            <a:off x="212721" y="918225"/>
            <a:ext cx="575799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</a:t>
            </a:r>
          </a:p>
        </p:txBody>
      </p:sp>
      <p:sp>
        <p:nvSpPr>
          <p:cNvPr id="957" name="Shape 957"/>
          <p:cNvSpPr txBox="1"/>
          <p:nvPr/>
        </p:nvSpPr>
        <p:spPr>
          <a:xfrm>
            <a:off x="719062" y="918595"/>
            <a:ext cx="84991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 / 100,000</a:t>
            </a:r>
          </a:p>
        </p:txBody>
      </p:sp>
      <p:pic>
        <p:nvPicPr>
          <p:cNvPr id="958" name="Shape 95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25716" y="945670"/>
            <a:ext cx="203051" cy="203051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Shape 959"/>
          <p:cNvSpPr txBox="1"/>
          <p:nvPr/>
        </p:nvSpPr>
        <p:spPr>
          <a:xfrm>
            <a:off x="1951266" y="918225"/>
            <a:ext cx="665567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적재량</a:t>
            </a:r>
          </a:p>
        </p:txBody>
      </p:sp>
      <p:sp>
        <p:nvSpPr>
          <p:cNvPr id="960" name="Shape 960"/>
          <p:cNvSpPr txBox="1"/>
          <p:nvPr/>
        </p:nvSpPr>
        <p:spPr>
          <a:xfrm>
            <a:off x="2700539" y="918595"/>
            <a:ext cx="413896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961" name="Shape 96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29149" y="2006769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Shape 96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0326" y="2006583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Shape 963"/>
          <p:cNvSpPr/>
          <p:nvPr/>
        </p:nvSpPr>
        <p:spPr>
          <a:xfrm>
            <a:off x="1228380" y="2045850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Shape 964"/>
          <p:cNvSpPr/>
          <p:nvPr/>
        </p:nvSpPr>
        <p:spPr>
          <a:xfrm>
            <a:off x="1221887" y="2045850"/>
            <a:ext cx="480705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Shape 965"/>
          <p:cNvSpPr/>
          <p:nvPr/>
        </p:nvSpPr>
        <p:spPr>
          <a:xfrm>
            <a:off x="1220620" y="2045851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6" name="Shape 96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592961" y="1967993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Shape 967"/>
          <p:cNvSpPr/>
          <p:nvPr/>
        </p:nvSpPr>
        <p:spPr>
          <a:xfrm>
            <a:off x="2679044" y="2571536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Shape 968"/>
          <p:cNvSpPr txBox="1"/>
          <p:nvPr/>
        </p:nvSpPr>
        <p:spPr>
          <a:xfrm>
            <a:off x="2844980" y="2523700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969" name="Shape 96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12215" y="2896728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Shape 97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63392" y="2896541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Shape 971"/>
          <p:cNvSpPr/>
          <p:nvPr/>
        </p:nvSpPr>
        <p:spPr>
          <a:xfrm>
            <a:off x="1211446" y="2935808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1204954" y="2935808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Shape 973"/>
          <p:cNvSpPr/>
          <p:nvPr/>
        </p:nvSpPr>
        <p:spPr>
          <a:xfrm>
            <a:off x="1203687" y="2935810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4" name="Shape 97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64992" y="2857952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Shape 975"/>
          <p:cNvSpPr/>
          <p:nvPr/>
        </p:nvSpPr>
        <p:spPr>
          <a:xfrm>
            <a:off x="2695978" y="3721873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Shape 976"/>
          <p:cNvSpPr txBox="1"/>
          <p:nvPr/>
        </p:nvSpPr>
        <p:spPr>
          <a:xfrm>
            <a:off x="2861914" y="3674037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977" name="Shape 97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29149" y="4047064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Shape 97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0326" y="4046878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Shape 979"/>
          <p:cNvSpPr/>
          <p:nvPr/>
        </p:nvSpPr>
        <p:spPr>
          <a:xfrm>
            <a:off x="1228380" y="4086144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Shape 980"/>
          <p:cNvSpPr/>
          <p:nvPr/>
        </p:nvSpPr>
        <p:spPr>
          <a:xfrm>
            <a:off x="1221887" y="4086144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Shape 981"/>
          <p:cNvSpPr/>
          <p:nvPr/>
        </p:nvSpPr>
        <p:spPr>
          <a:xfrm>
            <a:off x="1220620" y="4086146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2" name="Shape 98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81926" y="4008289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Shape 983"/>
          <p:cNvSpPr txBox="1"/>
          <p:nvPr/>
        </p:nvSpPr>
        <p:spPr>
          <a:xfrm>
            <a:off x="127000" y="110067"/>
            <a:ext cx="24641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설정 ( 수치 입력 방식 )</a:t>
            </a:r>
          </a:p>
        </p:txBody>
      </p:sp>
      <p:cxnSp>
        <p:nvCxnSpPr>
          <p:cNvPr id="984" name="Shape 984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85" name="Shape 98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2700000">
            <a:off x="3063022" y="1387364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Shape 986"/>
          <p:cNvSpPr txBox="1"/>
          <p:nvPr/>
        </p:nvSpPr>
        <p:spPr>
          <a:xfrm>
            <a:off x="4245998" y="769781"/>
            <a:ext cx="69268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숫자 입력란을 터치하면 입력 자판이 호출되며, 설정하고자 하는 병력 수를 입력할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0 입력이 가능하며, 유저가 보유한 병력 수보다 많은 수를 입력했거나,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수치를 넘어서는 병력 수를 입력했다면 유저가 보낼 수 있는 최대 병력 수치가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입력됩니다.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1907940" y="2117540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988" name="Shape 988"/>
          <p:cNvSpPr txBox="1"/>
          <p:nvPr/>
        </p:nvSpPr>
        <p:spPr>
          <a:xfrm>
            <a:off x="1913607" y="2994028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989" name="Shape 989"/>
          <p:cNvSpPr txBox="1"/>
          <p:nvPr/>
        </p:nvSpPr>
        <p:spPr>
          <a:xfrm>
            <a:off x="1921366" y="4129451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4245998" y="2033230"/>
            <a:ext cx="65934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수치를 기준으로, 현재 병력이 제한 수치의 몇 %를 차지하고 있는지 표시합니다.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소수점 2자리까지 표시합니다.</a:t>
            </a:r>
          </a:p>
        </p:txBody>
      </p:sp>
      <p:cxnSp>
        <p:nvCxnSpPr>
          <p:cNvPr id="991" name="Shape 991"/>
          <p:cNvCxnSpPr>
            <a:endCxn id="990" idx="1"/>
          </p:cNvCxnSpPr>
          <p:nvPr/>
        </p:nvCxnSpPr>
        <p:spPr>
          <a:xfrm>
            <a:off x="2387498" y="2224095"/>
            <a:ext cx="1858499" cy="13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92" name="Shape 992"/>
          <p:cNvSpPr txBox="1"/>
          <p:nvPr/>
        </p:nvSpPr>
        <p:spPr>
          <a:xfrm>
            <a:off x="706556" y="524091"/>
            <a:ext cx="229582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이름은 10글자까지 가능합니다.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Shape 9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499483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Shape 998"/>
          <p:cNvSpPr/>
          <p:nvPr/>
        </p:nvSpPr>
        <p:spPr>
          <a:xfrm>
            <a:off x="127000" y="499485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9" name="Shape 999"/>
          <p:cNvGrpSpPr/>
          <p:nvPr/>
        </p:nvGrpSpPr>
        <p:grpSpPr>
          <a:xfrm>
            <a:off x="126999" y="499482"/>
            <a:ext cx="3382944" cy="330250"/>
            <a:chOff x="1067484" y="1325071"/>
            <a:chExt cx="7314286" cy="634920"/>
          </a:xfrm>
        </p:grpSpPr>
        <p:pic>
          <p:nvPicPr>
            <p:cNvPr id="1000" name="Shape 10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1" name="Shape 100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2" name="Shape 1002"/>
          <p:cNvSpPr/>
          <p:nvPr/>
        </p:nvSpPr>
        <p:spPr>
          <a:xfrm>
            <a:off x="125692" y="5775753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3" name="Shape 1003"/>
          <p:cNvGrpSpPr/>
          <p:nvPr/>
        </p:nvGrpSpPr>
        <p:grpSpPr>
          <a:xfrm>
            <a:off x="126999" y="6290732"/>
            <a:ext cx="3382944" cy="203200"/>
            <a:chOff x="2722259" y="3276618"/>
            <a:chExt cx="7263492" cy="304761"/>
          </a:xfrm>
        </p:grpSpPr>
        <p:pic>
          <p:nvPicPr>
            <p:cNvPr id="1004" name="Shape 100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5" name="Shape 100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6" name="Shape 10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943" y="5843742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Shape 10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481" y="1569600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Shape 1008"/>
          <p:cNvSpPr/>
          <p:nvPr/>
        </p:nvSpPr>
        <p:spPr>
          <a:xfrm>
            <a:off x="281203" y="1674869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9" name="Shape 10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326" y="1686733"/>
            <a:ext cx="583903" cy="5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Shape 1010"/>
          <p:cNvSpPr txBox="1"/>
          <p:nvPr/>
        </p:nvSpPr>
        <p:spPr>
          <a:xfrm>
            <a:off x="912429" y="162349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전차</a:t>
            </a:r>
          </a:p>
        </p:txBody>
      </p:sp>
      <p:pic>
        <p:nvPicPr>
          <p:cNvPr id="1011" name="Shape 10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481" y="244100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Shape 1012"/>
          <p:cNvSpPr/>
          <p:nvPr/>
        </p:nvSpPr>
        <p:spPr>
          <a:xfrm>
            <a:off x="281203" y="2546273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Shape 1013"/>
          <p:cNvSpPr txBox="1"/>
          <p:nvPr/>
        </p:nvSpPr>
        <p:spPr>
          <a:xfrm>
            <a:off x="912429" y="2494894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1014" name="Shape 10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8522" y="2552849"/>
            <a:ext cx="572033" cy="57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Shape 1015"/>
          <p:cNvSpPr/>
          <p:nvPr/>
        </p:nvSpPr>
        <p:spPr>
          <a:xfrm>
            <a:off x="2695978" y="1681577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Shape 1016"/>
          <p:cNvSpPr txBox="1"/>
          <p:nvPr/>
        </p:nvSpPr>
        <p:spPr>
          <a:xfrm>
            <a:off x="2759323" y="1633741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cxnSp>
        <p:nvCxnSpPr>
          <p:cNvPr id="1017" name="Shape 1017"/>
          <p:cNvCxnSpPr/>
          <p:nvPr/>
        </p:nvCxnSpPr>
        <p:spPr>
          <a:xfrm rot="10800000">
            <a:off x="168948" y="1512021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18" name="Shape 1018"/>
          <p:cNvSpPr txBox="1"/>
          <p:nvPr/>
        </p:nvSpPr>
        <p:spPr>
          <a:xfrm>
            <a:off x="127000" y="1260829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cxnSp>
        <p:nvCxnSpPr>
          <p:cNvPr id="1019" name="Shape 1019"/>
          <p:cNvCxnSpPr/>
          <p:nvPr/>
        </p:nvCxnSpPr>
        <p:spPr>
          <a:xfrm rot="10800000">
            <a:off x="175721" y="3511064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20" name="Shape 1020"/>
          <p:cNvSpPr txBox="1"/>
          <p:nvPr/>
        </p:nvSpPr>
        <p:spPr>
          <a:xfrm>
            <a:off x="133772" y="32598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pic>
        <p:nvPicPr>
          <p:cNvPr id="1021" name="Shape 10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622" y="356019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Shape 1022"/>
          <p:cNvSpPr/>
          <p:nvPr/>
        </p:nvSpPr>
        <p:spPr>
          <a:xfrm>
            <a:off x="284343" y="3665462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Shape 1023"/>
          <p:cNvSpPr txBox="1"/>
          <p:nvPr/>
        </p:nvSpPr>
        <p:spPr>
          <a:xfrm>
            <a:off x="915570" y="3614083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1024" name="Shape 10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1663" y="3672037"/>
            <a:ext cx="572033" cy="57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5" name="Shape 1025"/>
          <p:cNvCxnSpPr/>
          <p:nvPr/>
        </p:nvCxnSpPr>
        <p:spPr>
          <a:xfrm rot="10800000">
            <a:off x="175721" y="4611442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26" name="Shape 1026"/>
          <p:cNvSpPr txBox="1"/>
          <p:nvPr/>
        </p:nvSpPr>
        <p:spPr>
          <a:xfrm>
            <a:off x="133772" y="4360248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</a:t>
            </a:r>
          </a:p>
        </p:txBody>
      </p:sp>
      <p:grpSp>
        <p:nvGrpSpPr>
          <p:cNvPr id="1027" name="Shape 1027"/>
          <p:cNvGrpSpPr/>
          <p:nvPr/>
        </p:nvGrpSpPr>
        <p:grpSpPr>
          <a:xfrm>
            <a:off x="3232905" y="578733"/>
            <a:ext cx="242784" cy="224391"/>
            <a:chOff x="5896692" y="3244791"/>
            <a:chExt cx="398613" cy="368416"/>
          </a:xfrm>
        </p:grpSpPr>
        <p:pic>
          <p:nvPicPr>
            <p:cNvPr id="1028" name="Shape 10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96692" y="3244791"/>
              <a:ext cx="398613" cy="368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Shape 102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60269" y="3287001"/>
              <a:ext cx="271461" cy="2714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0" name="Shape 10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21416" y="5942132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Shape 1031"/>
          <p:cNvSpPr txBox="1"/>
          <p:nvPr/>
        </p:nvSpPr>
        <p:spPr>
          <a:xfrm>
            <a:off x="1559520" y="5973078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저장</a:t>
            </a:r>
          </a:p>
        </p:txBody>
      </p:sp>
      <p:pic>
        <p:nvPicPr>
          <p:cNvPr id="1032" name="Shape 10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948" y="884924"/>
            <a:ext cx="3314285" cy="315716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Shape 1033"/>
          <p:cNvSpPr txBox="1"/>
          <p:nvPr/>
        </p:nvSpPr>
        <p:spPr>
          <a:xfrm>
            <a:off x="212721" y="918225"/>
            <a:ext cx="575799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</a:t>
            </a:r>
          </a:p>
        </p:txBody>
      </p:sp>
      <p:sp>
        <p:nvSpPr>
          <p:cNvPr id="1034" name="Shape 1034"/>
          <p:cNvSpPr txBox="1"/>
          <p:nvPr/>
        </p:nvSpPr>
        <p:spPr>
          <a:xfrm>
            <a:off x="719062" y="918595"/>
            <a:ext cx="84991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 / 100,000</a:t>
            </a:r>
          </a:p>
        </p:txBody>
      </p:sp>
      <p:pic>
        <p:nvPicPr>
          <p:cNvPr id="1035" name="Shape 10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25716" y="945670"/>
            <a:ext cx="203051" cy="20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Shape 1036"/>
          <p:cNvSpPr txBox="1"/>
          <p:nvPr/>
        </p:nvSpPr>
        <p:spPr>
          <a:xfrm>
            <a:off x="1951266" y="918225"/>
            <a:ext cx="665567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적재량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2700539" y="918595"/>
            <a:ext cx="413896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1038" name="Shape 103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29149" y="2006769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Shape 103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0326" y="2006583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Shape 1040"/>
          <p:cNvSpPr/>
          <p:nvPr/>
        </p:nvSpPr>
        <p:spPr>
          <a:xfrm>
            <a:off x="1228380" y="2045850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Shape 1041"/>
          <p:cNvSpPr/>
          <p:nvPr/>
        </p:nvSpPr>
        <p:spPr>
          <a:xfrm>
            <a:off x="1221887" y="2045850"/>
            <a:ext cx="480705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Shape 1042"/>
          <p:cNvSpPr/>
          <p:nvPr/>
        </p:nvSpPr>
        <p:spPr>
          <a:xfrm>
            <a:off x="1220620" y="2045851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3" name="Shape 10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592961" y="1967993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Shape 1044"/>
          <p:cNvSpPr/>
          <p:nvPr/>
        </p:nvSpPr>
        <p:spPr>
          <a:xfrm>
            <a:off x="2679044" y="2571536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Shape 1045"/>
          <p:cNvSpPr txBox="1"/>
          <p:nvPr/>
        </p:nvSpPr>
        <p:spPr>
          <a:xfrm>
            <a:off x="2844980" y="2523700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1046" name="Shape 10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12215" y="2896728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Shape 104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63392" y="2896541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Shape 1048"/>
          <p:cNvSpPr/>
          <p:nvPr/>
        </p:nvSpPr>
        <p:spPr>
          <a:xfrm>
            <a:off x="1211446" y="2935808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Shape 1049"/>
          <p:cNvSpPr/>
          <p:nvPr/>
        </p:nvSpPr>
        <p:spPr>
          <a:xfrm>
            <a:off x="1204954" y="2935808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Shape 1050"/>
          <p:cNvSpPr/>
          <p:nvPr/>
        </p:nvSpPr>
        <p:spPr>
          <a:xfrm>
            <a:off x="1203687" y="2935810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1" name="Shape 105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64992" y="2857952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Shape 1052"/>
          <p:cNvSpPr/>
          <p:nvPr/>
        </p:nvSpPr>
        <p:spPr>
          <a:xfrm>
            <a:off x="2695978" y="3721873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Shape 1053"/>
          <p:cNvSpPr txBox="1"/>
          <p:nvPr/>
        </p:nvSpPr>
        <p:spPr>
          <a:xfrm>
            <a:off x="2861914" y="3674037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1054" name="Shape 105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29149" y="4047064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Shape 105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80326" y="4046878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Shape 1056"/>
          <p:cNvSpPr/>
          <p:nvPr/>
        </p:nvSpPr>
        <p:spPr>
          <a:xfrm>
            <a:off x="1228380" y="4086144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Shape 1057"/>
          <p:cNvSpPr/>
          <p:nvPr/>
        </p:nvSpPr>
        <p:spPr>
          <a:xfrm>
            <a:off x="1221887" y="4086144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Shape 1058"/>
          <p:cNvSpPr/>
          <p:nvPr/>
        </p:nvSpPr>
        <p:spPr>
          <a:xfrm>
            <a:off x="1220620" y="4086146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9" name="Shape 105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81926" y="4008289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Shape 1060"/>
          <p:cNvSpPr txBox="1"/>
          <p:nvPr/>
        </p:nvSpPr>
        <p:spPr>
          <a:xfrm>
            <a:off x="127000" y="110067"/>
            <a:ext cx="34868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설정 ( 출정 제한 수치 증가 아이템 )</a:t>
            </a:r>
          </a:p>
        </p:txBody>
      </p:sp>
      <p:cxnSp>
        <p:nvCxnSpPr>
          <p:cNvPr id="1061" name="Shape 1061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62" name="Shape 1062"/>
          <p:cNvSpPr txBox="1"/>
          <p:nvPr/>
        </p:nvSpPr>
        <p:spPr>
          <a:xfrm>
            <a:off x="1907940" y="2117540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1063" name="Shape 1063"/>
          <p:cNvSpPr txBox="1"/>
          <p:nvPr/>
        </p:nvSpPr>
        <p:spPr>
          <a:xfrm>
            <a:off x="1913607" y="2994028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1921366" y="4129451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1065" name="Shape 1065"/>
          <p:cNvSpPr txBox="1"/>
          <p:nvPr/>
        </p:nvSpPr>
        <p:spPr>
          <a:xfrm>
            <a:off x="4168042" y="685114"/>
            <a:ext cx="59699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아이템 사용 버튼을 통해, 출정 제한 아이템 사용 화면으로 이동합니다. </a:t>
            </a:r>
          </a:p>
        </p:txBody>
      </p:sp>
      <p:sp>
        <p:nvSpPr>
          <p:cNvPr id="1066" name="Shape 1066"/>
          <p:cNvSpPr txBox="1"/>
          <p:nvPr/>
        </p:nvSpPr>
        <p:spPr>
          <a:xfrm>
            <a:off x="706556" y="524091"/>
            <a:ext cx="229582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이름은 10글자까지 가능합니다.</a:t>
            </a:r>
          </a:p>
        </p:txBody>
      </p:sp>
      <p:pic>
        <p:nvPicPr>
          <p:cNvPr id="1067" name="Shape 106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2700000">
            <a:off x="1644258" y="672884"/>
            <a:ext cx="771585" cy="45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/>
          <p:nvPr/>
        </p:nvSpPr>
        <p:spPr>
          <a:xfrm>
            <a:off x="127000" y="110067"/>
            <a:ext cx="2831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 증가 아이템 사용</a:t>
            </a:r>
          </a:p>
        </p:txBody>
      </p:sp>
      <p:cxnSp>
        <p:nvCxnSpPr>
          <p:cNvPr id="1073" name="Shape 1073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074" name="Shape 10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529116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Shape 1075"/>
          <p:cNvSpPr/>
          <p:nvPr/>
        </p:nvSpPr>
        <p:spPr>
          <a:xfrm>
            <a:off x="127000" y="52911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6" name="Shape 1076"/>
          <p:cNvGrpSpPr/>
          <p:nvPr/>
        </p:nvGrpSpPr>
        <p:grpSpPr>
          <a:xfrm>
            <a:off x="126999" y="529115"/>
            <a:ext cx="3382944" cy="330250"/>
            <a:chOff x="1067484" y="1325071"/>
            <a:chExt cx="7314286" cy="634920"/>
          </a:xfrm>
        </p:grpSpPr>
        <p:pic>
          <p:nvPicPr>
            <p:cNvPr id="1077" name="Shape 10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8" name="Shape 10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9" name="Shape 1079"/>
          <p:cNvSpPr/>
          <p:nvPr/>
        </p:nvSpPr>
        <p:spPr>
          <a:xfrm>
            <a:off x="125692" y="5805385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0" name="Shape 1080"/>
          <p:cNvGrpSpPr/>
          <p:nvPr/>
        </p:nvGrpSpPr>
        <p:grpSpPr>
          <a:xfrm>
            <a:off x="126999" y="6320365"/>
            <a:ext cx="3382944" cy="203200"/>
            <a:chOff x="2722259" y="3276618"/>
            <a:chExt cx="7263492" cy="304761"/>
          </a:xfrm>
        </p:grpSpPr>
        <p:pic>
          <p:nvPicPr>
            <p:cNvPr id="1081" name="Shape 10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2" name="Shape 10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3" name="Shape 10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943" y="5873376"/>
            <a:ext cx="589871" cy="59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Shape 1084"/>
          <p:cNvSpPr txBox="1"/>
          <p:nvPr/>
        </p:nvSpPr>
        <p:spPr>
          <a:xfrm>
            <a:off x="1295225" y="553724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 증가</a:t>
            </a:r>
          </a:p>
        </p:txBody>
      </p:sp>
      <p:pic>
        <p:nvPicPr>
          <p:cNvPr id="1085" name="Shape 10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622" y="926016"/>
            <a:ext cx="3314285" cy="61310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086" name="Shape 1086"/>
          <p:cNvCxnSpPr/>
          <p:nvPr/>
        </p:nvCxnSpPr>
        <p:spPr>
          <a:xfrm rot="10800000">
            <a:off x="175721" y="1627790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087" name="Shape 10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7451" y="1710464"/>
            <a:ext cx="3314285" cy="716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8" name="Shape 1088"/>
          <p:cNvGrpSpPr/>
          <p:nvPr/>
        </p:nvGrpSpPr>
        <p:grpSpPr>
          <a:xfrm>
            <a:off x="228562" y="1764336"/>
            <a:ext cx="611410" cy="611410"/>
            <a:chOff x="5283300" y="2616300"/>
            <a:chExt cx="1625398" cy="1625397"/>
          </a:xfrm>
        </p:grpSpPr>
        <p:pic>
          <p:nvPicPr>
            <p:cNvPr id="1089" name="Shape 108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83300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0" name="Shape 109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83301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1" name="Shape 1091"/>
            <p:cNvSpPr/>
            <p:nvPr/>
          </p:nvSpPr>
          <p:spPr>
            <a:xfrm>
              <a:off x="5469466" y="2810933"/>
              <a:ext cx="414867" cy="643466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2" name="Shape 1092"/>
          <p:cNvSpPr txBox="1"/>
          <p:nvPr/>
        </p:nvSpPr>
        <p:spPr>
          <a:xfrm>
            <a:off x="827758" y="1723755"/>
            <a:ext cx="111921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출정 제한 25% 증가</a:t>
            </a:r>
          </a:p>
        </p:txBody>
      </p:sp>
      <p:sp>
        <p:nvSpPr>
          <p:cNvPr id="1093" name="Shape 1093"/>
          <p:cNvSpPr txBox="1"/>
          <p:nvPr/>
        </p:nvSpPr>
        <p:spPr>
          <a:xfrm>
            <a:off x="836225" y="1926957"/>
            <a:ext cx="1685077" cy="39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출정 제한을 25% 증가시킵니다.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지속 시간 : 4시간</a:t>
            </a:r>
          </a:p>
        </p:txBody>
      </p:sp>
      <p:sp>
        <p:nvSpPr>
          <p:cNvPr id="1094" name="Shape 1094"/>
          <p:cNvSpPr txBox="1"/>
          <p:nvPr/>
        </p:nvSpPr>
        <p:spPr>
          <a:xfrm>
            <a:off x="628954" y="2088769"/>
            <a:ext cx="25840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1095" name="Shape 109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93265" y="1943099"/>
            <a:ext cx="730410" cy="2857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6" name="Shape 1096"/>
          <p:cNvSpPr txBox="1"/>
          <p:nvPr/>
        </p:nvSpPr>
        <p:spPr>
          <a:xfrm>
            <a:off x="2742994" y="1941310"/>
            <a:ext cx="426720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 용</a:t>
            </a:r>
          </a:p>
        </p:txBody>
      </p:sp>
      <p:sp>
        <p:nvSpPr>
          <p:cNvPr id="1097" name="Shape 1097"/>
          <p:cNvSpPr txBox="1"/>
          <p:nvPr/>
        </p:nvSpPr>
        <p:spPr>
          <a:xfrm>
            <a:off x="432022" y="1232574"/>
            <a:ext cx="2797560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팁 : 출정 제한이 증가하게 되면 많은 병력이 행군할 수 있습니다.</a:t>
            </a:r>
          </a:p>
        </p:txBody>
      </p:sp>
      <p:sp>
        <p:nvSpPr>
          <p:cNvPr id="1098" name="Shape 1098"/>
          <p:cNvSpPr/>
          <p:nvPr/>
        </p:nvSpPr>
        <p:spPr>
          <a:xfrm>
            <a:off x="500570" y="1061458"/>
            <a:ext cx="2648505" cy="160865"/>
          </a:xfrm>
          <a:prstGeom prst="rect">
            <a:avLst/>
          </a:prstGeom>
          <a:solidFill>
            <a:srgbClr val="FFE38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Shape 1099"/>
          <p:cNvSpPr/>
          <p:nvPr/>
        </p:nvSpPr>
        <p:spPr>
          <a:xfrm>
            <a:off x="500570" y="1062569"/>
            <a:ext cx="2648505" cy="160865"/>
          </a:xfrm>
          <a:prstGeom prst="rect">
            <a:avLst/>
          </a:prstGeom>
          <a:noFill/>
          <a:ln cap="flat" cmpd="sng" w="28575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Shape 1100"/>
          <p:cNvSpPr txBox="1"/>
          <p:nvPr/>
        </p:nvSpPr>
        <p:spPr>
          <a:xfrm>
            <a:off x="1439140" y="1015408"/>
            <a:ext cx="771364" cy="24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미적용 중</a:t>
            </a:r>
          </a:p>
        </p:txBody>
      </p:sp>
      <p:sp>
        <p:nvSpPr>
          <p:cNvPr id="1101" name="Shape 1101"/>
          <p:cNvSpPr txBox="1"/>
          <p:nvPr/>
        </p:nvSpPr>
        <p:spPr>
          <a:xfrm>
            <a:off x="4168042" y="796010"/>
            <a:ext cx="3454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 적용 중이지 않을 때의 게이지바 표시</a:t>
            </a:r>
          </a:p>
        </p:txBody>
      </p:sp>
      <p:sp>
        <p:nvSpPr>
          <p:cNvPr id="1102" name="Shape 1102"/>
          <p:cNvSpPr txBox="1"/>
          <p:nvPr/>
        </p:nvSpPr>
        <p:spPr>
          <a:xfrm>
            <a:off x="4168042" y="1812657"/>
            <a:ext cx="5860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아이템을 보유한 상태라면 사용 버튼을 통해, 아이템 효과를 사용할 수 있습니다.</a:t>
            </a:r>
          </a:p>
        </p:txBody>
      </p:sp>
      <p:pic>
        <p:nvPicPr>
          <p:cNvPr id="1103" name="Shape 110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3164514" y="1711913"/>
            <a:ext cx="771585" cy="45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 txBox="1"/>
          <p:nvPr/>
        </p:nvSpPr>
        <p:spPr>
          <a:xfrm>
            <a:off x="127000" y="110067"/>
            <a:ext cx="2831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 증가 아이템 사용</a:t>
            </a:r>
          </a:p>
        </p:txBody>
      </p:sp>
      <p:cxnSp>
        <p:nvCxnSpPr>
          <p:cNvPr id="1109" name="Shape 1109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110" name="Shape 1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529116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Shape 1111"/>
          <p:cNvSpPr/>
          <p:nvPr/>
        </p:nvSpPr>
        <p:spPr>
          <a:xfrm>
            <a:off x="127000" y="52911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2" name="Shape 1112"/>
          <p:cNvGrpSpPr/>
          <p:nvPr/>
        </p:nvGrpSpPr>
        <p:grpSpPr>
          <a:xfrm>
            <a:off x="126999" y="529115"/>
            <a:ext cx="3382944" cy="330250"/>
            <a:chOff x="1067484" y="1325071"/>
            <a:chExt cx="7314286" cy="634920"/>
          </a:xfrm>
        </p:grpSpPr>
        <p:pic>
          <p:nvPicPr>
            <p:cNvPr id="1113" name="Shape 11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4" name="Shape 11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5" name="Shape 1115"/>
          <p:cNvSpPr/>
          <p:nvPr/>
        </p:nvSpPr>
        <p:spPr>
          <a:xfrm>
            <a:off x="125692" y="5805385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6" name="Shape 1116"/>
          <p:cNvGrpSpPr/>
          <p:nvPr/>
        </p:nvGrpSpPr>
        <p:grpSpPr>
          <a:xfrm>
            <a:off x="126999" y="6320365"/>
            <a:ext cx="3382944" cy="203200"/>
            <a:chOff x="2722259" y="3276618"/>
            <a:chExt cx="7263492" cy="304761"/>
          </a:xfrm>
        </p:grpSpPr>
        <p:pic>
          <p:nvPicPr>
            <p:cNvPr id="1117" name="Shape 11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8" name="Shape 11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9" name="Shape 11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943" y="5873376"/>
            <a:ext cx="589871" cy="59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Shape 1120"/>
          <p:cNvSpPr txBox="1"/>
          <p:nvPr/>
        </p:nvSpPr>
        <p:spPr>
          <a:xfrm>
            <a:off x="1295225" y="553724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 증가</a:t>
            </a:r>
          </a:p>
        </p:txBody>
      </p:sp>
      <p:pic>
        <p:nvPicPr>
          <p:cNvPr id="1121" name="Shape 11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7451" y="1710464"/>
            <a:ext cx="3314285" cy="716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2" name="Shape 1122"/>
          <p:cNvGrpSpPr/>
          <p:nvPr/>
        </p:nvGrpSpPr>
        <p:grpSpPr>
          <a:xfrm>
            <a:off x="228562" y="1764336"/>
            <a:ext cx="611410" cy="611410"/>
            <a:chOff x="5283300" y="2616300"/>
            <a:chExt cx="1625398" cy="1625397"/>
          </a:xfrm>
        </p:grpSpPr>
        <p:pic>
          <p:nvPicPr>
            <p:cNvPr id="1123" name="Shape 11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83300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4" name="Shape 11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83301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5" name="Shape 1125"/>
            <p:cNvSpPr/>
            <p:nvPr/>
          </p:nvSpPr>
          <p:spPr>
            <a:xfrm>
              <a:off x="5469466" y="2810933"/>
              <a:ext cx="414867" cy="643466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6" name="Shape 1126"/>
          <p:cNvSpPr txBox="1"/>
          <p:nvPr/>
        </p:nvSpPr>
        <p:spPr>
          <a:xfrm>
            <a:off x="827758" y="1723755"/>
            <a:ext cx="111921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출정 제한 25% 증가</a:t>
            </a:r>
          </a:p>
        </p:txBody>
      </p:sp>
      <p:sp>
        <p:nvSpPr>
          <p:cNvPr id="1127" name="Shape 1127"/>
          <p:cNvSpPr txBox="1"/>
          <p:nvPr/>
        </p:nvSpPr>
        <p:spPr>
          <a:xfrm>
            <a:off x="836225" y="1926957"/>
            <a:ext cx="1685077" cy="39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출정 제한을 25% 증가시킵니다.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지속 시간 : 4시간</a:t>
            </a:r>
          </a:p>
        </p:txBody>
      </p:sp>
      <p:sp>
        <p:nvSpPr>
          <p:cNvPr id="1128" name="Shape 1128"/>
          <p:cNvSpPr txBox="1"/>
          <p:nvPr/>
        </p:nvSpPr>
        <p:spPr>
          <a:xfrm>
            <a:off x="628954" y="2088769"/>
            <a:ext cx="25840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1129" name="Shape 11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93265" y="1943099"/>
            <a:ext cx="730410" cy="285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Shape 1130"/>
          <p:cNvSpPr txBox="1"/>
          <p:nvPr/>
        </p:nvSpPr>
        <p:spPr>
          <a:xfrm>
            <a:off x="2742994" y="1941310"/>
            <a:ext cx="426720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 용</a:t>
            </a:r>
          </a:p>
        </p:txBody>
      </p:sp>
      <p:pic>
        <p:nvPicPr>
          <p:cNvPr id="1131" name="Shape 11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996" y="954591"/>
            <a:ext cx="3314285" cy="61310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132" name="Shape 1132"/>
          <p:cNvCxnSpPr/>
          <p:nvPr/>
        </p:nvCxnSpPr>
        <p:spPr>
          <a:xfrm rot="10800000">
            <a:off x="173095" y="1656365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33" name="Shape 1133"/>
          <p:cNvSpPr txBox="1"/>
          <p:nvPr/>
        </p:nvSpPr>
        <p:spPr>
          <a:xfrm>
            <a:off x="429395" y="1261149"/>
            <a:ext cx="2797560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팁 : 출정 제한이 증가하게 되면 많은 병력이 행군할 수 있습니다.</a:t>
            </a:r>
          </a:p>
        </p:txBody>
      </p:sp>
      <p:sp>
        <p:nvSpPr>
          <p:cNvPr id="1134" name="Shape 1134"/>
          <p:cNvSpPr/>
          <p:nvPr/>
        </p:nvSpPr>
        <p:spPr>
          <a:xfrm>
            <a:off x="497943" y="1090033"/>
            <a:ext cx="2648505" cy="160865"/>
          </a:xfrm>
          <a:prstGeom prst="rect">
            <a:avLst/>
          </a:prstGeom>
          <a:solidFill>
            <a:srgbClr val="FFE38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Shape 1135"/>
          <p:cNvSpPr/>
          <p:nvPr/>
        </p:nvSpPr>
        <p:spPr>
          <a:xfrm>
            <a:off x="497943" y="1093041"/>
            <a:ext cx="2366700" cy="1608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497943" y="1091144"/>
            <a:ext cx="2648505" cy="160865"/>
          </a:xfrm>
          <a:prstGeom prst="rect">
            <a:avLst/>
          </a:prstGeom>
          <a:noFill/>
          <a:ln cap="flat" cmpd="sng" w="28575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Shape 1137"/>
          <p:cNvSpPr txBox="1"/>
          <p:nvPr/>
        </p:nvSpPr>
        <p:spPr>
          <a:xfrm>
            <a:off x="1379816" y="1043983"/>
            <a:ext cx="963725" cy="24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: 00 : 45 후, 종료</a:t>
            </a:r>
          </a:p>
        </p:txBody>
      </p:sp>
      <p:sp>
        <p:nvSpPr>
          <p:cNvPr id="1138" name="Shape 1138"/>
          <p:cNvSpPr/>
          <p:nvPr/>
        </p:nvSpPr>
        <p:spPr>
          <a:xfrm>
            <a:off x="1091829" y="855801"/>
            <a:ext cx="1521279" cy="258598"/>
          </a:xfrm>
          <a:prstGeom prst="leftArrow">
            <a:avLst>
              <a:gd fmla="val 50000" name="adj1"/>
              <a:gd fmla="val 71141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게이지 바 진행 방향</a:t>
            </a:r>
          </a:p>
        </p:txBody>
      </p:sp>
      <p:sp>
        <p:nvSpPr>
          <p:cNvPr id="1139" name="Shape 1139"/>
          <p:cNvSpPr txBox="1"/>
          <p:nvPr/>
        </p:nvSpPr>
        <p:spPr>
          <a:xfrm>
            <a:off x="4085471" y="954591"/>
            <a:ext cx="4774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 사용되면, 남은 시간이 게이지 바에 설정되어 표시됩니다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4085471" y="1862808"/>
            <a:ext cx="5070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버튼을 다시 누르면, 아이템 중복 사용 안내 팝업을 호출합니다.</a:t>
            </a:r>
          </a:p>
        </p:txBody>
      </p:sp>
      <p:pic>
        <p:nvPicPr>
          <p:cNvPr id="1141" name="Shape 114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3164514" y="1711913"/>
            <a:ext cx="771585" cy="45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27000" y="110067"/>
            <a:ext cx="474521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2016.11.01 -  V1.0 초안 작성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2016.11.03 -  V1.1 출정 제한병력 증가 아이템 관련 내용 추가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 txBox="1"/>
          <p:nvPr/>
        </p:nvSpPr>
        <p:spPr>
          <a:xfrm>
            <a:off x="126998" y="110067"/>
            <a:ext cx="60737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 증가 아이템 사용 ( 아이템 중복 사용 안내 팝업 )</a:t>
            </a:r>
          </a:p>
        </p:txBody>
      </p:sp>
      <p:cxnSp>
        <p:nvCxnSpPr>
          <p:cNvPr id="1147" name="Shape 1147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148" name="Shape 1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529116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Shape 1149"/>
          <p:cNvSpPr/>
          <p:nvPr/>
        </p:nvSpPr>
        <p:spPr>
          <a:xfrm>
            <a:off x="127000" y="52911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0" name="Shape 1150"/>
          <p:cNvGrpSpPr/>
          <p:nvPr/>
        </p:nvGrpSpPr>
        <p:grpSpPr>
          <a:xfrm>
            <a:off x="126999" y="529115"/>
            <a:ext cx="3382944" cy="330250"/>
            <a:chOff x="1067484" y="1325071"/>
            <a:chExt cx="7314286" cy="634920"/>
          </a:xfrm>
        </p:grpSpPr>
        <p:pic>
          <p:nvPicPr>
            <p:cNvPr id="1151" name="Shape 11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2" name="Shape 11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3" name="Shape 1153"/>
          <p:cNvSpPr/>
          <p:nvPr/>
        </p:nvSpPr>
        <p:spPr>
          <a:xfrm>
            <a:off x="125692" y="5805385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4" name="Shape 1154"/>
          <p:cNvGrpSpPr/>
          <p:nvPr/>
        </p:nvGrpSpPr>
        <p:grpSpPr>
          <a:xfrm>
            <a:off x="126999" y="6320365"/>
            <a:ext cx="3382944" cy="203200"/>
            <a:chOff x="2722259" y="3276618"/>
            <a:chExt cx="7263492" cy="304761"/>
          </a:xfrm>
        </p:grpSpPr>
        <p:pic>
          <p:nvPicPr>
            <p:cNvPr id="1155" name="Shape 11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6" name="Shape 11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57" name="Shape 11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943" y="5873376"/>
            <a:ext cx="589871" cy="59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Shape 1158"/>
          <p:cNvSpPr txBox="1"/>
          <p:nvPr/>
        </p:nvSpPr>
        <p:spPr>
          <a:xfrm>
            <a:off x="1295225" y="553724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 증가</a:t>
            </a:r>
          </a:p>
        </p:txBody>
      </p:sp>
      <p:pic>
        <p:nvPicPr>
          <p:cNvPr id="1159" name="Shape 11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7451" y="1710464"/>
            <a:ext cx="3314285" cy="716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0" name="Shape 1160"/>
          <p:cNvGrpSpPr/>
          <p:nvPr/>
        </p:nvGrpSpPr>
        <p:grpSpPr>
          <a:xfrm>
            <a:off x="228562" y="1764336"/>
            <a:ext cx="611410" cy="611410"/>
            <a:chOff x="5283300" y="2616300"/>
            <a:chExt cx="1625398" cy="1625397"/>
          </a:xfrm>
        </p:grpSpPr>
        <p:pic>
          <p:nvPicPr>
            <p:cNvPr id="1161" name="Shape 11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83300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2" name="Shape 11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83301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3" name="Shape 1163"/>
            <p:cNvSpPr/>
            <p:nvPr/>
          </p:nvSpPr>
          <p:spPr>
            <a:xfrm>
              <a:off x="5469466" y="2810933"/>
              <a:ext cx="414867" cy="643466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4" name="Shape 1164"/>
          <p:cNvSpPr txBox="1"/>
          <p:nvPr/>
        </p:nvSpPr>
        <p:spPr>
          <a:xfrm>
            <a:off x="827758" y="1723755"/>
            <a:ext cx="111921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출정 제한 25% 증가</a:t>
            </a:r>
          </a:p>
        </p:txBody>
      </p:sp>
      <p:sp>
        <p:nvSpPr>
          <p:cNvPr id="1165" name="Shape 1165"/>
          <p:cNvSpPr txBox="1"/>
          <p:nvPr/>
        </p:nvSpPr>
        <p:spPr>
          <a:xfrm>
            <a:off x="836225" y="1926957"/>
            <a:ext cx="1685077" cy="39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출정 제한을 25% 증가시킵니다.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지속 시간 : 4시간</a:t>
            </a:r>
          </a:p>
        </p:txBody>
      </p:sp>
      <p:sp>
        <p:nvSpPr>
          <p:cNvPr id="1166" name="Shape 1166"/>
          <p:cNvSpPr txBox="1"/>
          <p:nvPr/>
        </p:nvSpPr>
        <p:spPr>
          <a:xfrm>
            <a:off x="628954" y="2088769"/>
            <a:ext cx="25840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pic>
        <p:nvPicPr>
          <p:cNvPr id="1167" name="Shape 116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93265" y="1943099"/>
            <a:ext cx="730410" cy="285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Shape 1168"/>
          <p:cNvSpPr txBox="1"/>
          <p:nvPr/>
        </p:nvSpPr>
        <p:spPr>
          <a:xfrm>
            <a:off x="2742994" y="1941310"/>
            <a:ext cx="426720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 용</a:t>
            </a:r>
          </a:p>
        </p:txBody>
      </p:sp>
      <p:pic>
        <p:nvPicPr>
          <p:cNvPr id="1169" name="Shape 11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996" y="954591"/>
            <a:ext cx="3314285" cy="61310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170" name="Shape 1170"/>
          <p:cNvCxnSpPr/>
          <p:nvPr/>
        </p:nvCxnSpPr>
        <p:spPr>
          <a:xfrm rot="10800000">
            <a:off x="173095" y="1656365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71" name="Shape 1171"/>
          <p:cNvSpPr txBox="1"/>
          <p:nvPr/>
        </p:nvSpPr>
        <p:spPr>
          <a:xfrm>
            <a:off x="429395" y="1261149"/>
            <a:ext cx="2797560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팁 : 출정 제한이 증가하게 되면 많은 병력이 행군할 수 있습니다.</a:t>
            </a:r>
          </a:p>
        </p:txBody>
      </p:sp>
      <p:sp>
        <p:nvSpPr>
          <p:cNvPr id="1172" name="Shape 1172"/>
          <p:cNvSpPr/>
          <p:nvPr/>
        </p:nvSpPr>
        <p:spPr>
          <a:xfrm>
            <a:off x="497943" y="1090033"/>
            <a:ext cx="2648505" cy="160865"/>
          </a:xfrm>
          <a:prstGeom prst="rect">
            <a:avLst/>
          </a:prstGeom>
          <a:solidFill>
            <a:srgbClr val="FFE38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Shape 1173"/>
          <p:cNvSpPr/>
          <p:nvPr/>
        </p:nvSpPr>
        <p:spPr>
          <a:xfrm>
            <a:off x="497943" y="1093041"/>
            <a:ext cx="2366700" cy="1608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Shape 1174"/>
          <p:cNvSpPr/>
          <p:nvPr/>
        </p:nvSpPr>
        <p:spPr>
          <a:xfrm>
            <a:off x="497943" y="1091144"/>
            <a:ext cx="2648505" cy="160865"/>
          </a:xfrm>
          <a:prstGeom prst="rect">
            <a:avLst/>
          </a:prstGeom>
          <a:noFill/>
          <a:ln cap="flat" cmpd="sng" w="28575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Shape 1175"/>
          <p:cNvSpPr txBox="1"/>
          <p:nvPr/>
        </p:nvSpPr>
        <p:spPr>
          <a:xfrm>
            <a:off x="1379816" y="1043983"/>
            <a:ext cx="963725" cy="24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: 00 : 45 후, 종료</a:t>
            </a:r>
          </a:p>
        </p:txBody>
      </p:sp>
      <p:sp>
        <p:nvSpPr>
          <p:cNvPr id="1176" name="Shape 1176"/>
          <p:cNvSpPr/>
          <p:nvPr/>
        </p:nvSpPr>
        <p:spPr>
          <a:xfrm>
            <a:off x="122665" y="534674"/>
            <a:ext cx="3382943" cy="599444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Shape 1177"/>
          <p:cNvSpPr/>
          <p:nvPr/>
        </p:nvSpPr>
        <p:spPr>
          <a:xfrm>
            <a:off x="275085" y="2584505"/>
            <a:ext cx="3064557" cy="95470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Shape 1178"/>
          <p:cNvSpPr txBox="1"/>
          <p:nvPr/>
        </p:nvSpPr>
        <p:spPr>
          <a:xfrm>
            <a:off x="382912" y="2634243"/>
            <a:ext cx="2861680" cy="437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영주님, 이 아이템을 중복 사용하는 경우 효과는 누적되지 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않고 시간만 증가합니다. 그래도 사용하시겠습니까?</a:t>
            </a:r>
          </a:p>
        </p:txBody>
      </p:sp>
      <p:pic>
        <p:nvPicPr>
          <p:cNvPr id="1179" name="Shape 117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44274" y="3155963"/>
            <a:ext cx="730410" cy="285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Shape 1180"/>
          <p:cNvSpPr txBox="1"/>
          <p:nvPr/>
        </p:nvSpPr>
        <p:spPr>
          <a:xfrm>
            <a:off x="1594004" y="3154175"/>
            <a:ext cx="426720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 용</a:t>
            </a:r>
          </a:p>
        </p:txBody>
      </p:sp>
      <p:pic>
        <p:nvPicPr>
          <p:cNvPr id="1181" name="Shape 118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2076474" y="2964752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Shape 1182"/>
          <p:cNvSpPr txBox="1"/>
          <p:nvPr/>
        </p:nvSpPr>
        <p:spPr>
          <a:xfrm>
            <a:off x="4085471" y="1801121"/>
            <a:ext cx="4312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버튼을 통해 적용 중인 효과의 시간을 증가시킵니다.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수치는 누적되어 증가하지 않습니다.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 txBox="1"/>
          <p:nvPr/>
        </p:nvSpPr>
        <p:spPr>
          <a:xfrm>
            <a:off x="127000" y="110067"/>
            <a:ext cx="46891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 증가 아이템 사용 ( 크라운 구매 후 사용)</a:t>
            </a:r>
          </a:p>
        </p:txBody>
      </p:sp>
      <p:cxnSp>
        <p:nvCxnSpPr>
          <p:cNvPr id="1188" name="Shape 1188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189" name="Shape 1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576741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Shape 1190"/>
          <p:cNvSpPr/>
          <p:nvPr/>
        </p:nvSpPr>
        <p:spPr>
          <a:xfrm>
            <a:off x="127000" y="576743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1" name="Shape 1191"/>
          <p:cNvGrpSpPr/>
          <p:nvPr/>
        </p:nvGrpSpPr>
        <p:grpSpPr>
          <a:xfrm>
            <a:off x="126999" y="576740"/>
            <a:ext cx="3382944" cy="330250"/>
            <a:chOff x="1067484" y="1325071"/>
            <a:chExt cx="7314286" cy="634920"/>
          </a:xfrm>
        </p:grpSpPr>
        <p:pic>
          <p:nvPicPr>
            <p:cNvPr id="1192" name="Shape 11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3" name="Shape 11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4" name="Shape 1194"/>
          <p:cNvSpPr/>
          <p:nvPr/>
        </p:nvSpPr>
        <p:spPr>
          <a:xfrm>
            <a:off x="125692" y="5853010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5" name="Shape 1195"/>
          <p:cNvGrpSpPr/>
          <p:nvPr/>
        </p:nvGrpSpPr>
        <p:grpSpPr>
          <a:xfrm>
            <a:off x="126999" y="6367990"/>
            <a:ext cx="3382944" cy="203200"/>
            <a:chOff x="2722259" y="3276618"/>
            <a:chExt cx="7263492" cy="304761"/>
          </a:xfrm>
        </p:grpSpPr>
        <p:pic>
          <p:nvPicPr>
            <p:cNvPr id="1196" name="Shape 11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7" name="Shape 119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8" name="Shape 11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943" y="5921001"/>
            <a:ext cx="589871" cy="59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Shape 1199"/>
          <p:cNvSpPr txBox="1"/>
          <p:nvPr/>
        </p:nvSpPr>
        <p:spPr>
          <a:xfrm>
            <a:off x="1295225" y="601349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 증가</a:t>
            </a:r>
          </a:p>
        </p:txBody>
      </p:sp>
      <p:pic>
        <p:nvPicPr>
          <p:cNvPr id="1200" name="Shape 12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622" y="973641"/>
            <a:ext cx="3314285" cy="61310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201" name="Shape 1201"/>
          <p:cNvCxnSpPr/>
          <p:nvPr/>
        </p:nvCxnSpPr>
        <p:spPr>
          <a:xfrm rot="10800000">
            <a:off x="175721" y="1675415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02" name="Shape 12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7451" y="1758089"/>
            <a:ext cx="3314285" cy="716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3" name="Shape 1203"/>
          <p:cNvGrpSpPr/>
          <p:nvPr/>
        </p:nvGrpSpPr>
        <p:grpSpPr>
          <a:xfrm>
            <a:off x="228562" y="1811960"/>
            <a:ext cx="611410" cy="611410"/>
            <a:chOff x="5283300" y="2616300"/>
            <a:chExt cx="1625398" cy="1625397"/>
          </a:xfrm>
        </p:grpSpPr>
        <p:pic>
          <p:nvPicPr>
            <p:cNvPr id="1204" name="Shape 120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83300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5" name="Shape 120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83301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6" name="Shape 1206"/>
            <p:cNvSpPr/>
            <p:nvPr/>
          </p:nvSpPr>
          <p:spPr>
            <a:xfrm>
              <a:off x="5469466" y="2810933"/>
              <a:ext cx="414867" cy="643466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7" name="Shape 1207"/>
          <p:cNvSpPr txBox="1"/>
          <p:nvPr/>
        </p:nvSpPr>
        <p:spPr>
          <a:xfrm>
            <a:off x="827758" y="1771380"/>
            <a:ext cx="111921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출정 제한 25% 증가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836225" y="1974582"/>
            <a:ext cx="1685077" cy="39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출정 제한을 25% 증가시킵니다.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지속 시간 : 4시간</a:t>
            </a:r>
          </a:p>
        </p:txBody>
      </p:sp>
      <p:sp>
        <p:nvSpPr>
          <p:cNvPr id="1209" name="Shape 1209"/>
          <p:cNvSpPr txBox="1"/>
          <p:nvPr/>
        </p:nvSpPr>
        <p:spPr>
          <a:xfrm>
            <a:off x="628954" y="2136394"/>
            <a:ext cx="25840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1210" name="Shape 12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93265" y="1990724"/>
            <a:ext cx="730410" cy="285723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Shape 1211"/>
          <p:cNvSpPr txBox="1"/>
          <p:nvPr/>
        </p:nvSpPr>
        <p:spPr>
          <a:xfrm>
            <a:off x="2758221" y="1949325"/>
            <a:ext cx="396262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 매</a:t>
            </a:r>
          </a:p>
        </p:txBody>
      </p:sp>
      <p:sp>
        <p:nvSpPr>
          <p:cNvPr id="1212" name="Shape 1212"/>
          <p:cNvSpPr txBox="1"/>
          <p:nvPr/>
        </p:nvSpPr>
        <p:spPr>
          <a:xfrm>
            <a:off x="432022" y="1280199"/>
            <a:ext cx="2797560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팁 : 출정 제한이 증가하게 되면 많은 병력이 행군할 수 있습니다.</a:t>
            </a:r>
          </a:p>
        </p:txBody>
      </p:sp>
      <p:sp>
        <p:nvSpPr>
          <p:cNvPr id="1213" name="Shape 1213"/>
          <p:cNvSpPr/>
          <p:nvPr/>
        </p:nvSpPr>
        <p:spPr>
          <a:xfrm>
            <a:off x="500570" y="1109083"/>
            <a:ext cx="2648505" cy="160865"/>
          </a:xfrm>
          <a:prstGeom prst="rect">
            <a:avLst/>
          </a:prstGeom>
          <a:solidFill>
            <a:srgbClr val="FFE38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Shape 1214"/>
          <p:cNvSpPr/>
          <p:nvPr/>
        </p:nvSpPr>
        <p:spPr>
          <a:xfrm>
            <a:off x="500570" y="1110194"/>
            <a:ext cx="2648505" cy="160865"/>
          </a:xfrm>
          <a:prstGeom prst="rect">
            <a:avLst/>
          </a:prstGeom>
          <a:noFill/>
          <a:ln cap="flat" cmpd="sng" w="28575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Shape 1215"/>
          <p:cNvSpPr txBox="1"/>
          <p:nvPr/>
        </p:nvSpPr>
        <p:spPr>
          <a:xfrm>
            <a:off x="1439140" y="1063033"/>
            <a:ext cx="771364" cy="24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미적용 중</a:t>
            </a:r>
          </a:p>
        </p:txBody>
      </p:sp>
      <p:pic>
        <p:nvPicPr>
          <p:cNvPr id="1216" name="Shape 12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81450" y="2115013"/>
            <a:ext cx="133433" cy="1334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Shape 1217"/>
          <p:cNvSpPr txBox="1"/>
          <p:nvPr/>
        </p:nvSpPr>
        <p:spPr>
          <a:xfrm>
            <a:off x="2838175" y="2063482"/>
            <a:ext cx="3193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</a:p>
        </p:txBody>
      </p:sp>
      <p:pic>
        <p:nvPicPr>
          <p:cNvPr id="1218" name="Shape 12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2700000">
            <a:off x="3128097" y="1664241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Shape 1219"/>
          <p:cNvSpPr txBox="1"/>
          <p:nvPr/>
        </p:nvSpPr>
        <p:spPr>
          <a:xfrm>
            <a:off x="4168042" y="1812657"/>
            <a:ext cx="47740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아이템을 보유하지 않은 상태라면, 아이템 구매 버튼이 표시되며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버튼을 통해 아이템 구매 확인 팝업을 호출할 수 있습니다.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/>
          <p:nvPr/>
        </p:nvSpPr>
        <p:spPr>
          <a:xfrm>
            <a:off x="127000" y="110067"/>
            <a:ext cx="49311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 증가 아이템 사용 ( 아이템 구매 확인 팝업 )</a:t>
            </a:r>
          </a:p>
        </p:txBody>
      </p:sp>
      <p:cxnSp>
        <p:nvCxnSpPr>
          <p:cNvPr id="1225" name="Shape 1225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26" name="Shape 1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27" y="538641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Shape 1227"/>
          <p:cNvSpPr/>
          <p:nvPr/>
        </p:nvSpPr>
        <p:spPr>
          <a:xfrm>
            <a:off x="120227" y="538643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8" name="Shape 1228"/>
          <p:cNvGrpSpPr/>
          <p:nvPr/>
        </p:nvGrpSpPr>
        <p:grpSpPr>
          <a:xfrm>
            <a:off x="120227" y="538640"/>
            <a:ext cx="3382944" cy="330250"/>
            <a:chOff x="1067484" y="1325071"/>
            <a:chExt cx="7314286" cy="634920"/>
          </a:xfrm>
        </p:grpSpPr>
        <p:pic>
          <p:nvPicPr>
            <p:cNvPr id="1229" name="Shape 12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0" name="Shape 12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1" name="Shape 1231"/>
          <p:cNvGrpSpPr/>
          <p:nvPr/>
        </p:nvGrpSpPr>
        <p:grpSpPr>
          <a:xfrm>
            <a:off x="120226" y="6329890"/>
            <a:ext cx="3382944" cy="203200"/>
            <a:chOff x="2722259" y="3276618"/>
            <a:chExt cx="7263492" cy="304761"/>
          </a:xfrm>
        </p:grpSpPr>
        <p:pic>
          <p:nvPicPr>
            <p:cNvPr id="1232" name="Shape 12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3" name="Shape 12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34" name="Shape 12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170" y="5882901"/>
            <a:ext cx="589871" cy="59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Shape 1235"/>
          <p:cNvSpPr txBox="1"/>
          <p:nvPr/>
        </p:nvSpPr>
        <p:spPr>
          <a:xfrm>
            <a:off x="1288453" y="563249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 증가</a:t>
            </a:r>
          </a:p>
        </p:txBody>
      </p:sp>
      <p:pic>
        <p:nvPicPr>
          <p:cNvPr id="1236" name="Shape 12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6850" y="935541"/>
            <a:ext cx="3314285" cy="61310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237" name="Shape 1237"/>
          <p:cNvCxnSpPr/>
          <p:nvPr/>
        </p:nvCxnSpPr>
        <p:spPr>
          <a:xfrm rot="10800000">
            <a:off x="168948" y="1637315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38" name="Shape 12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678" y="1719989"/>
            <a:ext cx="3314285" cy="716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9" name="Shape 1239"/>
          <p:cNvGrpSpPr/>
          <p:nvPr/>
        </p:nvGrpSpPr>
        <p:grpSpPr>
          <a:xfrm>
            <a:off x="221789" y="1773861"/>
            <a:ext cx="611410" cy="611410"/>
            <a:chOff x="5283300" y="2616300"/>
            <a:chExt cx="1625398" cy="1625397"/>
          </a:xfrm>
        </p:grpSpPr>
        <p:pic>
          <p:nvPicPr>
            <p:cNvPr id="1240" name="Shape 124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83300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1" name="Shape 124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83301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2" name="Shape 1242"/>
            <p:cNvSpPr/>
            <p:nvPr/>
          </p:nvSpPr>
          <p:spPr>
            <a:xfrm>
              <a:off x="5469466" y="2810933"/>
              <a:ext cx="414867" cy="643466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3" name="Shape 1243"/>
          <p:cNvSpPr txBox="1"/>
          <p:nvPr/>
        </p:nvSpPr>
        <p:spPr>
          <a:xfrm>
            <a:off x="820986" y="1733280"/>
            <a:ext cx="111921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출정 제한 25% 증가</a:t>
            </a:r>
          </a:p>
        </p:txBody>
      </p:sp>
      <p:sp>
        <p:nvSpPr>
          <p:cNvPr id="1244" name="Shape 1244"/>
          <p:cNvSpPr txBox="1"/>
          <p:nvPr/>
        </p:nvSpPr>
        <p:spPr>
          <a:xfrm>
            <a:off x="829451" y="1936482"/>
            <a:ext cx="1685077" cy="39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출정 제한을 25% 증가시킵니다.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지속 시간 : 4시간</a:t>
            </a:r>
          </a:p>
        </p:txBody>
      </p:sp>
      <p:sp>
        <p:nvSpPr>
          <p:cNvPr id="1245" name="Shape 1245"/>
          <p:cNvSpPr txBox="1"/>
          <p:nvPr/>
        </p:nvSpPr>
        <p:spPr>
          <a:xfrm>
            <a:off x="622181" y="2098294"/>
            <a:ext cx="25840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1246" name="Shape 12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86491" y="1952624"/>
            <a:ext cx="730410" cy="285723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Shape 1247"/>
          <p:cNvSpPr txBox="1"/>
          <p:nvPr/>
        </p:nvSpPr>
        <p:spPr>
          <a:xfrm>
            <a:off x="2751448" y="1911225"/>
            <a:ext cx="396262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 매</a:t>
            </a:r>
          </a:p>
        </p:txBody>
      </p:sp>
      <p:sp>
        <p:nvSpPr>
          <p:cNvPr id="1248" name="Shape 1248"/>
          <p:cNvSpPr txBox="1"/>
          <p:nvPr/>
        </p:nvSpPr>
        <p:spPr>
          <a:xfrm>
            <a:off x="425249" y="1242099"/>
            <a:ext cx="2797560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팁 : 출정 제한이 증가하게 되면 많은 병력이 행군할 수 있습니다.</a:t>
            </a:r>
          </a:p>
        </p:txBody>
      </p:sp>
      <p:sp>
        <p:nvSpPr>
          <p:cNvPr id="1249" name="Shape 1249"/>
          <p:cNvSpPr/>
          <p:nvPr/>
        </p:nvSpPr>
        <p:spPr>
          <a:xfrm>
            <a:off x="493797" y="1070983"/>
            <a:ext cx="2648505" cy="160865"/>
          </a:xfrm>
          <a:prstGeom prst="rect">
            <a:avLst/>
          </a:prstGeom>
          <a:solidFill>
            <a:srgbClr val="FFE38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Shape 1250"/>
          <p:cNvSpPr/>
          <p:nvPr/>
        </p:nvSpPr>
        <p:spPr>
          <a:xfrm>
            <a:off x="493797" y="1072094"/>
            <a:ext cx="2648505" cy="160865"/>
          </a:xfrm>
          <a:prstGeom prst="rect">
            <a:avLst/>
          </a:prstGeom>
          <a:noFill/>
          <a:ln cap="flat" cmpd="sng" w="28575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Shape 1251"/>
          <p:cNvSpPr txBox="1"/>
          <p:nvPr/>
        </p:nvSpPr>
        <p:spPr>
          <a:xfrm>
            <a:off x="1432366" y="1024933"/>
            <a:ext cx="771364" cy="24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미적용 중</a:t>
            </a:r>
          </a:p>
        </p:txBody>
      </p:sp>
      <p:sp>
        <p:nvSpPr>
          <p:cNvPr id="1252" name="Shape 1252"/>
          <p:cNvSpPr txBox="1"/>
          <p:nvPr/>
        </p:nvSpPr>
        <p:spPr>
          <a:xfrm>
            <a:off x="4106746" y="1936482"/>
            <a:ext cx="58673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확인 팝업에서 구매 버튼을 통해 아이템을 구매/사용할 수 있습니다.</a:t>
            </a:r>
          </a:p>
        </p:txBody>
      </p:sp>
      <p:pic>
        <p:nvPicPr>
          <p:cNvPr id="1253" name="Shape 125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74676" y="2076913"/>
            <a:ext cx="133433" cy="133433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Shape 1254"/>
          <p:cNvSpPr txBox="1"/>
          <p:nvPr/>
        </p:nvSpPr>
        <p:spPr>
          <a:xfrm>
            <a:off x="2831402" y="2025382"/>
            <a:ext cx="3193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</a:p>
        </p:txBody>
      </p:sp>
      <p:sp>
        <p:nvSpPr>
          <p:cNvPr id="1255" name="Shape 1255"/>
          <p:cNvSpPr/>
          <p:nvPr/>
        </p:nvSpPr>
        <p:spPr>
          <a:xfrm>
            <a:off x="123259" y="548166"/>
            <a:ext cx="3382943" cy="599444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Shape 1256"/>
          <p:cNvSpPr/>
          <p:nvPr/>
        </p:nvSpPr>
        <p:spPr>
          <a:xfrm>
            <a:off x="279419" y="2588473"/>
            <a:ext cx="3064557" cy="95470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Shape 1257"/>
          <p:cNvSpPr txBox="1"/>
          <p:nvPr/>
        </p:nvSpPr>
        <p:spPr>
          <a:xfrm>
            <a:off x="258998" y="2638211"/>
            <a:ext cx="3118160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영주님, 해당 아이템을 구매하여 즉시 사용하시겠습니까?</a:t>
            </a:r>
          </a:p>
        </p:txBody>
      </p:sp>
      <p:pic>
        <p:nvPicPr>
          <p:cNvPr id="1258" name="Shape 125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40595" y="3107672"/>
            <a:ext cx="730410" cy="2857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Shape 1259"/>
          <p:cNvSpPr txBox="1"/>
          <p:nvPr/>
        </p:nvSpPr>
        <p:spPr>
          <a:xfrm>
            <a:off x="1605551" y="3066273"/>
            <a:ext cx="396262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 매</a:t>
            </a:r>
          </a:p>
        </p:txBody>
      </p:sp>
      <p:pic>
        <p:nvPicPr>
          <p:cNvPr id="1260" name="Shape 126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28780" y="3231960"/>
            <a:ext cx="133433" cy="133433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Shape 1261"/>
          <p:cNvSpPr txBox="1"/>
          <p:nvPr/>
        </p:nvSpPr>
        <p:spPr>
          <a:xfrm>
            <a:off x="1685507" y="3180430"/>
            <a:ext cx="3193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</a:p>
        </p:txBody>
      </p:sp>
      <p:pic>
        <p:nvPicPr>
          <p:cNvPr id="1262" name="Shape 126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2700000">
            <a:off x="2020830" y="2833015"/>
            <a:ext cx="771585" cy="45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Shape 1267"/>
          <p:cNvSpPr txBox="1"/>
          <p:nvPr/>
        </p:nvSpPr>
        <p:spPr>
          <a:xfrm>
            <a:off x="127000" y="110067"/>
            <a:ext cx="2831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 증가 아이템 사용</a:t>
            </a:r>
          </a:p>
        </p:txBody>
      </p:sp>
      <p:cxnSp>
        <p:nvCxnSpPr>
          <p:cNvPr id="1268" name="Shape 1268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69" name="Shape 1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27" y="538641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Shape 1270"/>
          <p:cNvSpPr/>
          <p:nvPr/>
        </p:nvSpPr>
        <p:spPr>
          <a:xfrm>
            <a:off x="120227" y="538643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1" name="Shape 1271"/>
          <p:cNvGrpSpPr/>
          <p:nvPr/>
        </p:nvGrpSpPr>
        <p:grpSpPr>
          <a:xfrm>
            <a:off x="120227" y="538640"/>
            <a:ext cx="3382944" cy="330250"/>
            <a:chOff x="1067484" y="1325071"/>
            <a:chExt cx="7314286" cy="634920"/>
          </a:xfrm>
        </p:grpSpPr>
        <p:pic>
          <p:nvPicPr>
            <p:cNvPr id="1272" name="Shape 12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3" name="Shape 12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4" name="Shape 1274"/>
          <p:cNvGrpSpPr/>
          <p:nvPr/>
        </p:nvGrpSpPr>
        <p:grpSpPr>
          <a:xfrm>
            <a:off x="120226" y="6329890"/>
            <a:ext cx="3382944" cy="203200"/>
            <a:chOff x="2722259" y="3276618"/>
            <a:chExt cx="7263492" cy="304761"/>
          </a:xfrm>
        </p:grpSpPr>
        <p:pic>
          <p:nvPicPr>
            <p:cNvPr id="1275" name="Shape 127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6" name="Shape 127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77" name="Shape 12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170" y="5882901"/>
            <a:ext cx="589871" cy="59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Shape 1278"/>
          <p:cNvSpPr txBox="1"/>
          <p:nvPr/>
        </p:nvSpPr>
        <p:spPr>
          <a:xfrm>
            <a:off x="1288453" y="563249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 증가</a:t>
            </a:r>
          </a:p>
        </p:txBody>
      </p:sp>
      <p:pic>
        <p:nvPicPr>
          <p:cNvPr id="1279" name="Shape 12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6850" y="935541"/>
            <a:ext cx="3314285" cy="61310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280" name="Shape 1280"/>
          <p:cNvCxnSpPr/>
          <p:nvPr/>
        </p:nvCxnSpPr>
        <p:spPr>
          <a:xfrm rot="10800000">
            <a:off x="168948" y="1637315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81" name="Shape 12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678" y="1719989"/>
            <a:ext cx="3314285" cy="716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2" name="Shape 1282"/>
          <p:cNvGrpSpPr/>
          <p:nvPr/>
        </p:nvGrpSpPr>
        <p:grpSpPr>
          <a:xfrm>
            <a:off x="221789" y="1773861"/>
            <a:ext cx="611410" cy="611410"/>
            <a:chOff x="5283300" y="2616300"/>
            <a:chExt cx="1625398" cy="1625397"/>
          </a:xfrm>
        </p:grpSpPr>
        <p:pic>
          <p:nvPicPr>
            <p:cNvPr id="1283" name="Shape 128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83300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4" name="Shape 128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83301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5" name="Shape 1285"/>
            <p:cNvSpPr/>
            <p:nvPr/>
          </p:nvSpPr>
          <p:spPr>
            <a:xfrm>
              <a:off x="5469466" y="2810933"/>
              <a:ext cx="414867" cy="643466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6" name="Shape 1286"/>
          <p:cNvSpPr txBox="1"/>
          <p:nvPr/>
        </p:nvSpPr>
        <p:spPr>
          <a:xfrm>
            <a:off x="820986" y="1733280"/>
            <a:ext cx="111921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출정 제한 25% 증가</a:t>
            </a:r>
          </a:p>
        </p:txBody>
      </p:sp>
      <p:sp>
        <p:nvSpPr>
          <p:cNvPr id="1287" name="Shape 1287"/>
          <p:cNvSpPr txBox="1"/>
          <p:nvPr/>
        </p:nvSpPr>
        <p:spPr>
          <a:xfrm>
            <a:off x="829451" y="1936482"/>
            <a:ext cx="1685077" cy="39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출정 제한을 25% 증가시킵니다.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지속 시간 : 4시간</a:t>
            </a:r>
          </a:p>
        </p:txBody>
      </p:sp>
      <p:sp>
        <p:nvSpPr>
          <p:cNvPr id="1288" name="Shape 1288"/>
          <p:cNvSpPr txBox="1"/>
          <p:nvPr/>
        </p:nvSpPr>
        <p:spPr>
          <a:xfrm>
            <a:off x="622181" y="2098294"/>
            <a:ext cx="25840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1289" name="Shape 128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86491" y="1952624"/>
            <a:ext cx="730410" cy="285723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Shape 1290"/>
          <p:cNvSpPr txBox="1"/>
          <p:nvPr/>
        </p:nvSpPr>
        <p:spPr>
          <a:xfrm>
            <a:off x="2751448" y="1911225"/>
            <a:ext cx="396262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 매</a:t>
            </a:r>
          </a:p>
        </p:txBody>
      </p:sp>
      <p:sp>
        <p:nvSpPr>
          <p:cNvPr id="1291" name="Shape 1291"/>
          <p:cNvSpPr txBox="1"/>
          <p:nvPr/>
        </p:nvSpPr>
        <p:spPr>
          <a:xfrm>
            <a:off x="425249" y="1242099"/>
            <a:ext cx="2797560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팁 : 출정 제한이 증가하게 되면 많은 병력이 행군할 수 있습니다.</a:t>
            </a:r>
          </a:p>
        </p:txBody>
      </p:sp>
      <p:pic>
        <p:nvPicPr>
          <p:cNvPr id="1292" name="Shape 129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74676" y="2076913"/>
            <a:ext cx="133433" cy="133433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Shape 1293"/>
          <p:cNvSpPr txBox="1"/>
          <p:nvPr/>
        </p:nvSpPr>
        <p:spPr>
          <a:xfrm>
            <a:off x="2831402" y="2025382"/>
            <a:ext cx="3193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</a:p>
        </p:txBody>
      </p:sp>
      <p:sp>
        <p:nvSpPr>
          <p:cNvPr id="1294" name="Shape 1294"/>
          <p:cNvSpPr/>
          <p:nvPr/>
        </p:nvSpPr>
        <p:spPr>
          <a:xfrm>
            <a:off x="497943" y="1090033"/>
            <a:ext cx="2648505" cy="160865"/>
          </a:xfrm>
          <a:prstGeom prst="rect">
            <a:avLst/>
          </a:prstGeom>
          <a:solidFill>
            <a:srgbClr val="FFE38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Shape 1295"/>
          <p:cNvSpPr/>
          <p:nvPr/>
        </p:nvSpPr>
        <p:spPr>
          <a:xfrm>
            <a:off x="497943" y="1093041"/>
            <a:ext cx="2366700" cy="1608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Shape 1296"/>
          <p:cNvSpPr/>
          <p:nvPr/>
        </p:nvSpPr>
        <p:spPr>
          <a:xfrm>
            <a:off x="497943" y="1091144"/>
            <a:ext cx="2648505" cy="160865"/>
          </a:xfrm>
          <a:prstGeom prst="rect">
            <a:avLst/>
          </a:prstGeom>
          <a:noFill/>
          <a:ln cap="flat" cmpd="sng" w="28575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Shape 1297"/>
          <p:cNvSpPr txBox="1"/>
          <p:nvPr/>
        </p:nvSpPr>
        <p:spPr>
          <a:xfrm>
            <a:off x="1379816" y="1043983"/>
            <a:ext cx="963725" cy="24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: 00 : 45 후, 종료</a:t>
            </a:r>
          </a:p>
        </p:txBody>
      </p:sp>
      <p:sp>
        <p:nvSpPr>
          <p:cNvPr id="1298" name="Shape 1298"/>
          <p:cNvSpPr txBox="1"/>
          <p:nvPr/>
        </p:nvSpPr>
        <p:spPr>
          <a:xfrm>
            <a:off x="4085471" y="954591"/>
            <a:ext cx="4774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효과가 사용되면, 남은 시간이 게이지 바에 설정되어 표시됩니다</a:t>
            </a:r>
          </a:p>
        </p:txBody>
      </p:sp>
      <p:sp>
        <p:nvSpPr>
          <p:cNvPr id="1299" name="Shape 1299"/>
          <p:cNvSpPr txBox="1"/>
          <p:nvPr/>
        </p:nvSpPr>
        <p:spPr>
          <a:xfrm>
            <a:off x="4085471" y="1719933"/>
            <a:ext cx="5070618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버튼을 다시 누르면, 아이템 중복 사용 안내 팝업을 호출합니다.</a:t>
            </a:r>
          </a:p>
        </p:txBody>
      </p:sp>
      <p:pic>
        <p:nvPicPr>
          <p:cNvPr id="1300" name="Shape 130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2700000">
            <a:off x="3133394" y="1682159"/>
            <a:ext cx="771585" cy="45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 txBox="1"/>
          <p:nvPr/>
        </p:nvSpPr>
        <p:spPr>
          <a:xfrm>
            <a:off x="127000" y="110067"/>
            <a:ext cx="2831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 증가 아이템 사용</a:t>
            </a:r>
          </a:p>
        </p:txBody>
      </p:sp>
      <p:cxnSp>
        <p:nvCxnSpPr>
          <p:cNvPr id="1306" name="Shape 1306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07" name="Shape 1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07" y="548166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8" name="Shape 1308"/>
          <p:cNvSpPr/>
          <p:nvPr/>
        </p:nvSpPr>
        <p:spPr>
          <a:xfrm>
            <a:off x="128307" y="54816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9" name="Shape 1309"/>
          <p:cNvGrpSpPr/>
          <p:nvPr/>
        </p:nvGrpSpPr>
        <p:grpSpPr>
          <a:xfrm>
            <a:off x="128307" y="548165"/>
            <a:ext cx="3382944" cy="330250"/>
            <a:chOff x="1067484" y="1325071"/>
            <a:chExt cx="7314286" cy="634920"/>
          </a:xfrm>
        </p:grpSpPr>
        <p:pic>
          <p:nvPicPr>
            <p:cNvPr id="1310" name="Shape 13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1" name="Shape 13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2" name="Shape 1312"/>
          <p:cNvSpPr/>
          <p:nvPr/>
        </p:nvSpPr>
        <p:spPr>
          <a:xfrm>
            <a:off x="127000" y="5824435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3" name="Shape 1313"/>
          <p:cNvGrpSpPr/>
          <p:nvPr/>
        </p:nvGrpSpPr>
        <p:grpSpPr>
          <a:xfrm>
            <a:off x="128307" y="6339415"/>
            <a:ext cx="3382944" cy="203200"/>
            <a:chOff x="2722259" y="3276618"/>
            <a:chExt cx="7263492" cy="304761"/>
          </a:xfrm>
        </p:grpSpPr>
        <p:pic>
          <p:nvPicPr>
            <p:cNvPr id="1314" name="Shape 13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5" name="Shape 13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6" name="Shape 13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252" y="5892426"/>
            <a:ext cx="589871" cy="59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Shape 1317"/>
          <p:cNvSpPr txBox="1"/>
          <p:nvPr/>
        </p:nvSpPr>
        <p:spPr>
          <a:xfrm>
            <a:off x="1296533" y="572774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 증가</a:t>
            </a:r>
          </a:p>
        </p:txBody>
      </p:sp>
      <p:pic>
        <p:nvPicPr>
          <p:cNvPr id="1318" name="Shape 13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931" y="945066"/>
            <a:ext cx="3314285" cy="61310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319" name="Shape 1319"/>
          <p:cNvCxnSpPr/>
          <p:nvPr/>
        </p:nvCxnSpPr>
        <p:spPr>
          <a:xfrm rot="10800000">
            <a:off x="177029" y="1646840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20" name="Shape 13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758" y="1729514"/>
            <a:ext cx="3314285" cy="716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1" name="Shape 1321"/>
          <p:cNvGrpSpPr/>
          <p:nvPr/>
        </p:nvGrpSpPr>
        <p:grpSpPr>
          <a:xfrm>
            <a:off x="229870" y="1783386"/>
            <a:ext cx="611410" cy="611410"/>
            <a:chOff x="5283300" y="2616300"/>
            <a:chExt cx="1625398" cy="1625397"/>
          </a:xfrm>
        </p:grpSpPr>
        <p:pic>
          <p:nvPicPr>
            <p:cNvPr id="1322" name="Shape 13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83300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3" name="Shape 13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83301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4" name="Shape 1324"/>
            <p:cNvSpPr/>
            <p:nvPr/>
          </p:nvSpPr>
          <p:spPr>
            <a:xfrm>
              <a:off x="5469466" y="2810933"/>
              <a:ext cx="414867" cy="643466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5" name="Shape 1325"/>
          <p:cNvSpPr txBox="1"/>
          <p:nvPr/>
        </p:nvSpPr>
        <p:spPr>
          <a:xfrm>
            <a:off x="829066" y="1742805"/>
            <a:ext cx="111921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출정 제한 25% 증가</a:t>
            </a:r>
          </a:p>
        </p:txBody>
      </p:sp>
      <p:sp>
        <p:nvSpPr>
          <p:cNvPr id="1326" name="Shape 1326"/>
          <p:cNvSpPr txBox="1"/>
          <p:nvPr/>
        </p:nvSpPr>
        <p:spPr>
          <a:xfrm>
            <a:off x="837533" y="1946007"/>
            <a:ext cx="1685077" cy="39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출정 제한을 25% 증가시킵니다.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지속 시간 : 4시간</a:t>
            </a:r>
          </a:p>
        </p:txBody>
      </p:sp>
      <p:sp>
        <p:nvSpPr>
          <p:cNvPr id="1327" name="Shape 1327"/>
          <p:cNvSpPr txBox="1"/>
          <p:nvPr/>
        </p:nvSpPr>
        <p:spPr>
          <a:xfrm>
            <a:off x="630262" y="2107819"/>
            <a:ext cx="25840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328" name="Shape 1328"/>
          <p:cNvSpPr txBox="1"/>
          <p:nvPr/>
        </p:nvSpPr>
        <p:spPr>
          <a:xfrm>
            <a:off x="433329" y="1251624"/>
            <a:ext cx="2797560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팁 : 출정 제한이 증가하게 되면 많은 병력이 행군할 수 있습니다.</a:t>
            </a:r>
          </a:p>
        </p:txBody>
      </p:sp>
      <p:sp>
        <p:nvSpPr>
          <p:cNvPr id="1329" name="Shape 1329"/>
          <p:cNvSpPr/>
          <p:nvPr/>
        </p:nvSpPr>
        <p:spPr>
          <a:xfrm>
            <a:off x="501877" y="1080508"/>
            <a:ext cx="2648505" cy="160865"/>
          </a:xfrm>
          <a:prstGeom prst="rect">
            <a:avLst/>
          </a:prstGeom>
          <a:solidFill>
            <a:srgbClr val="FFE38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Shape 1330"/>
          <p:cNvSpPr/>
          <p:nvPr/>
        </p:nvSpPr>
        <p:spPr>
          <a:xfrm>
            <a:off x="501877" y="1083516"/>
            <a:ext cx="2366700" cy="1608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/>
          <p:nvPr/>
        </p:nvSpPr>
        <p:spPr>
          <a:xfrm>
            <a:off x="501877" y="1081619"/>
            <a:ext cx="2648505" cy="160865"/>
          </a:xfrm>
          <a:prstGeom prst="rect">
            <a:avLst/>
          </a:prstGeom>
          <a:noFill/>
          <a:ln cap="flat" cmpd="sng" w="28575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Shape 1332"/>
          <p:cNvSpPr txBox="1"/>
          <p:nvPr/>
        </p:nvSpPr>
        <p:spPr>
          <a:xfrm>
            <a:off x="1383750" y="1034458"/>
            <a:ext cx="963725" cy="24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: 00 : 45 후, 종료</a:t>
            </a:r>
          </a:p>
        </p:txBody>
      </p:sp>
      <p:pic>
        <p:nvPicPr>
          <p:cNvPr id="1333" name="Shape 13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94573" y="1962149"/>
            <a:ext cx="730410" cy="285723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Shape 1334"/>
          <p:cNvSpPr txBox="1"/>
          <p:nvPr/>
        </p:nvSpPr>
        <p:spPr>
          <a:xfrm>
            <a:off x="2759528" y="1920750"/>
            <a:ext cx="396262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 매</a:t>
            </a:r>
          </a:p>
        </p:txBody>
      </p:sp>
      <p:pic>
        <p:nvPicPr>
          <p:cNvPr id="1335" name="Shape 13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82758" y="2086438"/>
            <a:ext cx="133433" cy="1334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Shape 1336"/>
          <p:cNvSpPr txBox="1"/>
          <p:nvPr/>
        </p:nvSpPr>
        <p:spPr>
          <a:xfrm>
            <a:off x="2839483" y="2034907"/>
            <a:ext cx="3193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</a:p>
        </p:txBody>
      </p:sp>
      <p:sp>
        <p:nvSpPr>
          <p:cNvPr id="1337" name="Shape 1337"/>
          <p:cNvSpPr/>
          <p:nvPr/>
        </p:nvSpPr>
        <p:spPr>
          <a:xfrm>
            <a:off x="134658" y="556633"/>
            <a:ext cx="3382943" cy="599444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Shape 1338"/>
          <p:cNvSpPr/>
          <p:nvPr/>
        </p:nvSpPr>
        <p:spPr>
          <a:xfrm>
            <a:off x="287501" y="2597998"/>
            <a:ext cx="3064557" cy="95470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Shape 1339"/>
          <p:cNvSpPr txBox="1"/>
          <p:nvPr/>
        </p:nvSpPr>
        <p:spPr>
          <a:xfrm>
            <a:off x="286319" y="2647736"/>
            <a:ext cx="3079689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영주님, 이 아이템을 중복 사용할 수 없습니다.</a:t>
            </a:r>
            <a:b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사용하게 되시면 기존 효과가 취소되고 새로 사용됩니다.</a:t>
            </a:r>
          </a:p>
        </p:txBody>
      </p:sp>
      <p:pic>
        <p:nvPicPr>
          <p:cNvPr id="1340" name="Shape 13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48676" y="3192039"/>
            <a:ext cx="730410" cy="2857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Shape 1341"/>
          <p:cNvSpPr txBox="1"/>
          <p:nvPr/>
        </p:nvSpPr>
        <p:spPr>
          <a:xfrm>
            <a:off x="1613633" y="3150640"/>
            <a:ext cx="396262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 매</a:t>
            </a:r>
          </a:p>
        </p:txBody>
      </p:sp>
      <p:pic>
        <p:nvPicPr>
          <p:cNvPr id="1342" name="Shape 13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36862" y="3316328"/>
            <a:ext cx="133433" cy="133433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Shape 1343"/>
          <p:cNvSpPr txBox="1"/>
          <p:nvPr/>
        </p:nvSpPr>
        <p:spPr>
          <a:xfrm>
            <a:off x="1693588" y="3264797"/>
            <a:ext cx="3193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</a:p>
        </p:txBody>
      </p:sp>
      <p:pic>
        <p:nvPicPr>
          <p:cNvPr id="1344" name="Shape 13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2700000">
            <a:off x="2088890" y="2978245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1345" name="Shape 1345"/>
          <p:cNvSpPr txBox="1"/>
          <p:nvPr/>
        </p:nvSpPr>
        <p:spPr>
          <a:xfrm>
            <a:off x="4085471" y="1801121"/>
            <a:ext cx="4312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 버튼을 통해 적용 중인 효과의 시간을 증가시킵니다.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수치는 누적되어 증가하지 않습니다.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Shape 1350"/>
          <p:cNvSpPr txBox="1"/>
          <p:nvPr/>
        </p:nvSpPr>
        <p:spPr>
          <a:xfrm>
            <a:off x="127000" y="110067"/>
            <a:ext cx="2831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 증가 아이템 사용</a:t>
            </a:r>
          </a:p>
        </p:txBody>
      </p:sp>
      <p:cxnSp>
        <p:nvCxnSpPr>
          <p:cNvPr id="1351" name="Shape 1351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52" name="Shape 1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07" y="548166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Shape 1353"/>
          <p:cNvSpPr/>
          <p:nvPr/>
        </p:nvSpPr>
        <p:spPr>
          <a:xfrm>
            <a:off x="128307" y="54816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4" name="Shape 1354"/>
          <p:cNvGrpSpPr/>
          <p:nvPr/>
        </p:nvGrpSpPr>
        <p:grpSpPr>
          <a:xfrm>
            <a:off x="128307" y="548165"/>
            <a:ext cx="3382944" cy="330250"/>
            <a:chOff x="1067484" y="1325071"/>
            <a:chExt cx="7314286" cy="634920"/>
          </a:xfrm>
        </p:grpSpPr>
        <p:pic>
          <p:nvPicPr>
            <p:cNvPr id="1355" name="Shape 13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6" name="Shape 13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7" name="Shape 1357"/>
          <p:cNvSpPr/>
          <p:nvPr/>
        </p:nvSpPr>
        <p:spPr>
          <a:xfrm>
            <a:off x="127000" y="5824435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8" name="Shape 1358"/>
          <p:cNvGrpSpPr/>
          <p:nvPr/>
        </p:nvGrpSpPr>
        <p:grpSpPr>
          <a:xfrm>
            <a:off x="128307" y="6339415"/>
            <a:ext cx="3382944" cy="203200"/>
            <a:chOff x="2722259" y="3276618"/>
            <a:chExt cx="7263492" cy="304761"/>
          </a:xfrm>
        </p:grpSpPr>
        <p:pic>
          <p:nvPicPr>
            <p:cNvPr id="1359" name="Shape 13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0" name="Shape 13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1" name="Shape 13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252" y="5892426"/>
            <a:ext cx="589871" cy="59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Shape 1362"/>
          <p:cNvSpPr txBox="1"/>
          <p:nvPr/>
        </p:nvSpPr>
        <p:spPr>
          <a:xfrm>
            <a:off x="1296533" y="572774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 증가</a:t>
            </a:r>
          </a:p>
        </p:txBody>
      </p:sp>
      <p:pic>
        <p:nvPicPr>
          <p:cNvPr id="1363" name="Shape 13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931" y="945066"/>
            <a:ext cx="3314285" cy="61310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364" name="Shape 1364"/>
          <p:cNvCxnSpPr/>
          <p:nvPr/>
        </p:nvCxnSpPr>
        <p:spPr>
          <a:xfrm rot="10800000">
            <a:off x="177029" y="1646840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65" name="Shape 13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758" y="1729514"/>
            <a:ext cx="3314285" cy="716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6" name="Shape 1366"/>
          <p:cNvGrpSpPr/>
          <p:nvPr/>
        </p:nvGrpSpPr>
        <p:grpSpPr>
          <a:xfrm>
            <a:off x="229870" y="1783386"/>
            <a:ext cx="611410" cy="611410"/>
            <a:chOff x="5283300" y="2616300"/>
            <a:chExt cx="1625398" cy="1625397"/>
          </a:xfrm>
        </p:grpSpPr>
        <p:pic>
          <p:nvPicPr>
            <p:cNvPr id="1367" name="Shape 136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83300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8" name="Shape 136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83301" y="2616300"/>
              <a:ext cx="1625397" cy="1625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9" name="Shape 1369"/>
            <p:cNvSpPr/>
            <p:nvPr/>
          </p:nvSpPr>
          <p:spPr>
            <a:xfrm>
              <a:off x="5469466" y="2810933"/>
              <a:ext cx="414867" cy="643466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0" name="Shape 1370"/>
          <p:cNvSpPr txBox="1"/>
          <p:nvPr/>
        </p:nvSpPr>
        <p:spPr>
          <a:xfrm>
            <a:off x="829066" y="1742805"/>
            <a:ext cx="111921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출정 제한 25% 증가</a:t>
            </a:r>
          </a:p>
        </p:txBody>
      </p:sp>
      <p:sp>
        <p:nvSpPr>
          <p:cNvPr id="1371" name="Shape 1371"/>
          <p:cNvSpPr txBox="1"/>
          <p:nvPr/>
        </p:nvSpPr>
        <p:spPr>
          <a:xfrm>
            <a:off x="837533" y="1946007"/>
            <a:ext cx="1685077" cy="39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기본 출정 제한을 25% 증가시킵니다.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지속 시간 : 4시간</a:t>
            </a:r>
          </a:p>
        </p:txBody>
      </p:sp>
      <p:sp>
        <p:nvSpPr>
          <p:cNvPr id="1372" name="Shape 1372"/>
          <p:cNvSpPr txBox="1"/>
          <p:nvPr/>
        </p:nvSpPr>
        <p:spPr>
          <a:xfrm>
            <a:off x="630262" y="2107819"/>
            <a:ext cx="25840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373" name="Shape 1373"/>
          <p:cNvSpPr txBox="1"/>
          <p:nvPr/>
        </p:nvSpPr>
        <p:spPr>
          <a:xfrm>
            <a:off x="433329" y="1251624"/>
            <a:ext cx="2797560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팁 : 출정 제한이 증가하게 되면 많은 병력이 행군할 수 있습니다.</a:t>
            </a:r>
          </a:p>
        </p:txBody>
      </p:sp>
      <p:sp>
        <p:nvSpPr>
          <p:cNvPr id="1374" name="Shape 1374"/>
          <p:cNvSpPr/>
          <p:nvPr/>
        </p:nvSpPr>
        <p:spPr>
          <a:xfrm>
            <a:off x="501877" y="1080508"/>
            <a:ext cx="2648505" cy="160865"/>
          </a:xfrm>
          <a:prstGeom prst="rect">
            <a:avLst/>
          </a:prstGeom>
          <a:solidFill>
            <a:srgbClr val="FFE38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Shape 1375"/>
          <p:cNvSpPr/>
          <p:nvPr/>
        </p:nvSpPr>
        <p:spPr>
          <a:xfrm>
            <a:off x="501877" y="1083516"/>
            <a:ext cx="2366700" cy="1608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Shape 1376"/>
          <p:cNvSpPr/>
          <p:nvPr/>
        </p:nvSpPr>
        <p:spPr>
          <a:xfrm>
            <a:off x="501877" y="1081619"/>
            <a:ext cx="2648505" cy="160865"/>
          </a:xfrm>
          <a:prstGeom prst="rect">
            <a:avLst/>
          </a:prstGeom>
          <a:noFill/>
          <a:ln cap="flat" cmpd="sng" w="28575">
            <a:solidFill>
              <a:srgbClr val="C55A1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Shape 1377"/>
          <p:cNvSpPr txBox="1"/>
          <p:nvPr/>
        </p:nvSpPr>
        <p:spPr>
          <a:xfrm>
            <a:off x="1383750" y="1034458"/>
            <a:ext cx="963725" cy="24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 : 00 : 45 후, 종료</a:t>
            </a:r>
          </a:p>
        </p:txBody>
      </p:sp>
      <p:pic>
        <p:nvPicPr>
          <p:cNvPr id="1378" name="Shape 137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94573" y="1962149"/>
            <a:ext cx="730410" cy="285723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Shape 1379"/>
          <p:cNvSpPr txBox="1"/>
          <p:nvPr/>
        </p:nvSpPr>
        <p:spPr>
          <a:xfrm>
            <a:off x="2759528" y="1920750"/>
            <a:ext cx="396262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 매</a:t>
            </a:r>
          </a:p>
        </p:txBody>
      </p:sp>
      <p:pic>
        <p:nvPicPr>
          <p:cNvPr id="1380" name="Shape 138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82758" y="2086438"/>
            <a:ext cx="133433" cy="133433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Shape 1381"/>
          <p:cNvSpPr txBox="1"/>
          <p:nvPr/>
        </p:nvSpPr>
        <p:spPr>
          <a:xfrm>
            <a:off x="2839483" y="2034907"/>
            <a:ext cx="31931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</a:p>
        </p:txBody>
      </p:sp>
      <p:pic>
        <p:nvPicPr>
          <p:cNvPr id="1382" name="Shape 138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2700000">
            <a:off x="443272" y="5799032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Shape 1383"/>
          <p:cNvSpPr txBox="1"/>
          <p:nvPr/>
        </p:nvSpPr>
        <p:spPr>
          <a:xfrm>
            <a:off x="4110410" y="6088462"/>
            <a:ext cx="4641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뒤로 가기 버튼을 누르면 다시 부대 편성 화면으로 돌아갑니다.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 txBox="1"/>
          <p:nvPr/>
        </p:nvSpPr>
        <p:spPr>
          <a:xfrm>
            <a:off x="127000" y="110067"/>
            <a:ext cx="2831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 증가 아이템 사용</a:t>
            </a:r>
          </a:p>
        </p:txBody>
      </p:sp>
      <p:cxnSp>
        <p:nvCxnSpPr>
          <p:cNvPr id="1389" name="Shape 1389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390" name="Shape 1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48" y="519591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1" name="Shape 1391"/>
          <p:cNvSpPr/>
          <p:nvPr/>
        </p:nvSpPr>
        <p:spPr>
          <a:xfrm>
            <a:off x="114848" y="519593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2" name="Shape 1392"/>
          <p:cNvGrpSpPr/>
          <p:nvPr/>
        </p:nvGrpSpPr>
        <p:grpSpPr>
          <a:xfrm>
            <a:off x="114848" y="519590"/>
            <a:ext cx="3382944" cy="330250"/>
            <a:chOff x="1067484" y="1325071"/>
            <a:chExt cx="7314286" cy="634920"/>
          </a:xfrm>
        </p:grpSpPr>
        <p:pic>
          <p:nvPicPr>
            <p:cNvPr id="1393" name="Shape 13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Shape 13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5" name="Shape 1395"/>
          <p:cNvGrpSpPr/>
          <p:nvPr/>
        </p:nvGrpSpPr>
        <p:grpSpPr>
          <a:xfrm>
            <a:off x="114848" y="6310840"/>
            <a:ext cx="3382944" cy="203200"/>
            <a:chOff x="2722259" y="3276618"/>
            <a:chExt cx="7263492" cy="304761"/>
          </a:xfrm>
        </p:grpSpPr>
        <p:pic>
          <p:nvPicPr>
            <p:cNvPr id="1396" name="Shape 139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7" name="Shape 139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8" name="Shape 13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793" y="5863851"/>
            <a:ext cx="589871" cy="59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9" name="Shape 1399"/>
          <p:cNvGrpSpPr/>
          <p:nvPr/>
        </p:nvGrpSpPr>
        <p:grpSpPr>
          <a:xfrm>
            <a:off x="3220754" y="598841"/>
            <a:ext cx="242784" cy="224391"/>
            <a:chOff x="5896692" y="3244791"/>
            <a:chExt cx="398613" cy="368416"/>
          </a:xfrm>
        </p:grpSpPr>
        <p:pic>
          <p:nvPicPr>
            <p:cNvPr id="1400" name="Shape 140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96692" y="3244791"/>
              <a:ext cx="398613" cy="368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1" name="Shape 140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960269" y="3287001"/>
              <a:ext cx="271461" cy="271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2" name="Shape 1402"/>
          <p:cNvSpPr txBox="1"/>
          <p:nvPr/>
        </p:nvSpPr>
        <p:spPr>
          <a:xfrm>
            <a:off x="709883" y="544199"/>
            <a:ext cx="229582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이름은 20글자까지 가능합니다.</a:t>
            </a:r>
          </a:p>
        </p:txBody>
      </p:sp>
      <p:pic>
        <p:nvPicPr>
          <p:cNvPr id="1403" name="Shape 14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6797" y="905032"/>
            <a:ext cx="3314285" cy="315716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Shape 1404"/>
          <p:cNvSpPr txBox="1"/>
          <p:nvPr/>
        </p:nvSpPr>
        <p:spPr>
          <a:xfrm>
            <a:off x="200570" y="938333"/>
            <a:ext cx="575799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</a:t>
            </a:r>
          </a:p>
        </p:txBody>
      </p:sp>
      <p:sp>
        <p:nvSpPr>
          <p:cNvPr id="1405" name="Shape 1405"/>
          <p:cNvSpPr txBox="1"/>
          <p:nvPr/>
        </p:nvSpPr>
        <p:spPr>
          <a:xfrm>
            <a:off x="637872" y="938704"/>
            <a:ext cx="95250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100,000 /</a:t>
            </a:r>
            <a:r>
              <a:rPr b="1" lang="en-US" sz="7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125,000</a:t>
            </a:r>
          </a:p>
        </p:txBody>
      </p:sp>
      <p:sp>
        <p:nvSpPr>
          <p:cNvPr id="1406" name="Shape 1406"/>
          <p:cNvSpPr txBox="1"/>
          <p:nvPr/>
        </p:nvSpPr>
        <p:spPr>
          <a:xfrm>
            <a:off x="1939115" y="938333"/>
            <a:ext cx="665567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적재량</a:t>
            </a:r>
          </a:p>
        </p:txBody>
      </p:sp>
      <p:sp>
        <p:nvSpPr>
          <p:cNvPr id="1407" name="Shape 1407"/>
          <p:cNvSpPr txBox="1"/>
          <p:nvPr/>
        </p:nvSpPr>
        <p:spPr>
          <a:xfrm>
            <a:off x="2546748" y="938704"/>
            <a:ext cx="849913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1,092 / 100,000</a:t>
            </a:r>
          </a:p>
        </p:txBody>
      </p:sp>
      <p:pic>
        <p:nvPicPr>
          <p:cNvPr id="1408" name="Shape 140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28315" y="5962239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Shape 1409"/>
          <p:cNvSpPr txBox="1"/>
          <p:nvPr/>
        </p:nvSpPr>
        <p:spPr>
          <a:xfrm>
            <a:off x="1566419" y="5993185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저장</a:t>
            </a:r>
          </a:p>
        </p:txBody>
      </p:sp>
      <p:pic>
        <p:nvPicPr>
          <p:cNvPr id="1410" name="Shape 14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1784117" y="5764120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Shape 1411"/>
          <p:cNvSpPr txBox="1"/>
          <p:nvPr/>
        </p:nvSpPr>
        <p:spPr>
          <a:xfrm>
            <a:off x="4168042" y="5917267"/>
            <a:ext cx="370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 저장 버튼을 누르면 연병장으로 돌아갑니다.</a:t>
            </a:r>
          </a:p>
        </p:txBody>
      </p:sp>
      <p:sp>
        <p:nvSpPr>
          <p:cNvPr id="1412" name="Shape 1412"/>
          <p:cNvSpPr txBox="1"/>
          <p:nvPr/>
        </p:nvSpPr>
        <p:spPr>
          <a:xfrm>
            <a:off x="4168042" y="718458"/>
            <a:ext cx="53447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아이템이 사용된 경우, 최대 수치의 색을 다르게하여 표시하며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 버튼이 사라집니다</a:t>
            </a:r>
          </a:p>
        </p:txBody>
      </p:sp>
      <p:pic>
        <p:nvPicPr>
          <p:cNvPr id="1413" name="Shape 14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481" y="1569600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Shape 1414"/>
          <p:cNvSpPr/>
          <p:nvPr/>
        </p:nvSpPr>
        <p:spPr>
          <a:xfrm>
            <a:off x="281203" y="1674869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5" name="Shape 14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1326" y="1686733"/>
            <a:ext cx="583903" cy="5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1416" name="Shape 1416"/>
          <p:cNvSpPr txBox="1"/>
          <p:nvPr/>
        </p:nvSpPr>
        <p:spPr>
          <a:xfrm>
            <a:off x="912429" y="162349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전차</a:t>
            </a:r>
          </a:p>
        </p:txBody>
      </p:sp>
      <p:pic>
        <p:nvPicPr>
          <p:cNvPr id="1417" name="Shape 14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481" y="244100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Shape 1418"/>
          <p:cNvSpPr/>
          <p:nvPr/>
        </p:nvSpPr>
        <p:spPr>
          <a:xfrm>
            <a:off x="281203" y="2546273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Shape 1419"/>
          <p:cNvSpPr txBox="1"/>
          <p:nvPr/>
        </p:nvSpPr>
        <p:spPr>
          <a:xfrm>
            <a:off x="912429" y="2494894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1420" name="Shape 14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98522" y="2552849"/>
            <a:ext cx="572033" cy="57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Shape 1421"/>
          <p:cNvSpPr/>
          <p:nvPr/>
        </p:nvSpPr>
        <p:spPr>
          <a:xfrm>
            <a:off x="2695978" y="1681577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Shape 1422"/>
          <p:cNvSpPr txBox="1"/>
          <p:nvPr/>
        </p:nvSpPr>
        <p:spPr>
          <a:xfrm>
            <a:off x="2759323" y="1633741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cxnSp>
        <p:nvCxnSpPr>
          <p:cNvPr id="1423" name="Shape 1423"/>
          <p:cNvCxnSpPr/>
          <p:nvPr/>
        </p:nvCxnSpPr>
        <p:spPr>
          <a:xfrm rot="10800000">
            <a:off x="168948" y="1512021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24" name="Shape 1424"/>
          <p:cNvSpPr txBox="1"/>
          <p:nvPr/>
        </p:nvSpPr>
        <p:spPr>
          <a:xfrm>
            <a:off x="127000" y="1260829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cxnSp>
        <p:nvCxnSpPr>
          <p:cNvPr id="1425" name="Shape 1425"/>
          <p:cNvCxnSpPr/>
          <p:nvPr/>
        </p:nvCxnSpPr>
        <p:spPr>
          <a:xfrm rot="10800000">
            <a:off x="175721" y="3511064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26" name="Shape 1426"/>
          <p:cNvSpPr txBox="1"/>
          <p:nvPr/>
        </p:nvSpPr>
        <p:spPr>
          <a:xfrm>
            <a:off x="133772" y="32598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pic>
        <p:nvPicPr>
          <p:cNvPr id="1427" name="Shape 14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3622" y="356019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Shape 1428"/>
          <p:cNvSpPr/>
          <p:nvPr/>
        </p:nvSpPr>
        <p:spPr>
          <a:xfrm>
            <a:off x="284343" y="3665462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Shape 1429"/>
          <p:cNvSpPr txBox="1"/>
          <p:nvPr/>
        </p:nvSpPr>
        <p:spPr>
          <a:xfrm>
            <a:off x="915570" y="3614083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1430" name="Shape 14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1663" y="3672037"/>
            <a:ext cx="572033" cy="57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1" name="Shape 1431"/>
          <p:cNvCxnSpPr/>
          <p:nvPr/>
        </p:nvCxnSpPr>
        <p:spPr>
          <a:xfrm rot="10800000">
            <a:off x="175721" y="4611442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32" name="Shape 1432"/>
          <p:cNvSpPr txBox="1"/>
          <p:nvPr/>
        </p:nvSpPr>
        <p:spPr>
          <a:xfrm>
            <a:off x="133772" y="4360248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</a:t>
            </a:r>
          </a:p>
        </p:txBody>
      </p:sp>
      <p:pic>
        <p:nvPicPr>
          <p:cNvPr id="1433" name="Shape 143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29149" y="2006769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" name="Shape 143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0326" y="2006583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5" name="Shape 1435"/>
          <p:cNvSpPr/>
          <p:nvPr/>
        </p:nvSpPr>
        <p:spPr>
          <a:xfrm>
            <a:off x="1228380" y="2045850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Shape 1436"/>
          <p:cNvSpPr/>
          <p:nvPr/>
        </p:nvSpPr>
        <p:spPr>
          <a:xfrm>
            <a:off x="1221887" y="2045850"/>
            <a:ext cx="480705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Shape 1437"/>
          <p:cNvSpPr/>
          <p:nvPr/>
        </p:nvSpPr>
        <p:spPr>
          <a:xfrm>
            <a:off x="1220620" y="2045851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8" name="Shape 143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92961" y="1967993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Shape 1439"/>
          <p:cNvSpPr/>
          <p:nvPr/>
        </p:nvSpPr>
        <p:spPr>
          <a:xfrm>
            <a:off x="2679044" y="2571536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Shape 1440"/>
          <p:cNvSpPr txBox="1"/>
          <p:nvPr/>
        </p:nvSpPr>
        <p:spPr>
          <a:xfrm>
            <a:off x="2844980" y="2523700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1441" name="Shape 144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12215" y="2896728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2" name="Shape 14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63392" y="2896541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Shape 1443"/>
          <p:cNvSpPr/>
          <p:nvPr/>
        </p:nvSpPr>
        <p:spPr>
          <a:xfrm>
            <a:off x="1211446" y="2935808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Shape 1444"/>
          <p:cNvSpPr/>
          <p:nvPr/>
        </p:nvSpPr>
        <p:spPr>
          <a:xfrm>
            <a:off x="1204954" y="2935808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Shape 1445"/>
          <p:cNvSpPr/>
          <p:nvPr/>
        </p:nvSpPr>
        <p:spPr>
          <a:xfrm>
            <a:off x="1203687" y="2935810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6" name="Shape 14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64992" y="2857952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Shape 1447"/>
          <p:cNvSpPr/>
          <p:nvPr/>
        </p:nvSpPr>
        <p:spPr>
          <a:xfrm>
            <a:off x="2695978" y="3721873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Shape 1448"/>
          <p:cNvSpPr txBox="1"/>
          <p:nvPr/>
        </p:nvSpPr>
        <p:spPr>
          <a:xfrm>
            <a:off x="2861914" y="3674037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1449" name="Shape 144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29149" y="4047064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Shape 145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0326" y="4046878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Shape 1451"/>
          <p:cNvSpPr/>
          <p:nvPr/>
        </p:nvSpPr>
        <p:spPr>
          <a:xfrm>
            <a:off x="1228380" y="4086144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Shape 1452"/>
          <p:cNvSpPr/>
          <p:nvPr/>
        </p:nvSpPr>
        <p:spPr>
          <a:xfrm>
            <a:off x="1221887" y="4086144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Shape 1453"/>
          <p:cNvSpPr/>
          <p:nvPr/>
        </p:nvSpPr>
        <p:spPr>
          <a:xfrm>
            <a:off x="1220620" y="4086146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4" name="Shape 145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81926" y="4008289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Shape 1455"/>
          <p:cNvSpPr txBox="1"/>
          <p:nvPr/>
        </p:nvSpPr>
        <p:spPr>
          <a:xfrm>
            <a:off x="1907940" y="2117540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1456" name="Shape 1456"/>
          <p:cNvSpPr txBox="1"/>
          <p:nvPr/>
        </p:nvSpPr>
        <p:spPr>
          <a:xfrm>
            <a:off x="1913607" y="2994028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1457" name="Shape 1457"/>
          <p:cNvSpPr txBox="1"/>
          <p:nvPr/>
        </p:nvSpPr>
        <p:spPr>
          <a:xfrm>
            <a:off x="1921366" y="4129451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Shape 1462"/>
          <p:cNvSpPr txBox="1"/>
          <p:nvPr/>
        </p:nvSpPr>
        <p:spPr>
          <a:xfrm>
            <a:off x="127000" y="110067"/>
            <a:ext cx="2831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 증가 아이템 사용</a:t>
            </a:r>
          </a:p>
        </p:txBody>
      </p:sp>
      <p:cxnSp>
        <p:nvCxnSpPr>
          <p:cNvPr id="1463" name="Shape 1463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464" name="Shape 14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48" y="519591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Shape 1465"/>
          <p:cNvSpPr/>
          <p:nvPr/>
        </p:nvSpPr>
        <p:spPr>
          <a:xfrm>
            <a:off x="114848" y="519593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6" name="Shape 1466"/>
          <p:cNvGrpSpPr/>
          <p:nvPr/>
        </p:nvGrpSpPr>
        <p:grpSpPr>
          <a:xfrm>
            <a:off x="114848" y="519590"/>
            <a:ext cx="3382944" cy="330250"/>
            <a:chOff x="1067484" y="1325071"/>
            <a:chExt cx="7314286" cy="634920"/>
          </a:xfrm>
        </p:grpSpPr>
        <p:pic>
          <p:nvPicPr>
            <p:cNvPr id="1467" name="Shape 14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Shape 14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9" name="Shape 1469"/>
          <p:cNvGrpSpPr/>
          <p:nvPr/>
        </p:nvGrpSpPr>
        <p:grpSpPr>
          <a:xfrm>
            <a:off x="114848" y="6310840"/>
            <a:ext cx="3382944" cy="203200"/>
            <a:chOff x="2722259" y="3276618"/>
            <a:chExt cx="7263492" cy="304761"/>
          </a:xfrm>
        </p:grpSpPr>
        <p:pic>
          <p:nvPicPr>
            <p:cNvPr id="1470" name="Shape 147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1" name="Shape 147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72" name="Shape 14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793" y="5863851"/>
            <a:ext cx="589871" cy="59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3" name="Shape 1473"/>
          <p:cNvGrpSpPr/>
          <p:nvPr/>
        </p:nvGrpSpPr>
        <p:grpSpPr>
          <a:xfrm>
            <a:off x="3220754" y="598841"/>
            <a:ext cx="242784" cy="224391"/>
            <a:chOff x="5896692" y="3244791"/>
            <a:chExt cx="398613" cy="368416"/>
          </a:xfrm>
        </p:grpSpPr>
        <p:pic>
          <p:nvPicPr>
            <p:cNvPr id="1474" name="Shape 14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96692" y="3244791"/>
              <a:ext cx="398613" cy="368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5" name="Shape 147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960269" y="3287001"/>
              <a:ext cx="271461" cy="271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6" name="Shape 1476"/>
          <p:cNvSpPr txBox="1"/>
          <p:nvPr/>
        </p:nvSpPr>
        <p:spPr>
          <a:xfrm>
            <a:off x="709883" y="544199"/>
            <a:ext cx="229582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이름은 20글자까지 가능합니다.</a:t>
            </a:r>
          </a:p>
        </p:txBody>
      </p:sp>
      <p:pic>
        <p:nvPicPr>
          <p:cNvPr id="1477" name="Shape 147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6797" y="905032"/>
            <a:ext cx="3314285" cy="315716"/>
          </a:xfrm>
          <a:prstGeom prst="rect">
            <a:avLst/>
          </a:prstGeom>
          <a:noFill/>
          <a:ln>
            <a:noFill/>
          </a:ln>
        </p:spPr>
      </p:pic>
      <p:sp>
        <p:nvSpPr>
          <p:cNvPr id="1478" name="Shape 1478"/>
          <p:cNvSpPr txBox="1"/>
          <p:nvPr/>
        </p:nvSpPr>
        <p:spPr>
          <a:xfrm>
            <a:off x="200570" y="938333"/>
            <a:ext cx="575799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제한</a:t>
            </a:r>
          </a:p>
        </p:txBody>
      </p:sp>
      <p:sp>
        <p:nvSpPr>
          <p:cNvPr id="1479" name="Shape 1479"/>
          <p:cNvSpPr txBox="1"/>
          <p:nvPr/>
        </p:nvSpPr>
        <p:spPr>
          <a:xfrm>
            <a:off x="637872" y="938704"/>
            <a:ext cx="95250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100,000 /</a:t>
            </a:r>
            <a:r>
              <a:rPr b="1" lang="en-US" sz="7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125,000</a:t>
            </a:r>
          </a:p>
        </p:txBody>
      </p:sp>
      <p:sp>
        <p:nvSpPr>
          <p:cNvPr id="1480" name="Shape 1480"/>
          <p:cNvSpPr txBox="1"/>
          <p:nvPr/>
        </p:nvSpPr>
        <p:spPr>
          <a:xfrm>
            <a:off x="1939115" y="938333"/>
            <a:ext cx="665567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적재량</a:t>
            </a:r>
          </a:p>
        </p:txBody>
      </p:sp>
      <p:sp>
        <p:nvSpPr>
          <p:cNvPr id="1481" name="Shape 1481"/>
          <p:cNvSpPr txBox="1"/>
          <p:nvPr/>
        </p:nvSpPr>
        <p:spPr>
          <a:xfrm>
            <a:off x="2546748" y="938704"/>
            <a:ext cx="849913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1,092 / 100,000</a:t>
            </a:r>
          </a:p>
        </p:txBody>
      </p:sp>
      <p:pic>
        <p:nvPicPr>
          <p:cNvPr id="1482" name="Shape 148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28315" y="5962239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Shape 1483"/>
          <p:cNvSpPr txBox="1"/>
          <p:nvPr/>
        </p:nvSpPr>
        <p:spPr>
          <a:xfrm>
            <a:off x="1566419" y="5993185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설정 저장</a:t>
            </a:r>
          </a:p>
        </p:txBody>
      </p:sp>
      <p:pic>
        <p:nvPicPr>
          <p:cNvPr id="1484" name="Shape 148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2700000">
            <a:off x="488845" y="5695670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Shape 1485"/>
          <p:cNvSpPr txBox="1"/>
          <p:nvPr/>
        </p:nvSpPr>
        <p:spPr>
          <a:xfrm>
            <a:off x="4168042" y="5402185"/>
            <a:ext cx="617829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뒤로가기 버튼을 눌렀을 때, 기존 부대 편성에서 변경 사항이 있다면 변경 사항 저장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안내 팝업을 호출합니다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 사항이 없다면 연병장으로 돌아갑니다.</a:t>
            </a:r>
          </a:p>
        </p:txBody>
      </p:sp>
      <p:sp>
        <p:nvSpPr>
          <p:cNvPr id="1486" name="Shape 1486"/>
          <p:cNvSpPr txBox="1"/>
          <p:nvPr/>
        </p:nvSpPr>
        <p:spPr>
          <a:xfrm>
            <a:off x="4168042" y="718458"/>
            <a:ext cx="53447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아이템이 사용된 경우, 최대 수치의 색을 다르게하여 표시하며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 버튼이 사라집니다</a:t>
            </a:r>
          </a:p>
        </p:txBody>
      </p:sp>
      <p:pic>
        <p:nvPicPr>
          <p:cNvPr id="1487" name="Shape 14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481" y="1569600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Shape 1488"/>
          <p:cNvSpPr/>
          <p:nvPr/>
        </p:nvSpPr>
        <p:spPr>
          <a:xfrm>
            <a:off x="281203" y="1674869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9" name="Shape 148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1326" y="1686733"/>
            <a:ext cx="583903" cy="5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1490" name="Shape 1490"/>
          <p:cNvSpPr txBox="1"/>
          <p:nvPr/>
        </p:nvSpPr>
        <p:spPr>
          <a:xfrm>
            <a:off x="912429" y="162349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전차</a:t>
            </a:r>
          </a:p>
        </p:txBody>
      </p:sp>
      <p:pic>
        <p:nvPicPr>
          <p:cNvPr id="1491" name="Shape 149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481" y="244100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Shape 1492"/>
          <p:cNvSpPr/>
          <p:nvPr/>
        </p:nvSpPr>
        <p:spPr>
          <a:xfrm>
            <a:off x="281203" y="2546273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Shape 1493"/>
          <p:cNvSpPr txBox="1"/>
          <p:nvPr/>
        </p:nvSpPr>
        <p:spPr>
          <a:xfrm>
            <a:off x="912429" y="2494894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1494" name="Shape 149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98522" y="2552849"/>
            <a:ext cx="572033" cy="57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Shape 1495"/>
          <p:cNvSpPr/>
          <p:nvPr/>
        </p:nvSpPr>
        <p:spPr>
          <a:xfrm>
            <a:off x="2695978" y="1681577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Shape 1496"/>
          <p:cNvSpPr txBox="1"/>
          <p:nvPr/>
        </p:nvSpPr>
        <p:spPr>
          <a:xfrm>
            <a:off x="2759323" y="1633741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cxnSp>
        <p:nvCxnSpPr>
          <p:cNvPr id="1497" name="Shape 1497"/>
          <p:cNvCxnSpPr/>
          <p:nvPr/>
        </p:nvCxnSpPr>
        <p:spPr>
          <a:xfrm rot="10800000">
            <a:off x="168948" y="1512021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98" name="Shape 1498"/>
          <p:cNvSpPr txBox="1"/>
          <p:nvPr/>
        </p:nvSpPr>
        <p:spPr>
          <a:xfrm>
            <a:off x="127000" y="1260829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cxnSp>
        <p:nvCxnSpPr>
          <p:cNvPr id="1499" name="Shape 1499"/>
          <p:cNvCxnSpPr/>
          <p:nvPr/>
        </p:nvCxnSpPr>
        <p:spPr>
          <a:xfrm rot="10800000">
            <a:off x="175721" y="3511064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00" name="Shape 1500"/>
          <p:cNvSpPr txBox="1"/>
          <p:nvPr/>
        </p:nvSpPr>
        <p:spPr>
          <a:xfrm>
            <a:off x="133772" y="32598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pic>
        <p:nvPicPr>
          <p:cNvPr id="1501" name="Shape 150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3622" y="356019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Shape 1502"/>
          <p:cNvSpPr/>
          <p:nvPr/>
        </p:nvSpPr>
        <p:spPr>
          <a:xfrm>
            <a:off x="284343" y="3665462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Shape 1503"/>
          <p:cNvSpPr txBox="1"/>
          <p:nvPr/>
        </p:nvSpPr>
        <p:spPr>
          <a:xfrm>
            <a:off x="915570" y="3614083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1504" name="Shape 150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1663" y="3672037"/>
            <a:ext cx="572033" cy="57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5" name="Shape 1505"/>
          <p:cNvCxnSpPr/>
          <p:nvPr/>
        </p:nvCxnSpPr>
        <p:spPr>
          <a:xfrm rot="10800000">
            <a:off x="175721" y="4611442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06" name="Shape 1506"/>
          <p:cNvSpPr txBox="1"/>
          <p:nvPr/>
        </p:nvSpPr>
        <p:spPr>
          <a:xfrm>
            <a:off x="133772" y="4360248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</a:t>
            </a:r>
          </a:p>
        </p:txBody>
      </p:sp>
      <p:pic>
        <p:nvPicPr>
          <p:cNvPr id="1507" name="Shape 150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29149" y="2006769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8" name="Shape 150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0326" y="2006583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Shape 1509"/>
          <p:cNvSpPr/>
          <p:nvPr/>
        </p:nvSpPr>
        <p:spPr>
          <a:xfrm>
            <a:off x="1228380" y="2045850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Shape 1510"/>
          <p:cNvSpPr/>
          <p:nvPr/>
        </p:nvSpPr>
        <p:spPr>
          <a:xfrm>
            <a:off x="1221887" y="2045850"/>
            <a:ext cx="480705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Shape 1511"/>
          <p:cNvSpPr/>
          <p:nvPr/>
        </p:nvSpPr>
        <p:spPr>
          <a:xfrm>
            <a:off x="1220620" y="2045851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2" name="Shape 15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92961" y="1967993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513" name="Shape 1513"/>
          <p:cNvSpPr/>
          <p:nvPr/>
        </p:nvSpPr>
        <p:spPr>
          <a:xfrm>
            <a:off x="2679044" y="2571536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Shape 1514"/>
          <p:cNvSpPr txBox="1"/>
          <p:nvPr/>
        </p:nvSpPr>
        <p:spPr>
          <a:xfrm>
            <a:off x="2844980" y="2523700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1515" name="Shape 15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12215" y="2896728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6" name="Shape 151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63392" y="2896541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7" name="Shape 1517"/>
          <p:cNvSpPr/>
          <p:nvPr/>
        </p:nvSpPr>
        <p:spPr>
          <a:xfrm>
            <a:off x="1211446" y="2935808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Shape 1518"/>
          <p:cNvSpPr/>
          <p:nvPr/>
        </p:nvSpPr>
        <p:spPr>
          <a:xfrm>
            <a:off x="1204954" y="2935808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Shape 1519"/>
          <p:cNvSpPr/>
          <p:nvPr/>
        </p:nvSpPr>
        <p:spPr>
          <a:xfrm>
            <a:off x="1203687" y="2935810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0" name="Shape 152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64992" y="2857952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Shape 1521"/>
          <p:cNvSpPr/>
          <p:nvPr/>
        </p:nvSpPr>
        <p:spPr>
          <a:xfrm>
            <a:off x="2695978" y="3721873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Shape 1522"/>
          <p:cNvSpPr txBox="1"/>
          <p:nvPr/>
        </p:nvSpPr>
        <p:spPr>
          <a:xfrm>
            <a:off x="2861914" y="3674037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1523" name="Shape 152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29149" y="4047064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Shape 152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80326" y="4046878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5" name="Shape 1525"/>
          <p:cNvSpPr/>
          <p:nvPr/>
        </p:nvSpPr>
        <p:spPr>
          <a:xfrm>
            <a:off x="1228380" y="4086144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Shape 1526"/>
          <p:cNvSpPr/>
          <p:nvPr/>
        </p:nvSpPr>
        <p:spPr>
          <a:xfrm>
            <a:off x="1221887" y="4086144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Shape 1527"/>
          <p:cNvSpPr/>
          <p:nvPr/>
        </p:nvSpPr>
        <p:spPr>
          <a:xfrm>
            <a:off x="1220620" y="4086146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8" name="Shape 15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81926" y="4008289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Shape 1529"/>
          <p:cNvSpPr txBox="1"/>
          <p:nvPr/>
        </p:nvSpPr>
        <p:spPr>
          <a:xfrm>
            <a:off x="1907940" y="2117540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1530" name="Shape 1530"/>
          <p:cNvSpPr txBox="1"/>
          <p:nvPr/>
        </p:nvSpPr>
        <p:spPr>
          <a:xfrm>
            <a:off x="1913607" y="2994028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  <p:sp>
        <p:nvSpPr>
          <p:cNvPr id="1531" name="Shape 1531"/>
          <p:cNvSpPr txBox="1"/>
          <p:nvPr/>
        </p:nvSpPr>
        <p:spPr>
          <a:xfrm>
            <a:off x="1921366" y="4129451"/>
            <a:ext cx="479617" cy="2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rgbClr val="FEE599"/>
                </a:solidFill>
                <a:latin typeface="Arial"/>
                <a:ea typeface="Arial"/>
                <a:cs typeface="Arial"/>
                <a:sym typeface="Arial"/>
              </a:rPr>
              <a:t>00.00 %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Shape 1536"/>
          <p:cNvSpPr txBox="1"/>
          <p:nvPr/>
        </p:nvSpPr>
        <p:spPr>
          <a:xfrm>
            <a:off x="127000" y="110067"/>
            <a:ext cx="2831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 증가 아이템 사용</a:t>
            </a:r>
          </a:p>
        </p:txBody>
      </p:sp>
      <p:cxnSp>
        <p:nvCxnSpPr>
          <p:cNvPr id="1537" name="Shape 1537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grpSp>
        <p:nvGrpSpPr>
          <p:cNvPr id="1538" name="Shape 1538"/>
          <p:cNvGrpSpPr/>
          <p:nvPr/>
        </p:nvGrpSpPr>
        <p:grpSpPr>
          <a:xfrm>
            <a:off x="114848" y="519590"/>
            <a:ext cx="3382944" cy="5994452"/>
            <a:chOff x="114848" y="519590"/>
            <a:chExt cx="3382944" cy="5994452"/>
          </a:xfrm>
        </p:grpSpPr>
        <p:pic>
          <p:nvPicPr>
            <p:cNvPr id="1539" name="Shape 15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848" y="519591"/>
              <a:ext cx="3382943" cy="5994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0" name="Shape 1540"/>
            <p:cNvSpPr/>
            <p:nvPr/>
          </p:nvSpPr>
          <p:spPr>
            <a:xfrm>
              <a:off x="114848" y="519593"/>
              <a:ext cx="3382943" cy="599444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1" name="Shape 1541"/>
            <p:cNvGrpSpPr/>
            <p:nvPr/>
          </p:nvGrpSpPr>
          <p:grpSpPr>
            <a:xfrm>
              <a:off x="114848" y="519590"/>
              <a:ext cx="3382944" cy="330250"/>
              <a:chOff x="1067484" y="1325071"/>
              <a:chExt cx="7314286" cy="634920"/>
            </a:xfrm>
          </p:grpSpPr>
          <p:pic>
            <p:nvPicPr>
              <p:cNvPr id="1542" name="Shape 15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067484" y="1325071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3" name="Shape 15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4724628" y="1325071"/>
                <a:ext cx="3657142" cy="634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44" name="Shape 1544"/>
            <p:cNvGrpSpPr/>
            <p:nvPr/>
          </p:nvGrpSpPr>
          <p:grpSpPr>
            <a:xfrm>
              <a:off x="114848" y="6310840"/>
              <a:ext cx="3382944" cy="203200"/>
              <a:chOff x="2722259" y="3276618"/>
              <a:chExt cx="7263492" cy="304761"/>
            </a:xfrm>
          </p:grpSpPr>
          <p:pic>
            <p:nvPicPr>
              <p:cNvPr id="1545" name="Shape 154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2722259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6" name="Shape 154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354005" y="3276618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47" name="Shape 15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8793" y="5863851"/>
              <a:ext cx="589871" cy="59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8" name="Shape 1548"/>
            <p:cNvGrpSpPr/>
            <p:nvPr/>
          </p:nvGrpSpPr>
          <p:grpSpPr>
            <a:xfrm>
              <a:off x="3220754" y="598841"/>
              <a:ext cx="242784" cy="224391"/>
              <a:chOff x="5896692" y="3244791"/>
              <a:chExt cx="398613" cy="368416"/>
            </a:xfrm>
          </p:grpSpPr>
          <p:pic>
            <p:nvPicPr>
              <p:cNvPr id="1549" name="Shape 154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896692" y="3244791"/>
                <a:ext cx="398613" cy="3684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0" name="Shape 155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960269" y="3287001"/>
                <a:ext cx="271461" cy="271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51" name="Shape 1551"/>
            <p:cNvSpPr txBox="1"/>
            <p:nvPr/>
          </p:nvSpPr>
          <p:spPr>
            <a:xfrm>
              <a:off x="709883" y="544199"/>
              <a:ext cx="2295821" cy="323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 이름은 20글자까지 가능합니다.</a:t>
              </a:r>
            </a:p>
          </p:txBody>
        </p:sp>
        <p:pic>
          <p:nvPicPr>
            <p:cNvPr id="1552" name="Shape 155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6797" y="905032"/>
              <a:ext cx="3314285" cy="315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3" name="Shape 1553"/>
            <p:cNvSpPr txBox="1"/>
            <p:nvPr/>
          </p:nvSpPr>
          <p:spPr>
            <a:xfrm>
              <a:off x="200570" y="938333"/>
              <a:ext cx="575799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출정 제한</a:t>
              </a:r>
            </a:p>
          </p:txBody>
        </p:sp>
        <p:sp>
          <p:nvSpPr>
            <p:cNvPr id="1554" name="Shape 1554"/>
            <p:cNvSpPr txBox="1"/>
            <p:nvPr/>
          </p:nvSpPr>
          <p:spPr>
            <a:xfrm>
              <a:off x="637872" y="938704"/>
              <a:ext cx="95250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100,000 /</a:t>
              </a:r>
              <a:r>
                <a:rPr b="1" lang="en-US" sz="7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125,000</a:t>
              </a:r>
            </a:p>
          </p:txBody>
        </p:sp>
        <p:sp>
          <p:nvSpPr>
            <p:cNvPr id="1555" name="Shape 1555"/>
            <p:cNvSpPr txBox="1"/>
            <p:nvPr/>
          </p:nvSpPr>
          <p:spPr>
            <a:xfrm>
              <a:off x="1939115" y="938333"/>
              <a:ext cx="665567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부대 적재량</a:t>
              </a:r>
            </a:p>
          </p:txBody>
        </p:sp>
        <p:sp>
          <p:nvSpPr>
            <p:cNvPr id="1556" name="Shape 1556"/>
            <p:cNvSpPr txBox="1"/>
            <p:nvPr/>
          </p:nvSpPr>
          <p:spPr>
            <a:xfrm>
              <a:off x="2546748" y="938704"/>
              <a:ext cx="849913" cy="2330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7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1,092 / 100,000</a:t>
              </a:r>
            </a:p>
          </p:txBody>
        </p:sp>
        <p:pic>
          <p:nvPicPr>
            <p:cNvPr id="1557" name="Shape 155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28315" y="5962239"/>
              <a:ext cx="1193650" cy="3818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8" name="Shape 1558"/>
            <p:cNvSpPr txBox="1"/>
            <p:nvPr/>
          </p:nvSpPr>
          <p:spPr>
            <a:xfrm>
              <a:off x="1566419" y="5993185"/>
              <a:ext cx="742511" cy="2934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설정 저장</a:t>
              </a:r>
            </a:p>
          </p:txBody>
        </p:sp>
        <p:pic>
          <p:nvPicPr>
            <p:cNvPr id="1559" name="Shape 155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0481" y="1569600"/>
              <a:ext cx="3314285" cy="795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0" name="Shape 1560"/>
            <p:cNvSpPr/>
            <p:nvPr/>
          </p:nvSpPr>
          <p:spPr>
            <a:xfrm>
              <a:off x="281203" y="1674869"/>
              <a:ext cx="624316" cy="58568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1" name="Shape 156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81326" y="1686733"/>
              <a:ext cx="583903" cy="583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2" name="Shape 1562"/>
            <p:cNvSpPr txBox="1"/>
            <p:nvPr/>
          </p:nvSpPr>
          <p:spPr>
            <a:xfrm>
              <a:off x="912429" y="1623491"/>
              <a:ext cx="63190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전투 전차</a:t>
              </a:r>
            </a:p>
          </p:txBody>
        </p:sp>
        <p:pic>
          <p:nvPicPr>
            <p:cNvPr id="1563" name="Shape 156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0481" y="2441002"/>
              <a:ext cx="3314285" cy="795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4" name="Shape 1564"/>
            <p:cNvSpPr/>
            <p:nvPr/>
          </p:nvSpPr>
          <p:spPr>
            <a:xfrm>
              <a:off x="281203" y="2546273"/>
              <a:ext cx="624316" cy="58568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 txBox="1"/>
            <p:nvPr/>
          </p:nvSpPr>
          <p:spPr>
            <a:xfrm>
              <a:off x="912429" y="2494894"/>
              <a:ext cx="73449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전투 코끼리</a:t>
              </a:r>
            </a:p>
          </p:txBody>
        </p:sp>
        <p:pic>
          <p:nvPicPr>
            <p:cNvPr id="1566" name="Shape 156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98522" y="2552849"/>
              <a:ext cx="572033" cy="572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7" name="Shape 1567"/>
            <p:cNvSpPr/>
            <p:nvPr/>
          </p:nvSpPr>
          <p:spPr>
            <a:xfrm>
              <a:off x="2695978" y="1681577"/>
              <a:ext cx="589067" cy="205346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 txBox="1"/>
            <p:nvPr/>
          </p:nvSpPr>
          <p:spPr>
            <a:xfrm>
              <a:off x="2759323" y="1633741"/>
              <a:ext cx="44916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1,000</a:t>
              </a:r>
            </a:p>
          </p:txBody>
        </p:sp>
        <p:cxnSp>
          <p:nvCxnSpPr>
            <p:cNvPr id="1569" name="Shape 1569"/>
            <p:cNvCxnSpPr/>
            <p:nvPr/>
          </p:nvCxnSpPr>
          <p:spPr>
            <a:xfrm rot="10800000">
              <a:off x="168948" y="1512021"/>
              <a:ext cx="327774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70" name="Shape 1570"/>
            <p:cNvSpPr txBox="1"/>
            <p:nvPr/>
          </p:nvSpPr>
          <p:spPr>
            <a:xfrm>
              <a:off x="127000" y="1260829"/>
              <a:ext cx="595035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르네상스</a:t>
              </a:r>
            </a:p>
          </p:txBody>
        </p:sp>
        <p:cxnSp>
          <p:nvCxnSpPr>
            <p:cNvPr id="1571" name="Shape 1571"/>
            <p:cNvCxnSpPr/>
            <p:nvPr/>
          </p:nvCxnSpPr>
          <p:spPr>
            <a:xfrm rot="10800000">
              <a:off x="175721" y="3511064"/>
              <a:ext cx="327774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72" name="Shape 1572"/>
            <p:cNvSpPr txBox="1"/>
            <p:nvPr/>
          </p:nvSpPr>
          <p:spPr>
            <a:xfrm>
              <a:off x="133772" y="3259871"/>
              <a:ext cx="63190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중세 시대</a:t>
              </a:r>
            </a:p>
          </p:txBody>
        </p:sp>
        <p:pic>
          <p:nvPicPr>
            <p:cNvPr id="1573" name="Shape 157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3622" y="3560192"/>
              <a:ext cx="3314285" cy="795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4" name="Shape 1574"/>
            <p:cNvSpPr/>
            <p:nvPr/>
          </p:nvSpPr>
          <p:spPr>
            <a:xfrm>
              <a:off x="284343" y="3665462"/>
              <a:ext cx="624316" cy="58568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 txBox="1"/>
            <p:nvPr/>
          </p:nvSpPr>
          <p:spPr>
            <a:xfrm>
              <a:off x="915570" y="3614083"/>
              <a:ext cx="734495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전투 코끼리</a:t>
              </a:r>
            </a:p>
          </p:txBody>
        </p:sp>
        <p:pic>
          <p:nvPicPr>
            <p:cNvPr id="1576" name="Shape 157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01663" y="3672037"/>
              <a:ext cx="572033" cy="57203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7" name="Shape 1577"/>
            <p:cNvCxnSpPr/>
            <p:nvPr/>
          </p:nvCxnSpPr>
          <p:spPr>
            <a:xfrm rot="10800000">
              <a:off x="175721" y="4611442"/>
              <a:ext cx="327774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578" name="Shape 1578"/>
            <p:cNvSpPr txBox="1"/>
            <p:nvPr/>
          </p:nvSpPr>
          <p:spPr>
            <a:xfrm>
              <a:off x="133772" y="4360248"/>
              <a:ext cx="631903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고대 시대</a:t>
              </a:r>
            </a:p>
          </p:txBody>
        </p:sp>
        <p:pic>
          <p:nvPicPr>
            <p:cNvPr id="1579" name="Shape 157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29149" y="2006769"/>
              <a:ext cx="201226" cy="201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0" name="Shape 158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80326" y="2006583"/>
              <a:ext cx="201599" cy="201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1" name="Shape 1581"/>
            <p:cNvSpPr/>
            <p:nvPr/>
          </p:nvSpPr>
          <p:spPr>
            <a:xfrm>
              <a:off x="1228380" y="2045850"/>
              <a:ext cx="1865590" cy="122760"/>
            </a:xfrm>
            <a:prstGeom prst="rect">
              <a:avLst/>
            </a:prstGeom>
            <a:solidFill>
              <a:srgbClr val="3F2F2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1221887" y="2045850"/>
              <a:ext cx="480705" cy="132208"/>
            </a:xfrm>
            <a:prstGeom prst="rect">
              <a:avLst/>
            </a:prstGeom>
            <a:solidFill>
              <a:srgbClr val="69381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1220620" y="2045851"/>
              <a:ext cx="1865590" cy="122760"/>
            </a:xfrm>
            <a:prstGeom prst="rect">
              <a:avLst/>
            </a:prstGeom>
            <a:noFill/>
            <a:ln cap="flat" cmpd="sng" w="12700">
              <a:solidFill>
                <a:srgbClr val="70543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4" name="Shape 158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592961" y="1967993"/>
              <a:ext cx="284346" cy="284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5" name="Shape 1585"/>
            <p:cNvSpPr/>
            <p:nvPr/>
          </p:nvSpPr>
          <p:spPr>
            <a:xfrm>
              <a:off x="2679044" y="2571536"/>
              <a:ext cx="589067" cy="205346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 txBox="1"/>
            <p:nvPr/>
          </p:nvSpPr>
          <p:spPr>
            <a:xfrm>
              <a:off x="2844980" y="2523700"/>
              <a:ext cx="243976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pic>
          <p:nvPicPr>
            <p:cNvPr id="1587" name="Shape 158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12215" y="2896728"/>
              <a:ext cx="201226" cy="201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8" name="Shape 158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63392" y="2896541"/>
              <a:ext cx="201599" cy="201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9" name="Shape 1589"/>
            <p:cNvSpPr/>
            <p:nvPr/>
          </p:nvSpPr>
          <p:spPr>
            <a:xfrm>
              <a:off x="1211446" y="2935808"/>
              <a:ext cx="1865590" cy="122760"/>
            </a:xfrm>
            <a:prstGeom prst="rect">
              <a:avLst/>
            </a:prstGeom>
            <a:solidFill>
              <a:srgbClr val="3F2F2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1204954" y="2935808"/>
              <a:ext cx="75807" cy="132208"/>
            </a:xfrm>
            <a:prstGeom prst="rect">
              <a:avLst/>
            </a:prstGeom>
            <a:solidFill>
              <a:srgbClr val="69381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1203687" y="2935810"/>
              <a:ext cx="1865590" cy="122760"/>
            </a:xfrm>
            <a:prstGeom prst="rect">
              <a:avLst/>
            </a:prstGeom>
            <a:noFill/>
            <a:ln cap="flat" cmpd="sng" w="12700">
              <a:solidFill>
                <a:srgbClr val="70543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2" name="Shape 159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64992" y="2857952"/>
              <a:ext cx="284346" cy="284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3" name="Shape 1593"/>
            <p:cNvSpPr/>
            <p:nvPr/>
          </p:nvSpPr>
          <p:spPr>
            <a:xfrm>
              <a:off x="2695978" y="3721873"/>
              <a:ext cx="589067" cy="205346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 txBox="1"/>
            <p:nvPr/>
          </p:nvSpPr>
          <p:spPr>
            <a:xfrm>
              <a:off x="2861914" y="3674037"/>
              <a:ext cx="243976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  <p:pic>
          <p:nvPicPr>
            <p:cNvPr id="1595" name="Shape 159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29149" y="4047064"/>
              <a:ext cx="201226" cy="201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6" name="Shape 159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80326" y="4046878"/>
              <a:ext cx="201599" cy="201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7" name="Shape 1597"/>
            <p:cNvSpPr/>
            <p:nvPr/>
          </p:nvSpPr>
          <p:spPr>
            <a:xfrm>
              <a:off x="1228380" y="4086144"/>
              <a:ext cx="1865590" cy="122760"/>
            </a:xfrm>
            <a:prstGeom prst="rect">
              <a:avLst/>
            </a:prstGeom>
            <a:solidFill>
              <a:srgbClr val="3F2F2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1221887" y="4086144"/>
              <a:ext cx="75807" cy="132208"/>
            </a:xfrm>
            <a:prstGeom prst="rect">
              <a:avLst/>
            </a:prstGeom>
            <a:solidFill>
              <a:srgbClr val="69381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Shape 1599"/>
            <p:cNvSpPr/>
            <p:nvPr/>
          </p:nvSpPr>
          <p:spPr>
            <a:xfrm>
              <a:off x="1220620" y="4086146"/>
              <a:ext cx="1865590" cy="122760"/>
            </a:xfrm>
            <a:prstGeom prst="rect">
              <a:avLst/>
            </a:prstGeom>
            <a:noFill/>
            <a:ln cap="flat" cmpd="sng" w="12700">
              <a:solidFill>
                <a:srgbClr val="705439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00" name="Shape 160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81926" y="4008289"/>
              <a:ext cx="284346" cy="284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1" name="Shape 1601"/>
            <p:cNvSpPr txBox="1"/>
            <p:nvPr/>
          </p:nvSpPr>
          <p:spPr>
            <a:xfrm>
              <a:off x="1907940" y="2117540"/>
              <a:ext cx="479617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EE599"/>
                  </a:solidFill>
                  <a:latin typeface="Arial"/>
                  <a:ea typeface="Arial"/>
                  <a:cs typeface="Arial"/>
                  <a:sym typeface="Arial"/>
                </a:rPr>
                <a:t>00.00 %</a:t>
              </a:r>
            </a:p>
          </p:txBody>
        </p:sp>
        <p:sp>
          <p:nvSpPr>
            <p:cNvPr id="1602" name="Shape 1602"/>
            <p:cNvSpPr txBox="1"/>
            <p:nvPr/>
          </p:nvSpPr>
          <p:spPr>
            <a:xfrm>
              <a:off x="1913607" y="2994028"/>
              <a:ext cx="479617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EE599"/>
                  </a:solidFill>
                  <a:latin typeface="Arial"/>
                  <a:ea typeface="Arial"/>
                  <a:cs typeface="Arial"/>
                  <a:sym typeface="Arial"/>
                </a:rPr>
                <a:t>00.00 %</a:t>
              </a:r>
            </a:p>
          </p:txBody>
        </p:sp>
        <p:sp>
          <p:nvSpPr>
            <p:cNvPr id="1603" name="Shape 1603"/>
            <p:cNvSpPr txBox="1"/>
            <p:nvPr/>
          </p:nvSpPr>
          <p:spPr>
            <a:xfrm>
              <a:off x="1921366" y="4129451"/>
              <a:ext cx="479617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rgbClr val="FEE599"/>
                  </a:solidFill>
                  <a:latin typeface="Arial"/>
                  <a:ea typeface="Arial"/>
                  <a:cs typeface="Arial"/>
                  <a:sym typeface="Arial"/>
                </a:rPr>
                <a:t>00.00 %</a:t>
              </a:r>
            </a:p>
          </p:txBody>
        </p:sp>
      </p:grpSp>
      <p:sp>
        <p:nvSpPr>
          <p:cNvPr id="1604" name="Shape 1604"/>
          <p:cNvSpPr/>
          <p:nvPr/>
        </p:nvSpPr>
        <p:spPr>
          <a:xfrm>
            <a:off x="112096" y="534391"/>
            <a:ext cx="3382943" cy="599444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Shape 1605"/>
          <p:cNvSpPr/>
          <p:nvPr/>
        </p:nvSpPr>
        <p:spPr>
          <a:xfrm>
            <a:off x="248459" y="2584224"/>
            <a:ext cx="3064557" cy="130090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Shape 1606"/>
          <p:cNvSpPr txBox="1"/>
          <p:nvPr/>
        </p:nvSpPr>
        <p:spPr>
          <a:xfrm>
            <a:off x="793904" y="2633961"/>
            <a:ext cx="198644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편성에 변경 사항이 있습니다.</a:t>
            </a:r>
            <a:b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이대로 저장하시겠습니까?</a:t>
            </a:r>
          </a:p>
        </p:txBody>
      </p:sp>
      <p:pic>
        <p:nvPicPr>
          <p:cNvPr id="1607" name="Shape 160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75275" y="3336426"/>
            <a:ext cx="831245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Shape 1608"/>
          <p:cNvSpPr txBox="1"/>
          <p:nvPr/>
        </p:nvSpPr>
        <p:spPr>
          <a:xfrm>
            <a:off x="1537975" y="3367373"/>
            <a:ext cx="530916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  장</a:t>
            </a:r>
          </a:p>
        </p:txBody>
      </p:sp>
      <p:pic>
        <p:nvPicPr>
          <p:cNvPr id="1609" name="Shape 160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2700000">
            <a:off x="1946961" y="3093768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Shape 1610"/>
          <p:cNvSpPr txBox="1"/>
          <p:nvPr/>
        </p:nvSpPr>
        <p:spPr>
          <a:xfrm>
            <a:off x="4168042" y="2552849"/>
            <a:ext cx="46858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 버튼을 누르면 프리셋이 저장되고 연병장으로 이동합니다.</a:t>
            </a:r>
          </a:p>
        </p:txBody>
      </p:sp>
      <p:graphicFrame>
        <p:nvGraphicFramePr>
          <p:cNvPr id="1611" name="Shape 1611"/>
          <p:cNvGraphicFramePr/>
          <p:nvPr/>
        </p:nvGraphicFramePr>
        <p:xfrm>
          <a:off x="4293035" y="34526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{E72E3432-7642-44F0-AA6B-D2AB03CCB9FE}</a:tableStyleId>
              </a:tblPr>
              <a:tblGrid>
                <a:gridCol w="1216225"/>
                <a:gridCol w="45072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편성에 변경 사항이 있습니다.\n이대로 저장하시겠습니까?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저장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12" name="Shape 1612"/>
          <p:cNvSpPr txBox="1"/>
          <p:nvPr/>
        </p:nvSpPr>
        <p:spPr>
          <a:xfrm>
            <a:off x="4168042" y="3083322"/>
            <a:ext cx="2522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String_FreeSet 을 참조합니다.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Shape 1617"/>
          <p:cNvSpPr txBox="1"/>
          <p:nvPr/>
        </p:nvSpPr>
        <p:spPr>
          <a:xfrm>
            <a:off x="127000" y="110067"/>
            <a:ext cx="28312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수치 증가 아이템 사용</a:t>
            </a:r>
          </a:p>
        </p:txBody>
      </p:sp>
      <p:cxnSp>
        <p:nvCxnSpPr>
          <p:cNvPr id="1618" name="Shape 1618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619" name="Shape 16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98" y="548166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Shape 1620"/>
          <p:cNvSpPr/>
          <p:nvPr/>
        </p:nvSpPr>
        <p:spPr>
          <a:xfrm>
            <a:off x="133898" y="54816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1" name="Shape 1621"/>
          <p:cNvGrpSpPr/>
          <p:nvPr/>
        </p:nvGrpSpPr>
        <p:grpSpPr>
          <a:xfrm>
            <a:off x="133898" y="548165"/>
            <a:ext cx="3382944" cy="330250"/>
            <a:chOff x="1067484" y="1325071"/>
            <a:chExt cx="7314286" cy="634920"/>
          </a:xfrm>
        </p:grpSpPr>
        <p:pic>
          <p:nvPicPr>
            <p:cNvPr id="1622" name="Shape 16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3" name="Shape 16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4" name="Shape 1624"/>
          <p:cNvSpPr/>
          <p:nvPr/>
        </p:nvSpPr>
        <p:spPr>
          <a:xfrm>
            <a:off x="201318" y="2145200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5" name="Shape 1625"/>
          <p:cNvCxnSpPr/>
          <p:nvPr/>
        </p:nvCxnSpPr>
        <p:spPr>
          <a:xfrm rot="10800000">
            <a:off x="175848" y="2069677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26" name="Shape 1626"/>
          <p:cNvCxnSpPr/>
          <p:nvPr/>
        </p:nvCxnSpPr>
        <p:spPr>
          <a:xfrm rot="10800000">
            <a:off x="183467" y="4345516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27" name="Shape 1627"/>
          <p:cNvSpPr txBox="1"/>
          <p:nvPr/>
        </p:nvSpPr>
        <p:spPr>
          <a:xfrm>
            <a:off x="133898" y="1818484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sp>
        <p:nvSpPr>
          <p:cNvPr id="1628" name="Shape 1628"/>
          <p:cNvSpPr txBox="1"/>
          <p:nvPr/>
        </p:nvSpPr>
        <p:spPr>
          <a:xfrm>
            <a:off x="133898" y="4063389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sp>
        <p:nvSpPr>
          <p:cNvPr id="1629" name="Shape 1629"/>
          <p:cNvSpPr/>
          <p:nvPr/>
        </p:nvSpPr>
        <p:spPr>
          <a:xfrm>
            <a:off x="1036187" y="2145200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Shape 1630"/>
          <p:cNvSpPr/>
          <p:nvPr/>
        </p:nvSpPr>
        <p:spPr>
          <a:xfrm>
            <a:off x="1869794" y="2145200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Shape 1631"/>
          <p:cNvSpPr/>
          <p:nvPr/>
        </p:nvSpPr>
        <p:spPr>
          <a:xfrm>
            <a:off x="2719949" y="2145200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Shape 1632"/>
          <p:cNvSpPr/>
          <p:nvPr/>
        </p:nvSpPr>
        <p:spPr>
          <a:xfrm>
            <a:off x="201318" y="3093651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3" name="Shape 16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761" y="3661889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Shape 1634"/>
          <p:cNvSpPr txBox="1"/>
          <p:nvPr/>
        </p:nvSpPr>
        <p:spPr>
          <a:xfrm>
            <a:off x="372455" y="3663328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1635" name="Shape 16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455" y="3723048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6" name="Shape 16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6802" y="3096901"/>
            <a:ext cx="638994" cy="638994"/>
          </a:xfrm>
          <a:prstGeom prst="rect">
            <a:avLst/>
          </a:prstGeom>
          <a:noFill/>
          <a:ln>
            <a:noFill/>
          </a:ln>
        </p:spPr>
      </p:pic>
      <p:sp>
        <p:nvSpPr>
          <p:cNvPr id="1637" name="Shape 1637"/>
          <p:cNvSpPr/>
          <p:nvPr/>
        </p:nvSpPr>
        <p:spPr>
          <a:xfrm>
            <a:off x="1036187" y="3093651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8" name="Shape 16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4632" y="3661889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639" name="Shape 1639"/>
          <p:cNvSpPr txBox="1"/>
          <p:nvPr/>
        </p:nvSpPr>
        <p:spPr>
          <a:xfrm>
            <a:off x="1207325" y="3663328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1640" name="Shape 16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5325" y="3723048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1" name="Shape 16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1671" y="3096901"/>
            <a:ext cx="638994" cy="638994"/>
          </a:xfrm>
          <a:prstGeom prst="rect">
            <a:avLst/>
          </a:prstGeom>
          <a:noFill/>
          <a:ln>
            <a:noFill/>
          </a:ln>
        </p:spPr>
      </p:pic>
      <p:sp>
        <p:nvSpPr>
          <p:cNvPr id="1642" name="Shape 1642"/>
          <p:cNvSpPr/>
          <p:nvPr/>
        </p:nvSpPr>
        <p:spPr>
          <a:xfrm>
            <a:off x="1869794" y="3093651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3" name="Shape 16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8239" y="3661889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Shape 1644"/>
          <p:cNvSpPr txBox="1"/>
          <p:nvPr/>
        </p:nvSpPr>
        <p:spPr>
          <a:xfrm>
            <a:off x="2040932" y="3663328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1645" name="Shape 16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8932" y="3723048"/>
            <a:ext cx="162705" cy="162705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Shape 1646"/>
          <p:cNvSpPr/>
          <p:nvPr/>
        </p:nvSpPr>
        <p:spPr>
          <a:xfrm>
            <a:off x="2719949" y="3093651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7" name="Shape 16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8392" y="3661889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Shape 1648"/>
          <p:cNvSpPr txBox="1"/>
          <p:nvPr/>
        </p:nvSpPr>
        <p:spPr>
          <a:xfrm>
            <a:off x="2891085" y="3663328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1649" name="Shape 16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69085" y="3723048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Shape 16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45433" y="3096901"/>
            <a:ext cx="638994" cy="638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1" name="Shape 1651"/>
          <p:cNvGrpSpPr/>
          <p:nvPr/>
        </p:nvGrpSpPr>
        <p:grpSpPr>
          <a:xfrm>
            <a:off x="177843" y="4409350"/>
            <a:ext cx="773130" cy="873455"/>
            <a:chOff x="225854" y="2016235"/>
            <a:chExt cx="773130" cy="873455"/>
          </a:xfrm>
        </p:grpSpPr>
        <p:sp>
          <p:nvSpPr>
            <p:cNvPr id="1652" name="Shape 1652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53" name="Shape 16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4" name="Shape 1654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1655" name="Shape 16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6" name="Shape 165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7" name="Shape 1657"/>
          <p:cNvGrpSpPr/>
          <p:nvPr/>
        </p:nvGrpSpPr>
        <p:grpSpPr>
          <a:xfrm>
            <a:off x="1012712" y="4409350"/>
            <a:ext cx="773130" cy="873455"/>
            <a:chOff x="225854" y="2016235"/>
            <a:chExt cx="773130" cy="873455"/>
          </a:xfrm>
        </p:grpSpPr>
        <p:sp>
          <p:nvSpPr>
            <p:cNvPr id="1658" name="Shape 1658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59" name="Shape 16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0" name="Shape 1660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1661" name="Shape 16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2" name="Shape 16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3" name="Shape 1663"/>
          <p:cNvGrpSpPr/>
          <p:nvPr/>
        </p:nvGrpSpPr>
        <p:grpSpPr>
          <a:xfrm>
            <a:off x="1846320" y="4409350"/>
            <a:ext cx="773130" cy="873455"/>
            <a:chOff x="225854" y="2016235"/>
            <a:chExt cx="773130" cy="873455"/>
          </a:xfrm>
        </p:grpSpPr>
        <p:sp>
          <p:nvSpPr>
            <p:cNvPr id="1664" name="Shape 1664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5" name="Shape 16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6" name="Shape 1666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1667" name="Shape 16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8" name="Shape 166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9" name="Shape 1669"/>
          <p:cNvGrpSpPr/>
          <p:nvPr/>
        </p:nvGrpSpPr>
        <p:grpSpPr>
          <a:xfrm>
            <a:off x="2696473" y="4409350"/>
            <a:ext cx="773130" cy="873455"/>
            <a:chOff x="225854" y="2016235"/>
            <a:chExt cx="773130" cy="873455"/>
          </a:xfrm>
        </p:grpSpPr>
        <p:sp>
          <p:nvSpPr>
            <p:cNvPr id="1670" name="Shape 1670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1" name="Shape 167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2" name="Shape 1672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1673" name="Shape 16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4" name="Shape 16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5" name="Shape 1675"/>
          <p:cNvGrpSpPr/>
          <p:nvPr/>
        </p:nvGrpSpPr>
        <p:grpSpPr>
          <a:xfrm>
            <a:off x="177843" y="5357800"/>
            <a:ext cx="773130" cy="873455"/>
            <a:chOff x="225854" y="2016235"/>
            <a:chExt cx="773130" cy="873455"/>
          </a:xfrm>
        </p:grpSpPr>
        <p:sp>
          <p:nvSpPr>
            <p:cNvPr id="1676" name="Shape 1676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7" name="Shape 167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8" name="Shape 1678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1679" name="Shape 167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0" name="Shape 168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1" name="Shape 1681"/>
          <p:cNvGrpSpPr/>
          <p:nvPr/>
        </p:nvGrpSpPr>
        <p:grpSpPr>
          <a:xfrm>
            <a:off x="1012712" y="5357800"/>
            <a:ext cx="773130" cy="873455"/>
            <a:chOff x="225854" y="2016235"/>
            <a:chExt cx="773130" cy="873455"/>
          </a:xfrm>
        </p:grpSpPr>
        <p:sp>
          <p:nvSpPr>
            <p:cNvPr id="1682" name="Shape 1682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3" name="Shape 168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4" name="Shape 1684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1685" name="Shape 168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6" name="Shape 168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7" name="Shape 1687"/>
          <p:cNvGrpSpPr/>
          <p:nvPr/>
        </p:nvGrpSpPr>
        <p:grpSpPr>
          <a:xfrm>
            <a:off x="1846320" y="5357800"/>
            <a:ext cx="773130" cy="873455"/>
            <a:chOff x="225854" y="2016235"/>
            <a:chExt cx="773130" cy="873455"/>
          </a:xfrm>
        </p:grpSpPr>
        <p:sp>
          <p:nvSpPr>
            <p:cNvPr id="1688" name="Shape 1688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9" name="Shape 16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0" name="Shape 1690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1691" name="Shape 169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2" name="Shape 16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3" name="Shape 1693"/>
          <p:cNvGrpSpPr/>
          <p:nvPr/>
        </p:nvGrpSpPr>
        <p:grpSpPr>
          <a:xfrm>
            <a:off x="2696473" y="5357800"/>
            <a:ext cx="773130" cy="873455"/>
            <a:chOff x="225854" y="2016235"/>
            <a:chExt cx="773130" cy="873455"/>
          </a:xfrm>
        </p:grpSpPr>
        <p:sp>
          <p:nvSpPr>
            <p:cNvPr id="1694" name="Shape 1694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5" name="Shape 16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6" name="Shape 1696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1697" name="Shape 169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8" name="Shape 169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9" name="Shape 1699"/>
          <p:cNvSpPr/>
          <p:nvPr/>
        </p:nvSpPr>
        <p:spPr>
          <a:xfrm>
            <a:off x="132591" y="5824435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0" name="Shape 1700"/>
          <p:cNvGrpSpPr/>
          <p:nvPr/>
        </p:nvGrpSpPr>
        <p:grpSpPr>
          <a:xfrm>
            <a:off x="133898" y="6339415"/>
            <a:ext cx="3382944" cy="203200"/>
            <a:chOff x="2722259" y="3276618"/>
            <a:chExt cx="7263492" cy="304761"/>
          </a:xfrm>
        </p:grpSpPr>
        <p:pic>
          <p:nvPicPr>
            <p:cNvPr id="1701" name="Shape 170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2" name="Shape 170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3" name="Shape 17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7843" y="5892426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Shape 170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8983" y="5990814"/>
            <a:ext cx="1193650" cy="38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Shape 170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33271" y="5990814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Shape 1706"/>
          <p:cNvSpPr txBox="1"/>
          <p:nvPr/>
        </p:nvSpPr>
        <p:spPr>
          <a:xfrm>
            <a:off x="1199792" y="6013673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정보</a:t>
            </a:r>
          </a:p>
        </p:txBody>
      </p:sp>
      <p:sp>
        <p:nvSpPr>
          <p:cNvPr id="1707" name="Shape 1707"/>
          <p:cNvSpPr txBox="1"/>
          <p:nvPr/>
        </p:nvSpPr>
        <p:spPr>
          <a:xfrm>
            <a:off x="2479842" y="6013294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버프 정보</a:t>
            </a:r>
          </a:p>
        </p:txBody>
      </p:sp>
      <p:pic>
        <p:nvPicPr>
          <p:cNvPr id="1708" name="Shape 170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5847" y="1279467"/>
            <a:ext cx="3314285" cy="4959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Shape 1709"/>
          <p:cNvSpPr txBox="1"/>
          <p:nvPr/>
        </p:nvSpPr>
        <p:spPr>
          <a:xfrm>
            <a:off x="321225" y="1288645"/>
            <a:ext cx="566181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 수 </a:t>
            </a:r>
          </a:p>
        </p:txBody>
      </p:sp>
      <p:sp>
        <p:nvSpPr>
          <p:cNvPr id="1710" name="Shape 1710"/>
          <p:cNvSpPr txBox="1"/>
          <p:nvPr/>
        </p:nvSpPr>
        <p:spPr>
          <a:xfrm>
            <a:off x="321225" y="1462000"/>
            <a:ext cx="529311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수</a:t>
            </a:r>
          </a:p>
        </p:txBody>
      </p:sp>
      <p:sp>
        <p:nvSpPr>
          <p:cNvPr id="1711" name="Shape 1711"/>
          <p:cNvSpPr txBox="1"/>
          <p:nvPr/>
        </p:nvSpPr>
        <p:spPr>
          <a:xfrm>
            <a:off x="710691" y="1288644"/>
            <a:ext cx="950901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1,092 / </a:t>
            </a:r>
            <a:r>
              <a:rPr b="1" lang="en-US" sz="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125,000</a:t>
            </a:r>
          </a:p>
        </p:txBody>
      </p:sp>
      <p:sp>
        <p:nvSpPr>
          <p:cNvPr id="1712" name="Shape 1712"/>
          <p:cNvSpPr txBox="1"/>
          <p:nvPr/>
        </p:nvSpPr>
        <p:spPr>
          <a:xfrm>
            <a:off x="710691" y="1461999"/>
            <a:ext cx="421910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 / 2</a:t>
            </a:r>
          </a:p>
        </p:txBody>
      </p:sp>
      <p:sp>
        <p:nvSpPr>
          <p:cNvPr id="1713" name="Shape 1713"/>
          <p:cNvSpPr txBox="1"/>
          <p:nvPr/>
        </p:nvSpPr>
        <p:spPr>
          <a:xfrm>
            <a:off x="1743625" y="1288645"/>
            <a:ext cx="1013419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당 식량 소모</a:t>
            </a:r>
          </a:p>
        </p:txBody>
      </p:sp>
      <p:sp>
        <p:nvSpPr>
          <p:cNvPr id="1714" name="Shape 1714"/>
          <p:cNvSpPr txBox="1"/>
          <p:nvPr/>
        </p:nvSpPr>
        <p:spPr>
          <a:xfrm>
            <a:off x="1743625" y="1462000"/>
            <a:ext cx="63190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수</a:t>
            </a:r>
          </a:p>
        </p:txBody>
      </p:sp>
      <p:sp>
        <p:nvSpPr>
          <p:cNvPr id="1715" name="Shape 1715"/>
          <p:cNvSpPr txBox="1"/>
          <p:nvPr/>
        </p:nvSpPr>
        <p:spPr>
          <a:xfrm>
            <a:off x="2669959" y="1288642"/>
            <a:ext cx="442750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62 K </a:t>
            </a:r>
          </a:p>
        </p:txBody>
      </p:sp>
      <p:sp>
        <p:nvSpPr>
          <p:cNvPr id="1716" name="Shape 1716"/>
          <p:cNvSpPr txBox="1"/>
          <p:nvPr/>
        </p:nvSpPr>
        <p:spPr>
          <a:xfrm>
            <a:off x="2673247" y="1461998"/>
            <a:ext cx="745717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500 / 1,000</a:t>
            </a:r>
          </a:p>
        </p:txBody>
      </p:sp>
      <p:pic>
        <p:nvPicPr>
          <p:cNvPr id="1717" name="Shape 17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844232" y="2168066"/>
            <a:ext cx="775218" cy="77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8" name="Shape 17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8239" y="2713438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Shape 1719"/>
          <p:cNvSpPr txBox="1"/>
          <p:nvPr/>
        </p:nvSpPr>
        <p:spPr>
          <a:xfrm>
            <a:off x="2040932" y="2714877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1720" name="Shape 17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8932" y="2774598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1" name="Shape 17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891838" y="3073176"/>
            <a:ext cx="685748" cy="68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2" name="Shape 172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1471" y="2154996"/>
            <a:ext cx="771174" cy="77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3" name="Shape 17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4632" y="2713438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Shape 1724"/>
          <p:cNvSpPr txBox="1"/>
          <p:nvPr/>
        </p:nvSpPr>
        <p:spPr>
          <a:xfrm>
            <a:off x="1207325" y="2714877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1725" name="Shape 17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20825" y="2130317"/>
            <a:ext cx="722809" cy="72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6" name="Shape 17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8392" y="2713438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Shape 1727"/>
          <p:cNvSpPr txBox="1"/>
          <p:nvPr/>
        </p:nvSpPr>
        <p:spPr>
          <a:xfrm>
            <a:off x="2891085" y="2714877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1728" name="Shape 17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69085" y="2774598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Shape 17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58591" y="2174530"/>
            <a:ext cx="583903" cy="583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0" name="Shape 17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761" y="2713438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731" name="Shape 1731"/>
          <p:cNvSpPr txBox="1"/>
          <p:nvPr/>
        </p:nvSpPr>
        <p:spPr>
          <a:xfrm>
            <a:off x="372455" y="2714877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1732" name="Shape 17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455" y="2774598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Shape 17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5325" y="2774598"/>
            <a:ext cx="162705" cy="162705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Shape 1734"/>
          <p:cNvSpPr txBox="1"/>
          <p:nvPr/>
        </p:nvSpPr>
        <p:spPr>
          <a:xfrm>
            <a:off x="153395" y="534562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연병장</a:t>
            </a:r>
          </a:p>
        </p:txBody>
      </p:sp>
      <p:sp>
        <p:nvSpPr>
          <p:cNvPr id="1735" name="Shape 1735"/>
          <p:cNvSpPr txBox="1"/>
          <p:nvPr/>
        </p:nvSpPr>
        <p:spPr>
          <a:xfrm>
            <a:off x="4120417" y="642312"/>
            <a:ext cx="3950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 사항이 저장된 경우 호출되는 알림 팝업입니다.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 사항이 존재하지 않은 경우 호출되지 않습니다.</a:t>
            </a:r>
          </a:p>
        </p:txBody>
      </p:sp>
      <p:sp>
        <p:nvSpPr>
          <p:cNvPr id="1736" name="Shape 1736"/>
          <p:cNvSpPr/>
          <p:nvPr/>
        </p:nvSpPr>
        <p:spPr>
          <a:xfrm>
            <a:off x="132591" y="2543577"/>
            <a:ext cx="3382943" cy="9163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7" name="Shape 1737"/>
          <p:cNvCxnSpPr/>
          <p:nvPr/>
        </p:nvCxnSpPr>
        <p:spPr>
          <a:xfrm>
            <a:off x="132591" y="2550931"/>
            <a:ext cx="33829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38" name="Shape 1738"/>
          <p:cNvCxnSpPr/>
          <p:nvPr/>
        </p:nvCxnSpPr>
        <p:spPr>
          <a:xfrm>
            <a:off x="149522" y="3439932"/>
            <a:ext cx="33829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39" name="Shape 1739"/>
          <p:cNvSpPr txBox="1"/>
          <p:nvPr/>
        </p:nvSpPr>
        <p:spPr>
          <a:xfrm>
            <a:off x="910063" y="2780933"/>
            <a:ext cx="184698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설정이 저장되었습니다.</a:t>
            </a:r>
          </a:p>
        </p:txBody>
      </p:sp>
      <p:grpSp>
        <p:nvGrpSpPr>
          <p:cNvPr id="1740" name="Shape 1740"/>
          <p:cNvGrpSpPr/>
          <p:nvPr/>
        </p:nvGrpSpPr>
        <p:grpSpPr>
          <a:xfrm>
            <a:off x="2493844" y="906313"/>
            <a:ext cx="283322" cy="350184"/>
            <a:chOff x="2577070" y="898342"/>
            <a:chExt cx="283322" cy="350184"/>
          </a:xfrm>
        </p:grpSpPr>
        <p:grpSp>
          <p:nvGrpSpPr>
            <p:cNvPr id="1741" name="Shape 1741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1742" name="Shape 174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3" name="Shape 174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44" name="Shape 174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5" name="Shape 1745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746" name="Shape 1746"/>
          <p:cNvGrpSpPr/>
          <p:nvPr/>
        </p:nvGrpSpPr>
        <p:grpSpPr>
          <a:xfrm>
            <a:off x="2832370" y="906313"/>
            <a:ext cx="283322" cy="350184"/>
            <a:chOff x="2577070" y="898342"/>
            <a:chExt cx="283322" cy="350184"/>
          </a:xfrm>
        </p:grpSpPr>
        <p:grpSp>
          <p:nvGrpSpPr>
            <p:cNvPr id="1747" name="Shape 1747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1748" name="Shape 174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9" name="Shape 174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50" name="Shape 175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1" name="Shape 1751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752" name="Shape 1752"/>
          <p:cNvGrpSpPr/>
          <p:nvPr/>
        </p:nvGrpSpPr>
        <p:grpSpPr>
          <a:xfrm>
            <a:off x="3170897" y="906313"/>
            <a:ext cx="283322" cy="350184"/>
            <a:chOff x="2577070" y="898342"/>
            <a:chExt cx="283322" cy="350184"/>
          </a:xfrm>
        </p:grpSpPr>
        <p:grpSp>
          <p:nvGrpSpPr>
            <p:cNvPr id="1753" name="Shape 1753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1754" name="Shape 1754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5" name="Shape 175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56" name="Shape 175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7" name="Shape 1757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aphicFrame>
        <p:nvGraphicFramePr>
          <p:cNvPr id="1758" name="Shape 1758"/>
          <p:cNvGraphicFramePr/>
          <p:nvPr/>
        </p:nvGraphicFramePr>
        <p:xfrm>
          <a:off x="4485137" y="3726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{E72E3432-7642-44F0-AA6B-D2AB03CCB9FE}</a:tableStyleId>
              </a:tblPr>
              <a:tblGrid>
                <a:gridCol w="647700"/>
                <a:gridCol w="2400300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부대 설정이 저장되었습니다.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59" name="Shape 1759"/>
          <p:cNvSpPr txBox="1"/>
          <p:nvPr/>
        </p:nvSpPr>
        <p:spPr>
          <a:xfrm>
            <a:off x="4168042" y="3348569"/>
            <a:ext cx="2522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String_FreeSet 을 참조합니다.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27000" y="110067"/>
            <a:ext cx="9653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용어 정의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127000" y="417843"/>
            <a:ext cx="120226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graphicFrame>
        <p:nvGraphicFramePr>
          <p:cNvPr id="97" name="Shape 97"/>
          <p:cNvGraphicFramePr/>
          <p:nvPr/>
        </p:nvGraphicFramePr>
        <p:xfrm>
          <a:off x="127000" y="7256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{B83DFC27-BC34-4475-9EDC-6AB3B8AB1340}</a:tableStyleId>
              </a:tblPr>
              <a:tblGrid>
                <a:gridCol w="1439325"/>
                <a:gridCol w="6688675"/>
              </a:tblGrid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용어</a:t>
                      </a: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내용</a:t>
                      </a:r>
                    </a:p>
                  </a:txBody>
                  <a:tcPr marT="45725" marB="45725" marR="91450" marL="91450" anchor="ctr">
                    <a:solidFill>
                      <a:srgbClr val="DDEAF6"/>
                    </a:solidFill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병력 팀 구성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행군에 필요한 병력 구성</a:t>
                      </a:r>
                      <a:r>
                        <a:rPr b="1" lang="en-US" sz="1000" u="none" cap="none" strike="noStrike"/>
                        <a:t>(UnitType, UnitTypeCount)</a:t>
                      </a:r>
                      <a:r>
                        <a:rPr b="0" lang="en-US" sz="1200" u="none" cap="none" strike="noStrike"/>
                        <a:t>을</a:t>
                      </a:r>
                      <a:r>
                        <a:rPr lang="en-US" sz="1200" u="none" cap="none" strike="noStrike"/>
                        <a:t> 프리셋에 저장하는 기능입니다.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프리셋 이름을 설정할 수 있으며, 프리셋 이름 정보도 저장되어야 합니다.</a:t>
                      </a: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프리셋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병력 팀구성을 통해 UnitType, UnitTypeCount, 프리셋 이름이 저장됩니다.</a:t>
                      </a:r>
                    </a:p>
                  </a:txBody>
                  <a:tcPr marT="45725" marB="45725" marR="91450" marL="91450" anchor="ctr"/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출정 병력제한 </a:t>
                      </a:r>
                      <a:br>
                        <a:rPr lang="en-US" sz="1200" u="none" cap="none" strike="noStrike"/>
                      </a:br>
                      <a:r>
                        <a:rPr lang="en-US" sz="1200" u="none" cap="none" strike="noStrike"/>
                        <a:t>증가 버프 아이템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출정 병력제한 수치를 n시간 동안 n%만큼 증가시키는 TimeBuff 아이템입니다.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Shape 1764"/>
          <p:cNvSpPr txBox="1"/>
          <p:nvPr/>
        </p:nvSpPr>
        <p:spPr>
          <a:xfrm>
            <a:off x="127000" y="110067"/>
            <a:ext cx="31277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화면에서 프리셋 정보 불러오기</a:t>
            </a:r>
          </a:p>
        </p:txBody>
      </p:sp>
      <p:cxnSp>
        <p:nvCxnSpPr>
          <p:cNvPr id="1765" name="Shape 1765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66" name="Shape 1766"/>
          <p:cNvSpPr/>
          <p:nvPr/>
        </p:nvSpPr>
        <p:spPr>
          <a:xfrm>
            <a:off x="181523" y="51006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7" name="Shape 1767"/>
          <p:cNvGrpSpPr/>
          <p:nvPr/>
        </p:nvGrpSpPr>
        <p:grpSpPr>
          <a:xfrm>
            <a:off x="181523" y="510065"/>
            <a:ext cx="3382944" cy="330250"/>
            <a:chOff x="1067484" y="1325071"/>
            <a:chExt cx="7314286" cy="634920"/>
          </a:xfrm>
        </p:grpSpPr>
        <p:pic>
          <p:nvPicPr>
            <p:cNvPr id="1768" name="Shape 17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9" name="Shape 17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0" name="Shape 1770"/>
          <p:cNvGrpSpPr/>
          <p:nvPr/>
        </p:nvGrpSpPr>
        <p:grpSpPr>
          <a:xfrm>
            <a:off x="181523" y="6301315"/>
            <a:ext cx="3382944" cy="203200"/>
            <a:chOff x="2722259" y="3276618"/>
            <a:chExt cx="7263492" cy="304761"/>
          </a:xfrm>
        </p:grpSpPr>
        <p:pic>
          <p:nvPicPr>
            <p:cNvPr id="1771" name="Shape 17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2" name="Shape 17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73" name="Shape 17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467" y="5854326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4" name="Shape 17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0896" y="5952714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Shape 1775"/>
          <p:cNvSpPr txBox="1"/>
          <p:nvPr/>
        </p:nvSpPr>
        <p:spPr>
          <a:xfrm>
            <a:off x="2654308" y="5911071"/>
            <a:ext cx="455574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 정</a:t>
            </a:r>
          </a:p>
        </p:txBody>
      </p:sp>
      <p:pic>
        <p:nvPicPr>
          <p:cNvPr id="1776" name="Shape 17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1291" y="5959285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Shape 1777"/>
          <p:cNvSpPr txBox="1"/>
          <p:nvPr/>
        </p:nvSpPr>
        <p:spPr>
          <a:xfrm>
            <a:off x="1204915" y="5985098"/>
            <a:ext cx="686405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빠른 선택</a:t>
            </a:r>
          </a:p>
        </p:txBody>
      </p:sp>
      <p:sp>
        <p:nvSpPr>
          <p:cNvPr id="1778" name="Shape 1778"/>
          <p:cNvSpPr/>
          <p:nvPr/>
        </p:nvSpPr>
        <p:spPr>
          <a:xfrm>
            <a:off x="2524726" y="6146619"/>
            <a:ext cx="701867" cy="114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Shape 1779"/>
          <p:cNvSpPr txBox="1"/>
          <p:nvPr/>
        </p:nvSpPr>
        <p:spPr>
          <a:xfrm>
            <a:off x="2666834" y="6084858"/>
            <a:ext cx="413896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00:59</a:t>
            </a:r>
          </a:p>
        </p:txBody>
      </p:sp>
      <p:sp>
        <p:nvSpPr>
          <p:cNvPr id="1780" name="Shape 1780"/>
          <p:cNvSpPr txBox="1"/>
          <p:nvPr/>
        </p:nvSpPr>
        <p:spPr>
          <a:xfrm>
            <a:off x="201020" y="496462"/>
            <a:ext cx="492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</p:txBody>
      </p:sp>
      <p:grpSp>
        <p:nvGrpSpPr>
          <p:cNvPr id="1781" name="Shape 1781"/>
          <p:cNvGrpSpPr/>
          <p:nvPr/>
        </p:nvGrpSpPr>
        <p:grpSpPr>
          <a:xfrm>
            <a:off x="2566408" y="864540"/>
            <a:ext cx="283322" cy="350184"/>
            <a:chOff x="2577070" y="898342"/>
            <a:chExt cx="283322" cy="350184"/>
          </a:xfrm>
        </p:grpSpPr>
        <p:grpSp>
          <p:nvGrpSpPr>
            <p:cNvPr id="1782" name="Shape 1782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1783" name="Shape 178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4" name="Shape 178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85" name="Shape 178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6" name="Shape 1786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787" name="Shape 1787"/>
          <p:cNvGrpSpPr/>
          <p:nvPr/>
        </p:nvGrpSpPr>
        <p:grpSpPr>
          <a:xfrm>
            <a:off x="2904934" y="864540"/>
            <a:ext cx="283322" cy="350184"/>
            <a:chOff x="2577070" y="898342"/>
            <a:chExt cx="283322" cy="350184"/>
          </a:xfrm>
        </p:grpSpPr>
        <p:grpSp>
          <p:nvGrpSpPr>
            <p:cNvPr id="1788" name="Shape 1788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1789" name="Shape 178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0" name="Shape 179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91" name="Shape 179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2" name="Shape 1792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793" name="Shape 1793"/>
          <p:cNvGrpSpPr/>
          <p:nvPr/>
        </p:nvGrpSpPr>
        <p:grpSpPr>
          <a:xfrm>
            <a:off x="3243461" y="864540"/>
            <a:ext cx="283322" cy="350184"/>
            <a:chOff x="2577070" y="898342"/>
            <a:chExt cx="283322" cy="350184"/>
          </a:xfrm>
        </p:grpSpPr>
        <p:grpSp>
          <p:nvGrpSpPr>
            <p:cNvPr id="1794" name="Shape 1794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1795" name="Shape 179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6" name="Shape 179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97" name="Shape 179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8" name="Shape 1798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pic>
        <p:nvPicPr>
          <p:cNvPr id="1799" name="Shape 17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5853" y="5403321"/>
            <a:ext cx="3314285" cy="463555"/>
          </a:xfrm>
          <a:prstGeom prst="rect">
            <a:avLst/>
          </a:prstGeom>
          <a:noFill/>
          <a:ln>
            <a:noFill/>
          </a:ln>
        </p:spPr>
      </p:pic>
      <p:sp>
        <p:nvSpPr>
          <p:cNvPr id="1800" name="Shape 1800"/>
          <p:cNvSpPr/>
          <p:nvPr/>
        </p:nvSpPr>
        <p:spPr>
          <a:xfrm>
            <a:off x="432818" y="5501453"/>
            <a:ext cx="1353175" cy="276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Shape 1801"/>
          <p:cNvSpPr/>
          <p:nvPr/>
        </p:nvSpPr>
        <p:spPr>
          <a:xfrm>
            <a:off x="2029377" y="5501453"/>
            <a:ext cx="1353175" cy="276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Shape 1802"/>
          <p:cNvSpPr txBox="1"/>
          <p:nvPr/>
        </p:nvSpPr>
        <p:spPr>
          <a:xfrm>
            <a:off x="656545" y="5485835"/>
            <a:ext cx="817852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/ 100,000</a:t>
            </a:r>
          </a:p>
        </p:txBody>
      </p:sp>
      <p:sp>
        <p:nvSpPr>
          <p:cNvPr id="1803" name="Shape 1803"/>
          <p:cNvSpPr txBox="1"/>
          <p:nvPr/>
        </p:nvSpPr>
        <p:spPr>
          <a:xfrm>
            <a:off x="2616132" y="5465378"/>
            <a:ext cx="251991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1804" name="Shape 180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92200" y="5498712"/>
            <a:ext cx="301838" cy="30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5" name="Shape 180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37756" y="5494880"/>
            <a:ext cx="305670" cy="30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6" name="Shape 180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95049" y="5472473"/>
            <a:ext cx="307806" cy="30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7" name="Shape 180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01179" y="5465378"/>
            <a:ext cx="323545" cy="32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8" name="Shape 180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2817" y="1569600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9" name="Shape 1809"/>
          <p:cNvSpPr/>
          <p:nvPr/>
        </p:nvSpPr>
        <p:spPr>
          <a:xfrm>
            <a:off x="323537" y="1674869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0" name="Shape 18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23661" y="1686733"/>
            <a:ext cx="583903" cy="5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1811" name="Shape 1811"/>
          <p:cNvSpPr txBox="1"/>
          <p:nvPr/>
        </p:nvSpPr>
        <p:spPr>
          <a:xfrm>
            <a:off x="954763" y="162349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전차</a:t>
            </a:r>
          </a:p>
        </p:txBody>
      </p:sp>
      <p:pic>
        <p:nvPicPr>
          <p:cNvPr id="1812" name="Shape 18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2817" y="244100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Shape 1813"/>
          <p:cNvSpPr/>
          <p:nvPr/>
        </p:nvSpPr>
        <p:spPr>
          <a:xfrm>
            <a:off x="323537" y="2546273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Shape 1814"/>
          <p:cNvSpPr txBox="1"/>
          <p:nvPr/>
        </p:nvSpPr>
        <p:spPr>
          <a:xfrm>
            <a:off x="954763" y="2494894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1815" name="Shape 18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40858" y="2552849"/>
            <a:ext cx="572033" cy="57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Shape 1816"/>
          <p:cNvSpPr/>
          <p:nvPr/>
        </p:nvSpPr>
        <p:spPr>
          <a:xfrm>
            <a:off x="2738314" y="1681577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Shape 1817"/>
          <p:cNvSpPr txBox="1"/>
          <p:nvPr/>
        </p:nvSpPr>
        <p:spPr>
          <a:xfrm>
            <a:off x="2904250" y="1633741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cxnSp>
        <p:nvCxnSpPr>
          <p:cNvPr id="1818" name="Shape 1818"/>
          <p:cNvCxnSpPr/>
          <p:nvPr/>
        </p:nvCxnSpPr>
        <p:spPr>
          <a:xfrm rot="10800000">
            <a:off x="211283" y="1512021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19" name="Shape 1819"/>
          <p:cNvSpPr txBox="1"/>
          <p:nvPr/>
        </p:nvSpPr>
        <p:spPr>
          <a:xfrm>
            <a:off x="169334" y="1260829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cxnSp>
        <p:nvCxnSpPr>
          <p:cNvPr id="1820" name="Shape 1820"/>
          <p:cNvCxnSpPr/>
          <p:nvPr/>
        </p:nvCxnSpPr>
        <p:spPr>
          <a:xfrm rot="10800000">
            <a:off x="218056" y="3511064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1" name="Shape 1821"/>
          <p:cNvSpPr txBox="1"/>
          <p:nvPr/>
        </p:nvSpPr>
        <p:spPr>
          <a:xfrm>
            <a:off x="176107" y="32598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pic>
        <p:nvPicPr>
          <p:cNvPr id="1822" name="Shape 18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5958" y="356019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3" name="Shape 1823"/>
          <p:cNvSpPr/>
          <p:nvPr/>
        </p:nvSpPr>
        <p:spPr>
          <a:xfrm>
            <a:off x="326679" y="3665462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Shape 1824"/>
          <p:cNvSpPr txBox="1"/>
          <p:nvPr/>
        </p:nvSpPr>
        <p:spPr>
          <a:xfrm>
            <a:off x="957904" y="3614083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1825" name="Shape 18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43998" y="3672037"/>
            <a:ext cx="572033" cy="57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6" name="Shape 1826"/>
          <p:cNvCxnSpPr/>
          <p:nvPr/>
        </p:nvCxnSpPr>
        <p:spPr>
          <a:xfrm rot="10800000">
            <a:off x="218056" y="4611442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7" name="Shape 1827"/>
          <p:cNvSpPr txBox="1"/>
          <p:nvPr/>
        </p:nvSpPr>
        <p:spPr>
          <a:xfrm>
            <a:off x="176107" y="4360248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</a:t>
            </a:r>
          </a:p>
        </p:txBody>
      </p:sp>
      <p:pic>
        <p:nvPicPr>
          <p:cNvPr id="1828" name="Shape 18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71483" y="2006769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Shape 18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22662" y="2006583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0" name="Shape 1830"/>
          <p:cNvSpPr/>
          <p:nvPr/>
        </p:nvSpPr>
        <p:spPr>
          <a:xfrm>
            <a:off x="1270716" y="2045850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Shape 1831"/>
          <p:cNvSpPr/>
          <p:nvPr/>
        </p:nvSpPr>
        <p:spPr>
          <a:xfrm>
            <a:off x="1264223" y="2045850"/>
            <a:ext cx="45718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Shape 1832"/>
          <p:cNvSpPr/>
          <p:nvPr/>
        </p:nvSpPr>
        <p:spPr>
          <a:xfrm>
            <a:off x="1262955" y="2045851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3" name="Shape 183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20019" y="1967993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834" name="Shape 1834"/>
          <p:cNvSpPr/>
          <p:nvPr/>
        </p:nvSpPr>
        <p:spPr>
          <a:xfrm>
            <a:off x="2721380" y="2571536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Shape 1835"/>
          <p:cNvSpPr txBox="1"/>
          <p:nvPr/>
        </p:nvSpPr>
        <p:spPr>
          <a:xfrm>
            <a:off x="2887315" y="2523700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1836" name="Shape 18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54550" y="2896728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Shape 183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05728" y="2896541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Shape 1838"/>
          <p:cNvSpPr/>
          <p:nvPr/>
        </p:nvSpPr>
        <p:spPr>
          <a:xfrm>
            <a:off x="1253782" y="2935808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Shape 1839"/>
          <p:cNvSpPr/>
          <p:nvPr/>
        </p:nvSpPr>
        <p:spPr>
          <a:xfrm>
            <a:off x="1247288" y="2935808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Shape 1840"/>
          <p:cNvSpPr/>
          <p:nvPr/>
        </p:nvSpPr>
        <p:spPr>
          <a:xfrm>
            <a:off x="1246021" y="2935810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1" name="Shape 184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07328" y="2857952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842" name="Shape 1842"/>
          <p:cNvSpPr/>
          <p:nvPr/>
        </p:nvSpPr>
        <p:spPr>
          <a:xfrm>
            <a:off x="2738314" y="3721873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Shape 1843"/>
          <p:cNvSpPr txBox="1"/>
          <p:nvPr/>
        </p:nvSpPr>
        <p:spPr>
          <a:xfrm>
            <a:off x="2904249" y="3674037"/>
            <a:ext cx="243976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pic>
        <p:nvPicPr>
          <p:cNvPr id="1844" name="Shape 18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71483" y="4047064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5" name="Shape 184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22662" y="4046878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6" name="Shape 1846"/>
          <p:cNvSpPr/>
          <p:nvPr/>
        </p:nvSpPr>
        <p:spPr>
          <a:xfrm>
            <a:off x="1270716" y="4086144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Shape 1847"/>
          <p:cNvSpPr/>
          <p:nvPr/>
        </p:nvSpPr>
        <p:spPr>
          <a:xfrm>
            <a:off x="1264223" y="4086144"/>
            <a:ext cx="7580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Shape 1848"/>
          <p:cNvSpPr/>
          <p:nvPr/>
        </p:nvSpPr>
        <p:spPr>
          <a:xfrm>
            <a:off x="1262955" y="4086146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9" name="Shape 184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24262" y="4008289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850" name="Shape 1850"/>
          <p:cNvSpPr txBox="1"/>
          <p:nvPr/>
        </p:nvSpPr>
        <p:spPr>
          <a:xfrm>
            <a:off x="223437" y="852629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 설정 부대</a:t>
            </a:r>
          </a:p>
        </p:txBody>
      </p:sp>
      <p:sp>
        <p:nvSpPr>
          <p:cNvPr id="1851" name="Shape 1851"/>
          <p:cNvSpPr txBox="1"/>
          <p:nvPr/>
        </p:nvSpPr>
        <p:spPr>
          <a:xfrm>
            <a:off x="4188698" y="864540"/>
            <a:ext cx="746159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필드에서 호출되는 출정화면입니다.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프리셋을 선택하지 않은 상태에서 프리셋 이름이 표시되는 위치에 “자유 설정 부대“라고 표시합니다.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버튼을 누르는 것으로 해당 프리셋에 저장된 UnitType 과 UnitTypeCount를 불러올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1번 프리셋 버튼을 누르면 1번 프리셋에 저장된 정보를 불러옵니다.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2번 프리셋 버튼을 누르면 2번 프리셋에 저장된 정보를 불러옵니다.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3번 프리셋 버튼을 누르면 3번 프리셋에 저장된 정보를 불러옵니다.</a:t>
            </a:r>
          </a:p>
        </p:txBody>
      </p:sp>
      <p:pic>
        <p:nvPicPr>
          <p:cNvPr id="1852" name="Shape 185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-2700000">
            <a:off x="2720771" y="629079"/>
            <a:ext cx="771585" cy="45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Shape 1857"/>
          <p:cNvSpPr txBox="1"/>
          <p:nvPr/>
        </p:nvSpPr>
        <p:spPr>
          <a:xfrm>
            <a:off x="127000" y="110067"/>
            <a:ext cx="31277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화면에서 프리셋 정보 불러오기</a:t>
            </a:r>
          </a:p>
        </p:txBody>
      </p:sp>
      <p:cxnSp>
        <p:nvCxnSpPr>
          <p:cNvPr id="1858" name="Shape 1858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59" name="Shape 1859"/>
          <p:cNvSpPr/>
          <p:nvPr/>
        </p:nvSpPr>
        <p:spPr>
          <a:xfrm>
            <a:off x="181523" y="51006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0" name="Shape 1860"/>
          <p:cNvGrpSpPr/>
          <p:nvPr/>
        </p:nvGrpSpPr>
        <p:grpSpPr>
          <a:xfrm>
            <a:off x="181523" y="510065"/>
            <a:ext cx="3382944" cy="330250"/>
            <a:chOff x="1067484" y="1325071"/>
            <a:chExt cx="7314286" cy="634920"/>
          </a:xfrm>
        </p:grpSpPr>
        <p:pic>
          <p:nvPicPr>
            <p:cNvPr id="1861" name="Shape 18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2" name="Shape 18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3" name="Shape 1863"/>
          <p:cNvGrpSpPr/>
          <p:nvPr/>
        </p:nvGrpSpPr>
        <p:grpSpPr>
          <a:xfrm>
            <a:off x="181523" y="6301315"/>
            <a:ext cx="3382944" cy="203200"/>
            <a:chOff x="2722259" y="3276618"/>
            <a:chExt cx="7263492" cy="304761"/>
          </a:xfrm>
        </p:grpSpPr>
        <p:pic>
          <p:nvPicPr>
            <p:cNvPr id="1864" name="Shape 18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5" name="Shape 18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6" name="Shape 18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467" y="5854326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7" name="Shape 18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0896" y="5952714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868" name="Shape 1868"/>
          <p:cNvSpPr txBox="1"/>
          <p:nvPr/>
        </p:nvSpPr>
        <p:spPr>
          <a:xfrm>
            <a:off x="2654308" y="5911071"/>
            <a:ext cx="455574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 정</a:t>
            </a:r>
          </a:p>
        </p:txBody>
      </p:sp>
      <p:pic>
        <p:nvPicPr>
          <p:cNvPr id="1869" name="Shape 18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1291" y="5959285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Shape 1870"/>
          <p:cNvSpPr txBox="1"/>
          <p:nvPr/>
        </p:nvSpPr>
        <p:spPr>
          <a:xfrm>
            <a:off x="1204915" y="5985098"/>
            <a:ext cx="686405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빠른 선택</a:t>
            </a:r>
          </a:p>
        </p:txBody>
      </p:sp>
      <p:sp>
        <p:nvSpPr>
          <p:cNvPr id="1871" name="Shape 1871"/>
          <p:cNvSpPr/>
          <p:nvPr/>
        </p:nvSpPr>
        <p:spPr>
          <a:xfrm>
            <a:off x="2524726" y="6146619"/>
            <a:ext cx="701867" cy="114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Shape 1872"/>
          <p:cNvSpPr txBox="1"/>
          <p:nvPr/>
        </p:nvSpPr>
        <p:spPr>
          <a:xfrm>
            <a:off x="2666834" y="6084858"/>
            <a:ext cx="413896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00:59</a:t>
            </a:r>
          </a:p>
        </p:txBody>
      </p:sp>
      <p:sp>
        <p:nvSpPr>
          <p:cNvPr id="1873" name="Shape 1873"/>
          <p:cNvSpPr txBox="1"/>
          <p:nvPr/>
        </p:nvSpPr>
        <p:spPr>
          <a:xfrm>
            <a:off x="201020" y="496462"/>
            <a:ext cx="492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</p:txBody>
      </p:sp>
      <p:grpSp>
        <p:nvGrpSpPr>
          <p:cNvPr id="1874" name="Shape 1874"/>
          <p:cNvGrpSpPr/>
          <p:nvPr/>
        </p:nvGrpSpPr>
        <p:grpSpPr>
          <a:xfrm>
            <a:off x="2566408" y="864540"/>
            <a:ext cx="283322" cy="350184"/>
            <a:chOff x="2577070" y="898342"/>
            <a:chExt cx="283322" cy="350184"/>
          </a:xfrm>
        </p:grpSpPr>
        <p:grpSp>
          <p:nvGrpSpPr>
            <p:cNvPr id="1875" name="Shape 1875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1876" name="Shape 187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7" name="Shape 187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78" name="Shape 187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9" name="Shape 1879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880" name="Shape 1880"/>
          <p:cNvGrpSpPr/>
          <p:nvPr/>
        </p:nvGrpSpPr>
        <p:grpSpPr>
          <a:xfrm>
            <a:off x="2904934" y="864540"/>
            <a:ext cx="283322" cy="350184"/>
            <a:chOff x="2577070" y="898342"/>
            <a:chExt cx="283322" cy="350184"/>
          </a:xfrm>
        </p:grpSpPr>
        <p:grpSp>
          <p:nvGrpSpPr>
            <p:cNvPr id="1881" name="Shape 1881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1882" name="Shape 188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3" name="Shape 188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84" name="Shape 188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5" name="Shape 1885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886" name="Shape 1886"/>
          <p:cNvGrpSpPr/>
          <p:nvPr/>
        </p:nvGrpSpPr>
        <p:grpSpPr>
          <a:xfrm>
            <a:off x="3243461" y="864540"/>
            <a:ext cx="283322" cy="350184"/>
            <a:chOff x="2577070" y="898342"/>
            <a:chExt cx="283322" cy="350184"/>
          </a:xfrm>
        </p:grpSpPr>
        <p:grpSp>
          <p:nvGrpSpPr>
            <p:cNvPr id="1887" name="Shape 1887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1888" name="Shape 188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9" name="Shape 188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90" name="Shape 189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1" name="Shape 1891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pic>
        <p:nvPicPr>
          <p:cNvPr id="1892" name="Shape 189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5853" y="5403321"/>
            <a:ext cx="3314285" cy="463555"/>
          </a:xfrm>
          <a:prstGeom prst="rect">
            <a:avLst/>
          </a:prstGeom>
          <a:noFill/>
          <a:ln>
            <a:noFill/>
          </a:ln>
        </p:spPr>
      </p:pic>
      <p:sp>
        <p:nvSpPr>
          <p:cNvPr id="1893" name="Shape 1893"/>
          <p:cNvSpPr/>
          <p:nvPr/>
        </p:nvSpPr>
        <p:spPr>
          <a:xfrm>
            <a:off x="432818" y="5501453"/>
            <a:ext cx="1353175" cy="276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Shape 1894"/>
          <p:cNvSpPr/>
          <p:nvPr/>
        </p:nvSpPr>
        <p:spPr>
          <a:xfrm>
            <a:off x="2029377" y="5501453"/>
            <a:ext cx="1353175" cy="276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Shape 1895"/>
          <p:cNvSpPr txBox="1"/>
          <p:nvPr/>
        </p:nvSpPr>
        <p:spPr>
          <a:xfrm>
            <a:off x="540327" y="5485835"/>
            <a:ext cx="1050287" cy="3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3,000 / 100,000</a:t>
            </a:r>
          </a:p>
        </p:txBody>
      </p:sp>
      <p:sp>
        <p:nvSpPr>
          <p:cNvPr id="1896" name="Shape 1896"/>
          <p:cNvSpPr txBox="1"/>
          <p:nvPr/>
        </p:nvSpPr>
        <p:spPr>
          <a:xfrm>
            <a:off x="2466250" y="5465378"/>
            <a:ext cx="55175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10,000</a:t>
            </a:r>
          </a:p>
        </p:txBody>
      </p:sp>
      <p:pic>
        <p:nvPicPr>
          <p:cNvPr id="1897" name="Shape 189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92200" y="5498712"/>
            <a:ext cx="301838" cy="30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8" name="Shape 189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37756" y="5494880"/>
            <a:ext cx="305670" cy="30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9" name="Shape 18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95049" y="5472473"/>
            <a:ext cx="307806" cy="30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Shape 190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01179" y="5465378"/>
            <a:ext cx="323545" cy="32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Shape 190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2817" y="1569600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2" name="Shape 1902"/>
          <p:cNvSpPr/>
          <p:nvPr/>
        </p:nvSpPr>
        <p:spPr>
          <a:xfrm>
            <a:off x="323537" y="1674869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3" name="Shape 190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23661" y="1686733"/>
            <a:ext cx="583903" cy="5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1904" name="Shape 1904"/>
          <p:cNvSpPr txBox="1"/>
          <p:nvPr/>
        </p:nvSpPr>
        <p:spPr>
          <a:xfrm>
            <a:off x="954763" y="162349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전차</a:t>
            </a:r>
          </a:p>
        </p:txBody>
      </p:sp>
      <p:pic>
        <p:nvPicPr>
          <p:cNvPr id="1905" name="Shape 190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2817" y="244100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Shape 1906"/>
          <p:cNvSpPr/>
          <p:nvPr/>
        </p:nvSpPr>
        <p:spPr>
          <a:xfrm>
            <a:off x="323537" y="2546273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Shape 1907"/>
          <p:cNvSpPr txBox="1"/>
          <p:nvPr/>
        </p:nvSpPr>
        <p:spPr>
          <a:xfrm>
            <a:off x="954763" y="2494894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1908" name="Shape 190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40858" y="2552849"/>
            <a:ext cx="572033" cy="57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909" name="Shape 1909"/>
          <p:cNvSpPr/>
          <p:nvPr/>
        </p:nvSpPr>
        <p:spPr>
          <a:xfrm>
            <a:off x="2738314" y="1681577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Shape 1910"/>
          <p:cNvSpPr txBox="1"/>
          <p:nvPr/>
        </p:nvSpPr>
        <p:spPr>
          <a:xfrm>
            <a:off x="2801658" y="1633741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cxnSp>
        <p:nvCxnSpPr>
          <p:cNvPr id="1911" name="Shape 1911"/>
          <p:cNvCxnSpPr/>
          <p:nvPr/>
        </p:nvCxnSpPr>
        <p:spPr>
          <a:xfrm rot="10800000">
            <a:off x="211283" y="1512021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12" name="Shape 1912"/>
          <p:cNvSpPr txBox="1"/>
          <p:nvPr/>
        </p:nvSpPr>
        <p:spPr>
          <a:xfrm>
            <a:off x="169334" y="1260829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cxnSp>
        <p:nvCxnSpPr>
          <p:cNvPr id="1913" name="Shape 1913"/>
          <p:cNvCxnSpPr/>
          <p:nvPr/>
        </p:nvCxnSpPr>
        <p:spPr>
          <a:xfrm rot="10800000">
            <a:off x="218056" y="3511064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14" name="Shape 1914"/>
          <p:cNvSpPr txBox="1"/>
          <p:nvPr/>
        </p:nvSpPr>
        <p:spPr>
          <a:xfrm>
            <a:off x="176107" y="32598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pic>
        <p:nvPicPr>
          <p:cNvPr id="1915" name="Shape 19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5958" y="356019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6" name="Shape 1916"/>
          <p:cNvSpPr/>
          <p:nvPr/>
        </p:nvSpPr>
        <p:spPr>
          <a:xfrm>
            <a:off x="326679" y="3665462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Shape 1917"/>
          <p:cNvSpPr txBox="1"/>
          <p:nvPr/>
        </p:nvSpPr>
        <p:spPr>
          <a:xfrm>
            <a:off x="957904" y="3614083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1918" name="Shape 19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43998" y="3672037"/>
            <a:ext cx="572033" cy="57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9" name="Shape 1919"/>
          <p:cNvCxnSpPr/>
          <p:nvPr/>
        </p:nvCxnSpPr>
        <p:spPr>
          <a:xfrm rot="10800000">
            <a:off x="218056" y="4611442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20" name="Shape 1920"/>
          <p:cNvSpPr txBox="1"/>
          <p:nvPr/>
        </p:nvSpPr>
        <p:spPr>
          <a:xfrm>
            <a:off x="176107" y="4360248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</a:t>
            </a:r>
          </a:p>
        </p:txBody>
      </p:sp>
      <p:pic>
        <p:nvPicPr>
          <p:cNvPr id="1921" name="Shape 19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71483" y="2006769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Shape 19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22662" y="2006583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3" name="Shape 1923"/>
          <p:cNvSpPr/>
          <p:nvPr/>
        </p:nvSpPr>
        <p:spPr>
          <a:xfrm>
            <a:off x="1270716" y="2045850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Shape 1924"/>
          <p:cNvSpPr/>
          <p:nvPr/>
        </p:nvSpPr>
        <p:spPr>
          <a:xfrm>
            <a:off x="1264223" y="2045850"/>
            <a:ext cx="425035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Shape 1925"/>
          <p:cNvSpPr/>
          <p:nvPr/>
        </p:nvSpPr>
        <p:spPr>
          <a:xfrm>
            <a:off x="1262955" y="2045851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6" name="Shape 192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58688" y="1967993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927" name="Shape 1927"/>
          <p:cNvSpPr/>
          <p:nvPr/>
        </p:nvSpPr>
        <p:spPr>
          <a:xfrm>
            <a:off x="2721380" y="2571536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Shape 1928"/>
          <p:cNvSpPr txBox="1"/>
          <p:nvPr/>
        </p:nvSpPr>
        <p:spPr>
          <a:xfrm>
            <a:off x="2784723" y="2523700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1929" name="Shape 19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54550" y="2896728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Shape 193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05728" y="2896541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Shape 1931"/>
          <p:cNvSpPr/>
          <p:nvPr/>
        </p:nvSpPr>
        <p:spPr>
          <a:xfrm>
            <a:off x="1253782" y="2935808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Shape 1932"/>
          <p:cNvSpPr/>
          <p:nvPr/>
        </p:nvSpPr>
        <p:spPr>
          <a:xfrm>
            <a:off x="1247287" y="2935808"/>
            <a:ext cx="42503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Shape 1933"/>
          <p:cNvSpPr/>
          <p:nvPr/>
        </p:nvSpPr>
        <p:spPr>
          <a:xfrm>
            <a:off x="1246021" y="2935810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4" name="Shape 193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45998" y="2857952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935" name="Shape 1935"/>
          <p:cNvSpPr/>
          <p:nvPr/>
        </p:nvSpPr>
        <p:spPr>
          <a:xfrm>
            <a:off x="2738314" y="3721873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Shape 1936"/>
          <p:cNvSpPr txBox="1"/>
          <p:nvPr/>
        </p:nvSpPr>
        <p:spPr>
          <a:xfrm>
            <a:off x="2801657" y="3674037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1937" name="Shape 193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71483" y="4047064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Shape 193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22662" y="4046878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Shape 1939"/>
          <p:cNvSpPr/>
          <p:nvPr/>
        </p:nvSpPr>
        <p:spPr>
          <a:xfrm>
            <a:off x="1270716" y="4086144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Shape 1940"/>
          <p:cNvSpPr/>
          <p:nvPr/>
        </p:nvSpPr>
        <p:spPr>
          <a:xfrm>
            <a:off x="1264221" y="4086144"/>
            <a:ext cx="42503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Shape 1941"/>
          <p:cNvSpPr/>
          <p:nvPr/>
        </p:nvSpPr>
        <p:spPr>
          <a:xfrm>
            <a:off x="1262955" y="4086146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2" name="Shape 194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62932" y="4008289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1943" name="Shape 1943"/>
          <p:cNvSpPr txBox="1"/>
          <p:nvPr/>
        </p:nvSpPr>
        <p:spPr>
          <a:xfrm>
            <a:off x="223437" y="852629"/>
            <a:ext cx="1535997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프리셋 1번 이름입니다.</a:t>
            </a:r>
          </a:p>
        </p:txBody>
      </p:sp>
      <p:sp>
        <p:nvSpPr>
          <p:cNvPr id="1944" name="Shape 1944"/>
          <p:cNvSpPr txBox="1"/>
          <p:nvPr/>
        </p:nvSpPr>
        <p:spPr>
          <a:xfrm>
            <a:off x="4168042" y="5484994"/>
            <a:ext cx="3762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증가 아이템 사용 화면으로 진입합니다</a:t>
            </a:r>
          </a:p>
        </p:txBody>
      </p:sp>
      <p:pic>
        <p:nvPicPr>
          <p:cNvPr id="1945" name="Shape 194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-2700000">
            <a:off x="1747100" y="5243868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1946" name="Shape 1946"/>
          <p:cNvSpPr txBox="1"/>
          <p:nvPr/>
        </p:nvSpPr>
        <p:spPr>
          <a:xfrm>
            <a:off x="4188698" y="864540"/>
            <a:ext cx="456567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정보를 불러온 상태.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선택된 프리셋 버튼에 이펙트 효과를 표시합니다.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선택된 프리셋 이름을 표시합니다.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Shape 1951"/>
          <p:cNvSpPr txBox="1"/>
          <p:nvPr/>
        </p:nvSpPr>
        <p:spPr>
          <a:xfrm>
            <a:off x="127000" y="110067"/>
            <a:ext cx="31277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화면에서 프리셋 정보 불러오기</a:t>
            </a:r>
          </a:p>
        </p:txBody>
      </p:sp>
      <p:cxnSp>
        <p:nvCxnSpPr>
          <p:cNvPr id="1952" name="Shape 1952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53" name="Shape 1953"/>
          <p:cNvSpPr/>
          <p:nvPr/>
        </p:nvSpPr>
        <p:spPr>
          <a:xfrm>
            <a:off x="181523" y="51006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4" name="Shape 1954"/>
          <p:cNvGrpSpPr/>
          <p:nvPr/>
        </p:nvGrpSpPr>
        <p:grpSpPr>
          <a:xfrm>
            <a:off x="181523" y="510065"/>
            <a:ext cx="3382944" cy="330250"/>
            <a:chOff x="1067484" y="1325071"/>
            <a:chExt cx="7314286" cy="634920"/>
          </a:xfrm>
        </p:grpSpPr>
        <p:pic>
          <p:nvPicPr>
            <p:cNvPr id="1955" name="Shape 19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6" name="Shape 19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7" name="Shape 1957"/>
          <p:cNvGrpSpPr/>
          <p:nvPr/>
        </p:nvGrpSpPr>
        <p:grpSpPr>
          <a:xfrm>
            <a:off x="181523" y="6301315"/>
            <a:ext cx="3382944" cy="203200"/>
            <a:chOff x="2722259" y="3276618"/>
            <a:chExt cx="7263492" cy="304761"/>
          </a:xfrm>
        </p:grpSpPr>
        <p:pic>
          <p:nvPicPr>
            <p:cNvPr id="1958" name="Shape 19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9" name="Shape 19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60" name="Shape 19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467" y="5854326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1" name="Shape 19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0896" y="5952714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62" name="Shape 1962"/>
          <p:cNvSpPr txBox="1"/>
          <p:nvPr/>
        </p:nvSpPr>
        <p:spPr>
          <a:xfrm>
            <a:off x="2654308" y="5911071"/>
            <a:ext cx="455574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 정</a:t>
            </a:r>
          </a:p>
        </p:txBody>
      </p:sp>
      <p:pic>
        <p:nvPicPr>
          <p:cNvPr id="1963" name="Shape 19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1291" y="5959285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Shape 1964"/>
          <p:cNvSpPr txBox="1"/>
          <p:nvPr/>
        </p:nvSpPr>
        <p:spPr>
          <a:xfrm>
            <a:off x="1204915" y="5985098"/>
            <a:ext cx="686405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빠른 선택</a:t>
            </a:r>
          </a:p>
        </p:txBody>
      </p:sp>
      <p:sp>
        <p:nvSpPr>
          <p:cNvPr id="1965" name="Shape 1965"/>
          <p:cNvSpPr/>
          <p:nvPr/>
        </p:nvSpPr>
        <p:spPr>
          <a:xfrm>
            <a:off x="2524726" y="6146619"/>
            <a:ext cx="701867" cy="114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Shape 1966"/>
          <p:cNvSpPr txBox="1"/>
          <p:nvPr/>
        </p:nvSpPr>
        <p:spPr>
          <a:xfrm>
            <a:off x="2666834" y="6084858"/>
            <a:ext cx="413896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00:59</a:t>
            </a:r>
          </a:p>
        </p:txBody>
      </p:sp>
      <p:sp>
        <p:nvSpPr>
          <p:cNvPr id="1967" name="Shape 1967"/>
          <p:cNvSpPr txBox="1"/>
          <p:nvPr/>
        </p:nvSpPr>
        <p:spPr>
          <a:xfrm>
            <a:off x="201020" y="496462"/>
            <a:ext cx="492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</p:txBody>
      </p:sp>
      <p:grpSp>
        <p:nvGrpSpPr>
          <p:cNvPr id="1968" name="Shape 1968"/>
          <p:cNvGrpSpPr/>
          <p:nvPr/>
        </p:nvGrpSpPr>
        <p:grpSpPr>
          <a:xfrm>
            <a:off x="2904934" y="864540"/>
            <a:ext cx="283322" cy="350184"/>
            <a:chOff x="2577070" y="898342"/>
            <a:chExt cx="283322" cy="350184"/>
          </a:xfrm>
        </p:grpSpPr>
        <p:grpSp>
          <p:nvGrpSpPr>
            <p:cNvPr id="1969" name="Shape 1969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1970" name="Shape 197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1" name="Shape 197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72" name="Shape 197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3" name="Shape 1973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1974" name="Shape 1974"/>
          <p:cNvGrpSpPr/>
          <p:nvPr/>
        </p:nvGrpSpPr>
        <p:grpSpPr>
          <a:xfrm>
            <a:off x="3243461" y="864540"/>
            <a:ext cx="283322" cy="350184"/>
            <a:chOff x="2577070" y="898342"/>
            <a:chExt cx="283322" cy="350184"/>
          </a:xfrm>
        </p:grpSpPr>
        <p:grpSp>
          <p:nvGrpSpPr>
            <p:cNvPr id="1975" name="Shape 1975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1976" name="Shape 197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7" name="Shape 197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78" name="Shape 197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9" name="Shape 1979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pic>
        <p:nvPicPr>
          <p:cNvPr id="1980" name="Shape 198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5853" y="5403321"/>
            <a:ext cx="3314285" cy="463555"/>
          </a:xfrm>
          <a:prstGeom prst="rect">
            <a:avLst/>
          </a:prstGeom>
          <a:noFill/>
          <a:ln>
            <a:noFill/>
          </a:ln>
        </p:spPr>
      </p:pic>
      <p:sp>
        <p:nvSpPr>
          <p:cNvPr id="1981" name="Shape 1981"/>
          <p:cNvSpPr/>
          <p:nvPr/>
        </p:nvSpPr>
        <p:spPr>
          <a:xfrm>
            <a:off x="432818" y="5501453"/>
            <a:ext cx="1353175" cy="276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Shape 1982"/>
          <p:cNvSpPr/>
          <p:nvPr/>
        </p:nvSpPr>
        <p:spPr>
          <a:xfrm>
            <a:off x="2029377" y="5501453"/>
            <a:ext cx="1353175" cy="276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Shape 1983"/>
          <p:cNvSpPr txBox="1"/>
          <p:nvPr/>
        </p:nvSpPr>
        <p:spPr>
          <a:xfrm>
            <a:off x="540327" y="5485835"/>
            <a:ext cx="10502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3,000 / </a:t>
            </a:r>
            <a:r>
              <a:rPr b="1" lang="en-US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125,000</a:t>
            </a:r>
          </a:p>
        </p:txBody>
      </p:sp>
      <p:sp>
        <p:nvSpPr>
          <p:cNvPr id="1984" name="Shape 1984"/>
          <p:cNvSpPr txBox="1"/>
          <p:nvPr/>
        </p:nvSpPr>
        <p:spPr>
          <a:xfrm>
            <a:off x="2466250" y="5465378"/>
            <a:ext cx="55175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10,000</a:t>
            </a:r>
          </a:p>
        </p:txBody>
      </p:sp>
      <p:pic>
        <p:nvPicPr>
          <p:cNvPr id="1985" name="Shape 198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37756" y="5494880"/>
            <a:ext cx="305670" cy="30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6" name="Shape 198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995049" y="5472473"/>
            <a:ext cx="307806" cy="30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7" name="Shape 198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1179" y="5465378"/>
            <a:ext cx="323545" cy="32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8" name="Shape 198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2817" y="1569600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9" name="Shape 1989"/>
          <p:cNvSpPr/>
          <p:nvPr/>
        </p:nvSpPr>
        <p:spPr>
          <a:xfrm>
            <a:off x="323537" y="1674869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0" name="Shape 199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3661" y="1686733"/>
            <a:ext cx="583903" cy="5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1991" name="Shape 1991"/>
          <p:cNvSpPr txBox="1"/>
          <p:nvPr/>
        </p:nvSpPr>
        <p:spPr>
          <a:xfrm>
            <a:off x="954763" y="162349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전차</a:t>
            </a:r>
          </a:p>
        </p:txBody>
      </p:sp>
      <p:pic>
        <p:nvPicPr>
          <p:cNvPr id="1992" name="Shape 199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2817" y="244100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3" name="Shape 1993"/>
          <p:cNvSpPr/>
          <p:nvPr/>
        </p:nvSpPr>
        <p:spPr>
          <a:xfrm>
            <a:off x="323537" y="2546273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4" name="Shape 1994"/>
          <p:cNvSpPr txBox="1"/>
          <p:nvPr/>
        </p:nvSpPr>
        <p:spPr>
          <a:xfrm>
            <a:off x="954763" y="2494894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1995" name="Shape 199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40858" y="2552849"/>
            <a:ext cx="572033" cy="572033"/>
          </a:xfrm>
          <a:prstGeom prst="rect">
            <a:avLst/>
          </a:prstGeom>
          <a:noFill/>
          <a:ln>
            <a:noFill/>
          </a:ln>
        </p:spPr>
      </p:pic>
      <p:sp>
        <p:nvSpPr>
          <p:cNvPr id="1996" name="Shape 1996"/>
          <p:cNvSpPr/>
          <p:nvPr/>
        </p:nvSpPr>
        <p:spPr>
          <a:xfrm>
            <a:off x="2738314" y="1681577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7" name="Shape 1997"/>
          <p:cNvSpPr txBox="1"/>
          <p:nvPr/>
        </p:nvSpPr>
        <p:spPr>
          <a:xfrm>
            <a:off x="2801658" y="1633741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cxnSp>
        <p:nvCxnSpPr>
          <p:cNvPr id="1998" name="Shape 1998"/>
          <p:cNvCxnSpPr/>
          <p:nvPr/>
        </p:nvCxnSpPr>
        <p:spPr>
          <a:xfrm rot="10800000">
            <a:off x="211283" y="1512021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99" name="Shape 1999"/>
          <p:cNvSpPr txBox="1"/>
          <p:nvPr/>
        </p:nvSpPr>
        <p:spPr>
          <a:xfrm>
            <a:off x="169334" y="1260829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cxnSp>
        <p:nvCxnSpPr>
          <p:cNvPr id="2000" name="Shape 2000"/>
          <p:cNvCxnSpPr/>
          <p:nvPr/>
        </p:nvCxnSpPr>
        <p:spPr>
          <a:xfrm rot="10800000">
            <a:off x="218056" y="3511064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01" name="Shape 2001"/>
          <p:cNvSpPr txBox="1"/>
          <p:nvPr/>
        </p:nvSpPr>
        <p:spPr>
          <a:xfrm>
            <a:off x="176107" y="32598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pic>
        <p:nvPicPr>
          <p:cNvPr id="2002" name="Shape 200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5958" y="356019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3" name="Shape 2003"/>
          <p:cNvSpPr/>
          <p:nvPr/>
        </p:nvSpPr>
        <p:spPr>
          <a:xfrm>
            <a:off x="326679" y="3665462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4" name="Shape 2004"/>
          <p:cNvSpPr txBox="1"/>
          <p:nvPr/>
        </p:nvSpPr>
        <p:spPr>
          <a:xfrm>
            <a:off x="957904" y="3614083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2005" name="Shape 200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43998" y="3672037"/>
            <a:ext cx="572033" cy="57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6" name="Shape 2006"/>
          <p:cNvCxnSpPr/>
          <p:nvPr/>
        </p:nvCxnSpPr>
        <p:spPr>
          <a:xfrm rot="10800000">
            <a:off x="218056" y="4611442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07" name="Shape 2007"/>
          <p:cNvSpPr txBox="1"/>
          <p:nvPr/>
        </p:nvSpPr>
        <p:spPr>
          <a:xfrm>
            <a:off x="176107" y="4360248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</a:t>
            </a:r>
          </a:p>
        </p:txBody>
      </p:sp>
      <p:pic>
        <p:nvPicPr>
          <p:cNvPr id="2008" name="Shape 200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71483" y="2006769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Shape 200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22662" y="2006583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0" name="Shape 2010"/>
          <p:cNvSpPr/>
          <p:nvPr/>
        </p:nvSpPr>
        <p:spPr>
          <a:xfrm>
            <a:off x="1270716" y="2045850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Shape 2011"/>
          <p:cNvSpPr/>
          <p:nvPr/>
        </p:nvSpPr>
        <p:spPr>
          <a:xfrm>
            <a:off x="1264223" y="2045850"/>
            <a:ext cx="425035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Shape 2012"/>
          <p:cNvSpPr/>
          <p:nvPr/>
        </p:nvSpPr>
        <p:spPr>
          <a:xfrm>
            <a:off x="1262955" y="2045851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3" name="Shape 20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58688" y="1967993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014" name="Shape 2014"/>
          <p:cNvSpPr/>
          <p:nvPr/>
        </p:nvSpPr>
        <p:spPr>
          <a:xfrm>
            <a:off x="2721380" y="2571536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Shape 2015"/>
          <p:cNvSpPr txBox="1"/>
          <p:nvPr/>
        </p:nvSpPr>
        <p:spPr>
          <a:xfrm>
            <a:off x="2784723" y="2523700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2016" name="Shape 201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54550" y="2896728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7" name="Shape 201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05728" y="2896541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8" name="Shape 2018"/>
          <p:cNvSpPr/>
          <p:nvPr/>
        </p:nvSpPr>
        <p:spPr>
          <a:xfrm>
            <a:off x="1253782" y="2935808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Shape 2019"/>
          <p:cNvSpPr/>
          <p:nvPr/>
        </p:nvSpPr>
        <p:spPr>
          <a:xfrm>
            <a:off x="1247287" y="2935808"/>
            <a:ext cx="42503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Shape 2020"/>
          <p:cNvSpPr/>
          <p:nvPr/>
        </p:nvSpPr>
        <p:spPr>
          <a:xfrm>
            <a:off x="1246021" y="2935810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1" name="Shape 202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45998" y="2857952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022" name="Shape 2022"/>
          <p:cNvSpPr/>
          <p:nvPr/>
        </p:nvSpPr>
        <p:spPr>
          <a:xfrm>
            <a:off x="2738314" y="3721873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Shape 2023"/>
          <p:cNvSpPr txBox="1"/>
          <p:nvPr/>
        </p:nvSpPr>
        <p:spPr>
          <a:xfrm>
            <a:off x="2801657" y="3674037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2024" name="Shape 202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71483" y="4047064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5" name="Shape 202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22662" y="4046878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6" name="Shape 2026"/>
          <p:cNvSpPr/>
          <p:nvPr/>
        </p:nvSpPr>
        <p:spPr>
          <a:xfrm>
            <a:off x="1270716" y="4086144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Shape 2027"/>
          <p:cNvSpPr/>
          <p:nvPr/>
        </p:nvSpPr>
        <p:spPr>
          <a:xfrm>
            <a:off x="1264221" y="4086144"/>
            <a:ext cx="42503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Shape 2028"/>
          <p:cNvSpPr/>
          <p:nvPr/>
        </p:nvSpPr>
        <p:spPr>
          <a:xfrm>
            <a:off x="1262955" y="4086146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9" name="Shape 20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62932" y="4008289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030" name="Shape 2030"/>
          <p:cNvSpPr txBox="1"/>
          <p:nvPr/>
        </p:nvSpPr>
        <p:spPr>
          <a:xfrm>
            <a:off x="223437" y="852629"/>
            <a:ext cx="153599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프리셋 1번 이름입니다.</a:t>
            </a:r>
          </a:p>
        </p:txBody>
      </p:sp>
      <p:sp>
        <p:nvSpPr>
          <p:cNvPr id="2031" name="Shape 2031"/>
          <p:cNvSpPr txBox="1"/>
          <p:nvPr/>
        </p:nvSpPr>
        <p:spPr>
          <a:xfrm>
            <a:off x="4168042" y="5484994"/>
            <a:ext cx="3334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 증가 아이템 효과가 적용된 화면.</a:t>
            </a:r>
          </a:p>
        </p:txBody>
      </p:sp>
      <p:grpSp>
        <p:nvGrpSpPr>
          <p:cNvPr id="2032" name="Shape 2032"/>
          <p:cNvGrpSpPr/>
          <p:nvPr/>
        </p:nvGrpSpPr>
        <p:grpSpPr>
          <a:xfrm>
            <a:off x="2566408" y="864540"/>
            <a:ext cx="283322" cy="350184"/>
            <a:chOff x="2577070" y="898342"/>
            <a:chExt cx="283322" cy="350184"/>
          </a:xfrm>
        </p:grpSpPr>
        <p:grpSp>
          <p:nvGrpSpPr>
            <p:cNvPr id="2033" name="Shape 2033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2034" name="Shape 203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5" name="Shape 203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36" name="Shape 203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7" name="Shape 2037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Shape 2042"/>
          <p:cNvSpPr txBox="1"/>
          <p:nvPr/>
        </p:nvSpPr>
        <p:spPr>
          <a:xfrm>
            <a:off x="127000" y="110067"/>
            <a:ext cx="31277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화면에서 프리셋 정보 불러오기</a:t>
            </a:r>
          </a:p>
        </p:txBody>
      </p:sp>
      <p:cxnSp>
        <p:nvCxnSpPr>
          <p:cNvPr id="2043" name="Shape 2043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44" name="Shape 2044"/>
          <p:cNvSpPr/>
          <p:nvPr/>
        </p:nvSpPr>
        <p:spPr>
          <a:xfrm>
            <a:off x="181523" y="51006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5" name="Shape 2045"/>
          <p:cNvGrpSpPr/>
          <p:nvPr/>
        </p:nvGrpSpPr>
        <p:grpSpPr>
          <a:xfrm>
            <a:off x="181523" y="510065"/>
            <a:ext cx="3382944" cy="330250"/>
            <a:chOff x="1067484" y="1325071"/>
            <a:chExt cx="7314286" cy="634920"/>
          </a:xfrm>
        </p:grpSpPr>
        <p:pic>
          <p:nvPicPr>
            <p:cNvPr id="2046" name="Shape 20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7" name="Shape 20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8" name="Shape 2048"/>
          <p:cNvGrpSpPr/>
          <p:nvPr/>
        </p:nvGrpSpPr>
        <p:grpSpPr>
          <a:xfrm>
            <a:off x="181523" y="6301315"/>
            <a:ext cx="3382944" cy="203200"/>
            <a:chOff x="2722259" y="3276618"/>
            <a:chExt cx="7263492" cy="304761"/>
          </a:xfrm>
        </p:grpSpPr>
        <p:pic>
          <p:nvPicPr>
            <p:cNvPr id="2049" name="Shape 20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0" name="Shape 20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1" name="Shape 20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467" y="5854326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Shape 20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0896" y="5952714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2053" name="Shape 2053"/>
          <p:cNvSpPr txBox="1"/>
          <p:nvPr/>
        </p:nvSpPr>
        <p:spPr>
          <a:xfrm>
            <a:off x="2654308" y="5911071"/>
            <a:ext cx="455574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 정</a:t>
            </a:r>
          </a:p>
        </p:txBody>
      </p:sp>
      <p:pic>
        <p:nvPicPr>
          <p:cNvPr id="2054" name="Shape 20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1291" y="5959285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Shape 2055"/>
          <p:cNvSpPr txBox="1"/>
          <p:nvPr/>
        </p:nvSpPr>
        <p:spPr>
          <a:xfrm>
            <a:off x="1204915" y="5985098"/>
            <a:ext cx="686405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빠른 선택</a:t>
            </a:r>
          </a:p>
        </p:txBody>
      </p:sp>
      <p:sp>
        <p:nvSpPr>
          <p:cNvPr id="2056" name="Shape 2056"/>
          <p:cNvSpPr/>
          <p:nvPr/>
        </p:nvSpPr>
        <p:spPr>
          <a:xfrm>
            <a:off x="2524726" y="6146619"/>
            <a:ext cx="701867" cy="114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Shape 2057"/>
          <p:cNvSpPr txBox="1"/>
          <p:nvPr/>
        </p:nvSpPr>
        <p:spPr>
          <a:xfrm>
            <a:off x="2666834" y="6084858"/>
            <a:ext cx="413896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00:59</a:t>
            </a:r>
          </a:p>
        </p:txBody>
      </p:sp>
      <p:sp>
        <p:nvSpPr>
          <p:cNvPr id="2058" name="Shape 2058"/>
          <p:cNvSpPr txBox="1"/>
          <p:nvPr/>
        </p:nvSpPr>
        <p:spPr>
          <a:xfrm>
            <a:off x="201020" y="496462"/>
            <a:ext cx="492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</p:txBody>
      </p:sp>
      <p:grpSp>
        <p:nvGrpSpPr>
          <p:cNvPr id="2059" name="Shape 2059"/>
          <p:cNvGrpSpPr/>
          <p:nvPr/>
        </p:nvGrpSpPr>
        <p:grpSpPr>
          <a:xfrm>
            <a:off x="2904934" y="864540"/>
            <a:ext cx="283322" cy="350184"/>
            <a:chOff x="2577070" y="898342"/>
            <a:chExt cx="283322" cy="350184"/>
          </a:xfrm>
        </p:grpSpPr>
        <p:grpSp>
          <p:nvGrpSpPr>
            <p:cNvPr id="2060" name="Shape 2060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2061" name="Shape 206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2" name="Shape 206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63" name="Shape 206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4" name="Shape 2064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2065" name="Shape 2065"/>
          <p:cNvGrpSpPr/>
          <p:nvPr/>
        </p:nvGrpSpPr>
        <p:grpSpPr>
          <a:xfrm>
            <a:off x="3243461" y="864540"/>
            <a:ext cx="283322" cy="350184"/>
            <a:chOff x="2577070" y="898342"/>
            <a:chExt cx="283322" cy="350184"/>
          </a:xfrm>
        </p:grpSpPr>
        <p:grpSp>
          <p:nvGrpSpPr>
            <p:cNvPr id="2066" name="Shape 2066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2067" name="Shape 206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8" name="Shape 206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69" name="Shape 206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0" name="Shape 2070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pic>
        <p:nvPicPr>
          <p:cNvPr id="2071" name="Shape 20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5853" y="5403321"/>
            <a:ext cx="3314285" cy="463555"/>
          </a:xfrm>
          <a:prstGeom prst="rect">
            <a:avLst/>
          </a:prstGeom>
          <a:noFill/>
          <a:ln>
            <a:noFill/>
          </a:ln>
        </p:spPr>
      </p:pic>
      <p:sp>
        <p:nvSpPr>
          <p:cNvPr id="2072" name="Shape 2072"/>
          <p:cNvSpPr/>
          <p:nvPr/>
        </p:nvSpPr>
        <p:spPr>
          <a:xfrm>
            <a:off x="432818" y="5501453"/>
            <a:ext cx="1353175" cy="276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Shape 2073"/>
          <p:cNvSpPr/>
          <p:nvPr/>
        </p:nvSpPr>
        <p:spPr>
          <a:xfrm>
            <a:off x="2029377" y="5501453"/>
            <a:ext cx="1353175" cy="276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Shape 2074"/>
          <p:cNvSpPr txBox="1"/>
          <p:nvPr/>
        </p:nvSpPr>
        <p:spPr>
          <a:xfrm>
            <a:off x="540327" y="5485835"/>
            <a:ext cx="10502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3,000 / </a:t>
            </a:r>
            <a:r>
              <a:rPr b="1" lang="en-US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125,000</a:t>
            </a:r>
          </a:p>
        </p:txBody>
      </p:sp>
      <p:sp>
        <p:nvSpPr>
          <p:cNvPr id="2075" name="Shape 2075"/>
          <p:cNvSpPr txBox="1"/>
          <p:nvPr/>
        </p:nvSpPr>
        <p:spPr>
          <a:xfrm>
            <a:off x="2466250" y="5465378"/>
            <a:ext cx="55175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10,000</a:t>
            </a:r>
          </a:p>
        </p:txBody>
      </p:sp>
      <p:pic>
        <p:nvPicPr>
          <p:cNvPr id="2076" name="Shape 207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37756" y="5494880"/>
            <a:ext cx="305670" cy="30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7" name="Shape 207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995049" y="5472473"/>
            <a:ext cx="307806" cy="30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8" name="Shape 207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1179" y="5465378"/>
            <a:ext cx="323545" cy="32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9" name="Shape 207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2817" y="1569600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0" name="Shape 2080"/>
          <p:cNvSpPr/>
          <p:nvPr/>
        </p:nvSpPr>
        <p:spPr>
          <a:xfrm>
            <a:off x="323537" y="1674869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1" name="Shape 208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3661" y="1686733"/>
            <a:ext cx="583903" cy="5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2082" name="Shape 2082"/>
          <p:cNvSpPr txBox="1"/>
          <p:nvPr/>
        </p:nvSpPr>
        <p:spPr>
          <a:xfrm>
            <a:off x="954763" y="162349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전차</a:t>
            </a:r>
          </a:p>
        </p:txBody>
      </p:sp>
      <p:pic>
        <p:nvPicPr>
          <p:cNvPr id="2083" name="Shape 208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2817" y="244100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4" name="Shape 2084"/>
          <p:cNvSpPr/>
          <p:nvPr/>
        </p:nvSpPr>
        <p:spPr>
          <a:xfrm>
            <a:off x="323537" y="2546273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Shape 2085"/>
          <p:cNvSpPr txBox="1"/>
          <p:nvPr/>
        </p:nvSpPr>
        <p:spPr>
          <a:xfrm>
            <a:off x="954763" y="2494894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2086" name="Shape 208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40858" y="2552849"/>
            <a:ext cx="572033" cy="5720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Shape 2087"/>
          <p:cNvSpPr/>
          <p:nvPr/>
        </p:nvSpPr>
        <p:spPr>
          <a:xfrm>
            <a:off x="2738314" y="1681577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Shape 2088"/>
          <p:cNvSpPr txBox="1"/>
          <p:nvPr/>
        </p:nvSpPr>
        <p:spPr>
          <a:xfrm>
            <a:off x="2801658" y="1633741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cxnSp>
        <p:nvCxnSpPr>
          <p:cNvPr id="2089" name="Shape 2089"/>
          <p:cNvCxnSpPr/>
          <p:nvPr/>
        </p:nvCxnSpPr>
        <p:spPr>
          <a:xfrm rot="10800000">
            <a:off x="211283" y="1512021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90" name="Shape 2090"/>
          <p:cNvSpPr txBox="1"/>
          <p:nvPr/>
        </p:nvSpPr>
        <p:spPr>
          <a:xfrm>
            <a:off x="169334" y="1260829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cxnSp>
        <p:nvCxnSpPr>
          <p:cNvPr id="2091" name="Shape 2091"/>
          <p:cNvCxnSpPr/>
          <p:nvPr/>
        </p:nvCxnSpPr>
        <p:spPr>
          <a:xfrm rot="10800000">
            <a:off x="218056" y="3511064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92" name="Shape 2092"/>
          <p:cNvSpPr txBox="1"/>
          <p:nvPr/>
        </p:nvSpPr>
        <p:spPr>
          <a:xfrm>
            <a:off x="176107" y="32598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pic>
        <p:nvPicPr>
          <p:cNvPr id="2093" name="Shape 20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5958" y="356019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4" name="Shape 2094"/>
          <p:cNvSpPr/>
          <p:nvPr/>
        </p:nvSpPr>
        <p:spPr>
          <a:xfrm>
            <a:off x="326679" y="3665462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5" name="Shape 2095"/>
          <p:cNvSpPr txBox="1"/>
          <p:nvPr/>
        </p:nvSpPr>
        <p:spPr>
          <a:xfrm>
            <a:off x="957904" y="3614083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2096" name="Shape 209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43998" y="3672037"/>
            <a:ext cx="572033" cy="57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7" name="Shape 2097"/>
          <p:cNvCxnSpPr/>
          <p:nvPr/>
        </p:nvCxnSpPr>
        <p:spPr>
          <a:xfrm rot="10800000">
            <a:off x="218056" y="4611442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98" name="Shape 2098"/>
          <p:cNvSpPr txBox="1"/>
          <p:nvPr/>
        </p:nvSpPr>
        <p:spPr>
          <a:xfrm>
            <a:off x="176107" y="4360248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</a:t>
            </a:r>
          </a:p>
        </p:txBody>
      </p:sp>
      <p:pic>
        <p:nvPicPr>
          <p:cNvPr id="2099" name="Shape 209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71483" y="2006769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0" name="Shape 210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22662" y="2006583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Shape 2101"/>
          <p:cNvSpPr/>
          <p:nvPr/>
        </p:nvSpPr>
        <p:spPr>
          <a:xfrm>
            <a:off x="1270716" y="2045850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Shape 2102"/>
          <p:cNvSpPr/>
          <p:nvPr/>
        </p:nvSpPr>
        <p:spPr>
          <a:xfrm>
            <a:off x="1264223" y="2045850"/>
            <a:ext cx="425035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Shape 2103"/>
          <p:cNvSpPr/>
          <p:nvPr/>
        </p:nvSpPr>
        <p:spPr>
          <a:xfrm>
            <a:off x="1262955" y="2045851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4" name="Shape 210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58688" y="1967993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105" name="Shape 2105"/>
          <p:cNvSpPr/>
          <p:nvPr/>
        </p:nvSpPr>
        <p:spPr>
          <a:xfrm>
            <a:off x="2721380" y="2571536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Shape 2106"/>
          <p:cNvSpPr txBox="1"/>
          <p:nvPr/>
        </p:nvSpPr>
        <p:spPr>
          <a:xfrm>
            <a:off x="2784724" y="2523700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2107" name="Shape 210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54550" y="2896728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Shape 210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05728" y="2896541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9" name="Shape 2109"/>
          <p:cNvSpPr/>
          <p:nvPr/>
        </p:nvSpPr>
        <p:spPr>
          <a:xfrm>
            <a:off x="1253782" y="2935808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Shape 2110"/>
          <p:cNvSpPr/>
          <p:nvPr/>
        </p:nvSpPr>
        <p:spPr>
          <a:xfrm>
            <a:off x="1247287" y="2935808"/>
            <a:ext cx="42503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Shape 2111"/>
          <p:cNvSpPr/>
          <p:nvPr/>
        </p:nvSpPr>
        <p:spPr>
          <a:xfrm>
            <a:off x="1246021" y="2935810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2" name="Shape 21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45998" y="2857952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113" name="Shape 2113"/>
          <p:cNvSpPr/>
          <p:nvPr/>
        </p:nvSpPr>
        <p:spPr>
          <a:xfrm>
            <a:off x="2738314" y="3721873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Shape 2114"/>
          <p:cNvSpPr txBox="1"/>
          <p:nvPr/>
        </p:nvSpPr>
        <p:spPr>
          <a:xfrm>
            <a:off x="2801658" y="3674037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2115" name="Shape 21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71483" y="4047064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Shape 211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22662" y="4046878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7" name="Shape 2117"/>
          <p:cNvSpPr/>
          <p:nvPr/>
        </p:nvSpPr>
        <p:spPr>
          <a:xfrm>
            <a:off x="1270716" y="4086144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8" name="Shape 2118"/>
          <p:cNvSpPr/>
          <p:nvPr/>
        </p:nvSpPr>
        <p:spPr>
          <a:xfrm>
            <a:off x="1264221" y="4086144"/>
            <a:ext cx="42503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Shape 2119"/>
          <p:cNvSpPr/>
          <p:nvPr/>
        </p:nvSpPr>
        <p:spPr>
          <a:xfrm>
            <a:off x="1262955" y="4086146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0" name="Shape 212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62932" y="4008289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121" name="Shape 2121"/>
          <p:cNvSpPr txBox="1"/>
          <p:nvPr/>
        </p:nvSpPr>
        <p:spPr>
          <a:xfrm>
            <a:off x="223437" y="852629"/>
            <a:ext cx="153599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프리셋 1번 이름입니다.</a:t>
            </a:r>
          </a:p>
        </p:txBody>
      </p:sp>
      <p:sp>
        <p:nvSpPr>
          <p:cNvPr id="2122" name="Shape 2122"/>
          <p:cNvSpPr txBox="1"/>
          <p:nvPr/>
        </p:nvSpPr>
        <p:spPr>
          <a:xfrm>
            <a:off x="4168042" y="5971996"/>
            <a:ext cx="34339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버튼을 누르면 행군 부대가 출발합니다.</a:t>
            </a:r>
          </a:p>
        </p:txBody>
      </p:sp>
      <p:pic>
        <p:nvPicPr>
          <p:cNvPr id="2123" name="Shape 212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-2700000">
            <a:off x="3121341" y="5796054"/>
            <a:ext cx="771585" cy="458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4" name="Shape 2124"/>
          <p:cNvGrpSpPr/>
          <p:nvPr/>
        </p:nvGrpSpPr>
        <p:grpSpPr>
          <a:xfrm>
            <a:off x="2566408" y="864540"/>
            <a:ext cx="283322" cy="350184"/>
            <a:chOff x="2577070" y="898342"/>
            <a:chExt cx="283322" cy="350184"/>
          </a:xfrm>
        </p:grpSpPr>
        <p:grpSp>
          <p:nvGrpSpPr>
            <p:cNvPr id="2125" name="Shape 2125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2126" name="Shape 212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7" name="Shape 212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28" name="Shape 21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9" name="Shape 2129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Shape 2134"/>
          <p:cNvSpPr txBox="1"/>
          <p:nvPr/>
        </p:nvSpPr>
        <p:spPr>
          <a:xfrm>
            <a:off x="127000" y="110067"/>
            <a:ext cx="31277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화면에서 프리셋 정보 불러오기</a:t>
            </a:r>
          </a:p>
        </p:txBody>
      </p:sp>
      <p:cxnSp>
        <p:nvCxnSpPr>
          <p:cNvPr id="2135" name="Shape 2135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36" name="Shape 2136"/>
          <p:cNvSpPr txBox="1"/>
          <p:nvPr/>
        </p:nvSpPr>
        <p:spPr>
          <a:xfrm>
            <a:off x="3772151" y="502735"/>
            <a:ext cx="7957627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프리셋에 저장된 UnitType과 UnitTypeCount 정보가 현재 유저가 보유한 병력과 다른 경우.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프리셋에 저장된 정보가 “머스킷 티어 1000명”일 때, 유저가 현재 보유한 머스킷티어가 500명 밖에 없는 경우.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현재 보유한 머스킷티어 500명만 부대에 포함합니다.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프리셋에 저장된 “전투 전차“를 현재 유저가 보유하고 있지 않은 경우.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현재 해당 유닛을 보유하고 있지 않기 때문에 부대에 포함하지 않습니다.</a:t>
            </a:r>
          </a:p>
        </p:txBody>
      </p:sp>
      <p:sp>
        <p:nvSpPr>
          <p:cNvPr id="2137" name="Shape 2137"/>
          <p:cNvSpPr/>
          <p:nvPr/>
        </p:nvSpPr>
        <p:spPr>
          <a:xfrm>
            <a:off x="181523" y="51006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8" name="Shape 2138"/>
          <p:cNvGrpSpPr/>
          <p:nvPr/>
        </p:nvGrpSpPr>
        <p:grpSpPr>
          <a:xfrm>
            <a:off x="181523" y="510065"/>
            <a:ext cx="3382944" cy="330250"/>
            <a:chOff x="1067484" y="1325071"/>
            <a:chExt cx="7314286" cy="634920"/>
          </a:xfrm>
        </p:grpSpPr>
        <p:pic>
          <p:nvPicPr>
            <p:cNvPr id="2139" name="Shape 21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0" name="Shape 21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1" name="Shape 2141"/>
          <p:cNvGrpSpPr/>
          <p:nvPr/>
        </p:nvGrpSpPr>
        <p:grpSpPr>
          <a:xfrm>
            <a:off x="181523" y="6301315"/>
            <a:ext cx="3382944" cy="203200"/>
            <a:chOff x="2722259" y="3276618"/>
            <a:chExt cx="7263492" cy="304761"/>
          </a:xfrm>
        </p:grpSpPr>
        <p:pic>
          <p:nvPicPr>
            <p:cNvPr id="2142" name="Shape 21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3" name="Shape 21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44" name="Shape 2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467" y="5854326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5" name="Shape 21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0896" y="5952714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2146" name="Shape 2146"/>
          <p:cNvSpPr txBox="1"/>
          <p:nvPr/>
        </p:nvSpPr>
        <p:spPr>
          <a:xfrm>
            <a:off x="2654308" y="5911071"/>
            <a:ext cx="455574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 정</a:t>
            </a:r>
          </a:p>
        </p:txBody>
      </p:sp>
      <p:pic>
        <p:nvPicPr>
          <p:cNvPr id="2147" name="Shape 21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1291" y="5959285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2148" name="Shape 2148"/>
          <p:cNvSpPr txBox="1"/>
          <p:nvPr/>
        </p:nvSpPr>
        <p:spPr>
          <a:xfrm>
            <a:off x="1204915" y="5985098"/>
            <a:ext cx="686405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빠른 선택</a:t>
            </a:r>
          </a:p>
        </p:txBody>
      </p:sp>
      <p:sp>
        <p:nvSpPr>
          <p:cNvPr id="2149" name="Shape 2149"/>
          <p:cNvSpPr/>
          <p:nvPr/>
        </p:nvSpPr>
        <p:spPr>
          <a:xfrm>
            <a:off x="2524726" y="6146619"/>
            <a:ext cx="701867" cy="114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Shape 2150"/>
          <p:cNvSpPr txBox="1"/>
          <p:nvPr/>
        </p:nvSpPr>
        <p:spPr>
          <a:xfrm>
            <a:off x="2666834" y="6084858"/>
            <a:ext cx="413896" cy="23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00:59</a:t>
            </a:r>
          </a:p>
        </p:txBody>
      </p:sp>
      <p:sp>
        <p:nvSpPr>
          <p:cNvPr id="2151" name="Shape 2151"/>
          <p:cNvSpPr txBox="1"/>
          <p:nvPr/>
        </p:nvSpPr>
        <p:spPr>
          <a:xfrm>
            <a:off x="201020" y="496462"/>
            <a:ext cx="492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</a:t>
            </a:r>
          </a:p>
        </p:txBody>
      </p:sp>
      <p:grpSp>
        <p:nvGrpSpPr>
          <p:cNvPr id="2152" name="Shape 2152"/>
          <p:cNvGrpSpPr/>
          <p:nvPr/>
        </p:nvGrpSpPr>
        <p:grpSpPr>
          <a:xfrm>
            <a:off x="2904934" y="864540"/>
            <a:ext cx="283322" cy="350184"/>
            <a:chOff x="2577070" y="898342"/>
            <a:chExt cx="283322" cy="350184"/>
          </a:xfrm>
        </p:grpSpPr>
        <p:grpSp>
          <p:nvGrpSpPr>
            <p:cNvPr id="2153" name="Shape 2153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2154" name="Shape 215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5" name="Shape 215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56" name="Shape 215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7" name="Shape 2157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2158" name="Shape 2158"/>
          <p:cNvGrpSpPr/>
          <p:nvPr/>
        </p:nvGrpSpPr>
        <p:grpSpPr>
          <a:xfrm>
            <a:off x="3243461" y="864540"/>
            <a:ext cx="283322" cy="350184"/>
            <a:chOff x="2577070" y="898342"/>
            <a:chExt cx="283322" cy="350184"/>
          </a:xfrm>
        </p:grpSpPr>
        <p:grpSp>
          <p:nvGrpSpPr>
            <p:cNvPr id="2159" name="Shape 2159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2160" name="Shape 216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1" name="Shape 216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62" name="Shape 21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3" name="Shape 2163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pic>
        <p:nvPicPr>
          <p:cNvPr id="2164" name="Shape 216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5853" y="5403321"/>
            <a:ext cx="3314285" cy="4635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5" name="Shape 2165"/>
          <p:cNvSpPr/>
          <p:nvPr/>
        </p:nvSpPr>
        <p:spPr>
          <a:xfrm>
            <a:off x="432818" y="5501453"/>
            <a:ext cx="1353175" cy="276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Shape 2166"/>
          <p:cNvSpPr/>
          <p:nvPr/>
        </p:nvSpPr>
        <p:spPr>
          <a:xfrm>
            <a:off x="2029377" y="5501453"/>
            <a:ext cx="1353175" cy="276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Shape 2167"/>
          <p:cNvSpPr txBox="1"/>
          <p:nvPr/>
        </p:nvSpPr>
        <p:spPr>
          <a:xfrm>
            <a:off x="540327" y="5485835"/>
            <a:ext cx="1050287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3,000 / </a:t>
            </a:r>
            <a:r>
              <a:rPr b="1" lang="en-US" sz="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125,000</a:t>
            </a:r>
          </a:p>
        </p:txBody>
      </p:sp>
      <p:sp>
        <p:nvSpPr>
          <p:cNvPr id="2168" name="Shape 2168"/>
          <p:cNvSpPr txBox="1"/>
          <p:nvPr/>
        </p:nvSpPr>
        <p:spPr>
          <a:xfrm>
            <a:off x="2466250" y="5465378"/>
            <a:ext cx="551753" cy="27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10,000</a:t>
            </a:r>
          </a:p>
        </p:txBody>
      </p:sp>
      <p:pic>
        <p:nvPicPr>
          <p:cNvPr id="2169" name="Shape 216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137756" y="5494880"/>
            <a:ext cx="305670" cy="30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0" name="Shape 217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995049" y="5472473"/>
            <a:ext cx="307806" cy="30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1" name="Shape 21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1179" y="5465378"/>
            <a:ext cx="323545" cy="32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Shape 21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2817" y="1569600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3" name="Shape 2173"/>
          <p:cNvSpPr/>
          <p:nvPr/>
        </p:nvSpPr>
        <p:spPr>
          <a:xfrm>
            <a:off x="323537" y="1674869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4" name="Shape 217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3661" y="1686733"/>
            <a:ext cx="583903" cy="583903"/>
          </a:xfrm>
          <a:prstGeom prst="rect">
            <a:avLst/>
          </a:prstGeom>
          <a:noFill/>
          <a:ln>
            <a:noFill/>
          </a:ln>
        </p:spPr>
      </p:pic>
      <p:sp>
        <p:nvSpPr>
          <p:cNvPr id="2175" name="Shape 2175"/>
          <p:cNvSpPr txBox="1"/>
          <p:nvPr/>
        </p:nvSpPr>
        <p:spPr>
          <a:xfrm>
            <a:off x="954763" y="162349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전차</a:t>
            </a:r>
          </a:p>
        </p:txBody>
      </p:sp>
      <p:pic>
        <p:nvPicPr>
          <p:cNvPr id="2176" name="Shape 217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2817" y="244100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7" name="Shape 2177"/>
          <p:cNvSpPr/>
          <p:nvPr/>
        </p:nvSpPr>
        <p:spPr>
          <a:xfrm>
            <a:off x="323537" y="2546273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Shape 2178"/>
          <p:cNvSpPr txBox="1"/>
          <p:nvPr/>
        </p:nvSpPr>
        <p:spPr>
          <a:xfrm>
            <a:off x="954763" y="2494894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2179" name="Shape 217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40858" y="2552849"/>
            <a:ext cx="572033" cy="572033"/>
          </a:xfrm>
          <a:prstGeom prst="rect">
            <a:avLst/>
          </a:prstGeom>
          <a:noFill/>
          <a:ln>
            <a:noFill/>
          </a:ln>
        </p:spPr>
      </p:pic>
      <p:sp>
        <p:nvSpPr>
          <p:cNvPr id="2180" name="Shape 2180"/>
          <p:cNvSpPr/>
          <p:nvPr/>
        </p:nvSpPr>
        <p:spPr>
          <a:xfrm>
            <a:off x="2738314" y="1681577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Shape 2181"/>
          <p:cNvSpPr txBox="1"/>
          <p:nvPr/>
        </p:nvSpPr>
        <p:spPr>
          <a:xfrm>
            <a:off x="2801658" y="1633741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cxnSp>
        <p:nvCxnSpPr>
          <p:cNvPr id="2182" name="Shape 2182"/>
          <p:cNvCxnSpPr/>
          <p:nvPr/>
        </p:nvCxnSpPr>
        <p:spPr>
          <a:xfrm rot="10800000">
            <a:off x="211283" y="1512021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83" name="Shape 2183"/>
          <p:cNvSpPr txBox="1"/>
          <p:nvPr/>
        </p:nvSpPr>
        <p:spPr>
          <a:xfrm>
            <a:off x="169334" y="1260829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cxnSp>
        <p:nvCxnSpPr>
          <p:cNvPr id="2184" name="Shape 2184"/>
          <p:cNvCxnSpPr/>
          <p:nvPr/>
        </p:nvCxnSpPr>
        <p:spPr>
          <a:xfrm rot="10800000">
            <a:off x="218056" y="3511064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85" name="Shape 2185"/>
          <p:cNvSpPr txBox="1"/>
          <p:nvPr/>
        </p:nvSpPr>
        <p:spPr>
          <a:xfrm>
            <a:off x="176107" y="32598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pic>
        <p:nvPicPr>
          <p:cNvPr id="2186" name="Shape 218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5958" y="3560192"/>
            <a:ext cx="3314285" cy="79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7" name="Shape 2187"/>
          <p:cNvSpPr/>
          <p:nvPr/>
        </p:nvSpPr>
        <p:spPr>
          <a:xfrm>
            <a:off x="326679" y="3665462"/>
            <a:ext cx="624316" cy="5856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8" name="Shape 2188"/>
          <p:cNvSpPr txBox="1"/>
          <p:nvPr/>
        </p:nvSpPr>
        <p:spPr>
          <a:xfrm>
            <a:off x="957904" y="3614083"/>
            <a:ext cx="734495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 코끼리</a:t>
            </a:r>
          </a:p>
        </p:txBody>
      </p:sp>
      <p:pic>
        <p:nvPicPr>
          <p:cNvPr id="2189" name="Shape 218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43998" y="3672037"/>
            <a:ext cx="572033" cy="572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0" name="Shape 2190"/>
          <p:cNvCxnSpPr/>
          <p:nvPr/>
        </p:nvCxnSpPr>
        <p:spPr>
          <a:xfrm rot="10800000">
            <a:off x="218056" y="4611442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91" name="Shape 2191"/>
          <p:cNvSpPr txBox="1"/>
          <p:nvPr/>
        </p:nvSpPr>
        <p:spPr>
          <a:xfrm>
            <a:off x="176107" y="4360248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고대 시대</a:t>
            </a:r>
          </a:p>
        </p:txBody>
      </p:sp>
      <p:pic>
        <p:nvPicPr>
          <p:cNvPr id="2192" name="Shape 219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71483" y="2006769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3" name="Shape 219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22662" y="2006583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Shape 2194"/>
          <p:cNvSpPr/>
          <p:nvPr/>
        </p:nvSpPr>
        <p:spPr>
          <a:xfrm>
            <a:off x="1270716" y="2045850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5" name="Shape 2195"/>
          <p:cNvSpPr/>
          <p:nvPr/>
        </p:nvSpPr>
        <p:spPr>
          <a:xfrm>
            <a:off x="1264223" y="2045850"/>
            <a:ext cx="425035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6" name="Shape 2196"/>
          <p:cNvSpPr/>
          <p:nvPr/>
        </p:nvSpPr>
        <p:spPr>
          <a:xfrm>
            <a:off x="1262955" y="2045851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7" name="Shape 219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58688" y="1967993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198" name="Shape 2198"/>
          <p:cNvSpPr/>
          <p:nvPr/>
        </p:nvSpPr>
        <p:spPr>
          <a:xfrm>
            <a:off x="2721380" y="2571536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Shape 2199"/>
          <p:cNvSpPr txBox="1"/>
          <p:nvPr/>
        </p:nvSpPr>
        <p:spPr>
          <a:xfrm>
            <a:off x="2784724" y="2523700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2200" name="Shape 220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54550" y="2896728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1" name="Shape 220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05728" y="2896541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Shape 2202"/>
          <p:cNvSpPr/>
          <p:nvPr/>
        </p:nvSpPr>
        <p:spPr>
          <a:xfrm>
            <a:off x="1253782" y="2935808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Shape 2203"/>
          <p:cNvSpPr/>
          <p:nvPr/>
        </p:nvSpPr>
        <p:spPr>
          <a:xfrm>
            <a:off x="1247287" y="2935808"/>
            <a:ext cx="42503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Shape 2204"/>
          <p:cNvSpPr/>
          <p:nvPr/>
        </p:nvSpPr>
        <p:spPr>
          <a:xfrm>
            <a:off x="1246021" y="2935810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5" name="Shape 220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45998" y="2857952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206" name="Shape 2206"/>
          <p:cNvSpPr/>
          <p:nvPr/>
        </p:nvSpPr>
        <p:spPr>
          <a:xfrm>
            <a:off x="2738314" y="3721873"/>
            <a:ext cx="589067" cy="205346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Shape 2207"/>
          <p:cNvSpPr txBox="1"/>
          <p:nvPr/>
        </p:nvSpPr>
        <p:spPr>
          <a:xfrm>
            <a:off x="2801658" y="3674037"/>
            <a:ext cx="44916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</a:p>
        </p:txBody>
      </p:sp>
      <p:pic>
        <p:nvPicPr>
          <p:cNvPr id="2208" name="Shape 220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171483" y="4047064"/>
            <a:ext cx="201226" cy="20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9" name="Shape 220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22662" y="4046878"/>
            <a:ext cx="201599" cy="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0" name="Shape 2210"/>
          <p:cNvSpPr/>
          <p:nvPr/>
        </p:nvSpPr>
        <p:spPr>
          <a:xfrm>
            <a:off x="1270716" y="4086144"/>
            <a:ext cx="1865590" cy="122760"/>
          </a:xfrm>
          <a:prstGeom prst="rect">
            <a:avLst/>
          </a:prstGeom>
          <a:solidFill>
            <a:srgbClr val="3F2F2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Shape 2211"/>
          <p:cNvSpPr/>
          <p:nvPr/>
        </p:nvSpPr>
        <p:spPr>
          <a:xfrm>
            <a:off x="1264221" y="4086144"/>
            <a:ext cx="425037" cy="132208"/>
          </a:xfrm>
          <a:prstGeom prst="rect">
            <a:avLst/>
          </a:prstGeom>
          <a:solidFill>
            <a:srgbClr val="69381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Shape 2212"/>
          <p:cNvSpPr/>
          <p:nvPr/>
        </p:nvSpPr>
        <p:spPr>
          <a:xfrm>
            <a:off x="1262955" y="4086146"/>
            <a:ext cx="1865590" cy="122760"/>
          </a:xfrm>
          <a:prstGeom prst="rect">
            <a:avLst/>
          </a:prstGeom>
          <a:noFill/>
          <a:ln cap="flat" cmpd="sng" w="12700">
            <a:solidFill>
              <a:srgbClr val="70543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3" name="Shape 22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562932" y="4008289"/>
            <a:ext cx="284346" cy="284343"/>
          </a:xfrm>
          <a:prstGeom prst="rect">
            <a:avLst/>
          </a:prstGeom>
          <a:noFill/>
          <a:ln>
            <a:noFill/>
          </a:ln>
        </p:spPr>
      </p:pic>
      <p:sp>
        <p:nvSpPr>
          <p:cNvPr id="2214" name="Shape 2214"/>
          <p:cNvSpPr txBox="1"/>
          <p:nvPr/>
        </p:nvSpPr>
        <p:spPr>
          <a:xfrm>
            <a:off x="223437" y="852629"/>
            <a:ext cx="1535997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프리셋 1번 이름입니다.</a:t>
            </a:r>
          </a:p>
        </p:txBody>
      </p:sp>
      <p:sp>
        <p:nvSpPr>
          <p:cNvPr id="2215" name="Shape 2215"/>
          <p:cNvSpPr txBox="1"/>
          <p:nvPr/>
        </p:nvSpPr>
        <p:spPr>
          <a:xfrm>
            <a:off x="3772151" y="2947383"/>
            <a:ext cx="76699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프리셋에 저장된 UnitType과 UnitTypeCount 정보의 병력 수치가 현재 출정 병력 제한 수치보다 높은 경우.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프리셋에 저장된 병력이 125,000명인데, 현재 출정 병력 제한수치가 100,000인 경우의 처리.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부대에 포함하지 못하는 수치만큼 Unit_Attribute의 Unit_IDX 수치가 낮은 UnitType 부터 차감하여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제한 수치에 맞추도록 합니다.</a:t>
            </a:r>
          </a:p>
        </p:txBody>
      </p:sp>
      <p:grpSp>
        <p:nvGrpSpPr>
          <p:cNvPr id="2216" name="Shape 2216"/>
          <p:cNvGrpSpPr/>
          <p:nvPr/>
        </p:nvGrpSpPr>
        <p:grpSpPr>
          <a:xfrm>
            <a:off x="2566408" y="864540"/>
            <a:ext cx="283322" cy="350184"/>
            <a:chOff x="2577070" y="898342"/>
            <a:chExt cx="283322" cy="350184"/>
          </a:xfrm>
        </p:grpSpPr>
        <p:grpSp>
          <p:nvGrpSpPr>
            <p:cNvPr id="2217" name="Shape 2217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2218" name="Shape 221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9" name="Shape 221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20" name="Shape 22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1" name="Shape 2221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Shape 2226"/>
          <p:cNvSpPr txBox="1"/>
          <p:nvPr/>
        </p:nvSpPr>
        <p:spPr>
          <a:xfrm>
            <a:off x="127000" y="110067"/>
            <a:ext cx="40879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인벤토리에서 출정 병력제한 증가 아이템 사용법</a:t>
            </a:r>
          </a:p>
        </p:txBody>
      </p:sp>
      <p:cxnSp>
        <p:nvCxnSpPr>
          <p:cNvPr id="2227" name="Shape 2227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28" name="Shape 2228"/>
          <p:cNvSpPr/>
          <p:nvPr/>
        </p:nvSpPr>
        <p:spPr>
          <a:xfrm>
            <a:off x="181523" y="51006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9" name="Shape 2229"/>
          <p:cNvGrpSpPr/>
          <p:nvPr/>
        </p:nvGrpSpPr>
        <p:grpSpPr>
          <a:xfrm>
            <a:off x="181523" y="510065"/>
            <a:ext cx="3382944" cy="330250"/>
            <a:chOff x="1067484" y="1325071"/>
            <a:chExt cx="7314286" cy="634920"/>
          </a:xfrm>
        </p:grpSpPr>
        <p:pic>
          <p:nvPicPr>
            <p:cNvPr id="2230" name="Shape 22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1" name="Shape 22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2" name="Shape 2232"/>
          <p:cNvGrpSpPr/>
          <p:nvPr/>
        </p:nvGrpSpPr>
        <p:grpSpPr>
          <a:xfrm>
            <a:off x="181523" y="6301315"/>
            <a:ext cx="3382944" cy="203200"/>
            <a:chOff x="2722259" y="3276618"/>
            <a:chExt cx="7263492" cy="304761"/>
          </a:xfrm>
        </p:grpSpPr>
        <p:pic>
          <p:nvPicPr>
            <p:cNvPr id="2233" name="Shape 22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4" name="Shape 22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35" name="Shape 22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467" y="5854326"/>
            <a:ext cx="589871" cy="59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6" name="Shape 2236"/>
          <p:cNvSpPr txBox="1"/>
          <p:nvPr/>
        </p:nvSpPr>
        <p:spPr>
          <a:xfrm>
            <a:off x="1522579" y="496462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가방</a:t>
            </a:r>
          </a:p>
        </p:txBody>
      </p:sp>
      <p:pic>
        <p:nvPicPr>
          <p:cNvPr id="2237" name="Shape 22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364" y="925587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8" name="Shape 22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8132" y="925587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9" name="Shape 22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1899" y="925587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0" name="Shape 22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5666" y="925587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1" name="Shape 22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364" y="1722874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2" name="Shape 22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8132" y="1722874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3" name="Shape 22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1899" y="1722874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4" name="Shape 22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5666" y="1722874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5" name="Shape 22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364" y="2520160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6" name="Shape 22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8132" y="2520160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7" name="Shape 22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1899" y="2520160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8" name="Shape 22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5666" y="2520160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9" name="Shape 22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903" y="966482"/>
            <a:ext cx="644830" cy="64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0" name="Shape 22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698906" y="769268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2251" name="Shape 2251"/>
          <p:cNvSpPr txBox="1"/>
          <p:nvPr/>
        </p:nvSpPr>
        <p:spPr>
          <a:xfrm>
            <a:off x="4214978" y="536691"/>
            <a:ext cx="4411785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인벤토리에 있는 출정 병력제한 증가 아이템을 선택합니다.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경우, 아이템 사용 팝업이 표시됩니다.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Shape 2256"/>
          <p:cNvSpPr txBox="1"/>
          <p:nvPr/>
        </p:nvSpPr>
        <p:spPr>
          <a:xfrm>
            <a:off x="127000" y="110067"/>
            <a:ext cx="40879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인벤토리에서 출정 병력제한 증가 아이템 사용법</a:t>
            </a:r>
          </a:p>
        </p:txBody>
      </p:sp>
      <p:cxnSp>
        <p:nvCxnSpPr>
          <p:cNvPr id="2257" name="Shape 2257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58" name="Shape 2258"/>
          <p:cNvSpPr/>
          <p:nvPr/>
        </p:nvSpPr>
        <p:spPr>
          <a:xfrm>
            <a:off x="181523" y="51006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9" name="Shape 2259"/>
          <p:cNvGrpSpPr/>
          <p:nvPr/>
        </p:nvGrpSpPr>
        <p:grpSpPr>
          <a:xfrm>
            <a:off x="181523" y="510065"/>
            <a:ext cx="3382944" cy="330250"/>
            <a:chOff x="1067484" y="1325071"/>
            <a:chExt cx="7314286" cy="634920"/>
          </a:xfrm>
        </p:grpSpPr>
        <p:pic>
          <p:nvPicPr>
            <p:cNvPr id="2260" name="Shape 22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1" name="Shape 22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2" name="Shape 2262"/>
          <p:cNvGrpSpPr/>
          <p:nvPr/>
        </p:nvGrpSpPr>
        <p:grpSpPr>
          <a:xfrm>
            <a:off x="181523" y="6301315"/>
            <a:ext cx="3382944" cy="203200"/>
            <a:chOff x="2722259" y="3276618"/>
            <a:chExt cx="7263492" cy="304761"/>
          </a:xfrm>
        </p:grpSpPr>
        <p:pic>
          <p:nvPicPr>
            <p:cNvPr id="2263" name="Shape 22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4" name="Shape 22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65" name="Shape 2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467" y="5854326"/>
            <a:ext cx="589871" cy="59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66" name="Shape 2266"/>
          <p:cNvSpPr txBox="1"/>
          <p:nvPr/>
        </p:nvSpPr>
        <p:spPr>
          <a:xfrm>
            <a:off x="1522579" y="496462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가방</a:t>
            </a:r>
          </a:p>
        </p:txBody>
      </p:sp>
      <p:pic>
        <p:nvPicPr>
          <p:cNvPr id="2267" name="Shape 22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364" y="925587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8" name="Shape 22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8132" y="925587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9" name="Shape 22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1899" y="925587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0" name="Shape 22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5666" y="925587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1" name="Shape 22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364" y="2846060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2" name="Shape 22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8132" y="2846060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3" name="Shape 22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1899" y="2846060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4" name="Shape 22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5666" y="2846060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5" name="Shape 22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364" y="3643348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6" name="Shape 22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8132" y="3643348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Shape 22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1899" y="3643348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8" name="Shape 22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5666" y="3643348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9" name="Shape 22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903" y="966482"/>
            <a:ext cx="644830" cy="644830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Shape 2280"/>
          <p:cNvSpPr txBox="1"/>
          <p:nvPr/>
        </p:nvSpPr>
        <p:spPr>
          <a:xfrm>
            <a:off x="4214978" y="925587"/>
            <a:ext cx="5652509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사용 팝업에서 사용 버튼을 누르면 효과 사용 완료 팝업이 호출됩니다.</a:t>
            </a:r>
          </a:p>
        </p:txBody>
      </p:sp>
      <p:sp>
        <p:nvSpPr>
          <p:cNvPr id="2281" name="Shape 2281"/>
          <p:cNvSpPr/>
          <p:nvPr/>
        </p:nvSpPr>
        <p:spPr>
          <a:xfrm>
            <a:off x="264364" y="1748350"/>
            <a:ext cx="3208794" cy="940264"/>
          </a:xfrm>
          <a:prstGeom prst="wedgeRectCallout">
            <a:avLst>
              <a:gd fmla="val -35599" name="adj1"/>
              <a:gd fmla="val -68967" name="adj2"/>
            </a:avLst>
          </a:prstGeom>
          <a:solidFill>
            <a:srgbClr val="833C0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Shape 2282"/>
          <p:cNvSpPr txBox="1"/>
          <p:nvPr/>
        </p:nvSpPr>
        <p:spPr>
          <a:xfrm>
            <a:off x="244166" y="1766558"/>
            <a:ext cx="168347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병력제한 증가 +25%</a:t>
            </a:r>
          </a:p>
        </p:txBody>
      </p:sp>
      <p:cxnSp>
        <p:nvCxnSpPr>
          <p:cNvPr id="2283" name="Shape 2283"/>
          <p:cNvCxnSpPr/>
          <p:nvPr/>
        </p:nvCxnSpPr>
        <p:spPr>
          <a:xfrm>
            <a:off x="294968" y="2004313"/>
            <a:ext cx="31001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84" name="Shape 2284"/>
          <p:cNvSpPr txBox="1"/>
          <p:nvPr/>
        </p:nvSpPr>
        <p:spPr>
          <a:xfrm>
            <a:off x="244166" y="2014930"/>
            <a:ext cx="288091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부대에 편성할 수 있는 병력이 2시간동안 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25% 증가합니다.</a:t>
            </a:r>
          </a:p>
        </p:txBody>
      </p:sp>
      <p:pic>
        <p:nvPicPr>
          <p:cNvPr id="2285" name="Shape 22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96407" y="2312381"/>
            <a:ext cx="868006" cy="334285"/>
          </a:xfrm>
          <a:prstGeom prst="rect">
            <a:avLst/>
          </a:prstGeom>
          <a:noFill/>
          <a:ln>
            <a:noFill/>
          </a:ln>
        </p:spPr>
      </p:pic>
      <p:sp>
        <p:nvSpPr>
          <p:cNvPr id="2286" name="Shape 2286"/>
          <p:cNvSpPr txBox="1"/>
          <p:nvPr/>
        </p:nvSpPr>
        <p:spPr>
          <a:xfrm>
            <a:off x="2697134" y="2354817"/>
            <a:ext cx="48602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 용</a:t>
            </a:r>
          </a:p>
        </p:txBody>
      </p:sp>
      <p:pic>
        <p:nvPicPr>
          <p:cNvPr id="2287" name="Shape 228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2700000">
            <a:off x="3107563" y="2152331"/>
            <a:ext cx="771585" cy="45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Shape 2292"/>
          <p:cNvSpPr txBox="1"/>
          <p:nvPr/>
        </p:nvSpPr>
        <p:spPr>
          <a:xfrm>
            <a:off x="127000" y="110067"/>
            <a:ext cx="40879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인벤토리에서 출정 병력제한 증가 아이템 사용법</a:t>
            </a:r>
          </a:p>
        </p:txBody>
      </p:sp>
      <p:cxnSp>
        <p:nvCxnSpPr>
          <p:cNvPr id="2293" name="Shape 2293"/>
          <p:cNvCxnSpPr/>
          <p:nvPr/>
        </p:nvCxnSpPr>
        <p:spPr>
          <a:xfrm>
            <a:off x="127000" y="417843"/>
            <a:ext cx="4041042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94" name="Shape 2294"/>
          <p:cNvSpPr/>
          <p:nvPr/>
        </p:nvSpPr>
        <p:spPr>
          <a:xfrm>
            <a:off x="181523" y="510068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5" name="Shape 2295"/>
          <p:cNvGrpSpPr/>
          <p:nvPr/>
        </p:nvGrpSpPr>
        <p:grpSpPr>
          <a:xfrm>
            <a:off x="181523" y="510065"/>
            <a:ext cx="3382944" cy="330250"/>
            <a:chOff x="1067484" y="1325071"/>
            <a:chExt cx="7314286" cy="634920"/>
          </a:xfrm>
        </p:grpSpPr>
        <p:pic>
          <p:nvPicPr>
            <p:cNvPr id="2296" name="Shape 22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7" name="Shape 22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8" name="Shape 2298"/>
          <p:cNvGrpSpPr/>
          <p:nvPr/>
        </p:nvGrpSpPr>
        <p:grpSpPr>
          <a:xfrm>
            <a:off x="181523" y="6301315"/>
            <a:ext cx="3382944" cy="203200"/>
            <a:chOff x="2722259" y="3276618"/>
            <a:chExt cx="7263492" cy="304761"/>
          </a:xfrm>
        </p:grpSpPr>
        <p:pic>
          <p:nvPicPr>
            <p:cNvPr id="2299" name="Shape 22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0" name="Shape 23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01" name="Shape 23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467" y="5854326"/>
            <a:ext cx="589871" cy="59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302" name="Shape 2302"/>
          <p:cNvSpPr txBox="1"/>
          <p:nvPr/>
        </p:nvSpPr>
        <p:spPr>
          <a:xfrm>
            <a:off x="1522579" y="496462"/>
            <a:ext cx="700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 가방</a:t>
            </a:r>
          </a:p>
        </p:txBody>
      </p:sp>
      <p:pic>
        <p:nvPicPr>
          <p:cNvPr id="2303" name="Shape 23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364" y="925587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4" name="Shape 23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8132" y="925587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5" name="Shape 23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1899" y="925587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6" name="Shape 23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5666" y="925587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7" name="Shape 23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364" y="1741324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8" name="Shape 230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8132" y="1741324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9" name="Shape 23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1899" y="1741324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0" name="Shape 23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5666" y="1741324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1" name="Shape 23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364" y="2538610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2" name="Shape 23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8132" y="2538610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3" name="Shape 23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1899" y="2538610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4" name="Shape 23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5666" y="2538610"/>
            <a:ext cx="737494" cy="73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5" name="Shape 23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903" y="966482"/>
            <a:ext cx="644830" cy="644830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Shape 2316"/>
          <p:cNvSpPr/>
          <p:nvPr/>
        </p:nvSpPr>
        <p:spPr>
          <a:xfrm>
            <a:off x="181523" y="2794056"/>
            <a:ext cx="3382943" cy="11346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7" name="Shape 2317"/>
          <p:cNvCxnSpPr/>
          <p:nvPr/>
        </p:nvCxnSpPr>
        <p:spPr>
          <a:xfrm>
            <a:off x="181523" y="3916405"/>
            <a:ext cx="33829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18" name="Shape 2318"/>
          <p:cNvCxnSpPr/>
          <p:nvPr/>
        </p:nvCxnSpPr>
        <p:spPr>
          <a:xfrm>
            <a:off x="176489" y="2794056"/>
            <a:ext cx="33829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19" name="Shape 2319"/>
          <p:cNvSpPr txBox="1"/>
          <p:nvPr/>
        </p:nvSpPr>
        <p:spPr>
          <a:xfrm>
            <a:off x="187330" y="3212668"/>
            <a:ext cx="338586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병력제한 +25 % 증가 아이템이 사용되었습니다</a:t>
            </a:r>
          </a:p>
        </p:txBody>
      </p:sp>
      <p:sp>
        <p:nvSpPr>
          <p:cNvPr id="2320" name="Shape 2320"/>
          <p:cNvSpPr txBox="1"/>
          <p:nvPr/>
        </p:nvSpPr>
        <p:spPr>
          <a:xfrm>
            <a:off x="4214978" y="925587"/>
            <a:ext cx="169790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효과사용 완료 팝업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127000" y="110067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cxnSp>
        <p:nvCxnSpPr>
          <p:cNvPr id="103" name="Shape 103"/>
          <p:cNvCxnSpPr/>
          <p:nvPr/>
        </p:nvCxnSpPr>
        <p:spPr>
          <a:xfrm>
            <a:off x="127000" y="417843"/>
            <a:ext cx="120226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4" name="Shape 104"/>
          <p:cNvSpPr txBox="1"/>
          <p:nvPr/>
        </p:nvSpPr>
        <p:spPr>
          <a:xfrm>
            <a:off x="169333" y="1578241"/>
            <a:ext cx="818525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팀 구성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팀 구성은 행군 부대 구성에 필요한 병력 정보를 프리셋으로 저장하는 기능입니다.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프리셋은 여러개가 존재하며 각각의 프리셋마다 유저가 자유롭게 프리셋 이름을 설정할 수 있습니다.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저장된 프리셋 정보는 출정 화면에서 유저 액션을 통해 호출됩니다.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정보가 호출되면 프리셋에 저장되어 있는 병력 정보로 행군 부대가 설정됩니다.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7000" y="417843"/>
            <a:ext cx="889859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기획의도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팀 구성은 행군 목적에 따라 병력 구성이 달라져야 하는 부분을 간편하게 해주는 편의기능입니다.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행군 목적에 따른 부대를 미리 편성해두었다가 행군 출정시, 병력을 즉시 편성하여 행군을 보낼 수 있는 기능입니다.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69333" y="3055568"/>
            <a:ext cx="78117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팀 구성을 통해 구성된 병력 정보와 프리셋 이름이 저장되는 곳입니다.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프리셋은 데이터 테이블에 명시된 수치만큼 존재합니다.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프리셋에 저장된 병력 정보와 프리셋 이름은 유저가 변경하지 않는 이상, 저장된 정보를 유지합니다.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27000" y="4255898"/>
            <a:ext cx="73931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제한병력 증가 아이템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유저의 출정 제한병력을 n시간동안 n% 만큼 증가시켜주는 아이템입니다.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제한병력 증가 아이템은 ItemType 테이블에 명시된 정보를 기준으로 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제한병력 증가 아이템의 효과는 Buff_Attribute 테이블에 정의된 내용을 기준으로 합니다.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27000" y="110067"/>
            <a:ext cx="10647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기능정의 1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127000" y="417843"/>
            <a:ext cx="120226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4" name="Shape 114"/>
          <p:cNvSpPr txBox="1"/>
          <p:nvPr/>
        </p:nvSpPr>
        <p:spPr>
          <a:xfrm>
            <a:off x="127000" y="417843"/>
            <a:ext cx="7839004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팀 구성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팀 구성은 프리셋 화면에서 진행할 수 있습니다.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병력 팀 구성을 통해 프리셋에 저장할 수 있는 내용은 아래와 같습니다.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UnitType </a:t>
            </a: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(병종)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 UnitTypeCount </a:t>
            </a: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(인원수)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프리셋의 이름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다수의 프리셋이 존재하며 각각의 프리셋별로 정보를 저장할 수 있어야 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프리셋은 데이터 테이블에 정의된 수치만큼 사용할 수 있어야 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3개를 기본으로 지급하고 2개의 프리셋을 라이브 업데이트를 통해 추가로 지급할 예정입니다.</a:t>
            </a:r>
          </a:p>
        </p:txBody>
      </p:sp>
      <p:sp>
        <p:nvSpPr>
          <p:cNvPr id="115" name="Shape 115"/>
          <p:cNvSpPr/>
          <p:nvPr/>
        </p:nvSpPr>
        <p:spPr>
          <a:xfrm>
            <a:off x="127000" y="2726167"/>
            <a:ext cx="102616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프리셋에 저장되는 UnitType </a:t>
            </a: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(병종)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 UnitTypeCount </a:t>
            </a: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(인원수)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프리셋의 이름은 각각의 프리셋별로 저장되어야 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UnitType / UnitTypeCount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유저가 현재 보유 중인 UnitType만 UnitTypeCount를 설정하여 프리셋에 저장할 수 있습니다.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보유 중이지 않은 UnitType은 UI에 표시되지 않습니다.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프리셋에 저장된 UnitType과 UnitTypeCount 정보는 유저가 변경하지 않는 이상, 저장된 정보를 유지합니다.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이름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이름은 기본 값으로 지정된 스트링 데이터가 존재합니다.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부대1, 부대2, 부대3...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이름은 유저가 자유롭게 설정할 수 있습니다.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이름 설정에는 재화가 소모되지 않으며 최소 0글자 ~ 최대 10글자를 설정할 수 있습니다.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줄바꿈은 허용하지 않으며 특수문자, 공백은 허용합니다.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입력된 데이터가 없는 상태에서 저장하는 경우, 기본 값 스트링 데이터로 설정합니다.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프리셋에 저장된 프리셋 이름은 유저가 변경하지 않는 이상, 저장된 정보를 유지합니다.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127000" y="110067"/>
            <a:ext cx="10647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기능정의 2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127000" y="417843"/>
            <a:ext cx="120226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2" name="Shape 122"/>
          <p:cNvSpPr txBox="1"/>
          <p:nvPr/>
        </p:nvSpPr>
        <p:spPr>
          <a:xfrm>
            <a:off x="127000" y="417843"/>
            <a:ext cx="894507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정보 호출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프리셋에 저장된 정보</a:t>
            </a: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(UnitType, UnitTypeCount, 프리셋 이름)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행군 부대가 구성되는 출정 화면에서 호출할 수 있습니다.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호출은 클라이언트에서 데이터를 요청하는 것을 이야기합니다.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정보 호출은 출정 화면에 존재하는 프리셋 버튼을 통해 진행됩니다.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1번 프리셋 버튼을 누른다면, 1번 프리셋에 해당하는 정보를 호출합니다.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27000" y="2111177"/>
            <a:ext cx="11853333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제한병력 증가 아이템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제한병력 증가 아이템은 n시간동안 n%만큼 유저의 출정 제한병력을 증가시켜주는 아이템입니다.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제한병력 증가 아이템은 Item_List 테이블에 정의됩니다.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제한병력을 n시간동안 n%만큼 상승시켜주는 효과를 가지고 있습니다.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아이템의 효과 정보는 Buff_Attribute 테이블에 명시된 내용을 기준으로 합니다.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효과 정보는 버프 그룹 타입, 효과 수치, 버프 그룹 간의 시간 처리를 말합니다.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아이템의 효과 지속 시간은 Item_TimeBuffItem 테이블에 명시된 내용을 기준으로 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제한병력 증가 아이템 사용 장소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버프 화면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인벤토리 이외의 화면에서 사용되는 경우, 도시 버프 화면으로 이동되어 사용됩니다.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아이템을 보유하고 있지 않은 경우, 크라운으로 즉시 구매하여 사용할 수 있어야 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아이템은 한 번에 하나씩만 사용할 수 있습니다.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479935"/>
            <a:ext cx="3363031" cy="598012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127000" y="110067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연병장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127000" y="417843"/>
            <a:ext cx="120226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1" name="Shape 131"/>
          <p:cNvSpPr txBox="1"/>
          <p:nvPr/>
        </p:nvSpPr>
        <p:spPr>
          <a:xfrm>
            <a:off x="3718632" y="417843"/>
            <a:ext cx="165942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연병장 화면 진입</a:t>
            </a:r>
          </a:p>
        </p:txBody>
      </p:sp>
      <p:sp>
        <p:nvSpPr>
          <p:cNvPr id="132" name="Shape 132"/>
          <p:cNvSpPr/>
          <p:nvPr/>
        </p:nvSpPr>
        <p:spPr>
          <a:xfrm>
            <a:off x="1659467" y="4577292"/>
            <a:ext cx="738575" cy="7651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000">
            <a:off x="2126551" y="4475766"/>
            <a:ext cx="771585" cy="45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127000" y="110067"/>
            <a:ext cx="1144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연병장 화면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127000" y="417843"/>
            <a:ext cx="120226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0" name="Shape 140"/>
          <p:cNvSpPr txBox="1"/>
          <p:nvPr/>
        </p:nvSpPr>
        <p:spPr>
          <a:xfrm>
            <a:off x="4089707" y="778760"/>
            <a:ext cx="20217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화면 진입 버튼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07" y="558750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128307" y="558750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Shape 143"/>
          <p:cNvGrpSpPr/>
          <p:nvPr/>
        </p:nvGrpSpPr>
        <p:grpSpPr>
          <a:xfrm>
            <a:off x="128307" y="558748"/>
            <a:ext cx="3382944" cy="330250"/>
            <a:chOff x="1067484" y="1325071"/>
            <a:chExt cx="7314286" cy="634920"/>
          </a:xfrm>
        </p:grpSpPr>
        <p:pic>
          <p:nvPicPr>
            <p:cNvPr id="144" name="Shape 1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Shape 1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Shape 146"/>
          <p:cNvGrpSpPr/>
          <p:nvPr/>
        </p:nvGrpSpPr>
        <p:grpSpPr>
          <a:xfrm>
            <a:off x="2488253" y="916896"/>
            <a:ext cx="283322" cy="350184"/>
            <a:chOff x="2577070" y="898342"/>
            <a:chExt cx="283322" cy="350184"/>
          </a:xfrm>
        </p:grpSpPr>
        <p:grpSp>
          <p:nvGrpSpPr>
            <p:cNvPr id="147" name="Shape 147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148" name="Shape 14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Shape 14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0" name="Shape 15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Shape 151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152" name="Shape 152"/>
          <p:cNvGrpSpPr/>
          <p:nvPr/>
        </p:nvGrpSpPr>
        <p:grpSpPr>
          <a:xfrm>
            <a:off x="2826779" y="916896"/>
            <a:ext cx="283322" cy="350184"/>
            <a:chOff x="2577070" y="898342"/>
            <a:chExt cx="283322" cy="350184"/>
          </a:xfrm>
        </p:grpSpPr>
        <p:grpSp>
          <p:nvGrpSpPr>
            <p:cNvPr id="153" name="Shape 153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154" name="Shape 1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Shape 15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6" name="Shape 15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Shape 157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158" name="Shape 158"/>
          <p:cNvSpPr/>
          <p:nvPr/>
        </p:nvSpPr>
        <p:spPr>
          <a:xfrm>
            <a:off x="195727" y="2155783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Shape 159"/>
          <p:cNvCxnSpPr/>
          <p:nvPr/>
        </p:nvCxnSpPr>
        <p:spPr>
          <a:xfrm rot="10800000">
            <a:off x="170256" y="2080260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177876" y="4356098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1" name="Shape 161"/>
          <p:cNvSpPr txBox="1"/>
          <p:nvPr/>
        </p:nvSpPr>
        <p:spPr>
          <a:xfrm>
            <a:off x="128307" y="1829067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28307" y="40739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sp>
        <p:nvSpPr>
          <p:cNvPr id="163" name="Shape 163"/>
          <p:cNvSpPr/>
          <p:nvPr/>
        </p:nvSpPr>
        <p:spPr>
          <a:xfrm>
            <a:off x="1030596" y="2155783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864203" y="2155783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714358" y="2155783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195727" y="3104234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170" y="367247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366863" y="3673912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4863" y="3733632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1211" y="3107484"/>
            <a:ext cx="638994" cy="63899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1030596" y="3104234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9041" y="367247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1201733" y="3673912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9733" y="3733632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6080" y="3107484"/>
            <a:ext cx="638994" cy="63899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1864203" y="3104234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2648" y="367247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2035341" y="3673912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3341" y="3733632"/>
            <a:ext cx="162705" cy="16270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2714358" y="3104234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82801" y="367247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2885494" y="3673912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63494" y="3733632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39841" y="3107484"/>
            <a:ext cx="638994" cy="638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Shape 185"/>
          <p:cNvGrpSpPr/>
          <p:nvPr/>
        </p:nvGrpSpPr>
        <p:grpSpPr>
          <a:xfrm>
            <a:off x="172252" y="4419933"/>
            <a:ext cx="773130" cy="873455"/>
            <a:chOff x="225854" y="2016235"/>
            <a:chExt cx="773130" cy="873455"/>
          </a:xfrm>
        </p:grpSpPr>
        <p:sp>
          <p:nvSpPr>
            <p:cNvPr id="186" name="Shape 186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7" name="Shape 18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Shape 188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189" name="Shape 1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Shape 19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" name="Shape 191"/>
          <p:cNvGrpSpPr/>
          <p:nvPr/>
        </p:nvGrpSpPr>
        <p:grpSpPr>
          <a:xfrm>
            <a:off x="1007122" y="4419933"/>
            <a:ext cx="773130" cy="873455"/>
            <a:chOff x="225854" y="2016235"/>
            <a:chExt cx="773130" cy="873455"/>
          </a:xfrm>
        </p:grpSpPr>
        <p:sp>
          <p:nvSpPr>
            <p:cNvPr id="192" name="Shape 192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3" name="Shape 19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Shape 194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195" name="Shape 19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Shape 19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Shape 197"/>
          <p:cNvGrpSpPr/>
          <p:nvPr/>
        </p:nvGrpSpPr>
        <p:grpSpPr>
          <a:xfrm>
            <a:off x="1840729" y="4419933"/>
            <a:ext cx="773130" cy="873455"/>
            <a:chOff x="225854" y="2016235"/>
            <a:chExt cx="773130" cy="873455"/>
          </a:xfrm>
        </p:grpSpPr>
        <p:sp>
          <p:nvSpPr>
            <p:cNvPr id="198" name="Shape 198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" name="Shape 19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Shape 200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201" name="Shape 20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Shape 20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" name="Shape 203"/>
          <p:cNvGrpSpPr/>
          <p:nvPr/>
        </p:nvGrpSpPr>
        <p:grpSpPr>
          <a:xfrm>
            <a:off x="2690882" y="4419933"/>
            <a:ext cx="773130" cy="873455"/>
            <a:chOff x="225854" y="2016235"/>
            <a:chExt cx="773130" cy="873455"/>
          </a:xfrm>
        </p:grpSpPr>
        <p:sp>
          <p:nvSpPr>
            <p:cNvPr id="204" name="Shape 204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5" name="Shape 20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Shape 206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207" name="Shape 20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Shape 20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" name="Shape 209"/>
          <p:cNvGrpSpPr/>
          <p:nvPr/>
        </p:nvGrpSpPr>
        <p:grpSpPr>
          <a:xfrm>
            <a:off x="172252" y="5368383"/>
            <a:ext cx="773130" cy="873455"/>
            <a:chOff x="225854" y="2016235"/>
            <a:chExt cx="773130" cy="873455"/>
          </a:xfrm>
        </p:grpSpPr>
        <p:sp>
          <p:nvSpPr>
            <p:cNvPr id="210" name="Shape 210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1" name="Shape 2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Shape 212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213" name="Shape 2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Shape 2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" name="Shape 215"/>
          <p:cNvGrpSpPr/>
          <p:nvPr/>
        </p:nvGrpSpPr>
        <p:grpSpPr>
          <a:xfrm>
            <a:off x="1007122" y="5368383"/>
            <a:ext cx="773130" cy="873455"/>
            <a:chOff x="225854" y="2016235"/>
            <a:chExt cx="773130" cy="873455"/>
          </a:xfrm>
        </p:grpSpPr>
        <p:sp>
          <p:nvSpPr>
            <p:cNvPr id="216" name="Shape 216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" name="Shape 2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Shape 218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219" name="Shape 2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Shape 2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" name="Shape 221"/>
          <p:cNvGrpSpPr/>
          <p:nvPr/>
        </p:nvGrpSpPr>
        <p:grpSpPr>
          <a:xfrm>
            <a:off x="1840729" y="5368383"/>
            <a:ext cx="773130" cy="873455"/>
            <a:chOff x="225854" y="2016235"/>
            <a:chExt cx="773130" cy="873455"/>
          </a:xfrm>
        </p:grpSpPr>
        <p:sp>
          <p:nvSpPr>
            <p:cNvPr id="222" name="Shape 222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" name="Shape 2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Shape 224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225" name="Shape 2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Shape 2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Shape 227"/>
          <p:cNvGrpSpPr/>
          <p:nvPr/>
        </p:nvGrpSpPr>
        <p:grpSpPr>
          <a:xfrm>
            <a:off x="2690882" y="5368383"/>
            <a:ext cx="773130" cy="873455"/>
            <a:chOff x="225854" y="2016235"/>
            <a:chExt cx="773130" cy="873455"/>
          </a:xfrm>
        </p:grpSpPr>
        <p:sp>
          <p:nvSpPr>
            <p:cNvPr id="228" name="Shape 228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9" name="Shape 2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Shape 230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231" name="Shape 2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Shape 23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Shape 233"/>
          <p:cNvSpPr/>
          <p:nvPr/>
        </p:nvSpPr>
        <p:spPr>
          <a:xfrm>
            <a:off x="127000" y="5835019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Shape 234"/>
          <p:cNvGrpSpPr/>
          <p:nvPr/>
        </p:nvGrpSpPr>
        <p:grpSpPr>
          <a:xfrm>
            <a:off x="128307" y="6349998"/>
            <a:ext cx="3382944" cy="203200"/>
            <a:chOff x="2722259" y="3276618"/>
            <a:chExt cx="7263492" cy="304761"/>
          </a:xfrm>
        </p:grpSpPr>
        <p:pic>
          <p:nvPicPr>
            <p:cNvPr id="235" name="Shape 23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Shape 23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7" name="Shape 23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2252" y="5903008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53392" y="6001398"/>
            <a:ext cx="1193650" cy="38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227680" y="6001398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194201" y="6024257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정보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2474251" y="6023876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버프 정보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0256" y="1290050"/>
            <a:ext cx="3314285" cy="49599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315634" y="1299229"/>
            <a:ext cx="566181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 수 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15634" y="1472583"/>
            <a:ext cx="529311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수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705100" y="1299226"/>
            <a:ext cx="950901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1,092 / 100,000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05100" y="1472582"/>
            <a:ext cx="421910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 / 2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738033" y="1299228"/>
            <a:ext cx="1013419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당 식량 소모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738033" y="1472583"/>
            <a:ext cx="63190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수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664368" y="1299225"/>
            <a:ext cx="442750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62 K 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2667656" y="1472580"/>
            <a:ext cx="745717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500 / 1,000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838641" y="2178649"/>
            <a:ext cx="775218" cy="77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2648" y="272402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2035341" y="2725460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3341" y="2785181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886247" y="3083759"/>
            <a:ext cx="685748" cy="68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45880" y="2165578"/>
            <a:ext cx="771174" cy="77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9041" y="272402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1201733" y="2725460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15233" y="2140900"/>
            <a:ext cx="722809" cy="72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82801" y="272402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2885494" y="2725460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262" name="Shape 2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63494" y="2785181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3001" y="2185113"/>
            <a:ext cx="583903" cy="583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170" y="272402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366863" y="2725460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4863" y="2785181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9733" y="2785181"/>
            <a:ext cx="162705" cy="16270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147805" y="545145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연병장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3165306" y="916896"/>
            <a:ext cx="283322" cy="350184"/>
            <a:chOff x="2577070" y="898342"/>
            <a:chExt cx="283322" cy="350184"/>
          </a:xfrm>
        </p:grpSpPr>
        <p:grpSp>
          <p:nvGrpSpPr>
            <p:cNvPr id="270" name="Shape 270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271" name="Shape 27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2" name="Shape 27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3" name="Shape 27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Shape 274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sp>
        <p:nvSpPr>
          <p:cNvPr id="275" name="Shape 275"/>
          <p:cNvSpPr txBox="1"/>
          <p:nvPr/>
        </p:nvSpPr>
        <p:spPr>
          <a:xfrm>
            <a:off x="4089707" y="1310087"/>
            <a:ext cx="23839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나의 부대에 대한 정보</a:t>
            </a:r>
          </a:p>
        </p:txBody>
      </p:sp>
      <p:cxnSp>
        <p:nvCxnSpPr>
          <p:cNvPr id="276" name="Shape 276"/>
          <p:cNvCxnSpPr>
            <a:stCxn id="140" idx="1"/>
            <a:endCxn id="271" idx="3"/>
          </p:cNvCxnSpPr>
          <p:nvPr/>
        </p:nvCxnSpPr>
        <p:spPr>
          <a:xfrm flipH="1">
            <a:off x="3448607" y="963426"/>
            <a:ext cx="641100" cy="951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7" name="Shape 277"/>
          <p:cNvCxnSpPr>
            <a:stCxn id="275" idx="1"/>
            <a:endCxn id="242" idx="3"/>
          </p:cNvCxnSpPr>
          <p:nvPr/>
        </p:nvCxnSpPr>
        <p:spPr>
          <a:xfrm flipH="1">
            <a:off x="3484607" y="1494753"/>
            <a:ext cx="605100" cy="432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8" name="Shape 278"/>
          <p:cNvCxnSpPr>
            <a:endCxn id="259" idx="3"/>
          </p:cNvCxnSpPr>
          <p:nvPr/>
        </p:nvCxnSpPr>
        <p:spPr>
          <a:xfrm flipH="1" rot="5400000">
            <a:off x="3097993" y="2842355"/>
            <a:ext cx="1331700" cy="6516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9" name="Shape 279"/>
          <p:cNvSpPr txBox="1"/>
          <p:nvPr/>
        </p:nvSpPr>
        <p:spPr>
          <a:xfrm>
            <a:off x="4089707" y="2125848"/>
            <a:ext cx="6950941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시대별 유닛 정렬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 4개의 시대 분류가 존재할 수 있습니다.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도달하지 못한 시대 분류는 UI에 표시하지 않습니다.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중세 시대인 경우, UI에 르네상스는 표시되지 않습니다.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시대 분류는 Unit_Attribute 테이블의 UnitGrade별로 분류합니다.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시대분류에 포함되는 UnitGrade는 아래와 같습니다.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르네상스 시대 : UnitGrade 4 ~ 5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중세 시대 : UnitGrade 2 ~ 3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고대 시대 : UnitGrade 1</a:t>
            </a:r>
          </a:p>
          <a:p>
            <a:pPr indent="-285750" lvl="3" marL="16573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청동기 시대 : UnitGrade 0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시대별로 분류된 병력은 UnitLineUp 테이블의 UnitLineUp 번호를 기준으로 정렬합니다.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2368780" y="1799291"/>
            <a:ext cx="571677" cy="402851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 rot="-2700000">
            <a:off x="2604116" y="3748882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/>
        </p:nvSpPr>
        <p:spPr>
          <a:xfrm>
            <a:off x="4089707" y="5333448"/>
            <a:ext cx="4086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스크롤을 통해 다른 시대 병력도 확인할 수 있습니다.</a:t>
            </a:r>
          </a:p>
        </p:txBody>
      </p:sp>
      <p:cxnSp>
        <p:nvCxnSpPr>
          <p:cNvPr id="283" name="Shape 283"/>
          <p:cNvCxnSpPr>
            <a:stCxn id="282" idx="1"/>
            <a:endCxn id="281" idx="3"/>
          </p:cNvCxnSpPr>
          <p:nvPr/>
        </p:nvCxnSpPr>
        <p:spPr>
          <a:xfrm rot="10800000">
            <a:off x="3262607" y="3705214"/>
            <a:ext cx="827100" cy="18129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127000" y="110067"/>
            <a:ext cx="11448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연병장 화면</a:t>
            </a:r>
          </a:p>
        </p:txBody>
      </p:sp>
      <p:cxnSp>
        <p:nvCxnSpPr>
          <p:cNvPr id="289" name="Shape 289"/>
          <p:cNvCxnSpPr/>
          <p:nvPr/>
        </p:nvCxnSpPr>
        <p:spPr>
          <a:xfrm>
            <a:off x="127000" y="417843"/>
            <a:ext cx="1202267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07" y="558750"/>
            <a:ext cx="3382943" cy="599444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128307" y="558750"/>
            <a:ext cx="3382943" cy="59944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Shape 292"/>
          <p:cNvGrpSpPr/>
          <p:nvPr/>
        </p:nvGrpSpPr>
        <p:grpSpPr>
          <a:xfrm>
            <a:off x="128307" y="558748"/>
            <a:ext cx="3382944" cy="330250"/>
            <a:chOff x="1067484" y="1325071"/>
            <a:chExt cx="7314286" cy="634920"/>
          </a:xfrm>
        </p:grpSpPr>
        <p:pic>
          <p:nvPicPr>
            <p:cNvPr id="293" name="Shape 2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7484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Shape 2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724628" y="1325071"/>
              <a:ext cx="3657142" cy="634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Shape 295"/>
          <p:cNvGrpSpPr/>
          <p:nvPr/>
        </p:nvGrpSpPr>
        <p:grpSpPr>
          <a:xfrm>
            <a:off x="2488253" y="916896"/>
            <a:ext cx="283322" cy="350184"/>
            <a:chOff x="2577070" y="898342"/>
            <a:chExt cx="283322" cy="350184"/>
          </a:xfrm>
        </p:grpSpPr>
        <p:grpSp>
          <p:nvGrpSpPr>
            <p:cNvPr id="296" name="Shape 296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297" name="Shape 29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Shape 29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9" name="Shape 29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Shape 300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id="301" name="Shape 301"/>
          <p:cNvGrpSpPr/>
          <p:nvPr/>
        </p:nvGrpSpPr>
        <p:grpSpPr>
          <a:xfrm>
            <a:off x="2826779" y="916896"/>
            <a:ext cx="283322" cy="350184"/>
            <a:chOff x="2577070" y="898342"/>
            <a:chExt cx="283322" cy="350184"/>
          </a:xfrm>
        </p:grpSpPr>
        <p:grpSp>
          <p:nvGrpSpPr>
            <p:cNvPr id="302" name="Shape 302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303" name="Shape 30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Shape 30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5" name="Shape 30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Shape 306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307" name="Shape 307"/>
          <p:cNvSpPr/>
          <p:nvPr/>
        </p:nvSpPr>
        <p:spPr>
          <a:xfrm>
            <a:off x="195727" y="2155783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Shape 308"/>
          <p:cNvCxnSpPr/>
          <p:nvPr/>
        </p:nvCxnSpPr>
        <p:spPr>
          <a:xfrm rot="10800000">
            <a:off x="170256" y="2080260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 rot="10800000">
            <a:off x="177876" y="4356098"/>
            <a:ext cx="327774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0" name="Shape 310"/>
          <p:cNvSpPr txBox="1"/>
          <p:nvPr/>
        </p:nvSpPr>
        <p:spPr>
          <a:xfrm>
            <a:off x="128307" y="1829067"/>
            <a:ext cx="595035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르네상스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8307" y="4073971"/>
            <a:ext cx="63190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중세 시대</a:t>
            </a:r>
          </a:p>
        </p:txBody>
      </p:sp>
      <p:sp>
        <p:nvSpPr>
          <p:cNvPr id="312" name="Shape 312"/>
          <p:cNvSpPr/>
          <p:nvPr/>
        </p:nvSpPr>
        <p:spPr>
          <a:xfrm>
            <a:off x="1030596" y="2155783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1864203" y="2155783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714358" y="2155783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195727" y="3104234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Shape 3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170" y="367247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366863" y="3673912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4863" y="3733632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1211" y="3107484"/>
            <a:ext cx="638994" cy="63899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1030596" y="3104234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9041" y="367247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1201733" y="3673912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9733" y="3733632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Shape 3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6080" y="3107484"/>
            <a:ext cx="638994" cy="63899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/>
          <p:nvPr/>
        </p:nvSpPr>
        <p:spPr>
          <a:xfrm>
            <a:off x="1864203" y="3104234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2648" y="367247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2035341" y="3673912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3341" y="3733632"/>
            <a:ext cx="162705" cy="16270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2714358" y="3104234"/>
            <a:ext cx="722225" cy="81653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82801" y="367247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2885494" y="3673912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63494" y="3733632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Shape 3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39841" y="3107484"/>
            <a:ext cx="638994" cy="6389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Shape 334"/>
          <p:cNvGrpSpPr/>
          <p:nvPr/>
        </p:nvGrpSpPr>
        <p:grpSpPr>
          <a:xfrm>
            <a:off x="172252" y="4419933"/>
            <a:ext cx="773130" cy="873455"/>
            <a:chOff x="225854" y="2016235"/>
            <a:chExt cx="773130" cy="873455"/>
          </a:xfrm>
        </p:grpSpPr>
        <p:sp>
          <p:nvSpPr>
            <p:cNvPr id="335" name="Shape 335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6" name="Shape 3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Shape 337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338" name="Shape 3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Shape 33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Shape 340"/>
          <p:cNvGrpSpPr/>
          <p:nvPr/>
        </p:nvGrpSpPr>
        <p:grpSpPr>
          <a:xfrm>
            <a:off x="1007122" y="4419933"/>
            <a:ext cx="773130" cy="873455"/>
            <a:chOff x="225854" y="2016235"/>
            <a:chExt cx="773130" cy="873455"/>
          </a:xfrm>
        </p:grpSpPr>
        <p:sp>
          <p:nvSpPr>
            <p:cNvPr id="341" name="Shape 341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2" name="Shape 34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Shape 343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344" name="Shape 3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Shape 34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6" name="Shape 346"/>
          <p:cNvGrpSpPr/>
          <p:nvPr/>
        </p:nvGrpSpPr>
        <p:grpSpPr>
          <a:xfrm>
            <a:off x="1840729" y="4419933"/>
            <a:ext cx="773130" cy="873455"/>
            <a:chOff x="225854" y="2016235"/>
            <a:chExt cx="773130" cy="873455"/>
          </a:xfrm>
        </p:grpSpPr>
        <p:sp>
          <p:nvSpPr>
            <p:cNvPr id="347" name="Shape 347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8" name="Shape 34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Shape 349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350" name="Shape 3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Shape 35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" name="Shape 352"/>
          <p:cNvGrpSpPr/>
          <p:nvPr/>
        </p:nvGrpSpPr>
        <p:grpSpPr>
          <a:xfrm>
            <a:off x="2690882" y="4419933"/>
            <a:ext cx="773130" cy="873455"/>
            <a:chOff x="225854" y="2016235"/>
            <a:chExt cx="773130" cy="873455"/>
          </a:xfrm>
        </p:grpSpPr>
        <p:sp>
          <p:nvSpPr>
            <p:cNvPr id="353" name="Shape 353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4" name="Shape 35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Shape 355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356" name="Shape 3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Shape 35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Shape 358"/>
          <p:cNvGrpSpPr/>
          <p:nvPr/>
        </p:nvGrpSpPr>
        <p:grpSpPr>
          <a:xfrm>
            <a:off x="172252" y="5368383"/>
            <a:ext cx="773130" cy="873455"/>
            <a:chOff x="225854" y="2016235"/>
            <a:chExt cx="773130" cy="873455"/>
          </a:xfrm>
        </p:grpSpPr>
        <p:sp>
          <p:nvSpPr>
            <p:cNvPr id="359" name="Shape 359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0" name="Shape 3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Shape 361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362" name="Shape 3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Shape 36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" name="Shape 364"/>
          <p:cNvGrpSpPr/>
          <p:nvPr/>
        </p:nvGrpSpPr>
        <p:grpSpPr>
          <a:xfrm>
            <a:off x="1007122" y="5368383"/>
            <a:ext cx="773130" cy="873455"/>
            <a:chOff x="225854" y="2016235"/>
            <a:chExt cx="773130" cy="873455"/>
          </a:xfrm>
        </p:grpSpPr>
        <p:sp>
          <p:nvSpPr>
            <p:cNvPr id="365" name="Shape 365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6" name="Shape 36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Shape 367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368" name="Shape 36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Shape 36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" name="Shape 370"/>
          <p:cNvGrpSpPr/>
          <p:nvPr/>
        </p:nvGrpSpPr>
        <p:grpSpPr>
          <a:xfrm>
            <a:off x="1840729" y="5368383"/>
            <a:ext cx="773130" cy="873455"/>
            <a:chOff x="225854" y="2016235"/>
            <a:chExt cx="773130" cy="873455"/>
          </a:xfrm>
        </p:grpSpPr>
        <p:sp>
          <p:nvSpPr>
            <p:cNvPr id="371" name="Shape 371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2" name="Shape 37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Shape 373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374" name="Shape 37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Shape 37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" name="Shape 376"/>
          <p:cNvGrpSpPr/>
          <p:nvPr/>
        </p:nvGrpSpPr>
        <p:grpSpPr>
          <a:xfrm>
            <a:off x="2690882" y="5368383"/>
            <a:ext cx="773130" cy="873455"/>
            <a:chOff x="225854" y="2016235"/>
            <a:chExt cx="773130" cy="873455"/>
          </a:xfrm>
        </p:grpSpPr>
        <p:sp>
          <p:nvSpPr>
            <p:cNvPr id="377" name="Shape 377"/>
            <p:cNvSpPr/>
            <p:nvPr/>
          </p:nvSpPr>
          <p:spPr>
            <a:xfrm>
              <a:off x="257410" y="2016235"/>
              <a:ext cx="722225" cy="81653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8" name="Shape 37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25854" y="2584473"/>
              <a:ext cx="773130" cy="3052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Shape 379"/>
            <p:cNvSpPr txBox="1"/>
            <p:nvPr/>
          </p:nvSpPr>
          <p:spPr>
            <a:xfrm>
              <a:off x="428547" y="2585913"/>
              <a:ext cx="508472" cy="25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29,819</a:t>
              </a:r>
            </a:p>
          </p:txBody>
        </p:sp>
        <p:pic>
          <p:nvPicPr>
            <p:cNvPr id="380" name="Shape 38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6546" y="2645633"/>
              <a:ext cx="162705" cy="16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Shape 38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2893" y="2019485"/>
              <a:ext cx="638994" cy="6389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2" name="Shape 382"/>
          <p:cNvSpPr/>
          <p:nvPr/>
        </p:nvSpPr>
        <p:spPr>
          <a:xfrm>
            <a:off x="127000" y="5835019"/>
            <a:ext cx="3382943" cy="52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Shape 383"/>
          <p:cNvGrpSpPr/>
          <p:nvPr/>
        </p:nvGrpSpPr>
        <p:grpSpPr>
          <a:xfrm>
            <a:off x="128307" y="6349998"/>
            <a:ext cx="3382944" cy="203200"/>
            <a:chOff x="2722259" y="3276618"/>
            <a:chExt cx="7263492" cy="304761"/>
          </a:xfrm>
        </p:grpSpPr>
        <p:pic>
          <p:nvPicPr>
            <p:cNvPr id="384" name="Shape 38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2722259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Shape 38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354005" y="3276618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6" name="Shape 38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2252" y="5903008"/>
            <a:ext cx="589871" cy="59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53392" y="6001398"/>
            <a:ext cx="1193650" cy="38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227680" y="6001398"/>
            <a:ext cx="1193650" cy="38184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 txBox="1"/>
          <p:nvPr/>
        </p:nvSpPr>
        <p:spPr>
          <a:xfrm>
            <a:off x="1194201" y="6024257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정보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2474251" y="6023876"/>
            <a:ext cx="742511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버프 정보</a:t>
            </a: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0256" y="1290050"/>
            <a:ext cx="3314285" cy="49599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315634" y="1299229"/>
            <a:ext cx="566181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병력 수 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15634" y="1472583"/>
            <a:ext cx="529311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수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705100" y="1299226"/>
            <a:ext cx="950901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1,092 / 100,000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705100" y="1472582"/>
            <a:ext cx="421910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 / 2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1738033" y="1299228"/>
            <a:ext cx="1013419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당 식량 소모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738033" y="1472583"/>
            <a:ext cx="631903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수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2664368" y="1299225"/>
            <a:ext cx="442750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62 K 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2667656" y="1472580"/>
            <a:ext cx="745717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500 / 1,000</a:t>
            </a:r>
          </a:p>
        </p:txBody>
      </p:sp>
      <p:pic>
        <p:nvPicPr>
          <p:cNvPr id="400" name="Shape 40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838641" y="2178649"/>
            <a:ext cx="775218" cy="77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2648" y="272402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2035341" y="2725460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3341" y="2785181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886247" y="3083759"/>
            <a:ext cx="685748" cy="68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45880" y="2165578"/>
            <a:ext cx="771174" cy="77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9041" y="272402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Shape 407"/>
          <p:cNvSpPr txBox="1"/>
          <p:nvPr/>
        </p:nvSpPr>
        <p:spPr>
          <a:xfrm>
            <a:off x="1201733" y="2725460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15233" y="2140900"/>
            <a:ext cx="722809" cy="72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82801" y="272402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/>
        </p:nvSpPr>
        <p:spPr>
          <a:xfrm>
            <a:off x="2885494" y="2725460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411" name="Shape 4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63494" y="2785181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3001" y="2185113"/>
            <a:ext cx="583903" cy="583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170" y="2724021"/>
            <a:ext cx="773130" cy="30521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366863" y="2725460"/>
            <a:ext cx="508472" cy="2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29,819</a:t>
            </a:r>
          </a:p>
        </p:txBody>
      </p:sp>
      <p:pic>
        <p:nvPicPr>
          <p:cNvPr id="415" name="Shape 4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4863" y="2785181"/>
            <a:ext cx="162705" cy="1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Shape 4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9733" y="2785181"/>
            <a:ext cx="162705" cy="16270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/>
        </p:nvSpPr>
        <p:spPr>
          <a:xfrm>
            <a:off x="147805" y="545145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연병장</a:t>
            </a:r>
          </a:p>
        </p:txBody>
      </p:sp>
      <p:grpSp>
        <p:nvGrpSpPr>
          <p:cNvPr id="418" name="Shape 418"/>
          <p:cNvGrpSpPr/>
          <p:nvPr/>
        </p:nvGrpSpPr>
        <p:grpSpPr>
          <a:xfrm>
            <a:off x="3165306" y="916896"/>
            <a:ext cx="283322" cy="350184"/>
            <a:chOff x="2577070" y="898342"/>
            <a:chExt cx="283322" cy="350184"/>
          </a:xfrm>
        </p:grpSpPr>
        <p:grpSp>
          <p:nvGrpSpPr>
            <p:cNvPr id="419" name="Shape 419"/>
            <p:cNvGrpSpPr/>
            <p:nvPr/>
          </p:nvGrpSpPr>
          <p:grpSpPr>
            <a:xfrm>
              <a:off x="2577070" y="898342"/>
              <a:ext cx="283322" cy="283322"/>
              <a:chOff x="2523198" y="1537071"/>
              <a:chExt cx="2082540" cy="2082540"/>
            </a:xfrm>
          </p:grpSpPr>
          <p:pic>
            <p:nvPicPr>
              <p:cNvPr id="420" name="Shape 4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523198" y="1537071"/>
                <a:ext cx="2082540" cy="2082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1" name="Shape 42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836333" y="1780201"/>
                <a:ext cx="1456268" cy="145626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22" name="Shape 4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71065" y="1108365"/>
              <a:ext cx="91126" cy="91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" name="Shape 423"/>
            <p:cNvSpPr txBox="1"/>
            <p:nvPr/>
          </p:nvSpPr>
          <p:spPr>
            <a:xfrm>
              <a:off x="2603282" y="1035519"/>
              <a:ext cx="229549" cy="213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pic>
        <p:nvPicPr>
          <p:cNvPr id="424" name="Shape 42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 rot="-2700000">
            <a:off x="2611465" y="674402"/>
            <a:ext cx="771585" cy="458128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4089707" y="778760"/>
            <a:ext cx="47900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프리셋 진입 버튼을 통해 프리셋 화면으로 이동할 수 있습니다.</a:t>
            </a: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각각의 프리셋 버튼은 따로 데이터를 저장해야 합니다.</a:t>
            </a:r>
          </a:p>
        </p:txBody>
      </p:sp>
      <p:graphicFrame>
        <p:nvGraphicFramePr>
          <p:cNvPr id="426" name="Shape 426"/>
          <p:cNvGraphicFramePr/>
          <p:nvPr/>
        </p:nvGraphicFramePr>
        <p:xfrm>
          <a:off x="4375651" y="3513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{E72E3432-7642-44F0-AA6B-D2AB03CCB9FE}</a:tableStyleId>
              </a:tblPr>
              <a:tblGrid>
                <a:gridCol w="647700"/>
                <a:gridCol w="2400300"/>
              </a:tblGrid>
              <a:tr h="141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르네상스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중세 시대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고대 시대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1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u="none" cap="none" strike="noStrike"/>
                        <a:t>청동기 시대</a:t>
                      </a:r>
                    </a:p>
                  </a:txBody>
                  <a:tcPr marT="0" marB="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27" name="Shape 427"/>
          <p:cNvSpPr txBox="1"/>
          <p:nvPr/>
        </p:nvSpPr>
        <p:spPr>
          <a:xfrm>
            <a:off x="4375651" y="3158905"/>
            <a:ext cx="2522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String_FreeSet 을 참조합니다.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