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9C27F7B-25D3-414B-8F2B-D462BC849B93}">
  <a:tblStyle styleId="{E9C27F7B-25D3-414B-8F2B-D462BC849B9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  <a:tblStyle styleId="{0FAA0911-DA42-4BA4-AD8F-E07A902A2B8A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rgbClr val="E6E6E6"/>
          </a:solidFill>
        </a:fill>
      </a:tcStyle>
    </a:band1H>
    <a:band1V>
      <a:tcStyle>
        <a:fill>
          <a:solidFill>
            <a:srgbClr val="E6E6E6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맑은 고딕"/>
          <a:ea typeface="맑은 고딕"/>
          <a:cs typeface="맑은 고딕"/>
        </a:font>
        <a:schemeClr val="dk1"/>
      </a:tcTxStyle>
    </a:seCell>
    <a:swCell>
      <a:tcTxStyle b="on" i="off">
        <a:font>
          <a:latin typeface="맑은 고딕"/>
          <a:ea typeface="맑은 고딕"/>
          <a:cs typeface="맑은 고딕"/>
        </a:font>
        <a:schemeClr val="dk1"/>
      </a:tcTx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1" name="Shape 7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6" name="Shape 7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8" name="Shape 8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4" name="Shape 10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4" name="Shape 10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4" name="Shape 1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Shape 1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3" name="Shape 1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7" name="Shape 13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05.png"/><Relationship Id="rId10" Type="http://schemas.openxmlformats.org/officeDocument/2006/relationships/image" Target="../media/image04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05.png"/><Relationship Id="rId10" Type="http://schemas.openxmlformats.org/officeDocument/2006/relationships/image" Target="../media/image04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05.png"/><Relationship Id="rId10" Type="http://schemas.openxmlformats.org/officeDocument/2006/relationships/image" Target="../media/image04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05.png"/><Relationship Id="rId10" Type="http://schemas.openxmlformats.org/officeDocument/2006/relationships/image" Target="../media/image04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05.png"/><Relationship Id="rId22" Type="http://schemas.openxmlformats.org/officeDocument/2006/relationships/image" Target="../media/image20.png"/><Relationship Id="rId10" Type="http://schemas.openxmlformats.org/officeDocument/2006/relationships/image" Target="../media/image04.png"/><Relationship Id="rId21" Type="http://schemas.openxmlformats.org/officeDocument/2006/relationships/image" Target="../media/image22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11" Type="http://schemas.openxmlformats.org/officeDocument/2006/relationships/image" Target="../media/image05.png"/><Relationship Id="rId22" Type="http://schemas.openxmlformats.org/officeDocument/2006/relationships/image" Target="../media/image20.png"/><Relationship Id="rId10" Type="http://schemas.openxmlformats.org/officeDocument/2006/relationships/image" Target="../media/image04.png"/><Relationship Id="rId21" Type="http://schemas.openxmlformats.org/officeDocument/2006/relationships/image" Target="../media/image22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05.png"/><Relationship Id="rId10" Type="http://schemas.openxmlformats.org/officeDocument/2006/relationships/image" Target="../media/image04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05.png"/><Relationship Id="rId10" Type="http://schemas.openxmlformats.org/officeDocument/2006/relationships/image" Target="../media/image04.pn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Relationship Id="rId9" Type="http://schemas.openxmlformats.org/officeDocument/2006/relationships/image" Target="../media/image07.png"/><Relationship Id="rId15" Type="http://schemas.openxmlformats.org/officeDocument/2006/relationships/image" Target="../media/image19.png"/><Relationship Id="rId14" Type="http://schemas.openxmlformats.org/officeDocument/2006/relationships/image" Target="../media/image11.png"/><Relationship Id="rId17" Type="http://schemas.openxmlformats.org/officeDocument/2006/relationships/image" Target="../media/image12.png"/><Relationship Id="rId16" Type="http://schemas.openxmlformats.org/officeDocument/2006/relationships/image" Target="../media/image10.png"/><Relationship Id="rId5" Type="http://schemas.openxmlformats.org/officeDocument/2006/relationships/image" Target="../media/image03.png"/><Relationship Id="rId19" Type="http://schemas.openxmlformats.org/officeDocument/2006/relationships/image" Target="../media/image15.png"/><Relationship Id="rId6" Type="http://schemas.openxmlformats.org/officeDocument/2006/relationships/image" Target="../media/image02.png"/><Relationship Id="rId18" Type="http://schemas.openxmlformats.org/officeDocument/2006/relationships/image" Target="../media/image08.png"/><Relationship Id="rId7" Type="http://schemas.openxmlformats.org/officeDocument/2006/relationships/image" Target="../media/image01.png"/><Relationship Id="rId8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C6qwHo_zJWVjUdrPRKsvDgk35rUdx25yP-WYq03sC3Y/edit#slide=id.p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연맹_연맹상점 1.4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3872242" y="2507491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메뉴 버튼 터치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507257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148" name="Shape 148"/>
          <p:cNvSpPr/>
          <p:nvPr/>
        </p:nvSpPr>
        <p:spPr>
          <a:xfrm>
            <a:off x="334326" y="3921337"/>
            <a:ext cx="1100190" cy="96944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>
            <a:stCxn id="145" idx="1"/>
            <a:endCxn id="148" idx="0"/>
          </p:cNvCxnSpPr>
          <p:nvPr/>
        </p:nvCxnSpPr>
        <p:spPr>
          <a:xfrm flipH="1">
            <a:off x="884542" y="2830657"/>
            <a:ext cx="2987700" cy="1090799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272706" y="12332"/>
            <a:ext cx="44166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상점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779962" y="901649"/>
            <a:ext cx="32062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포인트(Honor) 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진입 시 기본 진입 화면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가능 상품 존재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상품 터치하여 구매 진행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779962" y="2364471"/>
            <a:ext cx="660560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수량이 1개 이상이 아이템은 우선 순위에 맞추어 정렬됩니다.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수량이 0인 아이템은 UI에 표시하지 않습니다.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정렬에도 포함되지 않습니다.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연맹원들이 구매한만큼 수량이 감소합니다.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수량 갱신은 연맹 UI -&gt; 연맹 상점에 진입할 때 진행합니다.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포인트(Honor)를 재화로 사용합니다.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272704" y="594800"/>
            <a:ext cx="3507259" cy="6234545"/>
            <a:chOff x="272704" y="594800"/>
            <a:chExt cx="3507259" cy="6234545"/>
          </a:xfrm>
        </p:grpSpPr>
        <p:pic>
          <p:nvPicPr>
            <p:cNvPr id="158" name="Shape 1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594800"/>
              <a:ext cx="3507257" cy="6234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Shape 159"/>
            <p:cNvSpPr/>
            <p:nvPr/>
          </p:nvSpPr>
          <p:spPr>
            <a:xfrm>
              <a:off x="272706" y="923925"/>
              <a:ext cx="3507256" cy="59054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" name="Shape 1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06" y="596939"/>
              <a:ext cx="3507256" cy="3174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Shape 161"/>
            <p:cNvGrpSpPr/>
            <p:nvPr/>
          </p:nvGrpSpPr>
          <p:grpSpPr>
            <a:xfrm>
              <a:off x="272704" y="6515030"/>
              <a:ext cx="3507258" cy="304761"/>
              <a:chOff x="4280126" y="3838505"/>
              <a:chExt cx="7253967" cy="304761"/>
            </a:xfrm>
          </p:grpSpPr>
          <p:pic>
            <p:nvPicPr>
              <p:cNvPr id="162" name="Shape 16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02347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Shape 1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80126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" name="Shape 1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0804" y="6016189"/>
              <a:ext cx="641696" cy="64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 txBox="1"/>
            <p:nvPr/>
          </p:nvSpPr>
          <p:spPr>
            <a:xfrm>
              <a:off x="310805" y="596897"/>
              <a:ext cx="199424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pic>
          <p:nvPicPr>
            <p:cNvPr id="166" name="Shape 1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1433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Shape 16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795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 txBox="1"/>
            <p:nvPr/>
          </p:nvSpPr>
          <p:spPr>
            <a:xfrm>
              <a:off x="603254" y="1025894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 점</a:t>
              </a:r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2346373" y="1037016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11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367954" y="1505683"/>
              <a:ext cx="3340753" cy="4440663"/>
            </a:xfrm>
            <a:prstGeom prst="roundRect">
              <a:avLst>
                <a:gd fmla="val 369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Shape 171"/>
            <p:cNvGrpSpPr/>
            <p:nvPr/>
          </p:nvGrpSpPr>
          <p:grpSpPr>
            <a:xfrm>
              <a:off x="466725" y="1564885"/>
              <a:ext cx="1011539" cy="1528337"/>
              <a:chOff x="466725" y="1559170"/>
              <a:chExt cx="1011539" cy="1528337"/>
            </a:xfrm>
          </p:grpSpPr>
          <p:pic>
            <p:nvPicPr>
              <p:cNvPr id="172" name="Shape 17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Shape 17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" name="Shape 174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5" name="Shape 175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6" name="Shape 176"/>
              <p:cNvSpPr txBox="1"/>
              <p:nvPr/>
            </p:nvSpPr>
            <p:spPr>
              <a:xfrm>
                <a:off x="611793" y="1559170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5분 가속</a:t>
                </a:r>
              </a:p>
            </p:txBody>
          </p:sp>
          <p:sp>
            <p:nvSpPr>
              <p:cNvPr id="177" name="Shape 177"/>
              <p:cNvSpPr txBox="1"/>
              <p:nvPr/>
            </p:nvSpPr>
            <p:spPr>
              <a:xfrm>
                <a:off x="715725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</a:t>
                </a:r>
              </a:p>
            </p:txBody>
          </p:sp>
          <p:sp>
            <p:nvSpPr>
              <p:cNvPr id="178" name="Shape 178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179" name="Shape 179"/>
            <p:cNvGrpSpPr/>
            <p:nvPr/>
          </p:nvGrpSpPr>
          <p:grpSpPr>
            <a:xfrm>
              <a:off x="1565270" y="1564885"/>
              <a:ext cx="965197" cy="1528337"/>
              <a:chOff x="466725" y="1559170"/>
              <a:chExt cx="965197" cy="1528337"/>
            </a:xfrm>
          </p:grpSpPr>
          <p:pic>
            <p:nvPicPr>
              <p:cNvPr id="180" name="Shape 18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1" name="Shape 18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Shape 18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Shape 18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" name="Shape 184"/>
              <p:cNvSpPr txBox="1"/>
              <p:nvPr/>
            </p:nvSpPr>
            <p:spPr>
              <a:xfrm>
                <a:off x="574952" y="1559170"/>
                <a:ext cx="772530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1시간 가속</a:t>
                </a:r>
              </a:p>
            </p:txBody>
          </p:sp>
          <p:sp>
            <p:nvSpPr>
              <p:cNvPr id="185" name="Shape 185"/>
              <p:cNvSpPr txBox="1"/>
              <p:nvPr/>
            </p:nvSpPr>
            <p:spPr>
              <a:xfrm>
                <a:off x="67377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30,000</a:t>
                </a:r>
              </a:p>
            </p:txBody>
          </p:sp>
          <p:sp>
            <p:nvSpPr>
              <p:cNvPr id="186" name="Shape 186"/>
              <p:cNvSpPr txBox="1"/>
              <p:nvPr/>
            </p:nvSpPr>
            <p:spPr>
              <a:xfrm>
                <a:off x="68797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</a:p>
            </p:txBody>
          </p:sp>
        </p:grpSp>
        <p:grpSp>
          <p:nvGrpSpPr>
            <p:cNvPr id="187" name="Shape 187"/>
            <p:cNvGrpSpPr/>
            <p:nvPr/>
          </p:nvGrpSpPr>
          <p:grpSpPr>
            <a:xfrm>
              <a:off x="2663816" y="1564885"/>
              <a:ext cx="1011539" cy="1528337"/>
              <a:chOff x="466725" y="1559170"/>
              <a:chExt cx="1011539" cy="1528337"/>
            </a:xfrm>
          </p:grpSpPr>
          <p:pic>
            <p:nvPicPr>
              <p:cNvPr id="188" name="Shape 18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Shape 18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Shape 19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Shape 19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192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8시간 가속</a:t>
                </a:r>
              </a:p>
            </p:txBody>
          </p:sp>
          <p:sp>
            <p:nvSpPr>
              <p:cNvPr id="193" name="Shape 193"/>
              <p:cNvSpPr txBox="1"/>
              <p:nvPr/>
            </p:nvSpPr>
            <p:spPr>
              <a:xfrm>
                <a:off x="715725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190,000</a:t>
                </a:r>
              </a:p>
            </p:txBody>
          </p:sp>
          <p:sp>
            <p:nvSpPr>
              <p:cNvPr id="194" name="Shape 194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1,284</a:t>
                </a:r>
              </a:p>
            </p:txBody>
          </p:sp>
        </p:grpSp>
        <p:grpSp>
          <p:nvGrpSpPr>
            <p:cNvPr id="195" name="Shape 195"/>
            <p:cNvGrpSpPr/>
            <p:nvPr/>
          </p:nvGrpSpPr>
          <p:grpSpPr>
            <a:xfrm>
              <a:off x="435623" y="3109495"/>
              <a:ext cx="1011539" cy="1528337"/>
              <a:chOff x="466725" y="1559170"/>
              <a:chExt cx="1011539" cy="1528337"/>
            </a:xfrm>
          </p:grpSpPr>
          <p:pic>
            <p:nvPicPr>
              <p:cNvPr id="196" name="Shape 19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Shape 19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Shape 19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" name="Shape 199"/>
              <p:cNvSpPr txBox="1"/>
              <p:nvPr/>
            </p:nvSpPr>
            <p:spPr>
              <a:xfrm>
                <a:off x="528610" y="1559170"/>
                <a:ext cx="865211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832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임의타운이동</a:t>
                </a:r>
              </a:p>
            </p:txBody>
          </p:sp>
          <p:sp>
            <p:nvSpPr>
              <p:cNvPr id="200" name="Shape 200"/>
              <p:cNvSpPr txBox="1"/>
              <p:nvPr/>
            </p:nvSpPr>
            <p:spPr>
              <a:xfrm>
                <a:off x="67377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100,000</a:t>
                </a:r>
              </a:p>
            </p:txBody>
          </p:sp>
          <p:sp>
            <p:nvSpPr>
              <p:cNvPr id="201" name="Shape 201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202" name="Shape 202"/>
            <p:cNvGrpSpPr/>
            <p:nvPr/>
          </p:nvGrpSpPr>
          <p:grpSpPr>
            <a:xfrm>
              <a:off x="1534168" y="3109495"/>
              <a:ext cx="1011539" cy="1536727"/>
              <a:chOff x="466725" y="1559170"/>
              <a:chExt cx="1011539" cy="1536727"/>
            </a:xfrm>
          </p:grpSpPr>
          <p:pic>
            <p:nvPicPr>
              <p:cNvPr id="203" name="Shape 20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Shape 20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Shape 20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" name="Shape 206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832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고급타운이동</a:t>
                </a:r>
              </a:p>
            </p:txBody>
          </p:sp>
          <p:sp>
            <p:nvSpPr>
              <p:cNvPr id="207" name="Shape 207"/>
              <p:cNvSpPr txBox="1"/>
              <p:nvPr/>
            </p:nvSpPr>
            <p:spPr>
              <a:xfrm>
                <a:off x="682168" y="274032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400,000</a:t>
                </a:r>
              </a:p>
            </p:txBody>
          </p:sp>
          <p:sp>
            <p:nvSpPr>
              <p:cNvPr id="208" name="Shape 208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5,664</a:t>
                </a:r>
              </a:p>
            </p:txBody>
          </p:sp>
        </p:grpSp>
        <p:grpSp>
          <p:nvGrpSpPr>
            <p:cNvPr id="209" name="Shape 209"/>
            <p:cNvGrpSpPr/>
            <p:nvPr/>
          </p:nvGrpSpPr>
          <p:grpSpPr>
            <a:xfrm>
              <a:off x="2632714" y="3109495"/>
              <a:ext cx="965197" cy="1528337"/>
              <a:chOff x="466725" y="1559170"/>
              <a:chExt cx="965197" cy="1528337"/>
            </a:xfrm>
          </p:grpSpPr>
          <p:pic>
            <p:nvPicPr>
              <p:cNvPr id="210" name="Shape 21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Shape 21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Shape 21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Shape 213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214" name="Shape 214"/>
              <p:cNvSpPr txBox="1"/>
              <p:nvPr/>
            </p:nvSpPr>
            <p:spPr>
              <a:xfrm>
                <a:off x="690558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40,000</a:t>
                </a:r>
              </a:p>
            </p:txBody>
          </p:sp>
          <p:sp>
            <p:nvSpPr>
              <p:cNvPr id="215" name="Shape 215"/>
              <p:cNvSpPr txBox="1"/>
              <p:nvPr/>
            </p:nvSpPr>
            <p:spPr>
              <a:xfrm>
                <a:off x="69559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216" name="Shape 216"/>
            <p:cNvGrpSpPr/>
            <p:nvPr/>
          </p:nvGrpSpPr>
          <p:grpSpPr>
            <a:xfrm>
              <a:off x="453703" y="4675934"/>
              <a:ext cx="978220" cy="1270688"/>
              <a:chOff x="500045" y="1559170"/>
              <a:chExt cx="978220" cy="1270688"/>
            </a:xfrm>
          </p:grpSpPr>
          <p:pic>
            <p:nvPicPr>
              <p:cNvPr id="217" name="Shape 2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Shape 21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Shape 219"/>
              <p:cNvSpPr txBox="1"/>
              <p:nvPr/>
            </p:nvSpPr>
            <p:spPr>
              <a:xfrm>
                <a:off x="558945" y="1559170"/>
                <a:ext cx="804542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832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스태미너회복</a:t>
                </a:r>
              </a:p>
            </p:txBody>
          </p:sp>
          <p:sp>
            <p:nvSpPr>
              <p:cNvPr id="220" name="Shape 220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1,004</a:t>
                </a:r>
              </a:p>
            </p:txBody>
          </p:sp>
        </p:grpSp>
        <p:grpSp>
          <p:nvGrpSpPr>
            <p:cNvPr id="221" name="Shape 221"/>
            <p:cNvGrpSpPr/>
            <p:nvPr/>
          </p:nvGrpSpPr>
          <p:grpSpPr>
            <a:xfrm>
              <a:off x="1552248" y="4675934"/>
              <a:ext cx="978220" cy="1270688"/>
              <a:chOff x="500045" y="1559170"/>
              <a:chExt cx="978220" cy="1270688"/>
            </a:xfrm>
          </p:grpSpPr>
          <p:pic>
            <p:nvPicPr>
              <p:cNvPr id="222" name="Shape 22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Shape 223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Shape 224"/>
              <p:cNvSpPr txBox="1"/>
              <p:nvPr/>
            </p:nvSpPr>
            <p:spPr>
              <a:xfrm>
                <a:off x="513370" y="155917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832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전쟁보호 8시간</a:t>
                </a:r>
              </a:p>
            </p:txBody>
          </p:sp>
          <p:sp>
            <p:nvSpPr>
              <p:cNvPr id="225" name="Shape 225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1,504</a:t>
                </a:r>
              </a:p>
            </p:txBody>
          </p:sp>
        </p:grpSp>
        <p:grpSp>
          <p:nvGrpSpPr>
            <p:cNvPr id="226" name="Shape 226"/>
            <p:cNvGrpSpPr/>
            <p:nvPr/>
          </p:nvGrpSpPr>
          <p:grpSpPr>
            <a:xfrm>
              <a:off x="2650793" y="4676135"/>
              <a:ext cx="978220" cy="1270487"/>
              <a:chOff x="500045" y="1559371"/>
              <a:chExt cx="978220" cy="1270487"/>
            </a:xfrm>
          </p:grpSpPr>
          <p:pic>
            <p:nvPicPr>
              <p:cNvPr id="227" name="Shape 22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Shape 22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Shape 229"/>
              <p:cNvSpPr txBox="1"/>
              <p:nvPr/>
            </p:nvSpPr>
            <p:spPr>
              <a:xfrm>
                <a:off x="513370" y="158965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697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채집버프 24시간</a:t>
                </a:r>
              </a:p>
            </p:txBody>
          </p:sp>
          <p:sp>
            <p:nvSpPr>
              <p:cNvPr id="230" name="Shape 230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1,084</a:t>
                </a:r>
              </a:p>
            </p:txBody>
          </p:sp>
        </p:grpSp>
        <p:pic>
          <p:nvPicPr>
            <p:cNvPr id="231" name="Shape 23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84225" y="5050392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Shape 23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9883" y="3491405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Shape 23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01314" y="349253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Shape 23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647" y="503428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Shape 23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805008" y="3499916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Shape 23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3468" y="5043789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Shape 237"/>
            <p:cNvSpPr/>
            <p:nvPr/>
          </p:nvSpPr>
          <p:spPr>
            <a:xfrm>
              <a:off x="1608262" y="607537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  <p:pic>
          <p:nvPicPr>
            <p:cNvPr id="238" name="Shape 23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72123" y="6078810"/>
              <a:ext cx="403231" cy="4032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9" name="Shape 239"/>
            <p:cNvGrpSpPr/>
            <p:nvPr/>
          </p:nvGrpSpPr>
          <p:grpSpPr>
            <a:xfrm>
              <a:off x="2495089" y="634664"/>
              <a:ext cx="1233752" cy="281466"/>
              <a:chOff x="2603241" y="2502389"/>
              <a:chExt cx="1233752" cy="281466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i="0" lang="ko-KR" sz="1000" u="none" cap="none" strike="noStrike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241" name="Shape 241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vignette1.wikia.nocookie.net/the-lost-tower/images/4/44/Icon_honor_icon_ms_coin@2x.png/revision/latest?cb=20140727074215" id="242" name="Shape 24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68968" y="2829253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vignette1.wikia.nocookie.net/the-lost-tower/images/4/44/Icon_honor_icon_ms_coin@2x.png/revision/latest?cb=20140727074215" id="243" name="Shape 24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687250" y="2829631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vignette1.wikia.nocookie.net/the-lost-tower/images/4/44/Icon_honor_icon_ms_coin@2x.png/revision/latest?cb=20140727074215" id="244" name="Shape 24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754632" y="2822416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vignette1.wikia.nocookie.net/the-lost-tower/images/4/44/Icon_honor_icon_ms_coin@2x.png/revision/latest?cb=20140727074215" id="245" name="Shape 24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764100" y="4367026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vignette1.wikia.nocookie.net/the-lost-tower/images/4/44/Icon_honor_icon_ms_coin@2x.png/revision/latest?cb=20140727074215" id="246" name="Shape 24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608394" y="4369646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vignette1.wikia.nocookie.net/the-lost-tower/images/4/44/Icon_honor_icon_ms_coin@2x.png/revision/latest?cb=20140727074215" id="247" name="Shape 24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19706" y="4362962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Shape 248"/>
          <p:cNvSpPr/>
          <p:nvPr/>
        </p:nvSpPr>
        <p:spPr>
          <a:xfrm>
            <a:off x="1128900" y="58753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065150" y="50113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0</a:t>
            </a:r>
          </a:p>
        </p:txBody>
      </p:sp>
      <p:sp>
        <p:nvSpPr>
          <p:cNvPr id="250" name="Shape 250"/>
          <p:cNvSpPr/>
          <p:nvPr/>
        </p:nvSpPr>
        <p:spPr>
          <a:xfrm>
            <a:off x="1466925" y="98803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1403175" y="90163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1</a:t>
            </a:r>
          </a:p>
        </p:txBody>
      </p:sp>
      <p:sp>
        <p:nvSpPr>
          <p:cNvPr id="252" name="Shape 252"/>
          <p:cNvSpPr/>
          <p:nvPr/>
        </p:nvSpPr>
        <p:spPr>
          <a:xfrm>
            <a:off x="3427425" y="103823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3363675" y="95183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2</a:t>
            </a:r>
          </a:p>
        </p:txBody>
      </p:sp>
      <p:sp>
        <p:nvSpPr>
          <p:cNvPr id="254" name="Shape 254"/>
          <p:cNvSpPr/>
          <p:nvPr/>
        </p:nvSpPr>
        <p:spPr>
          <a:xfrm>
            <a:off x="2518525" y="613103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2454775" y="604463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상점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6" y="594800"/>
            <a:ext cx="3507257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272706" y="923925"/>
            <a:ext cx="3507256" cy="59054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06" y="596939"/>
            <a:ext cx="3507256" cy="317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Shape 264"/>
          <p:cNvGrpSpPr/>
          <p:nvPr/>
        </p:nvGrpSpPr>
        <p:grpSpPr>
          <a:xfrm>
            <a:off x="272704" y="6515030"/>
            <a:ext cx="3507258" cy="304761"/>
            <a:chOff x="4280126" y="3838505"/>
            <a:chExt cx="7253967" cy="304761"/>
          </a:xfrm>
        </p:grpSpPr>
        <p:pic>
          <p:nvPicPr>
            <p:cNvPr id="265" name="Shape 2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02347" y="3838505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Shape 2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>
              <a:off x="4280126" y="3838505"/>
              <a:ext cx="3631746" cy="30476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Shape 2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0804" y="6016189"/>
            <a:ext cx="641696" cy="64169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310805" y="596897"/>
            <a:ext cx="1994246" cy="3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pic>
        <p:nvPicPr>
          <p:cNvPr id="269" name="Shape 26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14334" y="978296"/>
            <a:ext cx="1594372" cy="473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7954" y="978296"/>
            <a:ext cx="1594372" cy="47301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603254" y="1025894"/>
            <a:ext cx="1130296" cy="3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 점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346373" y="1037016"/>
            <a:ext cx="1130296" cy="355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11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리스트</a:t>
            </a:r>
          </a:p>
        </p:txBody>
      </p:sp>
      <p:sp>
        <p:nvSpPr>
          <p:cNvPr id="273" name="Shape 273"/>
          <p:cNvSpPr/>
          <p:nvPr/>
        </p:nvSpPr>
        <p:spPr>
          <a:xfrm>
            <a:off x="367954" y="1505683"/>
            <a:ext cx="3340753" cy="4440663"/>
          </a:xfrm>
          <a:prstGeom prst="roundRect">
            <a:avLst>
              <a:gd fmla="val 369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Shape 274"/>
          <p:cNvGrpSpPr/>
          <p:nvPr/>
        </p:nvGrpSpPr>
        <p:grpSpPr>
          <a:xfrm>
            <a:off x="466725" y="1564885"/>
            <a:ext cx="1011539" cy="1528337"/>
            <a:chOff x="466725" y="1559170"/>
            <a:chExt cx="1011539" cy="1528337"/>
          </a:xfrm>
        </p:grpSpPr>
        <p:pic>
          <p:nvPicPr>
            <p:cNvPr id="275" name="Shape 27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Shape 27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Shape 27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Shape 27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58945" y="1881435"/>
              <a:ext cx="791218" cy="791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 txBox="1"/>
            <p:nvPr/>
          </p:nvSpPr>
          <p:spPr>
            <a:xfrm>
              <a:off x="611793" y="1559170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5분 가속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675614" y="273193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3,000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1,384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1565270" y="1564885"/>
            <a:ext cx="965197" cy="1528337"/>
            <a:chOff x="466725" y="1559170"/>
            <a:chExt cx="965197" cy="1528337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Shape 28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Shape 28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Shape 28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58945" y="1881435"/>
              <a:ext cx="791218" cy="791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 txBox="1"/>
            <p:nvPr/>
          </p:nvSpPr>
          <p:spPr>
            <a:xfrm>
              <a:off x="574952" y="1559170"/>
              <a:ext cx="772530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1시간 가속</a:t>
              </a:r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656564" y="273193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30,000</a:t>
              </a:r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687977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54</a:t>
              </a:r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2663816" y="1564885"/>
            <a:ext cx="1011539" cy="1528337"/>
            <a:chOff x="466725" y="1559170"/>
            <a:chExt cx="1011539" cy="1528337"/>
          </a:xfrm>
        </p:grpSpPr>
        <p:pic>
          <p:nvPicPr>
            <p:cNvPr id="291" name="Shape 2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Shape 29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Shape 29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Shape 29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58945" y="1881435"/>
              <a:ext cx="791218" cy="791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Shape 295"/>
            <p:cNvSpPr txBox="1"/>
            <p:nvPr/>
          </p:nvSpPr>
          <p:spPr>
            <a:xfrm>
              <a:off x="528610" y="1559170"/>
              <a:ext cx="865214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8시간 가속</a:t>
              </a:r>
            </a:p>
          </p:txBody>
        </p:sp>
        <p:sp>
          <p:nvSpPr>
            <p:cNvPr id="296" name="Shape 296"/>
            <p:cNvSpPr txBox="1"/>
            <p:nvPr/>
          </p:nvSpPr>
          <p:spPr>
            <a:xfrm>
              <a:off x="666089" y="273193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190,000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1,284</a:t>
              </a:r>
            </a:p>
          </p:txBody>
        </p:sp>
      </p:grpSp>
      <p:grpSp>
        <p:nvGrpSpPr>
          <p:cNvPr id="298" name="Shape 298"/>
          <p:cNvGrpSpPr/>
          <p:nvPr/>
        </p:nvGrpSpPr>
        <p:grpSpPr>
          <a:xfrm>
            <a:off x="435623" y="3109495"/>
            <a:ext cx="1011539" cy="1528337"/>
            <a:chOff x="466725" y="1559170"/>
            <a:chExt cx="1011539" cy="1528337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Shape 30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Shape 30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Shape 302"/>
            <p:cNvSpPr txBox="1"/>
            <p:nvPr/>
          </p:nvSpPr>
          <p:spPr>
            <a:xfrm>
              <a:off x="528610" y="1559170"/>
              <a:ext cx="865211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83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임의타운이동</a:t>
              </a: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589889" y="273193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100,000</a:t>
              </a:r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1,384</a:t>
              </a:r>
            </a:p>
          </p:txBody>
        </p:sp>
      </p:grpSp>
      <p:grpSp>
        <p:nvGrpSpPr>
          <p:cNvPr id="305" name="Shape 305"/>
          <p:cNvGrpSpPr/>
          <p:nvPr/>
        </p:nvGrpSpPr>
        <p:grpSpPr>
          <a:xfrm>
            <a:off x="1534168" y="3109495"/>
            <a:ext cx="1011539" cy="1528337"/>
            <a:chOff x="466725" y="1559170"/>
            <a:chExt cx="1011539" cy="1528337"/>
          </a:xfrm>
        </p:grpSpPr>
        <p:pic>
          <p:nvPicPr>
            <p:cNvPr id="306" name="Shape 30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Shape 30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 txBox="1"/>
            <p:nvPr/>
          </p:nvSpPr>
          <p:spPr>
            <a:xfrm>
              <a:off x="528610" y="1559170"/>
              <a:ext cx="865214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83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고급타운이동</a:t>
              </a:r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589889" y="273193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400,000</a:t>
              </a:r>
            </a:p>
          </p:txBody>
        </p:sp>
        <p:sp>
          <p:nvSpPr>
            <p:cNvPr id="311" name="Shape 311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5,664</a:t>
              </a:r>
            </a:p>
          </p:txBody>
        </p:sp>
      </p:grpSp>
      <p:grpSp>
        <p:nvGrpSpPr>
          <p:cNvPr id="312" name="Shape 312"/>
          <p:cNvGrpSpPr/>
          <p:nvPr/>
        </p:nvGrpSpPr>
        <p:grpSpPr>
          <a:xfrm>
            <a:off x="2632714" y="3109495"/>
            <a:ext cx="965197" cy="1528337"/>
            <a:chOff x="466725" y="1559170"/>
            <a:chExt cx="965197" cy="1528337"/>
          </a:xfrm>
        </p:grpSpPr>
        <p:pic>
          <p:nvPicPr>
            <p:cNvPr id="313" name="Shape 3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Shape 3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Shape 3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Shape 316"/>
            <p:cNvSpPr txBox="1"/>
            <p:nvPr/>
          </p:nvSpPr>
          <p:spPr>
            <a:xfrm>
              <a:off x="528610" y="1559170"/>
              <a:ext cx="865214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회군</a:t>
              </a:r>
            </a:p>
          </p:txBody>
        </p:sp>
        <p:sp>
          <p:nvSpPr>
            <p:cNvPr id="317" name="Shape 317"/>
            <p:cNvSpPr txBox="1"/>
            <p:nvPr/>
          </p:nvSpPr>
          <p:spPr>
            <a:xfrm>
              <a:off x="685139" y="273193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40,000</a:t>
              </a:r>
            </a:p>
          </p:txBody>
        </p:sp>
        <p:sp>
          <p:nvSpPr>
            <p:cNvPr id="318" name="Shape 318"/>
            <p:cNvSpPr txBox="1"/>
            <p:nvPr/>
          </p:nvSpPr>
          <p:spPr>
            <a:xfrm>
              <a:off x="695597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319" name="Shape 319"/>
          <p:cNvGrpSpPr/>
          <p:nvPr/>
        </p:nvGrpSpPr>
        <p:grpSpPr>
          <a:xfrm>
            <a:off x="453703" y="4675934"/>
            <a:ext cx="978220" cy="1270688"/>
            <a:chOff x="500045" y="1559170"/>
            <a:chExt cx="978220" cy="1270688"/>
          </a:xfrm>
        </p:grpSpPr>
        <p:pic>
          <p:nvPicPr>
            <p:cNvPr id="320" name="Shape 3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Shape 3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Shape 322"/>
            <p:cNvSpPr txBox="1"/>
            <p:nvPr/>
          </p:nvSpPr>
          <p:spPr>
            <a:xfrm>
              <a:off x="558945" y="1559170"/>
              <a:ext cx="804542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83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스태미너회복</a:t>
              </a:r>
            </a:p>
          </p:txBody>
        </p:sp>
        <p:sp>
          <p:nvSpPr>
            <p:cNvPr id="323" name="Shape 323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1,004</a:t>
              </a:r>
            </a:p>
          </p:txBody>
        </p:sp>
      </p:grpSp>
      <p:grpSp>
        <p:nvGrpSpPr>
          <p:cNvPr id="324" name="Shape 324"/>
          <p:cNvGrpSpPr/>
          <p:nvPr/>
        </p:nvGrpSpPr>
        <p:grpSpPr>
          <a:xfrm>
            <a:off x="1552248" y="4675934"/>
            <a:ext cx="978220" cy="1270688"/>
            <a:chOff x="500045" y="1559170"/>
            <a:chExt cx="978220" cy="1270688"/>
          </a:xfrm>
        </p:grpSpPr>
        <p:pic>
          <p:nvPicPr>
            <p:cNvPr id="325" name="Shape 3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Shape 327"/>
            <p:cNvSpPr txBox="1"/>
            <p:nvPr/>
          </p:nvSpPr>
          <p:spPr>
            <a:xfrm>
              <a:off x="513370" y="1559170"/>
              <a:ext cx="895694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83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전쟁보호 8시간</a:t>
              </a:r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1,504</a:t>
              </a:r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2650793" y="4676135"/>
            <a:ext cx="978220" cy="1270487"/>
            <a:chOff x="500045" y="1559371"/>
            <a:chExt cx="978220" cy="1270487"/>
          </a:xfrm>
        </p:grpSpPr>
        <p:pic>
          <p:nvPicPr>
            <p:cNvPr id="330" name="Shape 3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Shape 3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Shape 332"/>
            <p:cNvSpPr txBox="1"/>
            <p:nvPr/>
          </p:nvSpPr>
          <p:spPr>
            <a:xfrm>
              <a:off x="513370" y="1589650"/>
              <a:ext cx="895694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697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채집버프 24시간</a:t>
              </a:r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1,084</a:t>
              </a:r>
            </a:p>
          </p:txBody>
        </p:sp>
      </p:grpSp>
      <p:pic>
        <p:nvPicPr>
          <p:cNvPr id="334" name="Shape 3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84225" y="5050392"/>
            <a:ext cx="645059" cy="6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9883" y="3491405"/>
            <a:ext cx="645059" cy="6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01314" y="3492537"/>
            <a:ext cx="645059" cy="6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81647" y="5034287"/>
            <a:ext cx="645059" cy="6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805008" y="3499916"/>
            <a:ext cx="645059" cy="6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83468" y="5043789"/>
            <a:ext cx="645059" cy="64505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1608262" y="6075378"/>
            <a:ext cx="1030654" cy="391877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히스토리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272123" y="6078810"/>
            <a:ext cx="403231" cy="40323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/>
          <p:nvPr/>
        </p:nvSpPr>
        <p:spPr>
          <a:xfrm>
            <a:off x="4325121" y="663800"/>
            <a:ext cx="3191413" cy="2505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자신이 보유하고 있는 명예 포인트(Honor) 표시</a:t>
            </a:r>
          </a:p>
        </p:txBody>
      </p:sp>
      <p:sp>
        <p:nvSpPr>
          <p:cNvPr id="343" name="Shape 343"/>
          <p:cNvSpPr/>
          <p:nvPr/>
        </p:nvSpPr>
        <p:spPr>
          <a:xfrm>
            <a:off x="4325123" y="2084999"/>
            <a:ext cx="2646129" cy="26917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표시</a:t>
            </a:r>
          </a:p>
        </p:txBody>
      </p:sp>
      <p:sp>
        <p:nvSpPr>
          <p:cNvPr id="344" name="Shape 344"/>
          <p:cNvSpPr/>
          <p:nvPr/>
        </p:nvSpPr>
        <p:spPr>
          <a:xfrm>
            <a:off x="4325121" y="2550333"/>
            <a:ext cx="2646129" cy="28524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아이템의 구매 가능 수량 표시</a:t>
            </a:r>
          </a:p>
        </p:txBody>
      </p:sp>
      <p:sp>
        <p:nvSpPr>
          <p:cNvPr id="345" name="Shape 345"/>
          <p:cNvSpPr/>
          <p:nvPr/>
        </p:nvSpPr>
        <p:spPr>
          <a:xfrm>
            <a:off x="4325121" y="2966883"/>
            <a:ext cx="2646129" cy="26917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구매에 필요한 명예 포인트(Honor) 표시</a:t>
            </a:r>
          </a:p>
        </p:txBody>
      </p:sp>
      <p:sp>
        <p:nvSpPr>
          <p:cNvPr id="346" name="Shape 346"/>
          <p:cNvSpPr/>
          <p:nvPr/>
        </p:nvSpPr>
        <p:spPr>
          <a:xfrm>
            <a:off x="4325121" y="1582187"/>
            <a:ext cx="2646129" cy="26917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이름 표기</a:t>
            </a:r>
          </a:p>
        </p:txBody>
      </p:sp>
      <p:sp>
        <p:nvSpPr>
          <p:cNvPr id="347" name="Shape 347"/>
          <p:cNvSpPr/>
          <p:nvPr/>
        </p:nvSpPr>
        <p:spPr>
          <a:xfrm>
            <a:off x="4319985" y="1127762"/>
            <a:ext cx="3196550" cy="247553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상점, 아이템 리스트 화면으로 이동 버튼</a:t>
            </a:r>
          </a:p>
        </p:txBody>
      </p:sp>
      <p:grpSp>
        <p:nvGrpSpPr>
          <p:cNvPr id="348" name="Shape 348"/>
          <p:cNvGrpSpPr/>
          <p:nvPr/>
        </p:nvGrpSpPr>
        <p:grpSpPr>
          <a:xfrm>
            <a:off x="2495089" y="634664"/>
            <a:ext cx="1233752" cy="281466"/>
            <a:chOff x="2603241" y="2502389"/>
            <a:chExt cx="1233752" cy="281466"/>
          </a:xfrm>
        </p:grpSpPr>
        <p:sp>
          <p:nvSpPr>
            <p:cNvPr id="349" name="Shape 349"/>
            <p:cNvSpPr/>
            <p:nvPr/>
          </p:nvSpPr>
          <p:spPr>
            <a:xfrm>
              <a:off x="2603241" y="2502389"/>
              <a:ext cx="1233752" cy="281466"/>
            </a:xfrm>
            <a:prstGeom prst="wedgeRectCallout">
              <a:avLst>
                <a:gd fmla="val -37679" name="adj1"/>
                <a:gd fmla="val -26435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999,999,,999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350" name="Shape 35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638373" y="2508264"/>
              <a:ext cx="250822" cy="2508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Shape 351"/>
          <p:cNvSpPr/>
          <p:nvPr/>
        </p:nvSpPr>
        <p:spPr>
          <a:xfrm>
            <a:off x="4308560" y="5731319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 도움말</a:t>
            </a:r>
          </a:p>
        </p:txBody>
      </p:sp>
      <p:sp>
        <p:nvSpPr>
          <p:cNvPr id="352" name="Shape 352"/>
          <p:cNvSpPr/>
          <p:nvPr/>
        </p:nvSpPr>
        <p:spPr>
          <a:xfrm>
            <a:off x="4319985" y="5167207"/>
            <a:ext cx="2424812" cy="285635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이력 정보 팝업 표시 버튼</a:t>
            </a:r>
          </a:p>
        </p:txBody>
      </p:sp>
      <p:sp>
        <p:nvSpPr>
          <p:cNvPr id="353" name="Shape 353"/>
          <p:cNvSpPr/>
          <p:nvPr/>
        </p:nvSpPr>
        <p:spPr>
          <a:xfrm>
            <a:off x="1564238" y="6010080"/>
            <a:ext cx="1100190" cy="54027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Shape 354"/>
          <p:cNvCxnSpPr>
            <a:stCxn id="352" idx="1"/>
            <a:endCxn id="353" idx="0"/>
          </p:cNvCxnSpPr>
          <p:nvPr/>
        </p:nvCxnSpPr>
        <p:spPr>
          <a:xfrm flipH="1">
            <a:off x="2114385" y="5310025"/>
            <a:ext cx="2205600" cy="7002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5" name="Shape 355"/>
          <p:cNvCxnSpPr>
            <a:stCxn id="346" idx="1"/>
            <a:endCxn id="292" idx="3"/>
          </p:cNvCxnSpPr>
          <p:nvPr/>
        </p:nvCxnSpPr>
        <p:spPr>
          <a:xfrm flipH="1">
            <a:off x="3591021" y="1716773"/>
            <a:ext cx="734100" cy="3900"/>
          </a:xfrm>
          <a:prstGeom prst="bentConnector3">
            <a:avLst>
              <a:gd fmla="val 5000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6" name="Shape 356"/>
          <p:cNvCxnSpPr>
            <a:stCxn id="343" idx="1"/>
            <a:endCxn id="294" idx="3"/>
          </p:cNvCxnSpPr>
          <p:nvPr/>
        </p:nvCxnSpPr>
        <p:spPr>
          <a:xfrm flipH="1">
            <a:off x="3547223" y="2219584"/>
            <a:ext cx="777900" cy="63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7" name="Shape 357"/>
          <p:cNvCxnSpPr>
            <a:stCxn id="344" idx="1"/>
          </p:cNvCxnSpPr>
          <p:nvPr/>
        </p:nvCxnSpPr>
        <p:spPr>
          <a:xfrm rot="10800000">
            <a:off x="3489021" y="2632654"/>
            <a:ext cx="836100" cy="60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8" name="Shape 358"/>
          <p:cNvCxnSpPr>
            <a:stCxn id="345" idx="1"/>
            <a:endCxn id="293" idx="3"/>
          </p:cNvCxnSpPr>
          <p:nvPr/>
        </p:nvCxnSpPr>
        <p:spPr>
          <a:xfrm rot="10800000">
            <a:off x="3629121" y="2916968"/>
            <a:ext cx="696000" cy="184500"/>
          </a:xfrm>
          <a:prstGeom prst="bentConnector3">
            <a:avLst>
              <a:gd fmla="val 5000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59" name="Shape 359"/>
          <p:cNvCxnSpPr>
            <a:stCxn id="351" idx="1"/>
            <a:endCxn id="341" idx="3"/>
          </p:cNvCxnSpPr>
          <p:nvPr/>
        </p:nvCxnSpPr>
        <p:spPr>
          <a:xfrm flipH="1">
            <a:off x="3675260" y="5928297"/>
            <a:ext cx="633300" cy="352200"/>
          </a:xfrm>
          <a:prstGeom prst="bentConnector3">
            <a:avLst>
              <a:gd fmla="val 4999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0" name="Shape 360"/>
          <p:cNvSpPr txBox="1"/>
          <p:nvPr/>
        </p:nvSpPr>
        <p:spPr>
          <a:xfrm>
            <a:off x="7680843" y="1050842"/>
            <a:ext cx="45111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탭 버튼 설명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보고 있는 UI 진입 버튼은 다르게 표시합니다. 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435623" y="3109495"/>
            <a:ext cx="1011539" cy="1528337"/>
            <a:chOff x="466725" y="1559170"/>
            <a:chExt cx="1011539" cy="1528337"/>
          </a:xfrm>
        </p:grpSpPr>
        <p:pic>
          <p:nvPicPr>
            <p:cNvPr id="362" name="Shape 3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Shape 36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Shape 36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Shape 365"/>
            <p:cNvSpPr txBox="1"/>
            <p:nvPr/>
          </p:nvSpPr>
          <p:spPr>
            <a:xfrm>
              <a:off x="528610" y="1559170"/>
              <a:ext cx="865211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832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임의타운이동</a:t>
              </a: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673779" y="273193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lang="ko-KR" sz="10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100,000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1,384</a:t>
              </a: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534168" y="3109495"/>
            <a:ext cx="1011539" cy="1536727"/>
            <a:chOff x="466725" y="1559170"/>
            <a:chExt cx="1011539" cy="1536727"/>
          </a:xfrm>
        </p:grpSpPr>
        <p:pic>
          <p:nvPicPr>
            <p:cNvPr id="369" name="Shape 36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177" y="1901066"/>
              <a:ext cx="882645" cy="882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Shape 37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045" y="1559371"/>
              <a:ext cx="893778" cy="310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Shape 37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66725" y="2789907"/>
              <a:ext cx="965197" cy="2428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Shape 372"/>
            <p:cNvSpPr txBox="1"/>
            <p:nvPr/>
          </p:nvSpPr>
          <p:spPr>
            <a:xfrm>
              <a:off x="528610" y="1559170"/>
              <a:ext cx="865214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832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고급타운이동</a:t>
              </a: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682168" y="2740323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lang="ko-KR" sz="1000" u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400,000</a:t>
              </a: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779418" y="2474284"/>
              <a:ext cx="698847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5,664</a:t>
              </a:r>
            </a:p>
          </p:txBody>
        </p:sp>
      </p:grpSp>
      <p:pic>
        <p:nvPicPr>
          <p:cNvPr id="375" name="Shape 37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9883" y="3491405"/>
            <a:ext cx="645059" cy="645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01314" y="3492537"/>
            <a:ext cx="645059" cy="645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77" name="Shape 37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68968" y="2829253"/>
            <a:ext cx="188446" cy="188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78" name="Shape 37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687250" y="2829631"/>
            <a:ext cx="188446" cy="188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79" name="Shape 37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54632" y="2822416"/>
            <a:ext cx="188446" cy="188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80" name="Shape 38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764100" y="4367026"/>
            <a:ext cx="188446" cy="188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81" name="Shape 38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608394" y="4369646"/>
            <a:ext cx="188446" cy="188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vignette1.wikia.nocookie.net/the-lost-tower/images/4/44/Icon_honor_icon_ms_coin@2x.png/revision/latest?cb=20140727074215" id="382" name="Shape 38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19706" y="4362962"/>
            <a:ext cx="188446" cy="18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Shape 387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388" name="Shape 388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402" name="Shape 402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403" name="Shape 403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04" name="Shape 40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5" name="Shape 405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406" name="Shape 406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07" name="Shape 4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8" name="Shape 408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409" name="Shape 409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10" name="Shape 4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411" name="Shape 411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412" name="Shape 412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413" name="Shape 413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Shape 414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417" name="Shape 417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418" name="Shape 418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419" name="Shape 4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20" name="Shape 420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421" name="Shape 421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690464" y="289248"/>
            <a:ext cx="2239716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상점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013629" y="667910"/>
            <a:ext cx="325964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/ + 버튼으로 구매 수량 조절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직접 입력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 구매 ] 버튼을 터치하여 구매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보유 명예 포인트(Honor) 대비 최대 수량까지만 구매 가능</a:t>
            </a:r>
          </a:p>
        </p:txBody>
      </p:sp>
      <p:grpSp>
        <p:nvGrpSpPr>
          <p:cNvPr id="424" name="Shape 424"/>
          <p:cNvGrpSpPr/>
          <p:nvPr/>
        </p:nvGrpSpPr>
        <p:grpSpPr>
          <a:xfrm>
            <a:off x="4460732" y="1889083"/>
            <a:ext cx="3289197" cy="2542958"/>
            <a:chOff x="4460732" y="2271638"/>
            <a:chExt cx="3289197" cy="2542958"/>
          </a:xfrm>
        </p:grpSpPr>
        <p:sp>
          <p:nvSpPr>
            <p:cNvPr id="425" name="Shape 425"/>
            <p:cNvSpPr/>
            <p:nvPr/>
          </p:nvSpPr>
          <p:spPr>
            <a:xfrm>
              <a:off x="4460732" y="2271638"/>
              <a:ext cx="3289197" cy="2542958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6" name="Shape 426"/>
            <p:cNvCxnSpPr/>
            <p:nvPr/>
          </p:nvCxnSpPr>
          <p:spPr>
            <a:xfrm>
              <a:off x="4518262" y="2609627"/>
              <a:ext cx="317413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427" name="Shape 427"/>
            <p:cNvSpPr txBox="1"/>
            <p:nvPr/>
          </p:nvSpPr>
          <p:spPr>
            <a:xfrm>
              <a:off x="4469362" y="2286744"/>
              <a:ext cx="32805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4534300" y="2648032"/>
              <a:ext cx="779408" cy="784615"/>
            </a:xfrm>
            <a:prstGeom prst="roundRect">
              <a:avLst>
                <a:gd fmla="val 709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 txBox="1"/>
            <p:nvPr/>
          </p:nvSpPr>
          <p:spPr>
            <a:xfrm>
              <a:off x="4469362" y="3542641"/>
              <a:ext cx="3280566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영주님 이 물품을 구매하시겠습니까?</a:t>
              </a:r>
            </a:p>
          </p:txBody>
        </p:sp>
        <p:sp>
          <p:nvSpPr>
            <p:cNvPr id="430" name="Shape 430"/>
            <p:cNvSpPr txBox="1"/>
            <p:nvPr/>
          </p:nvSpPr>
          <p:spPr>
            <a:xfrm>
              <a:off x="5317378" y="265489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효과 설명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4957591" y="4058816"/>
              <a:ext cx="1540333" cy="457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4658003" y="3981130"/>
              <a:ext cx="198999" cy="198999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6588767" y="3986394"/>
              <a:ext cx="198999" cy="198999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4964898" y="4065892"/>
              <a:ext cx="598866" cy="377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531232" y="3999221"/>
              <a:ext cx="180908" cy="180908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865409" y="3985141"/>
              <a:ext cx="790435" cy="19097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5225171" y="4359178"/>
              <a:ext cx="1836860" cy="403045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438" name="Shape 4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670821" y="4531753"/>
              <a:ext cx="207291" cy="2072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Shape 439"/>
          <p:cNvSpPr/>
          <p:nvPr/>
        </p:nvSpPr>
        <p:spPr>
          <a:xfrm>
            <a:off x="8408010" y="130912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440" name="Shape 440"/>
          <p:cNvCxnSpPr>
            <a:stCxn id="439" idx="1"/>
          </p:cNvCxnSpPr>
          <p:nvPr/>
        </p:nvCxnSpPr>
        <p:spPr>
          <a:xfrm flipH="1">
            <a:off x="7716510" y="1506099"/>
            <a:ext cx="691500" cy="414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1" name="Shape 441"/>
          <p:cNvSpPr/>
          <p:nvPr/>
        </p:nvSpPr>
        <p:spPr>
          <a:xfrm>
            <a:off x="8408010" y="207536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명칭 표시</a:t>
            </a:r>
          </a:p>
        </p:txBody>
      </p:sp>
      <p:cxnSp>
        <p:nvCxnSpPr>
          <p:cNvPr id="442" name="Shape 442"/>
          <p:cNvCxnSpPr>
            <a:stCxn id="441" idx="1"/>
          </p:cNvCxnSpPr>
          <p:nvPr/>
        </p:nvCxnSpPr>
        <p:spPr>
          <a:xfrm rot="10800000">
            <a:off x="6768510" y="2070738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3" name="Shape 443"/>
          <p:cNvSpPr/>
          <p:nvPr/>
        </p:nvSpPr>
        <p:spPr>
          <a:xfrm>
            <a:off x="8408010" y="261462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이미지 및 설명</a:t>
            </a:r>
          </a:p>
        </p:txBody>
      </p:sp>
      <p:cxnSp>
        <p:nvCxnSpPr>
          <p:cNvPr id="444" name="Shape 444"/>
          <p:cNvCxnSpPr>
            <a:stCxn id="443" idx="1"/>
          </p:cNvCxnSpPr>
          <p:nvPr/>
        </p:nvCxnSpPr>
        <p:spPr>
          <a:xfrm rot="10800000">
            <a:off x="6768510" y="2610000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5" name="Shape 445"/>
          <p:cNvSpPr/>
          <p:nvPr/>
        </p:nvSpPr>
        <p:spPr>
          <a:xfrm>
            <a:off x="8408010" y="315619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추가 설명</a:t>
            </a:r>
          </a:p>
        </p:txBody>
      </p:sp>
      <p:cxnSp>
        <p:nvCxnSpPr>
          <p:cNvPr id="446" name="Shape 446"/>
          <p:cNvCxnSpPr>
            <a:stCxn id="445" idx="1"/>
          </p:cNvCxnSpPr>
          <p:nvPr/>
        </p:nvCxnSpPr>
        <p:spPr>
          <a:xfrm rot="10800000">
            <a:off x="7312710" y="3263170"/>
            <a:ext cx="1095300" cy="9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7" name="Shape 447"/>
          <p:cNvSpPr/>
          <p:nvPr/>
        </p:nvSpPr>
        <p:spPr>
          <a:xfrm>
            <a:off x="8408010" y="3689105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표시 및 직접 입력칸</a:t>
            </a:r>
          </a:p>
        </p:txBody>
      </p:sp>
      <p:cxnSp>
        <p:nvCxnSpPr>
          <p:cNvPr id="448" name="Shape 448"/>
          <p:cNvCxnSpPr>
            <a:stCxn id="447" idx="1"/>
            <a:endCxn id="436" idx="3"/>
          </p:cNvCxnSpPr>
          <p:nvPr/>
        </p:nvCxnSpPr>
        <p:spPr>
          <a:xfrm rot="10800000">
            <a:off x="7655910" y="3697983"/>
            <a:ext cx="752100" cy="18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49" name="Shape 449"/>
          <p:cNvSpPr/>
          <p:nvPr/>
        </p:nvSpPr>
        <p:spPr>
          <a:xfrm>
            <a:off x="2432118" y="3501405"/>
            <a:ext cx="164884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감소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(1까지만 감소)</a:t>
            </a:r>
          </a:p>
        </p:txBody>
      </p:sp>
      <p:cxnSp>
        <p:nvCxnSpPr>
          <p:cNvPr id="450" name="Shape 450"/>
          <p:cNvCxnSpPr>
            <a:stCxn id="449" idx="3"/>
            <a:endCxn id="432" idx="2"/>
          </p:cNvCxnSpPr>
          <p:nvPr/>
        </p:nvCxnSpPr>
        <p:spPr>
          <a:xfrm flipH="1" rot="10800000">
            <a:off x="4080964" y="3698083"/>
            <a:ext cx="6033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1" name="Shape 451"/>
          <p:cNvSpPr/>
          <p:nvPr/>
        </p:nvSpPr>
        <p:spPr>
          <a:xfrm>
            <a:off x="2432118" y="3955235"/>
            <a:ext cx="1646393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게이지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(좌- 감소 / 우- 증가)</a:t>
            </a:r>
          </a:p>
        </p:txBody>
      </p:sp>
      <p:cxnSp>
        <p:nvCxnSpPr>
          <p:cNvPr id="452" name="Shape 452"/>
          <p:cNvCxnSpPr>
            <a:stCxn id="451" idx="3"/>
          </p:cNvCxnSpPr>
          <p:nvPr/>
        </p:nvCxnSpPr>
        <p:spPr>
          <a:xfrm flipH="1" rot="10800000">
            <a:off x="4078511" y="3749313"/>
            <a:ext cx="1168800" cy="4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3" name="Shape 453"/>
          <p:cNvSpPr/>
          <p:nvPr/>
        </p:nvSpPr>
        <p:spPr>
          <a:xfrm>
            <a:off x="2432118" y="2993561"/>
            <a:ext cx="1649217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증가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(구매 가능 수까지만 증가)</a:t>
            </a:r>
          </a:p>
        </p:txBody>
      </p:sp>
      <p:cxnSp>
        <p:nvCxnSpPr>
          <p:cNvPr id="454" name="Shape 454"/>
          <p:cNvCxnSpPr>
            <a:stCxn id="453" idx="3"/>
            <a:endCxn id="433" idx="3"/>
          </p:cNvCxnSpPr>
          <p:nvPr/>
        </p:nvCxnSpPr>
        <p:spPr>
          <a:xfrm>
            <a:off x="4081335" y="3190539"/>
            <a:ext cx="2606999" cy="43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455" name="Shape 4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7076" y="2323534"/>
            <a:ext cx="645059" cy="64505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6338650" y="3972462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 txBox="1"/>
          <p:nvPr/>
        </p:nvSpPr>
        <p:spPr>
          <a:xfrm>
            <a:off x="6274900" y="3886074"/>
            <a:ext cx="353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12</a:t>
            </a:r>
          </a:p>
        </p:txBody>
      </p:sp>
      <p:sp>
        <p:nvSpPr>
          <p:cNvPr id="458" name="Shape 458"/>
          <p:cNvSpPr/>
          <p:nvPr/>
        </p:nvSpPr>
        <p:spPr>
          <a:xfrm>
            <a:off x="7115550" y="3103075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/>
        </p:nvSpPr>
        <p:spPr>
          <a:xfrm>
            <a:off x="7051800" y="3016689"/>
            <a:ext cx="296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11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7999750" y="4461825"/>
            <a:ext cx="4326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>
                <a:solidFill>
                  <a:srgbClr val="FF0000"/>
                </a:solidFill>
              </a:rPr>
              <a:t>※ String_Shop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/>
          <p:nvPr/>
        </p:nvSpPr>
        <p:spPr>
          <a:xfrm>
            <a:off x="4071564" y="573341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구매 불가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불가 안내 툴팁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선택 시, 해당 아이템을 1개 이상 구매할 명예 포인트(Honor)가 부족할 경우 발생</a:t>
            </a:r>
          </a:p>
        </p:txBody>
      </p:sp>
      <p:sp>
        <p:nvSpPr>
          <p:cNvPr id="466" name="Shape 466"/>
          <p:cNvSpPr/>
          <p:nvPr/>
        </p:nvSpPr>
        <p:spPr>
          <a:xfrm>
            <a:off x="4464614" y="2699430"/>
            <a:ext cx="2862322" cy="663230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명예 포인트(Honor) 부족 및 구매 불가 알림 팝업(툴팁)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(※ 2초 뒤 자동 소멸)</a:t>
            </a:r>
          </a:p>
        </p:txBody>
      </p:sp>
      <p:cxnSp>
        <p:nvCxnSpPr>
          <p:cNvPr id="467" name="Shape 467"/>
          <p:cNvCxnSpPr>
            <a:stCxn id="466" idx="1"/>
          </p:cNvCxnSpPr>
          <p:nvPr/>
        </p:nvCxnSpPr>
        <p:spPr>
          <a:xfrm flipH="1">
            <a:off x="3780014" y="3031045"/>
            <a:ext cx="684600" cy="1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468" name="Shape 468"/>
          <p:cNvGrpSpPr/>
          <p:nvPr/>
        </p:nvGrpSpPr>
        <p:grpSpPr>
          <a:xfrm>
            <a:off x="272704" y="594800"/>
            <a:ext cx="3507259" cy="6234545"/>
            <a:chOff x="272704" y="594800"/>
            <a:chExt cx="3507259" cy="6234545"/>
          </a:xfrm>
        </p:grpSpPr>
        <p:pic>
          <p:nvPicPr>
            <p:cNvPr id="469" name="Shape 4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594800"/>
              <a:ext cx="3507257" cy="6234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Shape 470"/>
            <p:cNvSpPr/>
            <p:nvPr/>
          </p:nvSpPr>
          <p:spPr>
            <a:xfrm>
              <a:off x="272706" y="923925"/>
              <a:ext cx="3507256" cy="59054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1" name="Shape 4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06" y="596939"/>
              <a:ext cx="3507256" cy="3174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2" name="Shape 472"/>
            <p:cNvGrpSpPr/>
            <p:nvPr/>
          </p:nvGrpSpPr>
          <p:grpSpPr>
            <a:xfrm>
              <a:off x="272704" y="6515030"/>
              <a:ext cx="3507258" cy="304761"/>
              <a:chOff x="4280126" y="3838505"/>
              <a:chExt cx="7253967" cy="304761"/>
            </a:xfrm>
          </p:grpSpPr>
          <p:pic>
            <p:nvPicPr>
              <p:cNvPr id="473" name="Shape 47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02347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74" name="Shape 47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80126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75" name="Shape 4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0804" y="6016189"/>
              <a:ext cx="641696" cy="64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Shape 476"/>
            <p:cNvSpPr txBox="1"/>
            <p:nvPr/>
          </p:nvSpPr>
          <p:spPr>
            <a:xfrm>
              <a:off x="310805" y="596897"/>
              <a:ext cx="199424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pic>
          <p:nvPicPr>
            <p:cNvPr id="477" name="Shape 47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1433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Shape 4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795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Shape 479"/>
            <p:cNvSpPr txBox="1"/>
            <p:nvPr/>
          </p:nvSpPr>
          <p:spPr>
            <a:xfrm>
              <a:off x="603254" y="1025894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 점</a:t>
              </a:r>
            </a:p>
          </p:txBody>
        </p:sp>
        <p:sp>
          <p:nvSpPr>
            <p:cNvPr id="480" name="Shape 480"/>
            <p:cNvSpPr txBox="1"/>
            <p:nvPr/>
          </p:nvSpPr>
          <p:spPr>
            <a:xfrm>
              <a:off x="2346373" y="1037016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11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367954" y="1505683"/>
              <a:ext cx="3340753" cy="4440663"/>
            </a:xfrm>
            <a:prstGeom prst="roundRect">
              <a:avLst>
                <a:gd fmla="val 369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Shape 482"/>
            <p:cNvGrpSpPr/>
            <p:nvPr/>
          </p:nvGrpSpPr>
          <p:grpSpPr>
            <a:xfrm>
              <a:off x="466725" y="1564885"/>
              <a:ext cx="1011539" cy="1528337"/>
              <a:chOff x="466725" y="1559170"/>
              <a:chExt cx="1011539" cy="1528337"/>
            </a:xfrm>
          </p:grpSpPr>
          <p:pic>
            <p:nvPicPr>
              <p:cNvPr id="483" name="Shape 48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4" name="Shape 48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5" name="Shape 48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6" name="Shape 48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Shape 487"/>
              <p:cNvSpPr txBox="1"/>
              <p:nvPr/>
            </p:nvSpPr>
            <p:spPr>
              <a:xfrm>
                <a:off x="611793" y="1559170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5분 가속</a:t>
                </a:r>
              </a:p>
            </p:txBody>
          </p:sp>
          <p:sp>
            <p:nvSpPr>
              <p:cNvPr id="488" name="Shape 488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</a:t>
                </a:r>
              </a:p>
            </p:txBody>
          </p:sp>
          <p:sp>
            <p:nvSpPr>
              <p:cNvPr id="489" name="Shape 489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490" name="Shape 490"/>
            <p:cNvGrpSpPr/>
            <p:nvPr/>
          </p:nvGrpSpPr>
          <p:grpSpPr>
            <a:xfrm>
              <a:off x="1565270" y="1564885"/>
              <a:ext cx="965197" cy="1528337"/>
              <a:chOff x="466725" y="1559170"/>
              <a:chExt cx="965197" cy="1528337"/>
            </a:xfrm>
          </p:grpSpPr>
          <p:pic>
            <p:nvPicPr>
              <p:cNvPr id="491" name="Shape 49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2" name="Shape 49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3" name="Shape 49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4" name="Shape 49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5" name="Shape 495"/>
              <p:cNvSpPr txBox="1"/>
              <p:nvPr/>
            </p:nvSpPr>
            <p:spPr>
              <a:xfrm>
                <a:off x="574952" y="1559170"/>
                <a:ext cx="772530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1시간 가속</a:t>
                </a:r>
              </a:p>
            </p:txBody>
          </p:sp>
          <p:sp>
            <p:nvSpPr>
              <p:cNvPr id="496" name="Shape 496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3,0000</a:t>
                </a:r>
              </a:p>
            </p:txBody>
          </p:sp>
          <p:sp>
            <p:nvSpPr>
              <p:cNvPr id="497" name="Shape 497"/>
              <p:cNvSpPr txBox="1"/>
              <p:nvPr/>
            </p:nvSpPr>
            <p:spPr>
              <a:xfrm>
                <a:off x="68797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</a:p>
            </p:txBody>
          </p:sp>
        </p:grpSp>
        <p:grpSp>
          <p:nvGrpSpPr>
            <p:cNvPr id="498" name="Shape 498"/>
            <p:cNvGrpSpPr/>
            <p:nvPr/>
          </p:nvGrpSpPr>
          <p:grpSpPr>
            <a:xfrm>
              <a:off x="2663816" y="1564885"/>
              <a:ext cx="1011539" cy="1528337"/>
              <a:chOff x="466725" y="1559170"/>
              <a:chExt cx="1011539" cy="1528337"/>
            </a:xfrm>
          </p:grpSpPr>
          <p:pic>
            <p:nvPicPr>
              <p:cNvPr id="499" name="Shape 49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Shape 50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1" name="Shape 50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2" name="Shape 50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3" name="Shape 503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8시간 가속</a:t>
                </a:r>
              </a:p>
            </p:txBody>
          </p:sp>
          <p:sp>
            <p:nvSpPr>
              <p:cNvPr id="504" name="Shape 504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190,000</a:t>
                </a:r>
              </a:p>
            </p:txBody>
          </p:sp>
          <p:sp>
            <p:nvSpPr>
              <p:cNvPr id="505" name="Shape 505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1,284</a:t>
                </a:r>
              </a:p>
            </p:txBody>
          </p:sp>
        </p:grpSp>
        <p:grpSp>
          <p:nvGrpSpPr>
            <p:cNvPr id="506" name="Shape 506"/>
            <p:cNvGrpSpPr/>
            <p:nvPr/>
          </p:nvGrpSpPr>
          <p:grpSpPr>
            <a:xfrm>
              <a:off x="435623" y="3109495"/>
              <a:ext cx="1011539" cy="1528337"/>
              <a:chOff x="466725" y="1559170"/>
              <a:chExt cx="1011539" cy="1528337"/>
            </a:xfrm>
          </p:grpSpPr>
          <p:pic>
            <p:nvPicPr>
              <p:cNvPr id="507" name="Shape 50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8" name="Shape 50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9" name="Shape 50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" name="Shape 510"/>
              <p:cNvSpPr txBox="1"/>
              <p:nvPr/>
            </p:nvSpPr>
            <p:spPr>
              <a:xfrm>
                <a:off x="528610" y="1559170"/>
                <a:ext cx="865211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임의타운이동</a:t>
                </a:r>
              </a:p>
            </p:txBody>
          </p:sp>
          <p:sp>
            <p:nvSpPr>
              <p:cNvPr id="511" name="Shape 511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100,000</a:t>
                </a:r>
              </a:p>
            </p:txBody>
          </p:sp>
          <p:sp>
            <p:nvSpPr>
              <p:cNvPr id="512" name="Shape 512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513" name="Shape 513"/>
            <p:cNvGrpSpPr/>
            <p:nvPr/>
          </p:nvGrpSpPr>
          <p:grpSpPr>
            <a:xfrm>
              <a:off x="1534168" y="3109495"/>
              <a:ext cx="1011539" cy="1528337"/>
              <a:chOff x="466725" y="1559170"/>
              <a:chExt cx="1011539" cy="1528337"/>
            </a:xfrm>
          </p:grpSpPr>
          <p:pic>
            <p:nvPicPr>
              <p:cNvPr id="514" name="Shape 5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5" name="Shape 5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6" name="Shape 51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7" name="Shape 517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고급타운이동</a:t>
                </a:r>
              </a:p>
            </p:txBody>
          </p:sp>
          <p:sp>
            <p:nvSpPr>
              <p:cNvPr id="518" name="Shape 518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400,000</a:t>
                </a:r>
              </a:p>
            </p:txBody>
          </p:sp>
          <p:sp>
            <p:nvSpPr>
              <p:cNvPr id="519" name="Shape 519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5,664</a:t>
                </a:r>
              </a:p>
            </p:txBody>
          </p:sp>
        </p:grpSp>
        <p:grpSp>
          <p:nvGrpSpPr>
            <p:cNvPr id="520" name="Shape 520"/>
            <p:cNvGrpSpPr/>
            <p:nvPr/>
          </p:nvGrpSpPr>
          <p:grpSpPr>
            <a:xfrm>
              <a:off x="2632714" y="3109495"/>
              <a:ext cx="965197" cy="1528337"/>
              <a:chOff x="466725" y="1559170"/>
              <a:chExt cx="965197" cy="1528337"/>
            </a:xfrm>
          </p:grpSpPr>
          <p:pic>
            <p:nvPicPr>
              <p:cNvPr id="521" name="Shape 52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2" name="Shape 52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3" name="Shape 5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4" name="Shape 524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525" name="Shape 525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40,000</a:t>
                </a:r>
              </a:p>
            </p:txBody>
          </p:sp>
          <p:sp>
            <p:nvSpPr>
              <p:cNvPr id="526" name="Shape 526"/>
              <p:cNvSpPr txBox="1"/>
              <p:nvPr/>
            </p:nvSpPr>
            <p:spPr>
              <a:xfrm>
                <a:off x="69559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527" name="Shape 527"/>
            <p:cNvGrpSpPr/>
            <p:nvPr/>
          </p:nvGrpSpPr>
          <p:grpSpPr>
            <a:xfrm>
              <a:off x="453703" y="4675934"/>
              <a:ext cx="978220" cy="1270688"/>
              <a:chOff x="500045" y="1559170"/>
              <a:chExt cx="978220" cy="1270688"/>
            </a:xfrm>
          </p:grpSpPr>
          <p:pic>
            <p:nvPicPr>
              <p:cNvPr id="528" name="Shape 5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9" name="Shape 5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0" name="Shape 530"/>
              <p:cNvSpPr txBox="1"/>
              <p:nvPr/>
            </p:nvSpPr>
            <p:spPr>
              <a:xfrm>
                <a:off x="558945" y="1559170"/>
                <a:ext cx="804542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스태미너회복</a:t>
                </a:r>
              </a:p>
            </p:txBody>
          </p:sp>
          <p:sp>
            <p:nvSpPr>
              <p:cNvPr id="531" name="Shape 531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1,004</a:t>
                </a:r>
              </a:p>
            </p:txBody>
          </p:sp>
        </p:grpSp>
        <p:grpSp>
          <p:nvGrpSpPr>
            <p:cNvPr id="532" name="Shape 532"/>
            <p:cNvGrpSpPr/>
            <p:nvPr/>
          </p:nvGrpSpPr>
          <p:grpSpPr>
            <a:xfrm>
              <a:off x="1552248" y="4675934"/>
              <a:ext cx="978220" cy="1270688"/>
              <a:chOff x="500045" y="1559170"/>
              <a:chExt cx="978220" cy="1270688"/>
            </a:xfrm>
          </p:grpSpPr>
          <p:pic>
            <p:nvPicPr>
              <p:cNvPr id="533" name="Shape 53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4" name="Shape 53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5" name="Shape 535"/>
              <p:cNvSpPr txBox="1"/>
              <p:nvPr/>
            </p:nvSpPr>
            <p:spPr>
              <a:xfrm>
                <a:off x="513370" y="155917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전쟁보호 8시간</a:t>
                </a:r>
              </a:p>
            </p:txBody>
          </p:sp>
          <p:sp>
            <p:nvSpPr>
              <p:cNvPr id="536" name="Shape 536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1,504</a:t>
                </a:r>
              </a:p>
            </p:txBody>
          </p:sp>
        </p:grpSp>
        <p:grpSp>
          <p:nvGrpSpPr>
            <p:cNvPr id="537" name="Shape 537"/>
            <p:cNvGrpSpPr/>
            <p:nvPr/>
          </p:nvGrpSpPr>
          <p:grpSpPr>
            <a:xfrm>
              <a:off x="2650793" y="4676135"/>
              <a:ext cx="978220" cy="1270487"/>
              <a:chOff x="500045" y="1559371"/>
              <a:chExt cx="978220" cy="1270487"/>
            </a:xfrm>
          </p:grpSpPr>
          <p:pic>
            <p:nvPicPr>
              <p:cNvPr id="538" name="Shape 53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9" name="Shape 53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0" name="Shape 540"/>
              <p:cNvSpPr txBox="1"/>
              <p:nvPr/>
            </p:nvSpPr>
            <p:spPr>
              <a:xfrm>
                <a:off x="513370" y="158965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69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채집버프 24시간</a:t>
                </a:r>
              </a:p>
            </p:txBody>
          </p:sp>
          <p:sp>
            <p:nvSpPr>
              <p:cNvPr id="541" name="Shape 541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1,084</a:t>
                </a:r>
              </a:p>
            </p:txBody>
          </p:sp>
        </p:grpSp>
        <p:pic>
          <p:nvPicPr>
            <p:cNvPr id="542" name="Shape 54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84225" y="5050392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Shape 54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9883" y="3491405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Shape 54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01314" y="349253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Shape 54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647" y="503428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Shape 54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805008" y="3499916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Shape 54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3468" y="5043789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Shape 548"/>
            <p:cNvSpPr/>
            <p:nvPr/>
          </p:nvSpPr>
          <p:spPr>
            <a:xfrm>
              <a:off x="1608262" y="607537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  <p:pic>
          <p:nvPicPr>
            <p:cNvPr id="549" name="Shape 54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72123" y="6078810"/>
              <a:ext cx="403231" cy="4032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50" name="Shape 550"/>
            <p:cNvGrpSpPr/>
            <p:nvPr/>
          </p:nvGrpSpPr>
          <p:grpSpPr>
            <a:xfrm>
              <a:off x="2495089" y="634664"/>
              <a:ext cx="1233752" cy="281466"/>
              <a:chOff x="2603241" y="2502389"/>
              <a:chExt cx="1233752" cy="281466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552" name="Shape 55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53" name="Shape 553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상점</a:t>
            </a:r>
          </a:p>
        </p:txBody>
      </p:sp>
      <p:grpSp>
        <p:nvGrpSpPr>
          <p:cNvPr id="554" name="Shape 554"/>
          <p:cNvGrpSpPr/>
          <p:nvPr/>
        </p:nvGrpSpPr>
        <p:grpSpPr>
          <a:xfrm>
            <a:off x="277457" y="2721148"/>
            <a:ext cx="3502504" cy="643816"/>
            <a:chOff x="4336028" y="2842589"/>
            <a:chExt cx="3520799" cy="643816"/>
          </a:xfrm>
        </p:grpSpPr>
        <p:sp>
          <p:nvSpPr>
            <p:cNvPr id="555" name="Shape 555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보유하고 계신 명예 포인트(Honor)가 부족하여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선택하신 상품을 구매하실 수 없습니다.</a:t>
              </a:r>
            </a:p>
          </p:txBody>
        </p:sp>
        <p:cxnSp>
          <p:nvCxnSpPr>
            <p:cNvPr id="556" name="Shape 556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557" name="Shape 557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558" name="Shape 558"/>
          <p:cNvSpPr/>
          <p:nvPr/>
        </p:nvSpPr>
        <p:spPr>
          <a:xfrm>
            <a:off x="3434925" y="313423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 txBox="1"/>
          <p:nvPr/>
        </p:nvSpPr>
        <p:spPr>
          <a:xfrm>
            <a:off x="3371175" y="304783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4071564" y="557745"/>
            <a:ext cx="3206275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완료 팝업</a:t>
            </a:r>
          </a:p>
        </p:txBody>
      </p:sp>
      <p:grpSp>
        <p:nvGrpSpPr>
          <p:cNvPr id="565" name="Shape 565"/>
          <p:cNvGrpSpPr/>
          <p:nvPr/>
        </p:nvGrpSpPr>
        <p:grpSpPr>
          <a:xfrm>
            <a:off x="272704" y="594800"/>
            <a:ext cx="3507259" cy="6234545"/>
            <a:chOff x="272704" y="594800"/>
            <a:chExt cx="3507259" cy="6234545"/>
          </a:xfrm>
        </p:grpSpPr>
        <p:pic>
          <p:nvPicPr>
            <p:cNvPr id="566" name="Shape 5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594800"/>
              <a:ext cx="3507257" cy="6234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Shape 567"/>
            <p:cNvSpPr/>
            <p:nvPr/>
          </p:nvSpPr>
          <p:spPr>
            <a:xfrm>
              <a:off x="272706" y="923925"/>
              <a:ext cx="3507256" cy="59054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8" name="Shape 5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06" y="596939"/>
              <a:ext cx="3507256" cy="3174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69" name="Shape 569"/>
            <p:cNvGrpSpPr/>
            <p:nvPr/>
          </p:nvGrpSpPr>
          <p:grpSpPr>
            <a:xfrm>
              <a:off x="272704" y="6515030"/>
              <a:ext cx="3507258" cy="304761"/>
              <a:chOff x="4280126" y="3838505"/>
              <a:chExt cx="7253967" cy="304761"/>
            </a:xfrm>
          </p:grpSpPr>
          <p:pic>
            <p:nvPicPr>
              <p:cNvPr id="570" name="Shape 57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02347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1" name="Shape 57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80126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72" name="Shape 5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0804" y="6016189"/>
              <a:ext cx="641696" cy="64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Shape 573"/>
            <p:cNvSpPr txBox="1"/>
            <p:nvPr/>
          </p:nvSpPr>
          <p:spPr>
            <a:xfrm>
              <a:off x="310805" y="596897"/>
              <a:ext cx="199424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pic>
          <p:nvPicPr>
            <p:cNvPr id="574" name="Shape 5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1433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" name="Shape 5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795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Shape 576"/>
            <p:cNvSpPr txBox="1"/>
            <p:nvPr/>
          </p:nvSpPr>
          <p:spPr>
            <a:xfrm>
              <a:off x="603254" y="1025894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 점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2346373" y="1037016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11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367954" y="1505683"/>
              <a:ext cx="3340753" cy="4440663"/>
            </a:xfrm>
            <a:prstGeom prst="roundRect">
              <a:avLst>
                <a:gd fmla="val 369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9" name="Shape 579"/>
            <p:cNvGrpSpPr/>
            <p:nvPr/>
          </p:nvGrpSpPr>
          <p:grpSpPr>
            <a:xfrm>
              <a:off x="466725" y="1564885"/>
              <a:ext cx="1011539" cy="1528337"/>
              <a:chOff x="466725" y="1559170"/>
              <a:chExt cx="1011539" cy="1528337"/>
            </a:xfrm>
          </p:grpSpPr>
          <p:pic>
            <p:nvPicPr>
              <p:cNvPr id="580" name="Shape 58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1" name="Shape 58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2" name="Shape 58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3" name="Shape 58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4" name="Shape 584"/>
              <p:cNvSpPr txBox="1"/>
              <p:nvPr/>
            </p:nvSpPr>
            <p:spPr>
              <a:xfrm>
                <a:off x="611793" y="1559170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5분 가속</a:t>
                </a:r>
              </a:p>
            </p:txBody>
          </p:sp>
          <p:sp>
            <p:nvSpPr>
              <p:cNvPr id="585" name="Shape 585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</a:t>
                </a:r>
              </a:p>
            </p:txBody>
          </p:sp>
          <p:sp>
            <p:nvSpPr>
              <p:cNvPr id="586" name="Shape 586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587" name="Shape 587"/>
            <p:cNvGrpSpPr/>
            <p:nvPr/>
          </p:nvGrpSpPr>
          <p:grpSpPr>
            <a:xfrm>
              <a:off x="1565270" y="1564885"/>
              <a:ext cx="965197" cy="1528337"/>
              <a:chOff x="466725" y="1559170"/>
              <a:chExt cx="965197" cy="1528337"/>
            </a:xfrm>
          </p:grpSpPr>
          <p:pic>
            <p:nvPicPr>
              <p:cNvPr id="588" name="Shape 58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9" name="Shape 58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0" name="Shape 59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1" name="Shape 59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2" name="Shape 592"/>
              <p:cNvSpPr txBox="1"/>
              <p:nvPr/>
            </p:nvSpPr>
            <p:spPr>
              <a:xfrm>
                <a:off x="574952" y="1559170"/>
                <a:ext cx="772530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1시간 가속</a:t>
                </a:r>
              </a:p>
            </p:txBody>
          </p:sp>
          <p:sp>
            <p:nvSpPr>
              <p:cNvPr id="593" name="Shape 593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3,0000</a:t>
                </a:r>
              </a:p>
            </p:txBody>
          </p:sp>
          <p:sp>
            <p:nvSpPr>
              <p:cNvPr id="594" name="Shape 594"/>
              <p:cNvSpPr txBox="1"/>
              <p:nvPr/>
            </p:nvSpPr>
            <p:spPr>
              <a:xfrm>
                <a:off x="68797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</a:p>
            </p:txBody>
          </p:sp>
        </p:grpSp>
        <p:grpSp>
          <p:nvGrpSpPr>
            <p:cNvPr id="595" name="Shape 595"/>
            <p:cNvGrpSpPr/>
            <p:nvPr/>
          </p:nvGrpSpPr>
          <p:grpSpPr>
            <a:xfrm>
              <a:off x="2663816" y="1564885"/>
              <a:ext cx="1011539" cy="1528337"/>
              <a:chOff x="466725" y="1559170"/>
              <a:chExt cx="1011539" cy="1528337"/>
            </a:xfrm>
          </p:grpSpPr>
          <p:pic>
            <p:nvPicPr>
              <p:cNvPr id="596" name="Shape 59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7" name="Shape 59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8" name="Shape 59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9" name="Shape 59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0" name="Shape 600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8시간 가속</a:t>
                </a:r>
              </a:p>
            </p:txBody>
          </p:sp>
          <p:sp>
            <p:nvSpPr>
              <p:cNvPr id="601" name="Shape 601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190,000</a:t>
                </a:r>
              </a:p>
            </p:txBody>
          </p:sp>
          <p:sp>
            <p:nvSpPr>
              <p:cNvPr id="602" name="Shape 602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1,284</a:t>
                </a:r>
              </a:p>
            </p:txBody>
          </p:sp>
        </p:grpSp>
        <p:grpSp>
          <p:nvGrpSpPr>
            <p:cNvPr id="603" name="Shape 603"/>
            <p:cNvGrpSpPr/>
            <p:nvPr/>
          </p:nvGrpSpPr>
          <p:grpSpPr>
            <a:xfrm>
              <a:off x="435623" y="3109495"/>
              <a:ext cx="1011539" cy="1528337"/>
              <a:chOff x="466725" y="1559170"/>
              <a:chExt cx="1011539" cy="1528337"/>
            </a:xfrm>
          </p:grpSpPr>
          <p:pic>
            <p:nvPicPr>
              <p:cNvPr id="604" name="Shape 60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5" name="Shape 60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6" name="Shape 60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7" name="Shape 607"/>
              <p:cNvSpPr txBox="1"/>
              <p:nvPr/>
            </p:nvSpPr>
            <p:spPr>
              <a:xfrm>
                <a:off x="528610" y="1559170"/>
                <a:ext cx="865211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임의타운이동</a:t>
                </a:r>
              </a:p>
            </p:txBody>
          </p:sp>
          <p:sp>
            <p:nvSpPr>
              <p:cNvPr id="608" name="Shape 608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100,000</a:t>
                </a:r>
              </a:p>
            </p:txBody>
          </p:sp>
          <p:sp>
            <p:nvSpPr>
              <p:cNvPr id="609" name="Shape 609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610" name="Shape 610"/>
            <p:cNvGrpSpPr/>
            <p:nvPr/>
          </p:nvGrpSpPr>
          <p:grpSpPr>
            <a:xfrm>
              <a:off x="1534168" y="3109495"/>
              <a:ext cx="1011539" cy="1528337"/>
              <a:chOff x="466725" y="1559170"/>
              <a:chExt cx="1011539" cy="1528337"/>
            </a:xfrm>
          </p:grpSpPr>
          <p:pic>
            <p:nvPicPr>
              <p:cNvPr id="611" name="Shape 61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2" name="Shape 61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3" name="Shape 61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4" name="Shape 614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고급타운이동</a:t>
                </a:r>
              </a:p>
            </p:txBody>
          </p:sp>
          <p:sp>
            <p:nvSpPr>
              <p:cNvPr id="615" name="Shape 615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400,000</a:t>
                </a:r>
              </a:p>
            </p:txBody>
          </p:sp>
          <p:sp>
            <p:nvSpPr>
              <p:cNvPr id="616" name="Shape 616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5,664</a:t>
                </a:r>
              </a:p>
            </p:txBody>
          </p:sp>
        </p:grpSp>
        <p:grpSp>
          <p:nvGrpSpPr>
            <p:cNvPr id="617" name="Shape 617"/>
            <p:cNvGrpSpPr/>
            <p:nvPr/>
          </p:nvGrpSpPr>
          <p:grpSpPr>
            <a:xfrm>
              <a:off x="2632714" y="3109495"/>
              <a:ext cx="965197" cy="1528337"/>
              <a:chOff x="466725" y="1559170"/>
              <a:chExt cx="965197" cy="1528337"/>
            </a:xfrm>
          </p:grpSpPr>
          <p:pic>
            <p:nvPicPr>
              <p:cNvPr id="618" name="Shape 61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9" name="Shape 61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Shape 62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1" name="Shape 621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622" name="Shape 622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40,000</a:t>
                </a:r>
              </a:p>
            </p:txBody>
          </p:sp>
          <p:sp>
            <p:nvSpPr>
              <p:cNvPr id="623" name="Shape 623"/>
              <p:cNvSpPr txBox="1"/>
              <p:nvPr/>
            </p:nvSpPr>
            <p:spPr>
              <a:xfrm>
                <a:off x="69559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624" name="Shape 624"/>
            <p:cNvGrpSpPr/>
            <p:nvPr/>
          </p:nvGrpSpPr>
          <p:grpSpPr>
            <a:xfrm>
              <a:off x="453703" y="4675934"/>
              <a:ext cx="978220" cy="1270688"/>
              <a:chOff x="500045" y="1559170"/>
              <a:chExt cx="978220" cy="1270688"/>
            </a:xfrm>
          </p:grpSpPr>
          <p:pic>
            <p:nvPicPr>
              <p:cNvPr id="625" name="Shape 62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6" name="Shape 62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7" name="Shape 627"/>
              <p:cNvSpPr txBox="1"/>
              <p:nvPr/>
            </p:nvSpPr>
            <p:spPr>
              <a:xfrm>
                <a:off x="558945" y="1559170"/>
                <a:ext cx="804542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스태미너회복</a:t>
                </a:r>
              </a:p>
            </p:txBody>
          </p:sp>
          <p:sp>
            <p:nvSpPr>
              <p:cNvPr id="628" name="Shape 628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1,004</a:t>
                </a:r>
              </a:p>
            </p:txBody>
          </p:sp>
        </p:grpSp>
        <p:grpSp>
          <p:nvGrpSpPr>
            <p:cNvPr id="629" name="Shape 629"/>
            <p:cNvGrpSpPr/>
            <p:nvPr/>
          </p:nvGrpSpPr>
          <p:grpSpPr>
            <a:xfrm>
              <a:off x="1552248" y="4675934"/>
              <a:ext cx="978220" cy="1270688"/>
              <a:chOff x="500045" y="1559170"/>
              <a:chExt cx="978220" cy="1270688"/>
            </a:xfrm>
          </p:grpSpPr>
          <p:pic>
            <p:nvPicPr>
              <p:cNvPr id="630" name="Shape 6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1" name="Shape 63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2" name="Shape 632"/>
              <p:cNvSpPr txBox="1"/>
              <p:nvPr/>
            </p:nvSpPr>
            <p:spPr>
              <a:xfrm>
                <a:off x="513370" y="155917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전쟁보호 8시간</a:t>
                </a:r>
              </a:p>
            </p:txBody>
          </p:sp>
          <p:sp>
            <p:nvSpPr>
              <p:cNvPr id="633" name="Shape 633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1,504</a:t>
                </a:r>
              </a:p>
            </p:txBody>
          </p:sp>
        </p:grpSp>
        <p:grpSp>
          <p:nvGrpSpPr>
            <p:cNvPr id="634" name="Shape 634"/>
            <p:cNvGrpSpPr/>
            <p:nvPr/>
          </p:nvGrpSpPr>
          <p:grpSpPr>
            <a:xfrm>
              <a:off x="2650793" y="4676135"/>
              <a:ext cx="978220" cy="1270487"/>
              <a:chOff x="500045" y="1559371"/>
              <a:chExt cx="978220" cy="1270487"/>
            </a:xfrm>
          </p:grpSpPr>
          <p:pic>
            <p:nvPicPr>
              <p:cNvPr id="635" name="Shape 63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6" name="Shape 63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7" name="Shape 637"/>
              <p:cNvSpPr txBox="1"/>
              <p:nvPr/>
            </p:nvSpPr>
            <p:spPr>
              <a:xfrm>
                <a:off x="513370" y="158965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69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채집버프 24시간</a:t>
                </a:r>
              </a:p>
            </p:txBody>
          </p:sp>
          <p:sp>
            <p:nvSpPr>
              <p:cNvPr id="638" name="Shape 638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1,084</a:t>
                </a:r>
              </a:p>
            </p:txBody>
          </p:sp>
        </p:grpSp>
        <p:pic>
          <p:nvPicPr>
            <p:cNvPr id="639" name="Shape 63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84225" y="5050392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Shape 64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9883" y="3491405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1" name="Shape 64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01314" y="349253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2" name="Shape 64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647" y="503428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Shape 64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805008" y="3499916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4" name="Shape 64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3468" y="5043789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5" name="Shape 645"/>
            <p:cNvSpPr/>
            <p:nvPr/>
          </p:nvSpPr>
          <p:spPr>
            <a:xfrm>
              <a:off x="1608262" y="607537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  <p:pic>
          <p:nvPicPr>
            <p:cNvPr id="646" name="Shape 64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72123" y="6078810"/>
              <a:ext cx="403231" cy="4032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7" name="Shape 647"/>
            <p:cNvGrpSpPr/>
            <p:nvPr/>
          </p:nvGrpSpPr>
          <p:grpSpPr>
            <a:xfrm>
              <a:off x="2495089" y="634664"/>
              <a:ext cx="1233752" cy="281466"/>
              <a:chOff x="2603241" y="2502389"/>
              <a:chExt cx="1233752" cy="281466"/>
            </a:xfrm>
          </p:grpSpPr>
          <p:sp>
            <p:nvSpPr>
              <p:cNvPr id="648" name="Shape 648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649" name="Shape 649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50" name="Shape 650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grpSp>
        <p:nvGrpSpPr>
          <p:cNvPr id="651" name="Shape 651"/>
          <p:cNvGrpSpPr/>
          <p:nvPr/>
        </p:nvGrpSpPr>
        <p:grpSpPr>
          <a:xfrm>
            <a:off x="277457" y="2721148"/>
            <a:ext cx="3502504" cy="643816"/>
            <a:chOff x="4336028" y="2842589"/>
            <a:chExt cx="3520799" cy="643816"/>
          </a:xfrm>
        </p:grpSpPr>
        <p:sp>
          <p:nvSpPr>
            <p:cNvPr id="652" name="Shape 652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 을/를 성공적으로 구매했습니다!</a:t>
              </a:r>
            </a:p>
          </p:txBody>
        </p:sp>
        <p:cxnSp>
          <p:nvCxnSpPr>
            <p:cNvPr id="653" name="Shape 653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654" name="Shape 654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Shape 659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660" name="Shape 660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674" name="Shape 674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675" name="Shape 675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676" name="Shape 67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7" name="Shape 677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678" name="Shape 678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679" name="Shape 6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0" name="Shape 680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681" name="Shape 681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682" name="Shape 6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683" name="Shape 683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684" name="Shape 684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685" name="Shape 685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Shape 686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688" name="Shape 688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689" name="Shape 689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690" name="Shape 690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691" name="Shape 69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2" name="Shape 692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693" name="Shape 693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690464" y="289248"/>
            <a:ext cx="2239716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상점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1013629" y="667910"/>
            <a:ext cx="320627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구매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상품 수량 0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예외 처리 사항 ➔ 이미 다른 연맹원이 구매하여 수량이 0이 된 상품을 구매하려 할 경우</a:t>
            </a:r>
          </a:p>
        </p:txBody>
      </p:sp>
      <p:sp>
        <p:nvSpPr>
          <p:cNvPr id="696" name="Shape 696"/>
          <p:cNvSpPr/>
          <p:nvPr/>
        </p:nvSpPr>
        <p:spPr>
          <a:xfrm>
            <a:off x="7969471" y="174697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부족 알림 및 구매 불가 안내 팝업</a:t>
            </a:r>
          </a:p>
        </p:txBody>
      </p:sp>
      <p:cxnSp>
        <p:nvCxnSpPr>
          <p:cNvPr id="697" name="Shape 697"/>
          <p:cNvCxnSpPr>
            <a:stCxn id="696" idx="1"/>
          </p:cNvCxnSpPr>
          <p:nvPr/>
        </p:nvCxnSpPr>
        <p:spPr>
          <a:xfrm flipH="1">
            <a:off x="6096571" y="1943949"/>
            <a:ext cx="1872900" cy="41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8" name="Shape 698"/>
          <p:cNvSpPr/>
          <p:nvPr/>
        </p:nvSpPr>
        <p:spPr>
          <a:xfrm>
            <a:off x="7969471" y="3498458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및 팝업 닫기 버튼</a:t>
            </a:r>
          </a:p>
        </p:txBody>
      </p:sp>
      <p:cxnSp>
        <p:nvCxnSpPr>
          <p:cNvPr id="699" name="Shape 699"/>
          <p:cNvCxnSpPr>
            <a:stCxn id="698" idx="1"/>
          </p:cNvCxnSpPr>
          <p:nvPr/>
        </p:nvCxnSpPr>
        <p:spPr>
          <a:xfrm rot="10800000">
            <a:off x="6800671" y="3693336"/>
            <a:ext cx="1168800" cy="2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700" name="Shape 700"/>
          <p:cNvGrpSpPr/>
          <p:nvPr/>
        </p:nvGrpSpPr>
        <p:grpSpPr>
          <a:xfrm>
            <a:off x="4336028" y="2348066"/>
            <a:ext cx="3520799" cy="1636103"/>
            <a:chOff x="4336028" y="2348066"/>
            <a:chExt cx="3520799" cy="1636103"/>
          </a:xfrm>
        </p:grpSpPr>
        <p:grpSp>
          <p:nvGrpSpPr>
            <p:cNvPr id="701" name="Shape 701"/>
            <p:cNvGrpSpPr/>
            <p:nvPr/>
          </p:nvGrpSpPr>
          <p:grpSpPr>
            <a:xfrm>
              <a:off x="4336028" y="2348066"/>
              <a:ext cx="3520799" cy="1636103"/>
              <a:chOff x="4336028" y="2348066"/>
              <a:chExt cx="3520799" cy="1636103"/>
            </a:xfrm>
          </p:grpSpPr>
          <p:sp>
            <p:nvSpPr>
              <p:cNvPr id="702" name="Shape 702"/>
              <p:cNvSpPr/>
              <p:nvPr/>
            </p:nvSpPr>
            <p:spPr>
              <a:xfrm>
                <a:off x="4336028" y="2354150"/>
                <a:ext cx="3520799" cy="1630019"/>
              </a:xfrm>
              <a:prstGeom prst="rect">
                <a:avLst/>
              </a:prstGeom>
              <a:solidFill>
                <a:schemeClr val="dk1">
                  <a:alpha val="80000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상품의 구매 가능한 수량이 없습니다.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다른 상품을 구매해 주십시오.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3" name="Shape 703"/>
              <p:cNvCxnSpPr/>
              <p:nvPr/>
            </p:nvCxnSpPr>
            <p:spPr>
              <a:xfrm>
                <a:off x="4336028" y="2348066"/>
                <a:ext cx="3520799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EE599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  <p:cxnSp>
            <p:nvCxnSpPr>
              <p:cNvPr id="704" name="Shape 704"/>
              <p:cNvCxnSpPr/>
              <p:nvPr/>
            </p:nvCxnSpPr>
            <p:spPr>
              <a:xfrm>
                <a:off x="4336028" y="3962271"/>
                <a:ext cx="3520799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EE599"/>
                </a:solidFill>
                <a:prstDash val="solid"/>
                <a:miter/>
                <a:headEnd len="med" w="med" type="none"/>
                <a:tailEnd len="med" w="med" type="none"/>
              </a:ln>
            </p:spPr>
          </p:cxnSp>
        </p:grpSp>
        <p:sp>
          <p:nvSpPr>
            <p:cNvPr id="705" name="Shape 705"/>
            <p:cNvSpPr/>
            <p:nvPr/>
          </p:nvSpPr>
          <p:spPr>
            <a:xfrm>
              <a:off x="5396653" y="3504258"/>
              <a:ext cx="1403999" cy="378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706" name="Shape 706"/>
          <p:cNvSpPr/>
          <p:nvPr/>
        </p:nvSpPr>
        <p:spPr>
          <a:xfrm>
            <a:off x="7150950" y="3055562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7" name="Shape 707"/>
          <p:cNvSpPr txBox="1"/>
          <p:nvPr/>
        </p:nvSpPr>
        <p:spPr>
          <a:xfrm>
            <a:off x="7087200" y="2969177"/>
            <a:ext cx="336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29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7999750" y="4461825"/>
            <a:ext cx="4326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>
                <a:solidFill>
                  <a:srgbClr val="FF0000"/>
                </a:solidFill>
              </a:rPr>
              <a:t>※ String_ContinentError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Shape 713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714" name="Shape 714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716" name="Shape 716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718" name="Shape 718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20" name="Shape 720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721" name="Shape 721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22" name="Shape 722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723" name="Shape 723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724" name="Shape 724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725" name="Shape 72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26" name="Shape 726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728" name="Shape 728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729" name="Shape 729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730" name="Shape 7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1" name="Shape 731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733" name="Shape 73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34" name="Shape 734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735" name="Shape 735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736" name="Shape 7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737" name="Shape 737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738" name="Shape 738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739" name="Shape 739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Shape 740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743" name="Shape 743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744" name="Shape 744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745" name="Shape 7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6" name="Shape 746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grpSp>
        <p:nvGrpSpPr>
          <p:cNvPr id="747" name="Shape 747"/>
          <p:cNvGrpSpPr/>
          <p:nvPr/>
        </p:nvGrpSpPr>
        <p:grpSpPr>
          <a:xfrm>
            <a:off x="8774585" y="4868658"/>
            <a:ext cx="3289197" cy="1888953"/>
            <a:chOff x="4451401" y="2271639"/>
            <a:chExt cx="3289197" cy="1888953"/>
          </a:xfrm>
        </p:grpSpPr>
        <p:sp>
          <p:nvSpPr>
            <p:cNvPr id="748" name="Shape 748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내 구매기록이 없습니다.</a:t>
              </a: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750" name="Shape 750"/>
          <p:cNvSpPr txBox="1"/>
          <p:nvPr/>
        </p:nvSpPr>
        <p:spPr>
          <a:xfrm>
            <a:off x="690464" y="289248"/>
            <a:ext cx="2239716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상점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상품 구매 기록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히스토리 ] 버튼 터치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연맹원(본인 포함)들이 아이템을 구매한 기록 정보 표시 팝업 출력</a:t>
            </a:r>
          </a:p>
        </p:txBody>
      </p:sp>
      <p:sp>
        <p:nvSpPr>
          <p:cNvPr id="752" name="Shape 752"/>
          <p:cNvSpPr/>
          <p:nvPr/>
        </p:nvSpPr>
        <p:spPr>
          <a:xfrm>
            <a:off x="2190875" y="2707084"/>
            <a:ext cx="851779" cy="267657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히스토리</a:t>
            </a:r>
          </a:p>
        </p:txBody>
      </p:sp>
      <p:sp>
        <p:nvSpPr>
          <p:cNvPr id="753" name="Shape 753"/>
          <p:cNvSpPr/>
          <p:nvPr/>
        </p:nvSpPr>
        <p:spPr>
          <a:xfrm>
            <a:off x="1856791" y="2598598"/>
            <a:ext cx="394736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Shape 754"/>
          <p:cNvSpPr txBox="1"/>
          <p:nvPr/>
        </p:nvSpPr>
        <p:spPr>
          <a:xfrm>
            <a:off x="733706" y="2641769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  <p:sp>
        <p:nvSpPr>
          <p:cNvPr id="755" name="Shape 755"/>
          <p:cNvSpPr/>
          <p:nvPr/>
        </p:nvSpPr>
        <p:spPr>
          <a:xfrm>
            <a:off x="9443709" y="4143194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기록이 없을 경우</a:t>
            </a:r>
          </a:p>
        </p:txBody>
      </p:sp>
      <p:cxnSp>
        <p:nvCxnSpPr>
          <p:cNvPr id="756" name="Shape 756"/>
          <p:cNvCxnSpPr>
            <a:stCxn id="755" idx="2"/>
            <a:endCxn id="749" idx="0"/>
          </p:cNvCxnSpPr>
          <p:nvPr/>
        </p:nvCxnSpPr>
        <p:spPr>
          <a:xfrm>
            <a:off x="10413637" y="4537150"/>
            <a:ext cx="5400" cy="33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7" name="Shape 757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Shape 758"/>
          <p:cNvGrpSpPr/>
          <p:nvPr/>
        </p:nvGrpSpPr>
        <p:grpSpPr>
          <a:xfrm>
            <a:off x="4460732" y="2271639"/>
            <a:ext cx="3289197" cy="1888953"/>
            <a:chOff x="4451401" y="2271639"/>
            <a:chExt cx="3289197" cy="1888953"/>
          </a:xfrm>
        </p:grpSpPr>
        <p:sp>
          <p:nvSpPr>
            <p:cNvPr id="759" name="Shape 759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761" name="Shape 761"/>
          <p:cNvSpPr/>
          <p:nvPr/>
        </p:nvSpPr>
        <p:spPr>
          <a:xfrm>
            <a:off x="7969471" y="174697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기록 정보 팝업</a:t>
            </a:r>
          </a:p>
        </p:txBody>
      </p:sp>
      <p:cxnSp>
        <p:nvCxnSpPr>
          <p:cNvPr id="762" name="Shape 762"/>
          <p:cNvCxnSpPr>
            <a:stCxn id="761" idx="1"/>
          </p:cNvCxnSpPr>
          <p:nvPr/>
        </p:nvCxnSpPr>
        <p:spPr>
          <a:xfrm flipH="1">
            <a:off x="7496971" y="1943949"/>
            <a:ext cx="472500" cy="3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63" name="Shape 763"/>
          <p:cNvSpPr/>
          <p:nvPr/>
        </p:nvSpPr>
        <p:spPr>
          <a:xfrm>
            <a:off x="8473781" y="249194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유저 닉네임 및 구매 아이템 정보 표시</a:t>
            </a:r>
          </a:p>
        </p:txBody>
      </p:sp>
      <p:cxnSp>
        <p:nvCxnSpPr>
          <p:cNvPr id="764" name="Shape 764"/>
          <p:cNvCxnSpPr>
            <a:stCxn id="763" idx="1"/>
          </p:cNvCxnSpPr>
          <p:nvPr/>
        </p:nvCxnSpPr>
        <p:spPr>
          <a:xfrm rot="10800000">
            <a:off x="7735481" y="2688918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65" name="Shape 765"/>
          <p:cNvSpPr txBox="1"/>
          <p:nvPr/>
        </p:nvSpPr>
        <p:spPr>
          <a:xfrm>
            <a:off x="4435564" y="2551223"/>
            <a:ext cx="2695077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님이 회군 을/를 1개 구매했습니다.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님이 고급도시이동 을/를 1개 구매했습니다.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님이 5분 가속 을/를 5개 구매했습니다.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6970629" y="2543598"/>
            <a:ext cx="801231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59분 전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23시간 전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1일 전</a:t>
            </a:r>
          </a:p>
        </p:txBody>
      </p:sp>
      <p:sp>
        <p:nvSpPr>
          <p:cNvPr id="767" name="Shape 767"/>
          <p:cNvSpPr/>
          <p:nvPr/>
        </p:nvSpPr>
        <p:spPr>
          <a:xfrm>
            <a:off x="6636975" y="257833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 txBox="1"/>
          <p:nvPr/>
        </p:nvSpPr>
        <p:spPr>
          <a:xfrm>
            <a:off x="6573225" y="249193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5</a:t>
            </a:r>
          </a:p>
        </p:txBody>
      </p:sp>
      <p:sp>
        <p:nvSpPr>
          <p:cNvPr id="769" name="Shape 769"/>
          <p:cNvSpPr/>
          <p:nvPr/>
        </p:nvSpPr>
        <p:spPr>
          <a:xfrm>
            <a:off x="11326325" y="569218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 txBox="1"/>
          <p:nvPr/>
        </p:nvSpPr>
        <p:spPr>
          <a:xfrm>
            <a:off x="11262575" y="560578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/>
        </p:nvSpPr>
        <p:spPr>
          <a:xfrm>
            <a:off x="690464" y="289248"/>
            <a:ext cx="2239716" cy="45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상점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가능 상품 없음</a:t>
            </a:r>
          </a:p>
        </p:txBody>
      </p:sp>
      <p:grpSp>
        <p:nvGrpSpPr>
          <p:cNvPr id="777" name="Shape 777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778" name="Shape 778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780" name="Shape 780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782" name="Shape 782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아이템이 없습니다. 연맹 리더들의 구매가 필요합니다.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84" name="Shape 784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785" name="Shape 785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786" name="Shape 786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787" name="Shape 787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788" name="Shape 78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9" name="Shape 789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790" name="Shape 790"/>
          <p:cNvSpPr/>
          <p:nvPr/>
        </p:nvSpPr>
        <p:spPr>
          <a:xfrm>
            <a:off x="8248260" y="1429730"/>
            <a:ext cx="1474237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상품 구성 조건 표시</a:t>
            </a:r>
          </a:p>
        </p:txBody>
      </p:sp>
      <p:cxnSp>
        <p:nvCxnSpPr>
          <p:cNvPr id="791" name="Shape 791"/>
          <p:cNvCxnSpPr>
            <a:stCxn id="790" idx="1"/>
          </p:cNvCxnSpPr>
          <p:nvPr/>
        </p:nvCxnSpPr>
        <p:spPr>
          <a:xfrm flipH="1">
            <a:off x="7328160" y="1626708"/>
            <a:ext cx="920100" cy="410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92" name="Shape 792"/>
          <p:cNvSpPr/>
          <p:nvPr/>
        </p:nvSpPr>
        <p:spPr>
          <a:xfrm>
            <a:off x="4608875" y="176408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 txBox="1"/>
          <p:nvPr/>
        </p:nvSpPr>
        <p:spPr>
          <a:xfrm>
            <a:off x="4545125" y="167768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Shape 798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아이템 리스트</a:t>
            </a:r>
          </a:p>
        </p:txBody>
      </p:sp>
      <p:grpSp>
        <p:nvGrpSpPr>
          <p:cNvPr id="799" name="Shape 799"/>
          <p:cNvGrpSpPr/>
          <p:nvPr/>
        </p:nvGrpSpPr>
        <p:grpSpPr>
          <a:xfrm>
            <a:off x="272704" y="594800"/>
            <a:ext cx="3507259" cy="6234545"/>
            <a:chOff x="272704" y="594800"/>
            <a:chExt cx="3507259" cy="6234545"/>
          </a:xfrm>
        </p:grpSpPr>
        <p:pic>
          <p:nvPicPr>
            <p:cNvPr id="800" name="Shape 80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594800"/>
              <a:ext cx="3507257" cy="6234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1" name="Shape 801"/>
            <p:cNvSpPr/>
            <p:nvPr/>
          </p:nvSpPr>
          <p:spPr>
            <a:xfrm>
              <a:off x="272706" y="923925"/>
              <a:ext cx="3507256" cy="59054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2" name="Shape 8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06" y="596939"/>
              <a:ext cx="3507256" cy="3174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Shape 803"/>
            <p:cNvGrpSpPr/>
            <p:nvPr/>
          </p:nvGrpSpPr>
          <p:grpSpPr>
            <a:xfrm>
              <a:off x="272704" y="6515030"/>
              <a:ext cx="3507258" cy="304761"/>
              <a:chOff x="4280126" y="3838505"/>
              <a:chExt cx="7253967" cy="304761"/>
            </a:xfrm>
          </p:grpSpPr>
          <p:pic>
            <p:nvPicPr>
              <p:cNvPr id="804" name="Shape 80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02347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5" name="Shape 80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80126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6" name="Shape 8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0804" y="6016189"/>
              <a:ext cx="641696" cy="64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Shape 807"/>
            <p:cNvSpPr txBox="1"/>
            <p:nvPr/>
          </p:nvSpPr>
          <p:spPr>
            <a:xfrm>
              <a:off x="310805" y="596897"/>
              <a:ext cx="199424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pic>
          <p:nvPicPr>
            <p:cNvPr id="808" name="Shape 8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795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" name="Shape 80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35946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0" name="Shape 810"/>
            <p:cNvSpPr txBox="1"/>
            <p:nvPr/>
          </p:nvSpPr>
          <p:spPr>
            <a:xfrm>
              <a:off x="603254" y="1025894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 점</a:t>
              </a:r>
            </a:p>
          </p:txBody>
        </p:sp>
        <p:sp>
          <p:nvSpPr>
            <p:cNvPr id="811" name="Shape 811"/>
            <p:cNvSpPr txBox="1"/>
            <p:nvPr/>
          </p:nvSpPr>
          <p:spPr>
            <a:xfrm>
              <a:off x="2346373" y="1037016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11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sp>
          <p:nvSpPr>
            <p:cNvPr id="812" name="Shape 812"/>
            <p:cNvSpPr/>
            <p:nvPr/>
          </p:nvSpPr>
          <p:spPr>
            <a:xfrm>
              <a:off x="367954" y="1505683"/>
              <a:ext cx="3340753" cy="4440663"/>
            </a:xfrm>
            <a:prstGeom prst="roundRect">
              <a:avLst>
                <a:gd fmla="val 369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3" name="Shape 813"/>
            <p:cNvGrpSpPr/>
            <p:nvPr/>
          </p:nvGrpSpPr>
          <p:grpSpPr>
            <a:xfrm>
              <a:off x="466725" y="1564885"/>
              <a:ext cx="965197" cy="1528337"/>
              <a:chOff x="466725" y="1559170"/>
              <a:chExt cx="965197" cy="1528337"/>
            </a:xfrm>
          </p:grpSpPr>
          <p:pic>
            <p:nvPicPr>
              <p:cNvPr id="814" name="Shape 81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5" name="Shape 81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6" name="Shape 81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7" name="Shape 81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18" name="Shape 818"/>
              <p:cNvSpPr txBox="1"/>
              <p:nvPr/>
            </p:nvSpPr>
            <p:spPr>
              <a:xfrm>
                <a:off x="611793" y="1559170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5분 가속</a:t>
                </a:r>
              </a:p>
            </p:txBody>
          </p:sp>
          <p:sp>
            <p:nvSpPr>
              <p:cNvPr id="819" name="Shape 819"/>
              <p:cNvSpPr txBox="1"/>
              <p:nvPr/>
            </p:nvSpPr>
            <p:spPr>
              <a:xfrm>
                <a:off x="715725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</a:t>
                </a:r>
              </a:p>
            </p:txBody>
          </p:sp>
        </p:grpSp>
        <p:grpSp>
          <p:nvGrpSpPr>
            <p:cNvPr id="820" name="Shape 820"/>
            <p:cNvGrpSpPr/>
            <p:nvPr/>
          </p:nvGrpSpPr>
          <p:grpSpPr>
            <a:xfrm>
              <a:off x="1565270" y="1564885"/>
              <a:ext cx="965197" cy="1528337"/>
              <a:chOff x="466725" y="1559170"/>
              <a:chExt cx="965197" cy="1528337"/>
            </a:xfrm>
          </p:grpSpPr>
          <p:pic>
            <p:nvPicPr>
              <p:cNvPr id="821" name="Shape 82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2" name="Shape 82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3" name="Shape 82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4" name="Shape 82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5" name="Shape 825"/>
              <p:cNvSpPr txBox="1"/>
              <p:nvPr/>
            </p:nvSpPr>
            <p:spPr>
              <a:xfrm>
                <a:off x="574952" y="1559170"/>
                <a:ext cx="772530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1시간 가속</a:t>
                </a:r>
              </a:p>
            </p:txBody>
          </p:sp>
          <p:sp>
            <p:nvSpPr>
              <p:cNvPr id="826" name="Shape 826"/>
              <p:cNvSpPr txBox="1"/>
              <p:nvPr/>
            </p:nvSpPr>
            <p:spPr>
              <a:xfrm>
                <a:off x="67377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30,000</a:t>
                </a:r>
              </a:p>
            </p:txBody>
          </p:sp>
        </p:grpSp>
        <p:grpSp>
          <p:nvGrpSpPr>
            <p:cNvPr id="827" name="Shape 827"/>
            <p:cNvGrpSpPr/>
            <p:nvPr/>
          </p:nvGrpSpPr>
          <p:grpSpPr>
            <a:xfrm>
              <a:off x="2663816" y="1564885"/>
              <a:ext cx="965197" cy="1528337"/>
              <a:chOff x="466725" y="1559170"/>
              <a:chExt cx="965197" cy="1528337"/>
            </a:xfrm>
          </p:grpSpPr>
          <p:pic>
            <p:nvPicPr>
              <p:cNvPr id="828" name="Shape 82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9" name="Shape 82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0" name="Shape 830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1" name="Shape 83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2" name="Shape 832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8시간 가속</a:t>
                </a:r>
              </a:p>
            </p:txBody>
          </p:sp>
          <p:sp>
            <p:nvSpPr>
              <p:cNvPr id="833" name="Shape 833"/>
              <p:cNvSpPr txBox="1"/>
              <p:nvPr/>
            </p:nvSpPr>
            <p:spPr>
              <a:xfrm>
                <a:off x="715725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190,000</a:t>
                </a:r>
              </a:p>
            </p:txBody>
          </p:sp>
        </p:grpSp>
        <p:grpSp>
          <p:nvGrpSpPr>
            <p:cNvPr id="834" name="Shape 834"/>
            <p:cNvGrpSpPr/>
            <p:nvPr/>
          </p:nvGrpSpPr>
          <p:grpSpPr>
            <a:xfrm>
              <a:off x="435623" y="3109495"/>
              <a:ext cx="965197" cy="1528337"/>
              <a:chOff x="466725" y="1559170"/>
              <a:chExt cx="965197" cy="1528337"/>
            </a:xfrm>
          </p:grpSpPr>
          <p:pic>
            <p:nvPicPr>
              <p:cNvPr id="835" name="Shape 83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6" name="Shape 83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7" name="Shape 83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8" name="Shape 838"/>
              <p:cNvSpPr txBox="1"/>
              <p:nvPr/>
            </p:nvSpPr>
            <p:spPr>
              <a:xfrm>
                <a:off x="528610" y="1559170"/>
                <a:ext cx="865211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임의타운이동</a:t>
                </a:r>
              </a:p>
            </p:txBody>
          </p:sp>
          <p:sp>
            <p:nvSpPr>
              <p:cNvPr id="839" name="Shape 839"/>
              <p:cNvSpPr txBox="1"/>
              <p:nvPr/>
            </p:nvSpPr>
            <p:spPr>
              <a:xfrm>
                <a:off x="67377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100,000</a:t>
                </a:r>
              </a:p>
            </p:txBody>
          </p:sp>
        </p:grpSp>
        <p:grpSp>
          <p:nvGrpSpPr>
            <p:cNvPr id="840" name="Shape 840"/>
            <p:cNvGrpSpPr/>
            <p:nvPr/>
          </p:nvGrpSpPr>
          <p:grpSpPr>
            <a:xfrm>
              <a:off x="1534168" y="3109495"/>
              <a:ext cx="965197" cy="1536727"/>
              <a:chOff x="466725" y="1559170"/>
              <a:chExt cx="965197" cy="1536727"/>
            </a:xfrm>
          </p:grpSpPr>
          <p:pic>
            <p:nvPicPr>
              <p:cNvPr id="841" name="Shape 84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2" name="Shape 84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3" name="Shape 84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44" name="Shape 844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고급타운이동</a:t>
                </a:r>
              </a:p>
            </p:txBody>
          </p:sp>
          <p:sp>
            <p:nvSpPr>
              <p:cNvPr id="845" name="Shape 845"/>
              <p:cNvSpPr txBox="1"/>
              <p:nvPr/>
            </p:nvSpPr>
            <p:spPr>
              <a:xfrm>
                <a:off x="682168" y="274032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400,000</a:t>
                </a:r>
              </a:p>
            </p:txBody>
          </p:sp>
        </p:grpSp>
        <p:grpSp>
          <p:nvGrpSpPr>
            <p:cNvPr id="846" name="Shape 846"/>
            <p:cNvGrpSpPr/>
            <p:nvPr/>
          </p:nvGrpSpPr>
          <p:grpSpPr>
            <a:xfrm>
              <a:off x="2632714" y="3109495"/>
              <a:ext cx="965197" cy="1528337"/>
              <a:chOff x="466725" y="1559170"/>
              <a:chExt cx="965197" cy="1528337"/>
            </a:xfrm>
          </p:grpSpPr>
          <p:pic>
            <p:nvPicPr>
              <p:cNvPr id="847" name="Shape 84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8" name="Shape 84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9" name="Shape 84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0" name="Shape 850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851" name="Shape 851"/>
              <p:cNvSpPr txBox="1"/>
              <p:nvPr/>
            </p:nvSpPr>
            <p:spPr>
              <a:xfrm>
                <a:off x="690558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40,000</a:t>
                </a:r>
              </a:p>
            </p:txBody>
          </p:sp>
        </p:grpSp>
        <p:grpSp>
          <p:nvGrpSpPr>
            <p:cNvPr id="852" name="Shape 852"/>
            <p:cNvGrpSpPr/>
            <p:nvPr/>
          </p:nvGrpSpPr>
          <p:grpSpPr>
            <a:xfrm>
              <a:off x="453703" y="4675934"/>
              <a:ext cx="893778" cy="1224541"/>
              <a:chOff x="500045" y="1559170"/>
              <a:chExt cx="893778" cy="1224541"/>
            </a:xfrm>
          </p:grpSpPr>
          <p:pic>
            <p:nvPicPr>
              <p:cNvPr id="853" name="Shape 85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4" name="Shape 85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5" name="Shape 855"/>
              <p:cNvSpPr txBox="1"/>
              <p:nvPr/>
            </p:nvSpPr>
            <p:spPr>
              <a:xfrm>
                <a:off x="558945" y="1559170"/>
                <a:ext cx="804542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스태미너회복</a:t>
                </a:r>
              </a:p>
            </p:txBody>
          </p:sp>
        </p:grpSp>
        <p:grpSp>
          <p:nvGrpSpPr>
            <p:cNvPr id="856" name="Shape 856"/>
            <p:cNvGrpSpPr/>
            <p:nvPr/>
          </p:nvGrpSpPr>
          <p:grpSpPr>
            <a:xfrm>
              <a:off x="1552248" y="4675934"/>
              <a:ext cx="909019" cy="1224541"/>
              <a:chOff x="500045" y="1559170"/>
              <a:chExt cx="909019" cy="1224541"/>
            </a:xfrm>
          </p:grpSpPr>
          <p:pic>
            <p:nvPicPr>
              <p:cNvPr id="857" name="Shape 85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8" name="Shape 85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59" name="Shape 859"/>
              <p:cNvSpPr txBox="1"/>
              <p:nvPr/>
            </p:nvSpPr>
            <p:spPr>
              <a:xfrm>
                <a:off x="513370" y="155917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전쟁보호 8시간</a:t>
                </a:r>
              </a:p>
            </p:txBody>
          </p:sp>
        </p:grpSp>
        <p:grpSp>
          <p:nvGrpSpPr>
            <p:cNvPr id="860" name="Shape 860"/>
            <p:cNvGrpSpPr/>
            <p:nvPr/>
          </p:nvGrpSpPr>
          <p:grpSpPr>
            <a:xfrm>
              <a:off x="2650793" y="4676135"/>
              <a:ext cx="909019" cy="1224340"/>
              <a:chOff x="500045" y="1559371"/>
              <a:chExt cx="909019" cy="1224340"/>
            </a:xfrm>
          </p:grpSpPr>
          <p:pic>
            <p:nvPicPr>
              <p:cNvPr id="861" name="Shape 86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2" name="Shape 86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63" name="Shape 863"/>
              <p:cNvSpPr txBox="1"/>
              <p:nvPr/>
            </p:nvSpPr>
            <p:spPr>
              <a:xfrm>
                <a:off x="513370" y="158965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69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채집버프 24시간</a:t>
                </a:r>
              </a:p>
            </p:txBody>
          </p:sp>
        </p:grpSp>
        <p:pic>
          <p:nvPicPr>
            <p:cNvPr id="864" name="Shape 86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84225" y="5050392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" name="Shape 86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9883" y="3491405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Shape 86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01314" y="349253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Shape 86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647" y="503428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8" name="Shape 86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805008" y="3499916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9" name="Shape 86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3468" y="5043789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Shape 870"/>
            <p:cNvSpPr/>
            <p:nvPr/>
          </p:nvSpPr>
          <p:spPr>
            <a:xfrm>
              <a:off x="1608262" y="607537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  <p:pic>
          <p:nvPicPr>
            <p:cNvPr id="871" name="Shape 87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72123" y="6078810"/>
              <a:ext cx="403231" cy="4032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2" name="Shape 872"/>
            <p:cNvSpPr/>
            <p:nvPr/>
          </p:nvSpPr>
          <p:spPr>
            <a:xfrm>
              <a:off x="2495089" y="634664"/>
              <a:ext cx="1233752" cy="281466"/>
            </a:xfrm>
            <a:prstGeom prst="wedgeRectCallout">
              <a:avLst>
                <a:gd fmla="val -37679" name="adj1"/>
                <a:gd fmla="val -26435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999,999,,999</a:t>
              </a:r>
            </a:p>
          </p:txBody>
        </p:sp>
      </p:grpSp>
      <p:grpSp>
        <p:nvGrpSpPr>
          <p:cNvPr id="873" name="Shape 873"/>
          <p:cNvGrpSpPr/>
          <p:nvPr/>
        </p:nvGrpSpPr>
        <p:grpSpPr>
          <a:xfrm>
            <a:off x="2519666" y="651696"/>
            <a:ext cx="247721" cy="247721"/>
            <a:chOff x="5892825" y="3225825"/>
            <a:chExt cx="406348" cy="406348"/>
          </a:xfrm>
        </p:grpSpPr>
        <p:pic>
          <p:nvPicPr>
            <p:cNvPr id="874" name="Shape 87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" name="Shape 87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6" name="Shape 876"/>
          <p:cNvGrpSpPr/>
          <p:nvPr/>
        </p:nvGrpSpPr>
        <p:grpSpPr>
          <a:xfrm>
            <a:off x="571318" y="2828113"/>
            <a:ext cx="172798" cy="172798"/>
            <a:chOff x="5892825" y="3225825"/>
            <a:chExt cx="406348" cy="406348"/>
          </a:xfrm>
        </p:grpSpPr>
        <p:pic>
          <p:nvPicPr>
            <p:cNvPr id="877" name="Shape 87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8" name="Shape 87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9" name="Shape 879"/>
          <p:cNvGrpSpPr/>
          <p:nvPr/>
        </p:nvGrpSpPr>
        <p:grpSpPr>
          <a:xfrm>
            <a:off x="1667799" y="2827722"/>
            <a:ext cx="172798" cy="172798"/>
            <a:chOff x="5892825" y="3225825"/>
            <a:chExt cx="406348" cy="406348"/>
          </a:xfrm>
        </p:grpSpPr>
        <p:pic>
          <p:nvPicPr>
            <p:cNvPr id="880" name="Shape 88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1" name="Shape 88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2" name="Shape 882"/>
          <p:cNvGrpSpPr/>
          <p:nvPr/>
        </p:nvGrpSpPr>
        <p:grpSpPr>
          <a:xfrm>
            <a:off x="2770208" y="2831448"/>
            <a:ext cx="172798" cy="172798"/>
            <a:chOff x="5892825" y="3225825"/>
            <a:chExt cx="406348" cy="406348"/>
          </a:xfrm>
        </p:grpSpPr>
        <p:pic>
          <p:nvPicPr>
            <p:cNvPr id="883" name="Shape 88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4" name="Shape 88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5" name="Shape 885"/>
          <p:cNvGrpSpPr/>
          <p:nvPr/>
        </p:nvGrpSpPr>
        <p:grpSpPr>
          <a:xfrm>
            <a:off x="552372" y="4385331"/>
            <a:ext cx="172798" cy="172798"/>
            <a:chOff x="5892825" y="3225825"/>
            <a:chExt cx="406348" cy="406348"/>
          </a:xfrm>
        </p:grpSpPr>
        <p:pic>
          <p:nvPicPr>
            <p:cNvPr id="886" name="Shape 88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7" name="Shape 88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8" name="Shape 888"/>
          <p:cNvGrpSpPr/>
          <p:nvPr/>
        </p:nvGrpSpPr>
        <p:grpSpPr>
          <a:xfrm>
            <a:off x="1648853" y="4384941"/>
            <a:ext cx="172798" cy="172798"/>
            <a:chOff x="5892825" y="3225825"/>
            <a:chExt cx="406348" cy="406348"/>
          </a:xfrm>
        </p:grpSpPr>
        <p:pic>
          <p:nvPicPr>
            <p:cNvPr id="889" name="Shape 88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0" name="Shape 89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1" name="Shape 891"/>
          <p:cNvGrpSpPr/>
          <p:nvPr/>
        </p:nvGrpSpPr>
        <p:grpSpPr>
          <a:xfrm>
            <a:off x="2751263" y="4388667"/>
            <a:ext cx="172798" cy="172798"/>
            <a:chOff x="5892825" y="3225825"/>
            <a:chExt cx="406348" cy="406348"/>
          </a:xfrm>
        </p:grpSpPr>
        <p:pic>
          <p:nvPicPr>
            <p:cNvPr id="892" name="Shape 89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3" name="Shape 89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4" name="Shape 894"/>
          <p:cNvSpPr txBox="1"/>
          <p:nvPr/>
        </p:nvSpPr>
        <p:spPr>
          <a:xfrm>
            <a:off x="3799846" y="667910"/>
            <a:ext cx="47569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상점에 배치할 수 있는 모든 아이템 목록 표시 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아이템 리스트에서는 연맹 포인트(Token) 정보가 표시 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구매를 원하는 아이템 터치 시 해당 아이템 구매 수행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3795680" y="2189263"/>
            <a:ext cx="63633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설명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우선 순서에 맞추어 정렬되어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포인트(Token)를 재화로 사용합니다.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이곳에서 아이템을 구매한 수량만큼 해당 아이템이 상점에 진열됩니다.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2016.03.00 초안 작성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V1.1 – 2016.07.01 사양서 추가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V1.2 – 2016.08.03 내용 / UI 수정 Chris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V1.3 – 2016.08.25 연맹 마일리지 ( 개인귀속재화 ) 용어를 명예 포인트(Honor)로 변경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V1.4 - 2016.08.25 Honor, Token 단어 추가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Shape 900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아이템 리스트</a:t>
            </a:r>
          </a:p>
        </p:txBody>
      </p:sp>
      <p:grpSp>
        <p:nvGrpSpPr>
          <p:cNvPr id="901" name="Shape 901"/>
          <p:cNvGrpSpPr/>
          <p:nvPr/>
        </p:nvGrpSpPr>
        <p:grpSpPr>
          <a:xfrm>
            <a:off x="272704" y="594800"/>
            <a:ext cx="3507259" cy="6234545"/>
            <a:chOff x="272704" y="594800"/>
            <a:chExt cx="3507259" cy="6234545"/>
          </a:xfrm>
        </p:grpSpPr>
        <p:pic>
          <p:nvPicPr>
            <p:cNvPr id="902" name="Shape 9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594800"/>
              <a:ext cx="3507257" cy="6234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Shape 903"/>
            <p:cNvSpPr/>
            <p:nvPr/>
          </p:nvSpPr>
          <p:spPr>
            <a:xfrm>
              <a:off x="272706" y="923925"/>
              <a:ext cx="3507256" cy="59054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4" name="Shape 90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06" y="596939"/>
              <a:ext cx="3507256" cy="3174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5" name="Shape 905"/>
            <p:cNvGrpSpPr/>
            <p:nvPr/>
          </p:nvGrpSpPr>
          <p:grpSpPr>
            <a:xfrm>
              <a:off x="272704" y="6515030"/>
              <a:ext cx="3507258" cy="304761"/>
              <a:chOff x="4280126" y="3838505"/>
              <a:chExt cx="7253967" cy="304761"/>
            </a:xfrm>
          </p:grpSpPr>
          <p:pic>
            <p:nvPicPr>
              <p:cNvPr id="906" name="Shape 90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02347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7" name="Shape 90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80126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08" name="Shape 90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0804" y="6016189"/>
              <a:ext cx="641696" cy="64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9" name="Shape 909"/>
            <p:cNvSpPr txBox="1"/>
            <p:nvPr/>
          </p:nvSpPr>
          <p:spPr>
            <a:xfrm>
              <a:off x="310805" y="596897"/>
              <a:ext cx="199424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pic>
          <p:nvPicPr>
            <p:cNvPr id="910" name="Shape 9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795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Shape 9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35946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2" name="Shape 912"/>
            <p:cNvSpPr txBox="1"/>
            <p:nvPr/>
          </p:nvSpPr>
          <p:spPr>
            <a:xfrm>
              <a:off x="603254" y="1025894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 점</a:t>
              </a:r>
            </a:p>
          </p:txBody>
        </p:sp>
        <p:sp>
          <p:nvSpPr>
            <p:cNvPr id="913" name="Shape 913"/>
            <p:cNvSpPr txBox="1"/>
            <p:nvPr/>
          </p:nvSpPr>
          <p:spPr>
            <a:xfrm>
              <a:off x="2346373" y="1037016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11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sp>
          <p:nvSpPr>
            <p:cNvPr id="914" name="Shape 914"/>
            <p:cNvSpPr/>
            <p:nvPr/>
          </p:nvSpPr>
          <p:spPr>
            <a:xfrm>
              <a:off x="367954" y="1505683"/>
              <a:ext cx="3340753" cy="4440663"/>
            </a:xfrm>
            <a:prstGeom prst="roundRect">
              <a:avLst>
                <a:gd fmla="val 369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5" name="Shape 915"/>
            <p:cNvGrpSpPr/>
            <p:nvPr/>
          </p:nvGrpSpPr>
          <p:grpSpPr>
            <a:xfrm>
              <a:off x="466725" y="1564885"/>
              <a:ext cx="965197" cy="1528337"/>
              <a:chOff x="466725" y="1559170"/>
              <a:chExt cx="965197" cy="1528337"/>
            </a:xfrm>
          </p:grpSpPr>
          <p:pic>
            <p:nvPicPr>
              <p:cNvPr id="916" name="Shape 9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7" name="Shape 917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8" name="Shape 918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9" name="Shape 91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0" name="Shape 920"/>
              <p:cNvSpPr txBox="1"/>
              <p:nvPr/>
            </p:nvSpPr>
            <p:spPr>
              <a:xfrm>
                <a:off x="611793" y="1559170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5분 가속</a:t>
                </a:r>
              </a:p>
            </p:txBody>
          </p:sp>
          <p:sp>
            <p:nvSpPr>
              <p:cNvPr id="921" name="Shape 921"/>
              <p:cNvSpPr txBox="1"/>
              <p:nvPr/>
            </p:nvSpPr>
            <p:spPr>
              <a:xfrm>
                <a:off x="715725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</a:t>
                </a:r>
              </a:p>
            </p:txBody>
          </p:sp>
        </p:grpSp>
        <p:grpSp>
          <p:nvGrpSpPr>
            <p:cNvPr id="922" name="Shape 922"/>
            <p:cNvGrpSpPr/>
            <p:nvPr/>
          </p:nvGrpSpPr>
          <p:grpSpPr>
            <a:xfrm>
              <a:off x="1565270" y="1564885"/>
              <a:ext cx="965197" cy="1528337"/>
              <a:chOff x="466725" y="1559170"/>
              <a:chExt cx="965197" cy="1528337"/>
            </a:xfrm>
          </p:grpSpPr>
          <p:pic>
            <p:nvPicPr>
              <p:cNvPr id="923" name="Shape 92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4" name="Shape 92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5" name="Shape 92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6" name="Shape 92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7" name="Shape 927"/>
              <p:cNvSpPr txBox="1"/>
              <p:nvPr/>
            </p:nvSpPr>
            <p:spPr>
              <a:xfrm>
                <a:off x="574952" y="1559170"/>
                <a:ext cx="772530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1시간 가속</a:t>
                </a:r>
              </a:p>
            </p:txBody>
          </p:sp>
          <p:sp>
            <p:nvSpPr>
              <p:cNvPr id="928" name="Shape 928"/>
              <p:cNvSpPr txBox="1"/>
              <p:nvPr/>
            </p:nvSpPr>
            <p:spPr>
              <a:xfrm>
                <a:off x="67377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30,000</a:t>
                </a:r>
              </a:p>
            </p:txBody>
          </p:sp>
        </p:grpSp>
        <p:grpSp>
          <p:nvGrpSpPr>
            <p:cNvPr id="929" name="Shape 929"/>
            <p:cNvGrpSpPr/>
            <p:nvPr/>
          </p:nvGrpSpPr>
          <p:grpSpPr>
            <a:xfrm>
              <a:off x="2663816" y="1564885"/>
              <a:ext cx="965197" cy="1528337"/>
              <a:chOff x="466725" y="1559170"/>
              <a:chExt cx="965197" cy="1528337"/>
            </a:xfrm>
          </p:grpSpPr>
          <p:pic>
            <p:nvPicPr>
              <p:cNvPr id="930" name="Shape 93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1" name="Shape 93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" name="Shape 932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3" name="Shape 933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4" name="Shape 934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8시간 가속</a:t>
                </a:r>
              </a:p>
            </p:txBody>
          </p:sp>
          <p:sp>
            <p:nvSpPr>
              <p:cNvPr id="935" name="Shape 935"/>
              <p:cNvSpPr txBox="1"/>
              <p:nvPr/>
            </p:nvSpPr>
            <p:spPr>
              <a:xfrm>
                <a:off x="715725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190,000</a:t>
                </a:r>
              </a:p>
            </p:txBody>
          </p:sp>
        </p:grpSp>
        <p:grpSp>
          <p:nvGrpSpPr>
            <p:cNvPr id="936" name="Shape 936"/>
            <p:cNvGrpSpPr/>
            <p:nvPr/>
          </p:nvGrpSpPr>
          <p:grpSpPr>
            <a:xfrm>
              <a:off x="435623" y="3109495"/>
              <a:ext cx="965197" cy="1528337"/>
              <a:chOff x="466725" y="1559170"/>
              <a:chExt cx="965197" cy="1528337"/>
            </a:xfrm>
          </p:grpSpPr>
          <p:pic>
            <p:nvPicPr>
              <p:cNvPr id="937" name="Shape 93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8" name="Shape 93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9" name="Shape 93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0" name="Shape 940"/>
              <p:cNvSpPr txBox="1"/>
              <p:nvPr/>
            </p:nvSpPr>
            <p:spPr>
              <a:xfrm>
                <a:off x="528610" y="1559170"/>
                <a:ext cx="865211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임의타운이동</a:t>
                </a:r>
              </a:p>
            </p:txBody>
          </p:sp>
          <p:sp>
            <p:nvSpPr>
              <p:cNvPr id="941" name="Shape 941"/>
              <p:cNvSpPr txBox="1"/>
              <p:nvPr/>
            </p:nvSpPr>
            <p:spPr>
              <a:xfrm>
                <a:off x="67377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100,000</a:t>
                </a:r>
              </a:p>
            </p:txBody>
          </p:sp>
        </p:grpSp>
        <p:grpSp>
          <p:nvGrpSpPr>
            <p:cNvPr id="942" name="Shape 942"/>
            <p:cNvGrpSpPr/>
            <p:nvPr/>
          </p:nvGrpSpPr>
          <p:grpSpPr>
            <a:xfrm>
              <a:off x="1534168" y="3109495"/>
              <a:ext cx="965197" cy="1536727"/>
              <a:chOff x="466725" y="1559170"/>
              <a:chExt cx="965197" cy="1536727"/>
            </a:xfrm>
          </p:grpSpPr>
          <p:pic>
            <p:nvPicPr>
              <p:cNvPr id="943" name="Shape 94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4" name="Shape 94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5" name="Shape 94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6" name="Shape 946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고급타운이동</a:t>
                </a:r>
              </a:p>
            </p:txBody>
          </p:sp>
          <p:sp>
            <p:nvSpPr>
              <p:cNvPr id="947" name="Shape 947"/>
              <p:cNvSpPr txBox="1"/>
              <p:nvPr/>
            </p:nvSpPr>
            <p:spPr>
              <a:xfrm>
                <a:off x="682168" y="274032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400,000</a:t>
                </a:r>
              </a:p>
            </p:txBody>
          </p:sp>
        </p:grpSp>
        <p:grpSp>
          <p:nvGrpSpPr>
            <p:cNvPr id="948" name="Shape 948"/>
            <p:cNvGrpSpPr/>
            <p:nvPr/>
          </p:nvGrpSpPr>
          <p:grpSpPr>
            <a:xfrm>
              <a:off x="2632714" y="3109495"/>
              <a:ext cx="965197" cy="1528337"/>
              <a:chOff x="466725" y="1559170"/>
              <a:chExt cx="965197" cy="1528337"/>
            </a:xfrm>
          </p:grpSpPr>
          <p:pic>
            <p:nvPicPr>
              <p:cNvPr id="949" name="Shape 94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0" name="Shape 95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1" name="Shape 95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2" name="Shape 952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953" name="Shape 953"/>
              <p:cNvSpPr txBox="1"/>
              <p:nvPr/>
            </p:nvSpPr>
            <p:spPr>
              <a:xfrm>
                <a:off x="690558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40,000</a:t>
                </a:r>
              </a:p>
            </p:txBody>
          </p:sp>
        </p:grpSp>
        <p:grpSp>
          <p:nvGrpSpPr>
            <p:cNvPr id="954" name="Shape 954"/>
            <p:cNvGrpSpPr/>
            <p:nvPr/>
          </p:nvGrpSpPr>
          <p:grpSpPr>
            <a:xfrm>
              <a:off x="453703" y="4675934"/>
              <a:ext cx="893778" cy="1224541"/>
              <a:chOff x="500045" y="1559170"/>
              <a:chExt cx="893778" cy="1224541"/>
            </a:xfrm>
          </p:grpSpPr>
          <p:pic>
            <p:nvPicPr>
              <p:cNvPr id="955" name="Shape 95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6" name="Shape 95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7" name="Shape 957"/>
              <p:cNvSpPr txBox="1"/>
              <p:nvPr/>
            </p:nvSpPr>
            <p:spPr>
              <a:xfrm>
                <a:off x="558945" y="1559170"/>
                <a:ext cx="804542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스태미너회복</a:t>
                </a:r>
              </a:p>
            </p:txBody>
          </p:sp>
        </p:grpSp>
        <p:grpSp>
          <p:nvGrpSpPr>
            <p:cNvPr id="958" name="Shape 958"/>
            <p:cNvGrpSpPr/>
            <p:nvPr/>
          </p:nvGrpSpPr>
          <p:grpSpPr>
            <a:xfrm>
              <a:off x="1552248" y="4675934"/>
              <a:ext cx="909019" cy="1224541"/>
              <a:chOff x="500045" y="1559170"/>
              <a:chExt cx="909019" cy="1224541"/>
            </a:xfrm>
          </p:grpSpPr>
          <p:pic>
            <p:nvPicPr>
              <p:cNvPr id="959" name="Shape 95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0" name="Shape 96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1" name="Shape 961"/>
              <p:cNvSpPr txBox="1"/>
              <p:nvPr/>
            </p:nvSpPr>
            <p:spPr>
              <a:xfrm>
                <a:off x="513370" y="155917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전쟁보호 8시간</a:t>
                </a:r>
              </a:p>
            </p:txBody>
          </p:sp>
        </p:grpSp>
        <p:grpSp>
          <p:nvGrpSpPr>
            <p:cNvPr id="962" name="Shape 962"/>
            <p:cNvGrpSpPr/>
            <p:nvPr/>
          </p:nvGrpSpPr>
          <p:grpSpPr>
            <a:xfrm>
              <a:off x="2650793" y="4676135"/>
              <a:ext cx="909019" cy="1224340"/>
              <a:chOff x="500045" y="1559371"/>
              <a:chExt cx="909019" cy="1224340"/>
            </a:xfrm>
          </p:grpSpPr>
          <p:pic>
            <p:nvPicPr>
              <p:cNvPr id="963" name="Shape 96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4" name="Shape 96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5" name="Shape 965"/>
              <p:cNvSpPr txBox="1"/>
              <p:nvPr/>
            </p:nvSpPr>
            <p:spPr>
              <a:xfrm>
                <a:off x="513370" y="158965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69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채집버프 24시간</a:t>
                </a:r>
              </a:p>
            </p:txBody>
          </p:sp>
        </p:grpSp>
        <p:pic>
          <p:nvPicPr>
            <p:cNvPr id="966" name="Shape 96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84225" y="5050392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Shape 96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9883" y="3491405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Shape 96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01314" y="349253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Shape 96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647" y="503428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Shape 97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805008" y="3499916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Shape 97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3468" y="5043789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Shape 972"/>
            <p:cNvSpPr/>
            <p:nvPr/>
          </p:nvSpPr>
          <p:spPr>
            <a:xfrm>
              <a:off x="1608262" y="607537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  <p:pic>
          <p:nvPicPr>
            <p:cNvPr id="973" name="Shape 97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72123" y="6078810"/>
              <a:ext cx="403231" cy="4032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4" name="Shape 974"/>
            <p:cNvSpPr/>
            <p:nvPr/>
          </p:nvSpPr>
          <p:spPr>
            <a:xfrm>
              <a:off x="2495089" y="634664"/>
              <a:ext cx="1233752" cy="281466"/>
            </a:xfrm>
            <a:prstGeom prst="wedgeRectCallout">
              <a:avLst>
                <a:gd fmla="val -37679" name="adj1"/>
                <a:gd fmla="val -26435" name="adj2"/>
              </a:avLst>
            </a:pr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999,999,,999</a:t>
              </a:r>
            </a:p>
          </p:txBody>
        </p:sp>
      </p:grpSp>
      <p:grpSp>
        <p:nvGrpSpPr>
          <p:cNvPr id="975" name="Shape 975"/>
          <p:cNvGrpSpPr/>
          <p:nvPr/>
        </p:nvGrpSpPr>
        <p:grpSpPr>
          <a:xfrm>
            <a:off x="2519666" y="651696"/>
            <a:ext cx="247721" cy="247721"/>
            <a:chOff x="5892825" y="3225825"/>
            <a:chExt cx="406348" cy="406348"/>
          </a:xfrm>
        </p:grpSpPr>
        <p:pic>
          <p:nvPicPr>
            <p:cNvPr id="976" name="Shape 97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7" name="Shape 97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8" name="Shape 978"/>
          <p:cNvGrpSpPr/>
          <p:nvPr/>
        </p:nvGrpSpPr>
        <p:grpSpPr>
          <a:xfrm>
            <a:off x="571318" y="2828113"/>
            <a:ext cx="172798" cy="172798"/>
            <a:chOff x="5892825" y="3225825"/>
            <a:chExt cx="406348" cy="406348"/>
          </a:xfrm>
        </p:grpSpPr>
        <p:pic>
          <p:nvPicPr>
            <p:cNvPr id="979" name="Shape 97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Shape 98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1" name="Shape 981"/>
          <p:cNvGrpSpPr/>
          <p:nvPr/>
        </p:nvGrpSpPr>
        <p:grpSpPr>
          <a:xfrm>
            <a:off x="1667799" y="2827722"/>
            <a:ext cx="172798" cy="172798"/>
            <a:chOff x="5892825" y="3225825"/>
            <a:chExt cx="406348" cy="406348"/>
          </a:xfrm>
        </p:grpSpPr>
        <p:pic>
          <p:nvPicPr>
            <p:cNvPr id="982" name="Shape 98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Shape 983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4" name="Shape 984"/>
          <p:cNvGrpSpPr/>
          <p:nvPr/>
        </p:nvGrpSpPr>
        <p:grpSpPr>
          <a:xfrm>
            <a:off x="2770208" y="2831448"/>
            <a:ext cx="172798" cy="172798"/>
            <a:chOff x="5892825" y="3225825"/>
            <a:chExt cx="406348" cy="406348"/>
          </a:xfrm>
        </p:grpSpPr>
        <p:pic>
          <p:nvPicPr>
            <p:cNvPr id="985" name="Shape 98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6" name="Shape 98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7" name="Shape 987"/>
          <p:cNvGrpSpPr/>
          <p:nvPr/>
        </p:nvGrpSpPr>
        <p:grpSpPr>
          <a:xfrm>
            <a:off x="552372" y="4385331"/>
            <a:ext cx="172798" cy="172798"/>
            <a:chOff x="5892825" y="3225825"/>
            <a:chExt cx="406348" cy="406348"/>
          </a:xfrm>
        </p:grpSpPr>
        <p:pic>
          <p:nvPicPr>
            <p:cNvPr id="988" name="Shape 98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9" name="Shape 98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0" name="Shape 990"/>
          <p:cNvGrpSpPr/>
          <p:nvPr/>
        </p:nvGrpSpPr>
        <p:grpSpPr>
          <a:xfrm>
            <a:off x="1648853" y="4384941"/>
            <a:ext cx="172798" cy="172798"/>
            <a:chOff x="5892825" y="3225825"/>
            <a:chExt cx="406348" cy="406348"/>
          </a:xfrm>
        </p:grpSpPr>
        <p:pic>
          <p:nvPicPr>
            <p:cNvPr id="991" name="Shape 99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2" name="Shape 99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3" name="Shape 993"/>
          <p:cNvGrpSpPr/>
          <p:nvPr/>
        </p:nvGrpSpPr>
        <p:grpSpPr>
          <a:xfrm>
            <a:off x="2751263" y="4388667"/>
            <a:ext cx="172798" cy="172798"/>
            <a:chOff x="5892825" y="3225825"/>
            <a:chExt cx="406348" cy="406348"/>
          </a:xfrm>
        </p:grpSpPr>
        <p:pic>
          <p:nvPicPr>
            <p:cNvPr id="994" name="Shape 994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892825" y="3225825"/>
              <a:ext cx="406348" cy="406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5" name="Shape 99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925441" y="3247490"/>
              <a:ext cx="341115" cy="3411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6" name="Shape 996"/>
          <p:cNvSpPr/>
          <p:nvPr/>
        </p:nvSpPr>
        <p:spPr>
          <a:xfrm>
            <a:off x="4133362" y="603739"/>
            <a:ext cx="277916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연맹이 보유하고 있는 연맹 포인트(Token) 표시</a:t>
            </a:r>
          </a:p>
        </p:txBody>
      </p:sp>
      <p:sp>
        <p:nvSpPr>
          <p:cNvPr id="997" name="Shape 997"/>
          <p:cNvSpPr/>
          <p:nvPr/>
        </p:nvSpPr>
        <p:spPr>
          <a:xfrm>
            <a:off x="4133362" y="2151126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아이콘 표시</a:t>
            </a:r>
          </a:p>
        </p:txBody>
      </p:sp>
      <p:sp>
        <p:nvSpPr>
          <p:cNvPr id="998" name="Shape 998"/>
          <p:cNvSpPr/>
          <p:nvPr/>
        </p:nvSpPr>
        <p:spPr>
          <a:xfrm>
            <a:off x="4133360" y="2699267"/>
            <a:ext cx="219193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구매에 필요한 연맹 포인트(Token) 표시</a:t>
            </a:r>
          </a:p>
        </p:txBody>
      </p:sp>
      <p:sp>
        <p:nvSpPr>
          <p:cNvPr id="999" name="Shape 999"/>
          <p:cNvSpPr/>
          <p:nvPr/>
        </p:nvSpPr>
        <p:spPr>
          <a:xfrm>
            <a:off x="4133362" y="1564886"/>
            <a:ext cx="132494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이름 표기</a:t>
            </a:r>
          </a:p>
        </p:txBody>
      </p:sp>
      <p:sp>
        <p:nvSpPr>
          <p:cNvPr id="1000" name="Shape 1000"/>
          <p:cNvSpPr/>
          <p:nvPr/>
        </p:nvSpPr>
        <p:spPr>
          <a:xfrm>
            <a:off x="4133360" y="5638478"/>
            <a:ext cx="2722186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이력 정보 팝업 표시 버튼</a:t>
            </a:r>
          </a:p>
        </p:txBody>
      </p:sp>
      <p:cxnSp>
        <p:nvCxnSpPr>
          <p:cNvPr id="1001" name="Shape 1001"/>
          <p:cNvCxnSpPr>
            <a:stCxn id="1000" idx="1"/>
            <a:endCxn id="972" idx="0"/>
          </p:cNvCxnSpPr>
          <p:nvPr/>
        </p:nvCxnSpPr>
        <p:spPr>
          <a:xfrm flipH="1">
            <a:off x="2123660" y="5835456"/>
            <a:ext cx="2009700" cy="240000"/>
          </a:xfrm>
          <a:prstGeom prst="bentConnector2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Shape 1006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grpSp>
          <p:nvGrpSpPr>
            <p:cNvPr id="1007" name="Shape 1007"/>
            <p:cNvGrpSpPr/>
            <p:nvPr/>
          </p:nvGrpSpPr>
          <p:grpSpPr>
            <a:xfrm>
              <a:off x="4336028" y="306493"/>
              <a:ext cx="3520799" cy="6169301"/>
              <a:chOff x="4336028" y="306493"/>
              <a:chExt cx="3520799" cy="6169301"/>
            </a:xfrm>
          </p:grpSpPr>
          <p:sp>
            <p:nvSpPr>
              <p:cNvPr id="1008" name="Shape 1008"/>
              <p:cNvSpPr/>
              <p:nvPr/>
            </p:nvSpPr>
            <p:spPr>
              <a:xfrm>
                <a:off x="4336028" y="306493"/>
                <a:ext cx="3520799" cy="6169238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4336028" y="306494"/>
                <a:ext cx="3520799" cy="37463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ko-KR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상점</a:t>
                </a:r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4336028" y="5971585"/>
                <a:ext cx="3520799" cy="50421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7521367" y="6083532"/>
                <a:ext cx="258177" cy="258177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?</a:t>
                </a:r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371975" y="1197036"/>
                <a:ext cx="3448050" cy="4774549"/>
              </a:xfrm>
              <a:prstGeom prst="roundRect">
                <a:avLst>
                  <a:gd fmla="val 369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383769" y="6022512"/>
                <a:ext cx="415800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←</a:t>
                </a:r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389869" y="718187"/>
                <a:ext cx="1694525" cy="446670"/>
              </a:xfrm>
              <a:prstGeom prst="roundRect">
                <a:avLst>
                  <a:gd fmla="val 16667" name="adj"/>
                </a:avLst>
              </a:prstGeom>
              <a:gradFill>
                <a:gsLst>
                  <a:gs pos="0">
                    <a:srgbClr val="9A9A9A"/>
                  </a:gs>
                  <a:gs pos="50000">
                    <a:srgbClr val="8D8D8D"/>
                  </a:gs>
                  <a:gs pos="100000">
                    <a:srgbClr val="787878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상점</a:t>
                </a:r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6119051" y="711962"/>
                <a:ext cx="1703121" cy="44667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아이템 리스트</a:t>
                </a:r>
              </a:p>
            </p:txBody>
          </p:sp>
          <p:grpSp>
            <p:nvGrpSpPr>
              <p:cNvPr id="1016" name="Shape 1016"/>
              <p:cNvGrpSpPr/>
              <p:nvPr/>
            </p:nvGrpSpPr>
            <p:grpSpPr>
              <a:xfrm>
                <a:off x="6571867" y="358212"/>
                <a:ext cx="1233752" cy="281466"/>
                <a:chOff x="2603241" y="2502389"/>
                <a:chExt cx="1233752" cy="281466"/>
              </a:xfrm>
            </p:grpSpPr>
            <p:sp>
              <p:nvSpPr>
                <p:cNvPr id="1017" name="Shape 1017"/>
                <p:cNvSpPr/>
                <p:nvPr/>
              </p:nvSpPr>
              <p:spPr>
                <a:xfrm>
                  <a:off x="2603241" y="2502389"/>
                  <a:ext cx="1233752" cy="281466"/>
                </a:xfrm>
                <a:prstGeom prst="wedgeRectCallout">
                  <a:avLst>
                    <a:gd fmla="val -37679" name="adj1"/>
                    <a:gd fmla="val -26435" name="adj2"/>
                  </a:avLst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buSzPct val="25000"/>
                    <a:buNone/>
                  </a:pPr>
                  <a:r>
                    <a:rPr b="1" lang="ko-KR" sz="1000">
                      <a:solidFill>
                        <a:schemeClr val="accent4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999,999,,999</a:t>
                  </a:r>
                </a:p>
              </p:txBody>
            </p:sp>
            <p:pic>
              <p:nvPicPr>
                <p:cNvPr descr="http://vignette1.wikia.nocookie.net/the-lost-tower/images/4/44/Icon_honor_icon_ms_coin@2x.png/revision/latest?cb=20140727074215" id="1018" name="Shape 10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638373" y="2508264"/>
                  <a:ext cx="250822" cy="25082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019" name="Shape 1019"/>
              <p:cNvSpPr/>
              <p:nvPr/>
            </p:nvSpPr>
            <p:spPr>
              <a:xfrm>
                <a:off x="5758796" y="6048328"/>
                <a:ext cx="1030654" cy="391877"/>
              </a:xfrm>
              <a:prstGeom prst="roundRect">
                <a:avLst>
                  <a:gd fmla="val 23015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히스토리</a:t>
                </a:r>
              </a:p>
            </p:txBody>
          </p:sp>
        </p:grpSp>
        <p:sp>
          <p:nvSpPr>
            <p:cNvPr id="1020" name="Shape 1020"/>
            <p:cNvSpPr/>
            <p:nvPr/>
          </p:nvSpPr>
          <p:spPr>
            <a:xfrm>
              <a:off x="4534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1021" name="Shape 10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7585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2" name="Shape 1022"/>
            <p:cNvSpPr/>
            <p:nvPr/>
          </p:nvSpPr>
          <p:spPr>
            <a:xfrm>
              <a:off x="564201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1023" name="Shape 10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529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" name="Shape 1024"/>
            <p:cNvSpPr/>
            <p:nvPr/>
          </p:nvSpPr>
          <p:spPr>
            <a:xfrm>
              <a:off x="6747300" y="2332576"/>
              <a:ext cx="865245" cy="254905"/>
            </a:xfrm>
            <a:prstGeom prst="roundRect">
              <a:avLst>
                <a:gd fmla="val 0" name="adj"/>
              </a:avLst>
            </a:prstGeom>
            <a:solidFill>
              <a:srgbClr val="833C0B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 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1025" name="Shape 10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0586" y="2365805"/>
              <a:ext cx="188446" cy="188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6" name="Shape 1026"/>
            <p:cNvSpPr/>
            <p:nvPr/>
          </p:nvSpPr>
          <p:spPr>
            <a:xfrm>
              <a:off x="455554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4465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5663258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5573646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768549" y="148974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6678935" y="126067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pic>
          <p:nvPicPr>
            <p:cNvPr descr="http://orig04.deviantart.net/d2ad/f/2010/082/c/6/forsaker_icons_by_quellion.jpg" id="1032" name="Shape 1032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5514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1033" name="Shape 1033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5559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1034" name="Shape 1034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4495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5" name="Shape 1035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Shape 1036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1037" name="Shape 1037"/>
          <p:cNvSpPr txBox="1"/>
          <p:nvPr/>
        </p:nvSpPr>
        <p:spPr>
          <a:xfrm>
            <a:off x="1013629" y="667910"/>
            <a:ext cx="326609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팝업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/ + 버튼으로 구매 수량 조절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직접 입력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 구매 ] 버튼을 터치하여 구매 수행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보유 명예 포인트(Honor) 대비 최대 수량까지만 구매 가능</a:t>
            </a:r>
          </a:p>
        </p:txBody>
      </p:sp>
      <p:grpSp>
        <p:nvGrpSpPr>
          <p:cNvPr id="1038" name="Shape 1038"/>
          <p:cNvGrpSpPr/>
          <p:nvPr/>
        </p:nvGrpSpPr>
        <p:grpSpPr>
          <a:xfrm>
            <a:off x="4460732" y="1889083"/>
            <a:ext cx="3289197" cy="2542958"/>
            <a:chOff x="4460732" y="2271638"/>
            <a:chExt cx="3289197" cy="2542958"/>
          </a:xfrm>
        </p:grpSpPr>
        <p:sp>
          <p:nvSpPr>
            <p:cNvPr id="1039" name="Shape 1039"/>
            <p:cNvSpPr/>
            <p:nvPr/>
          </p:nvSpPr>
          <p:spPr>
            <a:xfrm>
              <a:off x="4460732" y="2271638"/>
              <a:ext cx="3289197" cy="2542958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0" name="Shape 1040"/>
            <p:cNvCxnSpPr/>
            <p:nvPr/>
          </p:nvCxnSpPr>
          <p:spPr>
            <a:xfrm>
              <a:off x="4518262" y="2609627"/>
              <a:ext cx="3174136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1041" name="Shape 1041"/>
            <p:cNvSpPr txBox="1"/>
            <p:nvPr/>
          </p:nvSpPr>
          <p:spPr>
            <a:xfrm>
              <a:off x="4469362" y="2286744"/>
              <a:ext cx="32805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4534300" y="2648032"/>
              <a:ext cx="779408" cy="784615"/>
            </a:xfrm>
            <a:prstGeom prst="roundRect">
              <a:avLst>
                <a:gd fmla="val 7090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 txBox="1"/>
            <p:nvPr/>
          </p:nvSpPr>
          <p:spPr>
            <a:xfrm>
              <a:off x="4469362" y="3449330"/>
              <a:ext cx="3280566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상점을 위하여 아이템 명칭을/를 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매하여 넣으시겠습니까?</a:t>
              </a:r>
            </a:p>
          </p:txBody>
        </p:sp>
        <p:pic>
          <p:nvPicPr>
            <p:cNvPr descr="http://orig04.deviantart.net/d2ad/f/2010/082/c/6/forsaker_icons_by_quellion.jpg" id="1044" name="Shape 1044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570142" y="2687255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5" name="Shape 1045"/>
            <p:cNvSpPr txBox="1"/>
            <p:nvPr/>
          </p:nvSpPr>
          <p:spPr>
            <a:xfrm>
              <a:off x="5317378" y="2654893"/>
              <a:ext cx="1370888" cy="276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효과 설명</a:t>
              </a: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4957591" y="4058816"/>
              <a:ext cx="1540333" cy="457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4658003" y="3981130"/>
              <a:ext cx="198999" cy="198999"/>
            </a:xfrm>
            <a:prstGeom prst="mathMin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6588767" y="3986394"/>
              <a:ext cx="198999" cy="198999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4964898" y="4065892"/>
              <a:ext cx="598866" cy="3778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5531232" y="3999221"/>
              <a:ext cx="180908" cy="180908"/>
            </a:xfrm>
            <a:prstGeom prst="ellipse">
              <a:avLst/>
            </a:prstGeom>
            <a:solidFill>
              <a:srgbClr val="7F7F7F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6865409" y="3985141"/>
              <a:ext cx="790435" cy="190976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5225171" y="4359178"/>
              <a:ext cx="1836860" cy="403045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구매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9999,999</a:t>
              </a:r>
            </a:p>
          </p:txBody>
        </p:sp>
        <p:pic>
          <p:nvPicPr>
            <p:cNvPr descr="http://vignette1.wikia.nocookie.net/the-lost-tower/images/4/44/Icon_honor_icon_ms_coin@2x.png/revision/latest?cb=20140727074215" id="1053" name="Shape 10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70821" y="4531753"/>
              <a:ext cx="207291" cy="2072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4" name="Shape 1054"/>
          <p:cNvSpPr/>
          <p:nvPr/>
        </p:nvSpPr>
        <p:spPr>
          <a:xfrm>
            <a:off x="8408010" y="130912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구매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팝업</a:t>
            </a:r>
          </a:p>
        </p:txBody>
      </p:sp>
      <p:cxnSp>
        <p:nvCxnSpPr>
          <p:cNvPr id="1055" name="Shape 1055"/>
          <p:cNvCxnSpPr>
            <a:stCxn id="1054" idx="1"/>
          </p:cNvCxnSpPr>
          <p:nvPr/>
        </p:nvCxnSpPr>
        <p:spPr>
          <a:xfrm flipH="1">
            <a:off x="7716510" y="1506099"/>
            <a:ext cx="691500" cy="4142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6" name="Shape 1056"/>
          <p:cNvSpPr/>
          <p:nvPr/>
        </p:nvSpPr>
        <p:spPr>
          <a:xfrm>
            <a:off x="8408010" y="207536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명칭 표시</a:t>
            </a:r>
          </a:p>
        </p:txBody>
      </p:sp>
      <p:cxnSp>
        <p:nvCxnSpPr>
          <p:cNvPr id="1057" name="Shape 1057"/>
          <p:cNvCxnSpPr>
            <a:stCxn id="1056" idx="1"/>
          </p:cNvCxnSpPr>
          <p:nvPr/>
        </p:nvCxnSpPr>
        <p:spPr>
          <a:xfrm rot="10800000">
            <a:off x="6768510" y="2070738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8" name="Shape 1058"/>
          <p:cNvSpPr/>
          <p:nvPr/>
        </p:nvSpPr>
        <p:spPr>
          <a:xfrm>
            <a:off x="8408010" y="261462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 아이템 이미지 및 설명</a:t>
            </a:r>
          </a:p>
        </p:txBody>
      </p:sp>
      <p:cxnSp>
        <p:nvCxnSpPr>
          <p:cNvPr id="1059" name="Shape 1059"/>
          <p:cNvCxnSpPr>
            <a:stCxn id="1058" idx="1"/>
          </p:cNvCxnSpPr>
          <p:nvPr/>
        </p:nvCxnSpPr>
        <p:spPr>
          <a:xfrm rot="10800000">
            <a:off x="6768510" y="2610000"/>
            <a:ext cx="1639500" cy="20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0" name="Shape 1060"/>
          <p:cNvSpPr/>
          <p:nvPr/>
        </p:nvSpPr>
        <p:spPr>
          <a:xfrm>
            <a:off x="8408010" y="3156192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추가 설명</a:t>
            </a:r>
          </a:p>
        </p:txBody>
      </p:sp>
      <p:cxnSp>
        <p:nvCxnSpPr>
          <p:cNvPr id="1061" name="Shape 1061"/>
          <p:cNvCxnSpPr>
            <a:stCxn id="1060" idx="1"/>
          </p:cNvCxnSpPr>
          <p:nvPr/>
        </p:nvCxnSpPr>
        <p:spPr>
          <a:xfrm rot="10800000">
            <a:off x="7312710" y="3263170"/>
            <a:ext cx="1095300" cy="90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2" name="Shape 1062"/>
          <p:cNvSpPr/>
          <p:nvPr/>
        </p:nvSpPr>
        <p:spPr>
          <a:xfrm>
            <a:off x="8408010" y="3689105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표시 및 직접 입력칸</a:t>
            </a:r>
          </a:p>
        </p:txBody>
      </p:sp>
      <p:cxnSp>
        <p:nvCxnSpPr>
          <p:cNvPr id="1063" name="Shape 1063"/>
          <p:cNvCxnSpPr>
            <a:stCxn id="1062" idx="1"/>
            <a:endCxn id="1051" idx="3"/>
          </p:cNvCxnSpPr>
          <p:nvPr/>
        </p:nvCxnSpPr>
        <p:spPr>
          <a:xfrm rot="10800000">
            <a:off x="7655910" y="3697983"/>
            <a:ext cx="752100" cy="18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4" name="Shape 1064"/>
          <p:cNvSpPr/>
          <p:nvPr/>
        </p:nvSpPr>
        <p:spPr>
          <a:xfrm>
            <a:off x="2432118" y="3501405"/>
            <a:ext cx="164884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감소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(1까지만 감소)</a:t>
            </a:r>
          </a:p>
        </p:txBody>
      </p:sp>
      <p:cxnSp>
        <p:nvCxnSpPr>
          <p:cNvPr id="1065" name="Shape 1065"/>
          <p:cNvCxnSpPr>
            <a:stCxn id="1064" idx="3"/>
            <a:endCxn id="1047" idx="2"/>
          </p:cNvCxnSpPr>
          <p:nvPr/>
        </p:nvCxnSpPr>
        <p:spPr>
          <a:xfrm flipH="1" rot="10800000">
            <a:off x="4080964" y="3698083"/>
            <a:ext cx="603300" cy="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6" name="Shape 1066"/>
          <p:cNvSpPr/>
          <p:nvPr/>
        </p:nvSpPr>
        <p:spPr>
          <a:xfrm>
            <a:off x="2432118" y="3955235"/>
            <a:ext cx="1646393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수량 게이지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(좌- 감소 / 우- 증가)</a:t>
            </a:r>
          </a:p>
        </p:txBody>
      </p:sp>
      <p:cxnSp>
        <p:nvCxnSpPr>
          <p:cNvPr id="1067" name="Shape 1067"/>
          <p:cNvCxnSpPr>
            <a:stCxn id="1066" idx="3"/>
          </p:cNvCxnSpPr>
          <p:nvPr/>
        </p:nvCxnSpPr>
        <p:spPr>
          <a:xfrm flipH="1" rot="10800000">
            <a:off x="4078511" y="3749313"/>
            <a:ext cx="1168800" cy="402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8" name="Shape 1068"/>
          <p:cNvSpPr/>
          <p:nvPr/>
        </p:nvSpPr>
        <p:spPr>
          <a:xfrm>
            <a:off x="2432118" y="2993561"/>
            <a:ext cx="1649217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개수 증가 버튼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(구매 가능 수까지만 증가)</a:t>
            </a:r>
          </a:p>
        </p:txBody>
      </p:sp>
      <p:cxnSp>
        <p:nvCxnSpPr>
          <p:cNvPr id="1069" name="Shape 1069"/>
          <p:cNvCxnSpPr>
            <a:stCxn id="1068" idx="3"/>
            <a:endCxn id="1048" idx="3"/>
          </p:cNvCxnSpPr>
          <p:nvPr/>
        </p:nvCxnSpPr>
        <p:spPr>
          <a:xfrm>
            <a:off x="4081335" y="3190539"/>
            <a:ext cx="2606999" cy="439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0" name="Shape 1070"/>
          <p:cNvSpPr/>
          <p:nvPr/>
        </p:nvSpPr>
        <p:spPr>
          <a:xfrm>
            <a:off x="6869850" y="332348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1" name="Shape 1071"/>
          <p:cNvSpPr txBox="1"/>
          <p:nvPr/>
        </p:nvSpPr>
        <p:spPr>
          <a:xfrm>
            <a:off x="6806100" y="3237087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/>
        </p:nvSpPr>
        <p:spPr>
          <a:xfrm>
            <a:off x="4464614" y="2832328"/>
            <a:ext cx="3286812" cy="3974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포인트(Token) 부족 및 구매 불가 알림 팝업(툴팁)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(※ 2초 뒤 자동 소멸)</a:t>
            </a:r>
          </a:p>
        </p:txBody>
      </p:sp>
      <p:cxnSp>
        <p:nvCxnSpPr>
          <p:cNvPr id="1077" name="Shape 1077"/>
          <p:cNvCxnSpPr>
            <a:stCxn id="1076" idx="1"/>
          </p:cNvCxnSpPr>
          <p:nvPr/>
        </p:nvCxnSpPr>
        <p:spPr>
          <a:xfrm flipH="1">
            <a:off x="3780014" y="3031044"/>
            <a:ext cx="684600" cy="1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078" name="Shape 1078"/>
          <p:cNvGrpSpPr/>
          <p:nvPr/>
        </p:nvGrpSpPr>
        <p:grpSpPr>
          <a:xfrm>
            <a:off x="272704" y="594800"/>
            <a:ext cx="3507259" cy="6234545"/>
            <a:chOff x="272704" y="594800"/>
            <a:chExt cx="3507259" cy="6234545"/>
          </a:xfrm>
        </p:grpSpPr>
        <p:pic>
          <p:nvPicPr>
            <p:cNvPr id="1079" name="Shape 10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594800"/>
              <a:ext cx="3507257" cy="6234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0" name="Shape 1080"/>
            <p:cNvSpPr/>
            <p:nvPr/>
          </p:nvSpPr>
          <p:spPr>
            <a:xfrm>
              <a:off x="272706" y="923925"/>
              <a:ext cx="3507256" cy="59054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06" y="596939"/>
              <a:ext cx="3507256" cy="3174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2" name="Shape 1082"/>
            <p:cNvGrpSpPr/>
            <p:nvPr/>
          </p:nvGrpSpPr>
          <p:grpSpPr>
            <a:xfrm>
              <a:off x="272704" y="6515030"/>
              <a:ext cx="3507258" cy="304761"/>
              <a:chOff x="4280126" y="3838505"/>
              <a:chExt cx="7253967" cy="304761"/>
            </a:xfrm>
          </p:grpSpPr>
          <p:pic>
            <p:nvPicPr>
              <p:cNvPr id="1083" name="Shape 108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02347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4" name="Shape 108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80126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5" name="Shape 10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0804" y="6016189"/>
              <a:ext cx="641696" cy="64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Shape 1086"/>
            <p:cNvSpPr txBox="1"/>
            <p:nvPr/>
          </p:nvSpPr>
          <p:spPr>
            <a:xfrm>
              <a:off x="310805" y="596897"/>
              <a:ext cx="199424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1433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8" name="Shape 108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795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9" name="Shape 1089"/>
            <p:cNvSpPr txBox="1"/>
            <p:nvPr/>
          </p:nvSpPr>
          <p:spPr>
            <a:xfrm>
              <a:off x="603254" y="1025894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 점</a:t>
              </a:r>
            </a:p>
          </p:txBody>
        </p:sp>
        <p:sp>
          <p:nvSpPr>
            <p:cNvPr id="1090" name="Shape 1090"/>
            <p:cNvSpPr txBox="1"/>
            <p:nvPr/>
          </p:nvSpPr>
          <p:spPr>
            <a:xfrm>
              <a:off x="2346373" y="1037016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11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367954" y="1505683"/>
              <a:ext cx="3340753" cy="4440663"/>
            </a:xfrm>
            <a:prstGeom prst="roundRect">
              <a:avLst>
                <a:gd fmla="val 369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2" name="Shape 1092"/>
            <p:cNvGrpSpPr/>
            <p:nvPr/>
          </p:nvGrpSpPr>
          <p:grpSpPr>
            <a:xfrm>
              <a:off x="466725" y="1564885"/>
              <a:ext cx="1011539" cy="1528337"/>
              <a:chOff x="466725" y="1559170"/>
              <a:chExt cx="1011539" cy="1528337"/>
            </a:xfrm>
          </p:grpSpPr>
          <p:pic>
            <p:nvPicPr>
              <p:cNvPr id="1093" name="Shape 109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4" name="Shape 109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5" name="Shape 109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6" name="Shape 109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7" name="Shape 1097"/>
              <p:cNvSpPr txBox="1"/>
              <p:nvPr/>
            </p:nvSpPr>
            <p:spPr>
              <a:xfrm>
                <a:off x="611793" y="1559170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5분 가속</a:t>
                </a:r>
              </a:p>
            </p:txBody>
          </p:sp>
          <p:sp>
            <p:nvSpPr>
              <p:cNvPr id="1098" name="Shape 1098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</a:t>
                </a:r>
              </a:p>
            </p:txBody>
          </p:sp>
          <p:sp>
            <p:nvSpPr>
              <p:cNvPr id="1099" name="Shape 1099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1100" name="Shape 1100"/>
            <p:cNvGrpSpPr/>
            <p:nvPr/>
          </p:nvGrpSpPr>
          <p:grpSpPr>
            <a:xfrm>
              <a:off x="1565270" y="1564885"/>
              <a:ext cx="965197" cy="1528337"/>
              <a:chOff x="466725" y="1559170"/>
              <a:chExt cx="965197" cy="1528337"/>
            </a:xfrm>
          </p:grpSpPr>
          <p:pic>
            <p:nvPicPr>
              <p:cNvPr id="1101" name="Shape 110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2" name="Shape 110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3" name="Shape 110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4" name="Shape 110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05" name="Shape 1105"/>
              <p:cNvSpPr txBox="1"/>
              <p:nvPr/>
            </p:nvSpPr>
            <p:spPr>
              <a:xfrm>
                <a:off x="574952" y="1559170"/>
                <a:ext cx="772530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1시간 가속</a:t>
                </a:r>
              </a:p>
            </p:txBody>
          </p:sp>
          <p:sp>
            <p:nvSpPr>
              <p:cNvPr id="1106" name="Shape 1106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3,0000</a:t>
                </a:r>
              </a:p>
            </p:txBody>
          </p:sp>
          <p:sp>
            <p:nvSpPr>
              <p:cNvPr id="1107" name="Shape 1107"/>
              <p:cNvSpPr txBox="1"/>
              <p:nvPr/>
            </p:nvSpPr>
            <p:spPr>
              <a:xfrm>
                <a:off x="68797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</a:p>
            </p:txBody>
          </p:sp>
        </p:grpSp>
        <p:grpSp>
          <p:nvGrpSpPr>
            <p:cNvPr id="1108" name="Shape 1108"/>
            <p:cNvGrpSpPr/>
            <p:nvPr/>
          </p:nvGrpSpPr>
          <p:grpSpPr>
            <a:xfrm>
              <a:off x="2663816" y="1564885"/>
              <a:ext cx="1011539" cy="1528337"/>
              <a:chOff x="466725" y="1559170"/>
              <a:chExt cx="1011539" cy="1528337"/>
            </a:xfrm>
          </p:grpSpPr>
          <p:pic>
            <p:nvPicPr>
              <p:cNvPr id="1109" name="Shape 110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0" name="Shape 11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1" name="Shape 111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2" name="Shape 111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3" name="Shape 1113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8시간 가속</a:t>
                </a:r>
              </a:p>
            </p:txBody>
          </p:sp>
          <p:sp>
            <p:nvSpPr>
              <p:cNvPr id="1114" name="Shape 1114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190,000</a:t>
                </a:r>
              </a:p>
            </p:txBody>
          </p:sp>
          <p:sp>
            <p:nvSpPr>
              <p:cNvPr id="1115" name="Shape 1115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1,284</a:t>
                </a:r>
              </a:p>
            </p:txBody>
          </p:sp>
        </p:grpSp>
        <p:grpSp>
          <p:nvGrpSpPr>
            <p:cNvPr id="1116" name="Shape 1116"/>
            <p:cNvGrpSpPr/>
            <p:nvPr/>
          </p:nvGrpSpPr>
          <p:grpSpPr>
            <a:xfrm>
              <a:off x="435623" y="3109495"/>
              <a:ext cx="1011539" cy="1528337"/>
              <a:chOff x="466725" y="1559170"/>
              <a:chExt cx="1011539" cy="1528337"/>
            </a:xfrm>
          </p:grpSpPr>
          <p:pic>
            <p:nvPicPr>
              <p:cNvPr id="1117" name="Shape 11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8" name="Shape 111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9" name="Shape 111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0" name="Shape 1120"/>
              <p:cNvSpPr txBox="1"/>
              <p:nvPr/>
            </p:nvSpPr>
            <p:spPr>
              <a:xfrm>
                <a:off x="528610" y="1559170"/>
                <a:ext cx="865211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임의타운이동</a:t>
                </a:r>
              </a:p>
            </p:txBody>
          </p:sp>
          <p:sp>
            <p:nvSpPr>
              <p:cNvPr id="1121" name="Shape 1121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100,000</a:t>
                </a:r>
              </a:p>
            </p:txBody>
          </p:sp>
          <p:sp>
            <p:nvSpPr>
              <p:cNvPr id="1122" name="Shape 1122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1123" name="Shape 1123"/>
            <p:cNvGrpSpPr/>
            <p:nvPr/>
          </p:nvGrpSpPr>
          <p:grpSpPr>
            <a:xfrm>
              <a:off x="1534168" y="3109495"/>
              <a:ext cx="1011539" cy="1528337"/>
              <a:chOff x="466725" y="1559170"/>
              <a:chExt cx="1011539" cy="1528337"/>
            </a:xfrm>
          </p:grpSpPr>
          <p:pic>
            <p:nvPicPr>
              <p:cNvPr id="1124" name="Shape 112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5" name="Shape 112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6" name="Shape 112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7" name="Shape 1127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고급타운이동</a:t>
                </a:r>
              </a:p>
            </p:txBody>
          </p:sp>
          <p:sp>
            <p:nvSpPr>
              <p:cNvPr id="1128" name="Shape 1128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400,000</a:t>
                </a:r>
              </a:p>
            </p:txBody>
          </p:sp>
          <p:sp>
            <p:nvSpPr>
              <p:cNvPr id="1129" name="Shape 1129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5,664</a:t>
                </a:r>
              </a:p>
            </p:txBody>
          </p:sp>
        </p:grpSp>
        <p:grpSp>
          <p:nvGrpSpPr>
            <p:cNvPr id="1130" name="Shape 1130"/>
            <p:cNvGrpSpPr/>
            <p:nvPr/>
          </p:nvGrpSpPr>
          <p:grpSpPr>
            <a:xfrm>
              <a:off x="2632714" y="3109495"/>
              <a:ext cx="965197" cy="1528337"/>
              <a:chOff x="466725" y="1559170"/>
              <a:chExt cx="965197" cy="1528337"/>
            </a:xfrm>
          </p:grpSpPr>
          <p:pic>
            <p:nvPicPr>
              <p:cNvPr id="1131" name="Shape 11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2" name="Shape 11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3" name="Shape 113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4" name="Shape 1134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1135" name="Shape 1135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40,000</a:t>
                </a:r>
              </a:p>
            </p:txBody>
          </p:sp>
          <p:sp>
            <p:nvSpPr>
              <p:cNvPr id="1136" name="Shape 1136"/>
              <p:cNvSpPr txBox="1"/>
              <p:nvPr/>
            </p:nvSpPr>
            <p:spPr>
              <a:xfrm>
                <a:off x="69559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1137" name="Shape 1137"/>
            <p:cNvGrpSpPr/>
            <p:nvPr/>
          </p:nvGrpSpPr>
          <p:grpSpPr>
            <a:xfrm>
              <a:off x="453703" y="4675934"/>
              <a:ext cx="978220" cy="1270688"/>
              <a:chOff x="500045" y="1559170"/>
              <a:chExt cx="978220" cy="1270688"/>
            </a:xfrm>
          </p:grpSpPr>
          <p:pic>
            <p:nvPicPr>
              <p:cNvPr id="1138" name="Shape 113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9" name="Shape 113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0" name="Shape 1140"/>
              <p:cNvSpPr txBox="1"/>
              <p:nvPr/>
            </p:nvSpPr>
            <p:spPr>
              <a:xfrm>
                <a:off x="558945" y="1559170"/>
                <a:ext cx="804542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스태미너회복</a:t>
                </a:r>
              </a:p>
            </p:txBody>
          </p:sp>
          <p:sp>
            <p:nvSpPr>
              <p:cNvPr id="1141" name="Shape 1141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1,004</a:t>
                </a:r>
              </a:p>
            </p:txBody>
          </p:sp>
        </p:grpSp>
        <p:grpSp>
          <p:nvGrpSpPr>
            <p:cNvPr id="1142" name="Shape 1142"/>
            <p:cNvGrpSpPr/>
            <p:nvPr/>
          </p:nvGrpSpPr>
          <p:grpSpPr>
            <a:xfrm>
              <a:off x="1552248" y="4675934"/>
              <a:ext cx="978220" cy="1270688"/>
              <a:chOff x="500045" y="1559170"/>
              <a:chExt cx="978220" cy="1270688"/>
            </a:xfrm>
          </p:grpSpPr>
          <p:pic>
            <p:nvPicPr>
              <p:cNvPr id="1143" name="Shape 114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4" name="Shape 114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5" name="Shape 1145"/>
              <p:cNvSpPr txBox="1"/>
              <p:nvPr/>
            </p:nvSpPr>
            <p:spPr>
              <a:xfrm>
                <a:off x="513370" y="155917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전쟁보호 8시간</a:t>
                </a:r>
              </a:p>
            </p:txBody>
          </p:sp>
          <p:sp>
            <p:nvSpPr>
              <p:cNvPr id="1146" name="Shape 1146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1,504</a:t>
                </a:r>
              </a:p>
            </p:txBody>
          </p:sp>
        </p:grpSp>
        <p:grpSp>
          <p:nvGrpSpPr>
            <p:cNvPr id="1147" name="Shape 1147"/>
            <p:cNvGrpSpPr/>
            <p:nvPr/>
          </p:nvGrpSpPr>
          <p:grpSpPr>
            <a:xfrm>
              <a:off x="2650793" y="4676135"/>
              <a:ext cx="978220" cy="1270487"/>
              <a:chOff x="500045" y="1559371"/>
              <a:chExt cx="978220" cy="1270487"/>
            </a:xfrm>
          </p:grpSpPr>
          <p:pic>
            <p:nvPicPr>
              <p:cNvPr id="1148" name="Shape 114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9" name="Shape 114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0" name="Shape 1150"/>
              <p:cNvSpPr txBox="1"/>
              <p:nvPr/>
            </p:nvSpPr>
            <p:spPr>
              <a:xfrm>
                <a:off x="513370" y="158965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69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채집버프 24시간</a:t>
                </a:r>
              </a:p>
            </p:txBody>
          </p:sp>
          <p:sp>
            <p:nvSpPr>
              <p:cNvPr id="1151" name="Shape 1151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1,084</a:t>
                </a:r>
              </a:p>
            </p:txBody>
          </p:sp>
        </p:grpSp>
        <p:pic>
          <p:nvPicPr>
            <p:cNvPr id="1152" name="Shape 115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84225" y="5050392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3" name="Shape 115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9883" y="3491405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4" name="Shape 115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01314" y="349253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647" y="503428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Shape 115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805008" y="3499916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7" name="Shape 115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3468" y="5043789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Shape 1158"/>
            <p:cNvSpPr/>
            <p:nvPr/>
          </p:nvSpPr>
          <p:spPr>
            <a:xfrm>
              <a:off x="1608262" y="607537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  <p:pic>
          <p:nvPicPr>
            <p:cNvPr id="1159" name="Shape 115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72123" y="6078810"/>
              <a:ext cx="403231" cy="4032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0" name="Shape 1160"/>
            <p:cNvGrpSpPr/>
            <p:nvPr/>
          </p:nvGrpSpPr>
          <p:grpSpPr>
            <a:xfrm>
              <a:off x="2495089" y="634664"/>
              <a:ext cx="1233752" cy="281466"/>
              <a:chOff x="2603241" y="2502389"/>
              <a:chExt cx="1233752" cy="281466"/>
            </a:xfrm>
          </p:grpSpPr>
          <p:sp>
            <p:nvSpPr>
              <p:cNvPr id="1161" name="Shape 1161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1162" name="Shape 116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63" name="Shape 1163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아이템 리스트</a:t>
            </a:r>
          </a:p>
        </p:txBody>
      </p:sp>
      <p:grpSp>
        <p:nvGrpSpPr>
          <p:cNvPr id="1164" name="Shape 1164"/>
          <p:cNvGrpSpPr/>
          <p:nvPr/>
        </p:nvGrpSpPr>
        <p:grpSpPr>
          <a:xfrm>
            <a:off x="277457" y="2721148"/>
            <a:ext cx="3502504" cy="643816"/>
            <a:chOff x="4336028" y="2842589"/>
            <a:chExt cx="3520799" cy="643816"/>
          </a:xfrm>
        </p:grpSpPr>
        <p:sp>
          <p:nvSpPr>
            <p:cNvPr id="1165" name="Shape 1165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보유하고 계신 연맹 포인트(Token)가 부족하여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선택하신 상품을 구매하실 수 없습니다.</a:t>
              </a:r>
            </a:p>
          </p:txBody>
        </p:sp>
        <p:cxnSp>
          <p:nvCxnSpPr>
            <p:cNvPr id="1166" name="Shape 1166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167" name="Shape 1167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168" name="Shape 1168"/>
          <p:cNvSpPr txBox="1"/>
          <p:nvPr/>
        </p:nvSpPr>
        <p:spPr>
          <a:xfrm>
            <a:off x="3851930" y="667910"/>
            <a:ext cx="629035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불가 안내 툴팁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선택 시, 해당 아이템을 1개 이상 구매할 연맹 포인트(Token)가 부족할 경우 발생</a:t>
            </a:r>
          </a:p>
        </p:txBody>
      </p:sp>
      <p:sp>
        <p:nvSpPr>
          <p:cNvPr id="1169" name="Shape 1169"/>
          <p:cNvSpPr/>
          <p:nvPr/>
        </p:nvSpPr>
        <p:spPr>
          <a:xfrm>
            <a:off x="3429112" y="3117437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0" name="Shape 1170"/>
          <p:cNvSpPr txBox="1"/>
          <p:nvPr/>
        </p:nvSpPr>
        <p:spPr>
          <a:xfrm>
            <a:off x="3365378" y="3031052"/>
            <a:ext cx="3378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31</a:t>
            </a:r>
          </a:p>
        </p:txBody>
      </p:sp>
      <p:sp>
        <p:nvSpPr>
          <p:cNvPr id="1171" name="Shape 1171"/>
          <p:cNvSpPr txBox="1"/>
          <p:nvPr/>
        </p:nvSpPr>
        <p:spPr>
          <a:xfrm>
            <a:off x="3883450" y="3515375"/>
            <a:ext cx="4326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>
                <a:solidFill>
                  <a:srgbClr val="FF0000"/>
                </a:solidFill>
              </a:rPr>
              <a:t>※ String_ContinentError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/>
          <p:nvPr/>
        </p:nvSpPr>
        <p:spPr>
          <a:xfrm>
            <a:off x="4464616" y="2832328"/>
            <a:ext cx="1827127" cy="397431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부족 알림 팝업(툴팁)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(※ 2초 뒤 자동 소멸)</a:t>
            </a:r>
          </a:p>
        </p:txBody>
      </p:sp>
      <p:cxnSp>
        <p:nvCxnSpPr>
          <p:cNvPr id="1177" name="Shape 1177"/>
          <p:cNvCxnSpPr>
            <a:stCxn id="1176" idx="1"/>
          </p:cNvCxnSpPr>
          <p:nvPr/>
        </p:nvCxnSpPr>
        <p:spPr>
          <a:xfrm flipH="1">
            <a:off x="3780016" y="3031044"/>
            <a:ext cx="684600" cy="16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178" name="Shape 1178"/>
          <p:cNvGrpSpPr/>
          <p:nvPr/>
        </p:nvGrpSpPr>
        <p:grpSpPr>
          <a:xfrm>
            <a:off x="272704" y="594800"/>
            <a:ext cx="3507259" cy="6234545"/>
            <a:chOff x="272704" y="594800"/>
            <a:chExt cx="3507259" cy="6234545"/>
          </a:xfrm>
        </p:grpSpPr>
        <p:pic>
          <p:nvPicPr>
            <p:cNvPr id="1179" name="Shape 11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706" y="594800"/>
              <a:ext cx="3507257" cy="6234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0" name="Shape 1180"/>
            <p:cNvSpPr/>
            <p:nvPr/>
          </p:nvSpPr>
          <p:spPr>
            <a:xfrm>
              <a:off x="272706" y="923925"/>
              <a:ext cx="3507256" cy="590541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1" name="Shape 11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2706" y="596939"/>
              <a:ext cx="3507256" cy="31743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2" name="Shape 1182"/>
            <p:cNvGrpSpPr/>
            <p:nvPr/>
          </p:nvGrpSpPr>
          <p:grpSpPr>
            <a:xfrm>
              <a:off x="272704" y="6515030"/>
              <a:ext cx="3507258" cy="304761"/>
              <a:chOff x="4280126" y="3838505"/>
              <a:chExt cx="7253967" cy="304761"/>
            </a:xfrm>
          </p:grpSpPr>
          <p:pic>
            <p:nvPicPr>
              <p:cNvPr id="1183" name="Shape 118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02347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4" name="Shape 118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80126" y="3838505"/>
                <a:ext cx="3631746" cy="3047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85" name="Shape 118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0804" y="6016189"/>
              <a:ext cx="641696" cy="6416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6" name="Shape 1186"/>
            <p:cNvSpPr txBox="1"/>
            <p:nvPr/>
          </p:nvSpPr>
          <p:spPr>
            <a:xfrm>
              <a:off x="310805" y="596897"/>
              <a:ext cx="199424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1433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8" name="Shape 118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7954" y="978296"/>
              <a:ext cx="1594372" cy="473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9" name="Shape 1189"/>
            <p:cNvSpPr txBox="1"/>
            <p:nvPr/>
          </p:nvSpPr>
          <p:spPr>
            <a:xfrm>
              <a:off x="603254" y="1025894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 점</a:t>
              </a:r>
            </a:p>
          </p:txBody>
        </p:sp>
        <p:sp>
          <p:nvSpPr>
            <p:cNvPr id="1190" name="Shape 1190"/>
            <p:cNvSpPr txBox="1"/>
            <p:nvPr/>
          </p:nvSpPr>
          <p:spPr>
            <a:xfrm>
              <a:off x="2346373" y="1037016"/>
              <a:ext cx="1130296" cy="355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lang="ko-KR" sz="111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367954" y="1505683"/>
              <a:ext cx="3340753" cy="4440663"/>
            </a:xfrm>
            <a:prstGeom prst="roundRect">
              <a:avLst>
                <a:gd fmla="val 369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2" name="Shape 1192"/>
            <p:cNvGrpSpPr/>
            <p:nvPr/>
          </p:nvGrpSpPr>
          <p:grpSpPr>
            <a:xfrm>
              <a:off x="466725" y="1564885"/>
              <a:ext cx="1011539" cy="1528337"/>
              <a:chOff x="466725" y="1559170"/>
              <a:chExt cx="1011539" cy="1528337"/>
            </a:xfrm>
          </p:grpSpPr>
          <p:pic>
            <p:nvPicPr>
              <p:cNvPr id="1193" name="Shape 119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4" name="Shape 119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5" name="Shape 1195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6" name="Shape 1196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7" name="Shape 1197"/>
              <p:cNvSpPr txBox="1"/>
              <p:nvPr/>
            </p:nvSpPr>
            <p:spPr>
              <a:xfrm>
                <a:off x="611793" y="1559170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5분 가속</a:t>
                </a:r>
              </a:p>
            </p:txBody>
          </p:sp>
          <p:sp>
            <p:nvSpPr>
              <p:cNvPr id="1198" name="Shape 1198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</a:t>
                </a:r>
              </a:p>
            </p:txBody>
          </p:sp>
          <p:sp>
            <p:nvSpPr>
              <p:cNvPr id="1199" name="Shape 1199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1200" name="Shape 1200"/>
            <p:cNvGrpSpPr/>
            <p:nvPr/>
          </p:nvGrpSpPr>
          <p:grpSpPr>
            <a:xfrm>
              <a:off x="1565270" y="1564885"/>
              <a:ext cx="965197" cy="1528337"/>
              <a:chOff x="466725" y="1559170"/>
              <a:chExt cx="965197" cy="1528337"/>
            </a:xfrm>
          </p:grpSpPr>
          <p:pic>
            <p:nvPicPr>
              <p:cNvPr id="1201" name="Shape 120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2" name="Shape 120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3" name="Shape 120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4" name="Shape 1204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05" name="Shape 1205"/>
              <p:cNvSpPr txBox="1"/>
              <p:nvPr/>
            </p:nvSpPr>
            <p:spPr>
              <a:xfrm>
                <a:off x="574952" y="1559170"/>
                <a:ext cx="772530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1시간 가속</a:t>
                </a:r>
              </a:p>
            </p:txBody>
          </p:sp>
          <p:sp>
            <p:nvSpPr>
              <p:cNvPr id="1206" name="Shape 1206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3,0000</a:t>
                </a:r>
              </a:p>
            </p:txBody>
          </p:sp>
          <p:sp>
            <p:nvSpPr>
              <p:cNvPr id="1207" name="Shape 1207"/>
              <p:cNvSpPr txBox="1"/>
              <p:nvPr/>
            </p:nvSpPr>
            <p:spPr>
              <a:xfrm>
                <a:off x="68797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54</a:t>
                </a:r>
              </a:p>
            </p:txBody>
          </p:sp>
        </p:grpSp>
        <p:grpSp>
          <p:nvGrpSpPr>
            <p:cNvPr id="1208" name="Shape 1208"/>
            <p:cNvGrpSpPr/>
            <p:nvPr/>
          </p:nvGrpSpPr>
          <p:grpSpPr>
            <a:xfrm>
              <a:off x="2663816" y="1564885"/>
              <a:ext cx="1011539" cy="1528337"/>
              <a:chOff x="466725" y="1559170"/>
              <a:chExt cx="1011539" cy="1528337"/>
            </a:xfrm>
          </p:grpSpPr>
          <p:pic>
            <p:nvPicPr>
              <p:cNvPr id="1209" name="Shape 1209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0" name="Shape 1210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1" name="Shape 121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2" name="Shape 1212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558945" y="1881435"/>
                <a:ext cx="791218" cy="79121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3" name="Shape 1213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8시간 가속</a:t>
                </a:r>
              </a:p>
            </p:txBody>
          </p:sp>
          <p:sp>
            <p:nvSpPr>
              <p:cNvPr id="1214" name="Shape 1214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190,000</a:t>
                </a:r>
              </a:p>
            </p:txBody>
          </p:sp>
          <p:sp>
            <p:nvSpPr>
              <p:cNvPr id="1215" name="Shape 1215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1,284</a:t>
                </a:r>
              </a:p>
            </p:txBody>
          </p:sp>
        </p:grpSp>
        <p:grpSp>
          <p:nvGrpSpPr>
            <p:cNvPr id="1216" name="Shape 1216"/>
            <p:cNvGrpSpPr/>
            <p:nvPr/>
          </p:nvGrpSpPr>
          <p:grpSpPr>
            <a:xfrm>
              <a:off x="435623" y="3109495"/>
              <a:ext cx="1011539" cy="1528337"/>
              <a:chOff x="466725" y="1559170"/>
              <a:chExt cx="1011539" cy="1528337"/>
            </a:xfrm>
          </p:grpSpPr>
          <p:pic>
            <p:nvPicPr>
              <p:cNvPr id="1217" name="Shape 12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8" name="Shape 1218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9" name="Shape 1219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0" name="Shape 1220"/>
              <p:cNvSpPr txBox="1"/>
              <p:nvPr/>
            </p:nvSpPr>
            <p:spPr>
              <a:xfrm>
                <a:off x="528610" y="1559170"/>
                <a:ext cx="865211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임의타운이동</a:t>
                </a:r>
              </a:p>
            </p:txBody>
          </p:sp>
          <p:sp>
            <p:nvSpPr>
              <p:cNvPr id="1221" name="Shape 1221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100,000</a:t>
                </a:r>
              </a:p>
            </p:txBody>
          </p:sp>
          <p:sp>
            <p:nvSpPr>
              <p:cNvPr id="1222" name="Shape 1222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1,384</a:t>
                </a:r>
              </a:p>
            </p:txBody>
          </p:sp>
        </p:grpSp>
        <p:grpSp>
          <p:nvGrpSpPr>
            <p:cNvPr id="1223" name="Shape 1223"/>
            <p:cNvGrpSpPr/>
            <p:nvPr/>
          </p:nvGrpSpPr>
          <p:grpSpPr>
            <a:xfrm>
              <a:off x="1534168" y="3109495"/>
              <a:ext cx="1011539" cy="1528337"/>
              <a:chOff x="466725" y="1559170"/>
              <a:chExt cx="1011539" cy="1528337"/>
            </a:xfrm>
          </p:grpSpPr>
          <p:pic>
            <p:nvPicPr>
              <p:cNvPr id="1224" name="Shape 122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5" name="Shape 1225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6" name="Shape 1226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27" name="Shape 1227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고급타운이동</a:t>
                </a:r>
              </a:p>
            </p:txBody>
          </p:sp>
          <p:sp>
            <p:nvSpPr>
              <p:cNvPr id="1228" name="Shape 1228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400,000</a:t>
                </a:r>
              </a:p>
            </p:txBody>
          </p:sp>
          <p:sp>
            <p:nvSpPr>
              <p:cNvPr id="1229" name="Shape 1229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5,664</a:t>
                </a:r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2632714" y="3109495"/>
              <a:ext cx="965197" cy="1528337"/>
              <a:chOff x="466725" y="1559170"/>
              <a:chExt cx="965197" cy="1528337"/>
            </a:xfrm>
          </p:grpSpPr>
          <p:pic>
            <p:nvPicPr>
              <p:cNvPr id="1231" name="Shape 12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2" name="Shape 123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3" name="Shape 1233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66725" y="2789907"/>
                <a:ext cx="965197" cy="24285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4" name="Shape 1234"/>
              <p:cNvSpPr txBox="1"/>
              <p:nvPr/>
            </p:nvSpPr>
            <p:spPr>
              <a:xfrm>
                <a:off x="528610" y="1559170"/>
                <a:ext cx="86521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9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회군</a:t>
                </a:r>
              </a:p>
            </p:txBody>
          </p:sp>
          <p:sp>
            <p:nvSpPr>
              <p:cNvPr id="1235" name="Shape 1235"/>
              <p:cNvSpPr txBox="1"/>
              <p:nvPr/>
            </p:nvSpPr>
            <p:spPr>
              <a:xfrm>
                <a:off x="589889" y="2731933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40,000</a:t>
                </a:r>
              </a:p>
            </p:txBody>
          </p:sp>
          <p:sp>
            <p:nvSpPr>
              <p:cNvPr id="1236" name="Shape 1236"/>
              <p:cNvSpPr txBox="1"/>
              <p:nvPr/>
            </p:nvSpPr>
            <p:spPr>
              <a:xfrm>
                <a:off x="695597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</a:p>
            </p:txBody>
          </p:sp>
        </p:grpSp>
        <p:grpSp>
          <p:nvGrpSpPr>
            <p:cNvPr id="1237" name="Shape 1237"/>
            <p:cNvGrpSpPr/>
            <p:nvPr/>
          </p:nvGrpSpPr>
          <p:grpSpPr>
            <a:xfrm>
              <a:off x="453703" y="4675934"/>
              <a:ext cx="978220" cy="1270688"/>
              <a:chOff x="500045" y="1559170"/>
              <a:chExt cx="978220" cy="1270688"/>
            </a:xfrm>
          </p:grpSpPr>
          <p:pic>
            <p:nvPicPr>
              <p:cNvPr id="1238" name="Shape 123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9" name="Shape 123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0" name="Shape 1240"/>
              <p:cNvSpPr txBox="1"/>
              <p:nvPr/>
            </p:nvSpPr>
            <p:spPr>
              <a:xfrm>
                <a:off x="558945" y="1559170"/>
                <a:ext cx="804542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스태미너회복</a:t>
                </a:r>
              </a:p>
            </p:txBody>
          </p:sp>
          <p:sp>
            <p:nvSpPr>
              <p:cNvPr id="1241" name="Shape 1241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1,004</a:t>
                </a:r>
              </a:p>
            </p:txBody>
          </p:sp>
        </p:grpSp>
        <p:grpSp>
          <p:nvGrpSpPr>
            <p:cNvPr id="1242" name="Shape 1242"/>
            <p:cNvGrpSpPr/>
            <p:nvPr/>
          </p:nvGrpSpPr>
          <p:grpSpPr>
            <a:xfrm>
              <a:off x="1552248" y="4675934"/>
              <a:ext cx="978220" cy="1270688"/>
              <a:chOff x="500045" y="1559170"/>
              <a:chExt cx="978220" cy="1270688"/>
            </a:xfrm>
          </p:grpSpPr>
          <p:pic>
            <p:nvPicPr>
              <p:cNvPr id="1243" name="Shape 124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4" name="Shape 1244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5" name="Shape 1245"/>
              <p:cNvSpPr txBox="1"/>
              <p:nvPr/>
            </p:nvSpPr>
            <p:spPr>
              <a:xfrm>
                <a:off x="513370" y="155917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832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전쟁보호 8시간</a:t>
                </a:r>
              </a:p>
            </p:txBody>
          </p:sp>
          <p:sp>
            <p:nvSpPr>
              <p:cNvPr id="1246" name="Shape 1246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1,504</a:t>
                </a:r>
              </a:p>
            </p:txBody>
          </p:sp>
        </p:grpSp>
        <p:grpSp>
          <p:nvGrpSpPr>
            <p:cNvPr id="1247" name="Shape 1247"/>
            <p:cNvGrpSpPr/>
            <p:nvPr/>
          </p:nvGrpSpPr>
          <p:grpSpPr>
            <a:xfrm>
              <a:off x="2650793" y="4676135"/>
              <a:ext cx="978220" cy="1270487"/>
              <a:chOff x="500045" y="1559371"/>
              <a:chExt cx="978220" cy="1270487"/>
            </a:xfrm>
          </p:grpSpPr>
          <p:pic>
            <p:nvPicPr>
              <p:cNvPr id="1248" name="Shape 124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11177" y="1901066"/>
                <a:ext cx="882645" cy="8826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9" name="Shape 1249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0045" y="1559371"/>
                <a:ext cx="893778" cy="3109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0" name="Shape 1250"/>
              <p:cNvSpPr txBox="1"/>
              <p:nvPr/>
            </p:nvSpPr>
            <p:spPr>
              <a:xfrm>
                <a:off x="513370" y="1589650"/>
                <a:ext cx="895694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3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69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채집버프 24시간</a:t>
                </a:r>
              </a:p>
            </p:txBody>
          </p:sp>
          <p:sp>
            <p:nvSpPr>
              <p:cNvPr id="1251" name="Shape 1251"/>
              <p:cNvSpPr txBox="1"/>
              <p:nvPr/>
            </p:nvSpPr>
            <p:spPr>
              <a:xfrm>
                <a:off x="779418" y="2474284"/>
                <a:ext cx="698847" cy="3555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1,084</a:t>
                </a:r>
              </a:p>
            </p:txBody>
          </p:sp>
        </p:grpSp>
        <p:pic>
          <p:nvPicPr>
            <p:cNvPr id="1252" name="Shape 125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684225" y="5050392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3" name="Shape 125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9883" y="3491405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4" name="Shape 125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01314" y="349253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5" name="Shape 125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647" y="5034287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6" name="Shape 1256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805008" y="3499916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7" name="Shape 125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783468" y="5043789"/>
              <a:ext cx="645059" cy="645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8" name="Shape 1258"/>
            <p:cNvSpPr/>
            <p:nvPr/>
          </p:nvSpPr>
          <p:spPr>
            <a:xfrm>
              <a:off x="1608262" y="607537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  <p:pic>
          <p:nvPicPr>
            <p:cNvPr id="1259" name="Shape 125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72123" y="6078810"/>
              <a:ext cx="403231" cy="40323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60" name="Shape 1260"/>
            <p:cNvGrpSpPr/>
            <p:nvPr/>
          </p:nvGrpSpPr>
          <p:grpSpPr>
            <a:xfrm>
              <a:off x="2495089" y="634664"/>
              <a:ext cx="1233752" cy="281466"/>
              <a:chOff x="2603241" y="2502389"/>
              <a:chExt cx="1233752" cy="281466"/>
            </a:xfrm>
          </p:grpSpPr>
          <p:sp>
            <p:nvSpPr>
              <p:cNvPr id="1261" name="Shape 1261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1262" name="Shape 1262"/>
              <p:cNvPicPr preferRelativeResize="0"/>
              <p:nvPr/>
            </p:nvPicPr>
            <p:blipFill rotWithShape="1">
              <a:blip r:embed="rId20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63" name="Shape 1263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아이템 리스트</a:t>
            </a:r>
          </a:p>
        </p:txBody>
      </p:sp>
      <p:grpSp>
        <p:nvGrpSpPr>
          <p:cNvPr id="1264" name="Shape 1264"/>
          <p:cNvGrpSpPr/>
          <p:nvPr/>
        </p:nvGrpSpPr>
        <p:grpSpPr>
          <a:xfrm>
            <a:off x="277457" y="2721148"/>
            <a:ext cx="3502504" cy="643816"/>
            <a:chOff x="4336028" y="2842589"/>
            <a:chExt cx="3520799" cy="643816"/>
          </a:xfrm>
        </p:grpSpPr>
        <p:sp>
          <p:nvSpPr>
            <p:cNvPr id="1265" name="Shape 1265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구매 권한이 </a:t>
              </a:r>
              <a:r>
                <a:rPr lang="ko-KR" sz="1200">
                  <a:solidFill>
                    <a:schemeClr val="lt1"/>
                  </a:solidFill>
                </a:rPr>
                <a:t>없습</a:t>
              </a: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니다.</a:t>
              </a:r>
            </a:p>
          </p:txBody>
        </p:sp>
        <p:cxnSp>
          <p:nvCxnSpPr>
            <p:cNvPr id="1266" name="Shape 1266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1267" name="Shape 1267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1268" name="Shape 1268"/>
          <p:cNvSpPr txBox="1"/>
          <p:nvPr/>
        </p:nvSpPr>
        <p:spPr>
          <a:xfrm>
            <a:off x="3840164" y="667910"/>
            <a:ext cx="600012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구매 권한 부족 안내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아이템 구매 및 배치 권한이 없는 유저가 아이템을 구매하려 할 경우</a:t>
            </a:r>
          </a:p>
        </p:txBody>
      </p:sp>
      <p:sp>
        <p:nvSpPr>
          <p:cNvPr id="1269" name="Shape 1269"/>
          <p:cNvSpPr/>
          <p:nvPr/>
        </p:nvSpPr>
        <p:spPr>
          <a:xfrm>
            <a:off x="2821175" y="2918712"/>
            <a:ext cx="1353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0" name="Shape 1270"/>
          <p:cNvSpPr txBox="1"/>
          <p:nvPr/>
        </p:nvSpPr>
        <p:spPr>
          <a:xfrm>
            <a:off x="2757425" y="2832312"/>
            <a:ext cx="262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Shape 1275"/>
          <p:cNvGrpSpPr/>
          <p:nvPr/>
        </p:nvGrpSpPr>
        <p:grpSpPr>
          <a:xfrm>
            <a:off x="4336028" y="306493"/>
            <a:ext cx="3520799" cy="6169301"/>
            <a:chOff x="4336028" y="306493"/>
            <a:chExt cx="3520799" cy="6169301"/>
          </a:xfrm>
        </p:grpSpPr>
        <p:sp>
          <p:nvSpPr>
            <p:cNvPr id="1276" name="Shape 1276"/>
            <p:cNvSpPr/>
            <p:nvPr/>
          </p:nvSpPr>
          <p:spPr>
            <a:xfrm>
              <a:off x="4336028" y="306493"/>
              <a:ext cx="3520799" cy="6169238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336028" y="306494"/>
              <a:ext cx="3520799" cy="37463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ko-K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상점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336028" y="5971585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7521367" y="6083532"/>
              <a:ext cx="258177" cy="258177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71975" y="1197036"/>
              <a:ext cx="3448050" cy="4774549"/>
            </a:xfrm>
            <a:prstGeom prst="roundRect">
              <a:avLst>
                <a:gd fmla="val 369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55554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65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5663258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5573646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6768549" y="1508419"/>
              <a:ext cx="831272" cy="831272"/>
            </a:xfrm>
            <a:prstGeom prst="roundRect">
              <a:avLst>
                <a:gd fmla="val 4167" name="adj"/>
              </a:avLst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Icon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6678935" y="1279345"/>
              <a:ext cx="1010899" cy="24732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C55A1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아이템 명칭</a:t>
              </a: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389869" y="718187"/>
              <a:ext cx="1694525" cy="44667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상점</a:t>
              </a: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6119051" y="711962"/>
              <a:ext cx="1703121" cy="44667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아이템 리스트</a:t>
              </a:r>
            </a:p>
          </p:txBody>
        </p:sp>
        <p:grpSp>
          <p:nvGrpSpPr>
            <p:cNvPr id="1290" name="Shape 1290"/>
            <p:cNvGrpSpPr/>
            <p:nvPr/>
          </p:nvGrpSpPr>
          <p:grpSpPr>
            <a:xfrm>
              <a:off x="4534300" y="2351246"/>
              <a:ext cx="865245" cy="254905"/>
              <a:chOff x="4572400" y="2631169"/>
              <a:chExt cx="865245" cy="254905"/>
            </a:xfrm>
          </p:grpSpPr>
          <p:sp>
            <p:nvSpPr>
              <p:cNvPr id="1291" name="Shape 1291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1292" name="Shape 129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93" name="Shape 1293"/>
            <p:cNvGrpSpPr/>
            <p:nvPr/>
          </p:nvGrpSpPr>
          <p:grpSpPr>
            <a:xfrm>
              <a:off x="5642011" y="2351246"/>
              <a:ext cx="865245" cy="254905"/>
              <a:chOff x="4572400" y="2631169"/>
              <a:chExt cx="865245" cy="254905"/>
            </a:xfrm>
          </p:grpSpPr>
          <p:sp>
            <p:nvSpPr>
              <p:cNvPr id="1294" name="Shape 1294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1295" name="Shape 129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96" name="Shape 1296"/>
            <p:cNvGrpSpPr/>
            <p:nvPr/>
          </p:nvGrpSpPr>
          <p:grpSpPr>
            <a:xfrm>
              <a:off x="6747300" y="2351246"/>
              <a:ext cx="865245" cy="254905"/>
              <a:chOff x="4572400" y="2631169"/>
              <a:chExt cx="865245" cy="254905"/>
            </a:xfrm>
          </p:grpSpPr>
          <p:sp>
            <p:nvSpPr>
              <p:cNvPr id="1297" name="Shape 1297"/>
              <p:cNvSpPr/>
              <p:nvPr/>
            </p:nvSpPr>
            <p:spPr>
              <a:xfrm>
                <a:off x="4572400" y="2631169"/>
                <a:ext cx="865245" cy="254905"/>
              </a:xfrm>
              <a:prstGeom prst="roundRect">
                <a:avLst>
                  <a:gd fmla="val 0" name="adj"/>
                </a:avLst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999,999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1298" name="Shape 129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95685" y="2664398"/>
                <a:ext cx="188446" cy="1884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http://orig04.deviantart.net/d2ad/f/2010/082/c/6/forsaker_icons_by_quellion.jpg" id="1299" name="Shape 1299"/>
            <p:cNvPicPr preferRelativeResize="0"/>
            <p:nvPr/>
          </p:nvPicPr>
          <p:blipFill rotWithShape="1">
            <a:blip r:embed="rId4">
              <a:alphaModFix/>
            </a:blip>
            <a:srcRect b="85697" l="906" r="85779" t="954"/>
            <a:stretch/>
          </p:blipFill>
          <p:spPr>
            <a:xfrm>
              <a:off x="4613685" y="1573811"/>
              <a:ext cx="727350" cy="729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1300" name="Shape 1300"/>
            <p:cNvPicPr preferRelativeResize="0"/>
            <p:nvPr/>
          </p:nvPicPr>
          <p:blipFill rotWithShape="1">
            <a:blip r:embed="rId4">
              <a:alphaModFix/>
            </a:blip>
            <a:srcRect b="85701" l="29205" r="57480" t="949"/>
            <a:stretch/>
          </p:blipFill>
          <p:spPr>
            <a:xfrm>
              <a:off x="6821510" y="1574266"/>
              <a:ext cx="726438" cy="7283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orig04.deviantart.net/d2ad/f/2010/082/c/6/forsaker_icons_by_quellion.jpg" id="1301" name="Shape 1301"/>
            <p:cNvPicPr preferRelativeResize="0"/>
            <p:nvPr/>
          </p:nvPicPr>
          <p:blipFill rotWithShape="1">
            <a:blip r:embed="rId4">
              <a:alphaModFix/>
            </a:blip>
            <a:srcRect b="57447" l="29191" r="57493" t="29203"/>
            <a:stretch/>
          </p:blipFill>
          <p:spPr>
            <a:xfrm>
              <a:off x="5720744" y="1563625"/>
              <a:ext cx="726440" cy="728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2" name="Shape 1302"/>
            <p:cNvSpPr/>
            <p:nvPr/>
          </p:nvSpPr>
          <p:spPr>
            <a:xfrm>
              <a:off x="4563571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67889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6777396" y="2138758"/>
              <a:ext cx="810960" cy="16253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grpSp>
          <p:nvGrpSpPr>
            <p:cNvPr id="1305" name="Shape 1305"/>
            <p:cNvGrpSpPr/>
            <p:nvPr/>
          </p:nvGrpSpPr>
          <p:grpSpPr>
            <a:xfrm>
              <a:off x="6571867" y="358212"/>
              <a:ext cx="1233752" cy="281466"/>
              <a:chOff x="2603241" y="2502389"/>
              <a:chExt cx="1233752" cy="281466"/>
            </a:xfrm>
          </p:grpSpPr>
          <p:sp>
            <p:nvSpPr>
              <p:cNvPr id="1306" name="Shape 1306"/>
              <p:cNvSpPr/>
              <p:nvPr/>
            </p:nvSpPr>
            <p:spPr>
              <a:xfrm>
                <a:off x="2603241" y="2502389"/>
                <a:ext cx="1233752" cy="281466"/>
              </a:xfrm>
              <a:prstGeom prst="wedgeRectCallout">
                <a:avLst>
                  <a:gd fmla="val -37679" name="adj1"/>
                  <a:gd fmla="val -26435" name="adj2"/>
                </a:avLst>
              </a:prstGeom>
              <a:solidFill>
                <a:schemeClr val="dk1"/>
              </a:solidFill>
              <a:ln cap="flat" cmpd="sng" w="9525">
                <a:solidFill>
                  <a:schemeClr val="lt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buSzPct val="25000"/>
                  <a:buNone/>
                </a:pPr>
                <a:r>
                  <a:rPr b="1" lang="ko-KR" sz="10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999,999,,999</a:t>
                </a:r>
              </a:p>
            </p:txBody>
          </p:sp>
          <p:pic>
            <p:nvPicPr>
              <p:cNvPr descr="http://vignette1.wikia.nocookie.net/the-lost-tower/images/4/44/Icon_honor_icon_ms_coin@2x.png/revision/latest?cb=20140727074215" id="1307" name="Shape 130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38373" y="2508264"/>
                <a:ext cx="250822" cy="25082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08" name="Shape 1308"/>
            <p:cNvSpPr/>
            <p:nvPr/>
          </p:nvSpPr>
          <p:spPr>
            <a:xfrm>
              <a:off x="5758796" y="6048328"/>
              <a:ext cx="1030654" cy="391877"/>
            </a:xfrm>
            <a:prstGeom prst="roundRect">
              <a:avLst>
                <a:gd fmla="val 23015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grpSp>
        <p:nvGrpSpPr>
          <p:cNvPr id="1309" name="Shape 1309"/>
          <p:cNvGrpSpPr/>
          <p:nvPr/>
        </p:nvGrpSpPr>
        <p:grpSpPr>
          <a:xfrm>
            <a:off x="8774585" y="4868658"/>
            <a:ext cx="3289197" cy="1888953"/>
            <a:chOff x="4451401" y="2271639"/>
            <a:chExt cx="3289197" cy="1888953"/>
          </a:xfrm>
        </p:grpSpPr>
        <p:sp>
          <p:nvSpPr>
            <p:cNvPr id="1310" name="Shape 1310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ko-KR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내 구매기록이 없습니다.</a:t>
              </a: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1312" name="Shape 1312"/>
          <p:cNvSpPr txBox="1"/>
          <p:nvPr/>
        </p:nvSpPr>
        <p:spPr>
          <a:xfrm>
            <a:off x="690464" y="289248"/>
            <a:ext cx="3244799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 – 아이템 리스트</a:t>
            </a:r>
          </a:p>
        </p:txBody>
      </p:sp>
      <p:sp>
        <p:nvSpPr>
          <p:cNvPr id="1313" name="Shape 1313"/>
          <p:cNvSpPr txBox="1"/>
          <p:nvPr/>
        </p:nvSpPr>
        <p:spPr>
          <a:xfrm>
            <a:off x="1013629" y="667910"/>
            <a:ext cx="3206275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기록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히스토리 ] 버튼 터치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연맹원(본인 포함)들이 아이템을 구매한 기록 정보 표시 팝업 출력</a:t>
            </a:r>
          </a:p>
        </p:txBody>
      </p:sp>
      <p:sp>
        <p:nvSpPr>
          <p:cNvPr id="1314" name="Shape 1314"/>
          <p:cNvSpPr/>
          <p:nvPr/>
        </p:nvSpPr>
        <p:spPr>
          <a:xfrm>
            <a:off x="2190875" y="2707084"/>
            <a:ext cx="851779" cy="267657"/>
          </a:xfrm>
          <a:prstGeom prst="roundRect">
            <a:avLst>
              <a:gd fmla="val 23015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히스토리</a:t>
            </a:r>
          </a:p>
        </p:txBody>
      </p:sp>
      <p:sp>
        <p:nvSpPr>
          <p:cNvPr id="1315" name="Shape 1315"/>
          <p:cNvSpPr/>
          <p:nvPr/>
        </p:nvSpPr>
        <p:spPr>
          <a:xfrm>
            <a:off x="1856791" y="2598598"/>
            <a:ext cx="394736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Shape 1316"/>
          <p:cNvSpPr txBox="1"/>
          <p:nvPr/>
        </p:nvSpPr>
        <p:spPr>
          <a:xfrm>
            <a:off x="733706" y="2641769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  <p:sp>
        <p:nvSpPr>
          <p:cNvPr id="1317" name="Shape 1317"/>
          <p:cNvSpPr/>
          <p:nvPr/>
        </p:nvSpPr>
        <p:spPr>
          <a:xfrm>
            <a:off x="9443709" y="4143194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기록이 없을 경우</a:t>
            </a:r>
          </a:p>
        </p:txBody>
      </p:sp>
      <p:cxnSp>
        <p:nvCxnSpPr>
          <p:cNvPr id="1318" name="Shape 1318"/>
          <p:cNvCxnSpPr>
            <a:stCxn id="1317" idx="2"/>
            <a:endCxn id="1311" idx="0"/>
          </p:cNvCxnSpPr>
          <p:nvPr/>
        </p:nvCxnSpPr>
        <p:spPr>
          <a:xfrm>
            <a:off x="10413637" y="4537150"/>
            <a:ext cx="5400" cy="33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19" name="Shape 1319"/>
          <p:cNvSpPr/>
          <p:nvPr/>
        </p:nvSpPr>
        <p:spPr>
          <a:xfrm>
            <a:off x="4336028" y="306431"/>
            <a:ext cx="3520799" cy="6169301"/>
          </a:xfrm>
          <a:prstGeom prst="rect">
            <a:avLst/>
          </a:prstGeom>
          <a:solidFill>
            <a:schemeClr val="dk1">
              <a:alpha val="80000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0" name="Shape 1320"/>
          <p:cNvGrpSpPr/>
          <p:nvPr/>
        </p:nvGrpSpPr>
        <p:grpSpPr>
          <a:xfrm>
            <a:off x="4460732" y="2271639"/>
            <a:ext cx="3289197" cy="1888953"/>
            <a:chOff x="4451401" y="2271639"/>
            <a:chExt cx="3289197" cy="1888953"/>
          </a:xfrm>
        </p:grpSpPr>
        <p:sp>
          <p:nvSpPr>
            <p:cNvPr id="1321" name="Shape 1321"/>
            <p:cNvSpPr/>
            <p:nvPr/>
          </p:nvSpPr>
          <p:spPr>
            <a:xfrm>
              <a:off x="4451401" y="2271639"/>
              <a:ext cx="3289197" cy="1888953"/>
            </a:xfrm>
            <a:prstGeom prst="rect">
              <a:avLst/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51401" y="2271639"/>
              <a:ext cx="3289197" cy="275618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히스토리</a:t>
              </a:r>
            </a:p>
          </p:txBody>
        </p:sp>
      </p:grpSp>
      <p:sp>
        <p:nvSpPr>
          <p:cNvPr id="1323" name="Shape 1323"/>
          <p:cNvSpPr/>
          <p:nvPr/>
        </p:nvSpPr>
        <p:spPr>
          <a:xfrm>
            <a:off x="7969471" y="1746971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아이템 구매 기록 정보 팝업</a:t>
            </a:r>
          </a:p>
        </p:txBody>
      </p:sp>
      <p:cxnSp>
        <p:nvCxnSpPr>
          <p:cNvPr id="1324" name="Shape 1324"/>
          <p:cNvCxnSpPr>
            <a:stCxn id="1323" idx="1"/>
          </p:cNvCxnSpPr>
          <p:nvPr/>
        </p:nvCxnSpPr>
        <p:spPr>
          <a:xfrm flipH="1">
            <a:off x="7496971" y="1943949"/>
            <a:ext cx="472500" cy="327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5" name="Shape 1325"/>
          <p:cNvSpPr/>
          <p:nvPr/>
        </p:nvSpPr>
        <p:spPr>
          <a:xfrm>
            <a:off x="8473781" y="2491940"/>
            <a:ext cx="1939855" cy="39395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구매 유저 닉네임 및 구매 아이템 정보 표시</a:t>
            </a:r>
          </a:p>
        </p:txBody>
      </p:sp>
      <p:cxnSp>
        <p:nvCxnSpPr>
          <p:cNvPr id="1326" name="Shape 1326"/>
          <p:cNvCxnSpPr>
            <a:stCxn id="1325" idx="1"/>
          </p:cNvCxnSpPr>
          <p:nvPr/>
        </p:nvCxnSpPr>
        <p:spPr>
          <a:xfrm rot="10800000">
            <a:off x="7735481" y="2688918"/>
            <a:ext cx="7383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7" name="Shape 1327"/>
          <p:cNvSpPr txBox="1"/>
          <p:nvPr/>
        </p:nvSpPr>
        <p:spPr>
          <a:xfrm>
            <a:off x="4435564" y="2551223"/>
            <a:ext cx="2695077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님이 회군 을/를 1개 구매했습니다.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님이 고급도시이동 을/를 1개 구매했습니다.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님이 5분 가속 을/를 5개 구매했습니다.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6970629" y="2543598"/>
            <a:ext cx="801231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59분 전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23시간 전</a:t>
            </a: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ko-KR" sz="90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1일 전</a:t>
            </a:r>
          </a:p>
        </p:txBody>
      </p:sp>
      <p:sp>
        <p:nvSpPr>
          <p:cNvPr id="1329" name="Shape 1329"/>
          <p:cNvSpPr/>
          <p:nvPr/>
        </p:nvSpPr>
        <p:spPr>
          <a:xfrm>
            <a:off x="7711150" y="2486501"/>
            <a:ext cx="213600" cy="2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0" name="Shape 1330"/>
          <p:cNvSpPr txBox="1"/>
          <p:nvPr/>
        </p:nvSpPr>
        <p:spPr>
          <a:xfrm>
            <a:off x="7662425" y="2422224"/>
            <a:ext cx="3948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10</a:t>
            </a:r>
          </a:p>
        </p:txBody>
      </p:sp>
      <p:sp>
        <p:nvSpPr>
          <p:cNvPr id="1331" name="Shape 1331"/>
          <p:cNvSpPr/>
          <p:nvPr/>
        </p:nvSpPr>
        <p:spPr>
          <a:xfrm>
            <a:off x="7711150" y="2771351"/>
            <a:ext cx="213600" cy="2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2" name="Shape 1332"/>
          <p:cNvSpPr txBox="1"/>
          <p:nvPr/>
        </p:nvSpPr>
        <p:spPr>
          <a:xfrm>
            <a:off x="7662425" y="2707074"/>
            <a:ext cx="3948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11</a:t>
            </a:r>
          </a:p>
        </p:txBody>
      </p:sp>
      <p:sp>
        <p:nvSpPr>
          <p:cNvPr id="1333" name="Shape 1333"/>
          <p:cNvSpPr/>
          <p:nvPr/>
        </p:nvSpPr>
        <p:spPr>
          <a:xfrm>
            <a:off x="7711150" y="3049101"/>
            <a:ext cx="213600" cy="21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4" name="Shape 1334"/>
          <p:cNvSpPr txBox="1"/>
          <p:nvPr/>
        </p:nvSpPr>
        <p:spPr>
          <a:xfrm>
            <a:off x="7662425" y="2984824"/>
            <a:ext cx="394800" cy="46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sz="800"/>
              <a:t>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/>
          <p:nvPr/>
        </p:nvSpPr>
        <p:spPr>
          <a:xfrm>
            <a:off x="4336028" y="287837"/>
            <a:ext cx="3520799" cy="6187894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도움말 WEB 페이지 표시</a:t>
            </a:r>
          </a:p>
        </p:txBody>
      </p:sp>
      <p:sp>
        <p:nvSpPr>
          <p:cNvPr id="1340" name="Shape 1340"/>
          <p:cNvSpPr/>
          <p:nvPr/>
        </p:nvSpPr>
        <p:spPr>
          <a:xfrm>
            <a:off x="4336028" y="287838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도움말</a:t>
            </a:r>
          </a:p>
        </p:txBody>
      </p:sp>
      <p:sp>
        <p:nvSpPr>
          <p:cNvPr id="1341" name="Shape 1341"/>
          <p:cNvSpPr txBox="1"/>
          <p:nvPr/>
        </p:nvSpPr>
        <p:spPr>
          <a:xfrm>
            <a:off x="690464" y="289248"/>
            <a:ext cx="1511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UI</a:t>
            </a:r>
          </a:p>
        </p:txBody>
      </p:sp>
      <p:sp>
        <p:nvSpPr>
          <p:cNvPr id="1342" name="Shape 1342"/>
          <p:cNvSpPr txBox="1"/>
          <p:nvPr/>
        </p:nvSpPr>
        <p:spPr>
          <a:xfrm>
            <a:off x="1013629" y="667910"/>
            <a:ext cx="3206275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도움말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상점에 대한 도움말 WEB 페이지 표시</a:t>
            </a:r>
          </a:p>
        </p:txBody>
      </p:sp>
      <p:sp>
        <p:nvSpPr>
          <p:cNvPr id="1343" name="Shape 1343"/>
          <p:cNvSpPr/>
          <p:nvPr/>
        </p:nvSpPr>
        <p:spPr>
          <a:xfrm>
            <a:off x="1902144" y="1750419"/>
            <a:ext cx="258177" cy="258177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523854" y="1651671"/>
            <a:ext cx="394736" cy="48463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Shape 1345"/>
          <p:cNvSpPr txBox="1"/>
          <p:nvPr/>
        </p:nvSpPr>
        <p:spPr>
          <a:xfrm>
            <a:off x="400769" y="1694842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ko-KR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용어 정의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x="689452" y="7683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{E9C27F7B-25D3-414B-8F2B-D462BC849B93}</a:tableStyleId>
              </a:tblPr>
              <a:tblGrid>
                <a:gridCol w="1301275"/>
                <a:gridCol w="6219825"/>
              </a:tblGrid>
              <a:tr h="335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단 어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</a:rPr>
                        <a:t>정의 내용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BD6EE"/>
                    </a:solidFill>
                  </a:tcPr>
                </a:tc>
              </a:tr>
              <a:tr h="42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상점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명예 상점, 포인트 상점으로 구분되어 있는 컨텐츠입니다.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2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명예 상점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명예 포인트(Honor)를 재화로 사용하는 상점입니다.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2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포인트 상점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포인트(Token)를 재화로 사용하는 상점입니다.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27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명예 포인트(Honor)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상점에서 사용되는 재화 중 하나, 개인 귀속 재화입니다.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4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포인트(Token)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연맹 상점에서 사용되는 재화 중 하나, 연맹 귀속 재화입니다.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  <a:tr h="44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히스토리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명예 상점, 포인트 상점 개별로 존재하며,</a:t>
                      </a:r>
                      <a:b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</a:rPr>
                        <a:t>각 상점에서 구매한 아이템의 이름, 개수, 구매 유저의 기록이 저장되어 유저가 열람할 수 있는 기능입니다.</a:t>
                      </a: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41825" y="550418"/>
            <a:ext cx="11041759" cy="6212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구성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상점은 명예 상점 / 포인트 상점으로 구성 되어 있습니다.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Tap 선택에 의한 화면 전환으로 구성되어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 : 연맹원 모두가 아이템을 구매할 수 있는 상점입니다.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연맹 상점 진입 시, 기본 화면입니다.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상점 : 명예 상점에서 판매될 아이템을 구매하는 곳입니다.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특정 등급의 연맹원들만 이 상점을 이용할 수 있습니다.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재화 구성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상점에서 사용되는 재화는 명예 포인트(Honor)와 연맹 포인트(Token), 두 가지로 구성되어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포인트(Honor)는 유저 개인에게 귀속되는 재화이며, 연맹 과학 기술에 공헌할 때마다 정해진 값을 얻습니다.</a:t>
            </a:r>
            <a:b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명예 상점에서 사용되는 재화입니다. 연맹을 탈퇴해도 사라지지 않으며, 다른 연맹 또는 같은 연맹에 다시 가입해도 보유 중이었던 </a:t>
            </a:r>
            <a:b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명예 포인트(Honor)를 사용할 수 있습니다.</a:t>
            </a:r>
            <a:b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명예 포인트(Honor) 획득은 </a:t>
            </a:r>
            <a:r>
              <a:rPr b="1" i="0" lang="ko-KR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S2_연맹_과학 기술_1.0 참고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포인트(Token)는 연맹원들이 명예 포인트(Honor)를 획득할 때마다 같은 값만큼 얻습니다.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포인트 상점에서 사용되는 재화입니다. 연맹에 귀속되는 재화이며, 특정 등급의 연맹원들만 포인트 상점에서 사용할 수 있습니다.</a:t>
            </a:r>
            <a:b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기존 연맹원이 나가거나, 새로운 연맹원이 가입을 해도, 그들이 가진 명예 포인트(Honor)만큼 연맹 포인트(Token)는 증감하지 않습니다.</a:t>
            </a: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연맹이 해제 될 때 연맹 포인트(Token)가 소멸합니다.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포인트(Honor), 연맹 포인트(Token)는 누적에 제한이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포인트(Token)는 연맹이 해산되면 모두 소멸합니다.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41825" y="550420"/>
            <a:ext cx="11041759" cy="6307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상점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상점에 진열될 아이템을 구매하는 곳입니다.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포인트(Token)가 재화로 사용됩니다.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상점은 높은 등급의 연맹원만 이용할 수 있습니다. ( 연맹원 등급은 데이터 테이블에 명시된 정보를 기준으로 합니다. 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상점에서 아이템을 구매한 만큼 명예 상점에 진열됩니다.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아이템의 중복 구매가 가능합니다. 최대 구매 제한 개수는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상점 아이템은 우선 순위대로 정렬되어 있습니다.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포인트 상점의 아이템 리스트 / 가격정보 / 우선 순위는 데이터 테이블에 명시된 정보를 참고합니다.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 기능에 포인트 상점에서 이루어진 거래내역 기록됩니다.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 기능에 기록된 내용은 등급에 제한없이 모든 연맹원들이 언제든 확인할 수 있습니다.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41825" y="550420"/>
            <a:ext cx="11041759" cy="6307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모두가 이용 가능한 상점입니다.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포인트(Honor)를 사용하여 아이템을 구매할 수 있습니다.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포인트 상점에서 아이템이 구매되면, 명예 상점의 아이템의 수량이 포인트 상점에서 구매된 수량만큼 증가합니다.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포인트 상점에서 ‘A’ 아이템을 5개 구매했다면, 명예 상점에 있는 ‘A’ 아이템의 수량이 5만큼 증가합니다.</a:t>
            </a:r>
            <a:b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누적되는 수에는 제한이 없습니다.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상점의 아이템은 수량이 1개 이상인 아이템만 UI에 노출되며, 우선 순위에 따라 정렬됩니다.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명예 상점의 아이템 리스트 / 가격정보 / 우선 순위는 데이터 테이블을 명시된 정보를 참고합니다.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아이템의 수량이 0개라면, UI에 노출하지 않습니다. 우선 순위에 따른 정렬에도 해당되지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상점에서 구매된 아이템은 유저의 인벤토리로 지급됩니다.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 기능에 명예 상점에서 이루어진 거래내역 기록됩니다.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 기능에 기록된 내용은 등급에 제한없이 모든 연맹원들이 언제든 확인할 수 있습니다.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 예외 사항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아이템을 구매하려고 했을 때, 이미 수량이 0개가 되어버린 경우, 구매할 수 없게 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상점의 아이템 수량은 유저가 연맹 UI -&gt; 연맹 상점 진입 시 갱신합니다.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272706" y="12331"/>
            <a:ext cx="593278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41825" y="550420"/>
            <a:ext cx="11041759" cy="607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명예 상점, 포인트 상점 히스토리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상점에서 물품이 거래될 때마다 거래된 물품, 거래한 유저 이름, 거래된 시간을 기록합니다.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 기록은 거래된 시간을 기준으로 내림차순으로 기록합니다.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에 표시되는 시간은 현재 시간을 기준으로 거래된 시간이 얼마나 지났는 지에 대해서 표시해줍니다.</a:t>
            </a:r>
            <a:b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오후 1시에 기록된 히스토리를 오후 3시에 보고 있다고 하면 [ A님이 회군 을/를 n개 구매했습니다. 2시간 전 ] 이라고 표시합니다.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구매한 후 1분이 지나지 않은 경우, UI에 “1분 전 구매”로 표시합니다.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 단위, 시간 단위, 분 단위가 동시에 표시되지 않습니다. 높은 단위를 기준으로 하나의 단위만 표시됩니다.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24시간부터 일 단위로, 60분부터 시간 단위로 표시합니다.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기록되는 수에 최대 제한이 있습니다. ( 기록 최대 제한은 데이터 테이블에 명시된 수치를 기준으로 합니다. )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최대 제한만큼 기록되어 있을 때 추가로 기록해야 하는 경우, 오래된 기록을 삭제하고 새로운 기록을 추가합니다.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UI에 최대 10개의 기록을 표시합니다.</a:t>
            </a: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 기록 예외사항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히스토리 기능에 기록된 유저가 닉네임 변경을 한 경우, 이미 기록된 내용에 대해서는 변경 내용이 갱신되지 않습니다.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200">
                <a:solidFill>
                  <a:schemeClr val="dk1"/>
                </a:solidFill>
              </a:rPr>
              <a:t>0초 ~ 1분 59초 사이는 1분 전으로 표기합니다. 이후 시간부터 초단위를 버림처리합니다.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656903" y="594800"/>
            <a:ext cx="1972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권한 분류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5932207" y="963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{0FAA0911-DA42-4BA4-AD8F-E07A902A2B8A}</a:tableStyleId>
              </a:tblPr>
              <a:tblGrid>
                <a:gridCol w="1269325"/>
                <a:gridCol w="825550"/>
                <a:gridCol w="825550"/>
                <a:gridCol w="825550"/>
                <a:gridCol w="825550"/>
                <a:gridCol w="825550"/>
              </a:tblGrid>
              <a:tr h="20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AllianceAuthorityType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AllianceRank5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AllianceRank4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AllianceRank3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AllianceRank2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AllianceRank1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권한 분류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R5등급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R4등급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R3등급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R2등급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R1등급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</a:tr>
              <a:tr h="208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28" name="Shape 128"/>
          <p:cNvSpPr txBox="1"/>
          <p:nvPr/>
        </p:nvSpPr>
        <p:spPr>
          <a:xfrm>
            <a:off x="5656903" y="1997943"/>
            <a:ext cx="197285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구매 기록 정보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5932207" y="239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{0FAA0911-DA42-4BA4-AD8F-E07A902A2B8A}</a:tableStyleId>
              </a:tblPr>
              <a:tblGrid>
                <a:gridCol w="1585350"/>
                <a:gridCol w="14916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AllianceShopHistoryType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RecordLimitCount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상점 구매 기록 분류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최대 기록 개수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AllianceHonorShop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  <a:tr h="209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AlliancePointShop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30" name="Shape 130"/>
          <p:cNvSpPr txBox="1"/>
          <p:nvPr/>
        </p:nvSpPr>
        <p:spPr>
          <a:xfrm>
            <a:off x="548008" y="594800"/>
            <a:ext cx="1972850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내용</a:t>
            </a:r>
          </a:p>
        </p:txBody>
      </p:sp>
      <p:graphicFrame>
        <p:nvGraphicFramePr>
          <p:cNvPr id="131" name="Shape 131"/>
          <p:cNvGraphicFramePr/>
          <p:nvPr/>
        </p:nvGraphicFramePr>
        <p:xfrm>
          <a:off x="823312" y="1007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{E9C27F7B-25D3-414B-8F2B-D462BC849B93}</a:tableStyleId>
              </a:tblPr>
              <a:tblGrid>
                <a:gridCol w="2058275"/>
                <a:gridCol w="1061200"/>
                <a:gridCol w="1061200"/>
              </a:tblGrid>
              <a:tr h="187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테이블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U.I 노출 여부</a:t>
                      </a:r>
                    </a:p>
                  </a:txBody>
                  <a:tcPr marT="6350" marB="0" marR="6350" marL="6350" anchor="ctr">
                    <a:solidFill>
                      <a:srgbClr val="BBD6EE"/>
                    </a:solidFill>
                  </a:tcPr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명예 상점 아이템 이름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명예 상점 아이템 아이콘 정보 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명예 상점 아이템 가격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명예 상점 아이템 구매 가능 횟수 표시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포인트 상점 아이템 이름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포인트 상점 아이템 아이콘 정보 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포인트 상점 아이템 가격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명예 상점 구매 기록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포인트 상점 구매 기록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포인트 상점 구매 권한 제한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유저 보유 명예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연맹 보유 포인트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</a:tr>
              <a:tr h="186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구매기록 보관 개수 제한 정보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6350" marB="0" marR="6350" marL="63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6350" marB="0" marR="6350" marL="6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Shape 136"/>
          <p:cNvGraphicFramePr/>
          <p:nvPr/>
        </p:nvGraphicFramePr>
        <p:xfrm>
          <a:off x="900554" y="9641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{0FAA0911-DA42-4BA4-AD8F-E07A902A2B8A}</a:tableStyleId>
              </a:tblPr>
              <a:tblGrid>
                <a:gridCol w="775675"/>
                <a:gridCol w="1214975"/>
                <a:gridCol w="1046775"/>
                <a:gridCol w="1305350"/>
                <a:gridCol w="1054325"/>
              </a:tblGrid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GoodsLineUp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AllianceHonorShopList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AllianceShopType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AllianceShopAuthority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Price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정렬 순서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상점 아이템 리스트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구매 방식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구매 권한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구매 가격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IT_Acc5m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IT_Acc1h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IT_Acc8h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190000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IT_TownMoveRandom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IT_TownMoveTarget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400000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IT_VIP100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IT_ChgLordCharacter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80000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7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IT_ChgLordName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40000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8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IT_ResetLordSkill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AST_Honor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AllianceMember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1000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37" name="Shape 137"/>
          <p:cNvSpPr txBox="1"/>
          <p:nvPr/>
        </p:nvSpPr>
        <p:spPr>
          <a:xfrm>
            <a:off x="652902" y="594800"/>
            <a:ext cx="4648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– 명예 상점 </a:t>
            </a:r>
          </a:p>
        </p:txBody>
      </p:sp>
      <p:graphicFrame>
        <p:nvGraphicFramePr>
          <p:cNvPr id="138" name="Shape 138"/>
          <p:cNvGraphicFramePr/>
          <p:nvPr/>
        </p:nvGraphicFramePr>
        <p:xfrm>
          <a:off x="900553" y="3950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{0FAA0911-DA42-4BA4-AD8F-E07A902A2B8A}</a:tableStyleId>
              </a:tblPr>
              <a:tblGrid>
                <a:gridCol w="775675"/>
                <a:gridCol w="1214975"/>
                <a:gridCol w="1046775"/>
                <a:gridCol w="1305350"/>
                <a:gridCol w="1054325"/>
              </a:tblGrid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GoodsLineUp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AlliancePointShopList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AllianceShopType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AllianceShopAuthority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Price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정렬 순서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상점 아이템 리스트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구매 방식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구매 권한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ko-KR" sz="800" u="none" cap="none" strike="noStrike"/>
                        <a:t>구매 가격</a:t>
                      </a:r>
                    </a:p>
                  </a:txBody>
                  <a:tcPr marT="9525" marB="0" marR="9525" marL="9525" anchor="ctr">
                    <a:solidFill>
                      <a:srgbClr val="BBD6EE"/>
                    </a:solidFill>
                  </a:tcPr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APSL_Acc5m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APSL_Acc1h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2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APSL_Acc8h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190000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APSL_TownMoveRandom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4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APSL_TownMoveTarget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400000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5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APSL_VIP100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30000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6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APSL_ChgLordCharacter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80000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7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APSL_ChgLordName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40000</a:t>
                      </a:r>
                    </a:p>
                  </a:txBody>
                  <a:tcPr marT="9525" marB="0" marR="9525" marL="9525" anchor="ctr"/>
                </a:tc>
              </a:tr>
              <a:tr h="2019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8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ko-KR" sz="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APSL_ResetLordSkill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AST_Point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AllianceLeader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ko-KR" sz="800" u="none" cap="none" strike="noStrike"/>
                        <a:t>1000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sp>
        <p:nvSpPr>
          <p:cNvPr id="139" name="Shape 139"/>
          <p:cNvSpPr txBox="1"/>
          <p:nvPr/>
        </p:nvSpPr>
        <p:spPr>
          <a:xfrm>
            <a:off x="652902" y="3582783"/>
            <a:ext cx="4648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아이템 리스트 – 포인트 상점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72706" y="12331"/>
            <a:ext cx="4416738" cy="582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사양서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