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S2_영주닉네임변경권_1.0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2016.10.28.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825236" y="827744"/>
            <a:ext cx="4730848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특수문자 및 사용 불가능한 문자가 포함되어 있을 경우</a:t>
            </a:r>
          </a:p>
        </p:txBody>
      </p:sp>
      <p:pic>
        <p:nvPicPr>
          <p:cNvPr descr="화면 캡처"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860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28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5625860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860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5714953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289303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799689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9" name="Shape 229"/>
          <p:cNvSpPr/>
          <p:nvPr/>
        </p:nvSpPr>
        <p:spPr>
          <a:xfrm>
            <a:off x="5799689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!@#$ㅆㅂㄻ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730737" y="2351598"/>
            <a:ext cx="30121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닉네임에는 공백이나 특수문자가 없어야 합니다.</a:t>
            </a:r>
          </a:p>
        </p:txBody>
      </p:sp>
      <p:sp>
        <p:nvSpPr>
          <p:cNvPr id="231" name="Shape 231"/>
          <p:cNvSpPr/>
          <p:nvPr/>
        </p:nvSpPr>
        <p:spPr>
          <a:xfrm>
            <a:off x="6600556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567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6979042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979042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35" name="Shape 235"/>
          <p:cNvSpPr/>
          <p:nvPr/>
        </p:nvSpPr>
        <p:spPr>
          <a:xfrm>
            <a:off x="8303852" y="1851771"/>
            <a:ext cx="465646" cy="46564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825236" y="827744"/>
            <a:ext cx="33392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금칙어가 포함되어 있을 경우</a:t>
            </a:r>
          </a:p>
        </p:txBody>
      </p:sp>
      <p:pic>
        <p:nvPicPr>
          <p:cNvPr descr="화면 캡처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860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28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5625860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860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5714953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6289303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5799689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5799689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Fuck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730737" y="2351598"/>
            <a:ext cx="30121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닉네임에 금칙어가 포함되어 있습니다.</a:t>
            </a:r>
          </a:p>
        </p:txBody>
      </p:sp>
      <p:sp>
        <p:nvSpPr>
          <p:cNvPr id="252" name="Shape 252"/>
          <p:cNvSpPr/>
          <p:nvPr/>
        </p:nvSpPr>
        <p:spPr>
          <a:xfrm>
            <a:off x="6600556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567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6979042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979042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56" name="Shape 256"/>
          <p:cNvSpPr/>
          <p:nvPr/>
        </p:nvSpPr>
        <p:spPr>
          <a:xfrm>
            <a:off x="8303852" y="1851771"/>
            <a:ext cx="465646" cy="46564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25236" y="827744"/>
            <a:ext cx="33392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존재하는 닉네임일 경우</a:t>
            </a:r>
          </a:p>
        </p:txBody>
      </p:sp>
      <p:pic>
        <p:nvPicPr>
          <p:cNvPr descr="화면 캡처"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860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28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5625860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860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5714953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289303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5799689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1" name="Shape 271"/>
          <p:cNvSpPr/>
          <p:nvPr/>
        </p:nvSpPr>
        <p:spPr>
          <a:xfrm>
            <a:off x="5799689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Fucc123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730737" y="2351598"/>
            <a:ext cx="30121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이미 존재하는 닉네임입니다.</a:t>
            </a:r>
          </a:p>
        </p:txBody>
      </p:sp>
      <p:sp>
        <p:nvSpPr>
          <p:cNvPr id="273" name="Shape 273"/>
          <p:cNvSpPr/>
          <p:nvPr/>
        </p:nvSpPr>
        <p:spPr>
          <a:xfrm>
            <a:off x="6600556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567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979042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979042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77" name="Shape 277"/>
          <p:cNvSpPr/>
          <p:nvPr/>
        </p:nvSpPr>
        <p:spPr>
          <a:xfrm>
            <a:off x="8303852" y="1851771"/>
            <a:ext cx="465646" cy="46564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25236" y="827744"/>
            <a:ext cx="33392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닉네임이 너무 길 경우</a:t>
            </a:r>
          </a:p>
        </p:txBody>
      </p:sp>
      <p:pic>
        <p:nvPicPr>
          <p:cNvPr descr="화면 캡처"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860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286" name="Shape 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28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5625860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860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5714953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289303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5799689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2" name="Shape 292"/>
          <p:cNvSpPr/>
          <p:nvPr/>
        </p:nvSpPr>
        <p:spPr>
          <a:xfrm>
            <a:off x="5799689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Fucckkkkkkkkkk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730737" y="2351598"/>
            <a:ext cx="30121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닉네임은 최대 13자 이하이어야 합니다.</a:t>
            </a:r>
          </a:p>
        </p:txBody>
      </p:sp>
      <p:sp>
        <p:nvSpPr>
          <p:cNvPr id="294" name="Shape 294"/>
          <p:cNvSpPr/>
          <p:nvPr/>
        </p:nvSpPr>
        <p:spPr>
          <a:xfrm>
            <a:off x="6600556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567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6979042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979042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8" name="Shape 298"/>
          <p:cNvSpPr/>
          <p:nvPr/>
        </p:nvSpPr>
        <p:spPr>
          <a:xfrm>
            <a:off x="8303852" y="1851771"/>
            <a:ext cx="465646" cy="46564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825236" y="827744"/>
            <a:ext cx="33392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버튼 활성화</a:t>
            </a:r>
          </a:p>
        </p:txBody>
      </p:sp>
      <p:pic>
        <p:nvPicPr>
          <p:cNvPr descr="화면 캡처"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044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307" name="Shape 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7471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3310044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0044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3399137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973485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312" name="Shape 312"/>
          <p:cNvCxnSpPr/>
          <p:nvPr/>
        </p:nvCxnSpPr>
        <p:spPr>
          <a:xfrm>
            <a:off x="3483871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3" name="Shape 313"/>
          <p:cNvSpPr/>
          <p:nvPr/>
        </p:nvSpPr>
        <p:spPr>
          <a:xfrm>
            <a:off x="3483871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Fucckk123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414921" y="2351598"/>
            <a:ext cx="30121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변경 가능한 닉네임입니다.</a:t>
            </a:r>
          </a:p>
        </p:txBody>
      </p:sp>
      <p:sp>
        <p:nvSpPr>
          <p:cNvPr id="315" name="Shape 315"/>
          <p:cNvSpPr/>
          <p:nvPr/>
        </p:nvSpPr>
        <p:spPr>
          <a:xfrm>
            <a:off x="4284739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8751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4663225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663225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9" name="Shape 319"/>
          <p:cNvSpPr/>
          <p:nvPr/>
        </p:nvSpPr>
        <p:spPr>
          <a:xfrm>
            <a:off x="6102785" y="1962066"/>
            <a:ext cx="274912" cy="274912"/>
          </a:xfrm>
          <a:prstGeom prst="donut">
            <a:avLst>
              <a:gd fmla="val 25000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617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9045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7951617" y="2435086"/>
            <a:ext cx="3240000" cy="73751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 완료</a:t>
            </a:r>
          </a:p>
        </p:txBody>
      </p:sp>
      <p:sp>
        <p:nvSpPr>
          <p:cNvPr id="323" name="Shape 323"/>
          <p:cNvSpPr/>
          <p:nvPr/>
        </p:nvSpPr>
        <p:spPr>
          <a:xfrm>
            <a:off x="4251294" y="2873268"/>
            <a:ext cx="1305984" cy="46713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Shape 324"/>
          <p:cNvCxnSpPr>
            <a:endCxn id="322" idx="1"/>
          </p:cNvCxnSpPr>
          <p:nvPr/>
        </p:nvCxnSpPr>
        <p:spPr>
          <a:xfrm flipH="1" rot="10800000">
            <a:off x="5572617" y="2803842"/>
            <a:ext cx="2378999" cy="303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825236" y="827744"/>
            <a:ext cx="3339260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UI에서 사용할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 플로우 동일</a:t>
            </a:r>
          </a:p>
        </p:txBody>
      </p:sp>
      <p:pic>
        <p:nvPicPr>
          <p:cNvPr descr="화면 캡처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087" y="827744"/>
            <a:ext cx="324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6696321" y="827744"/>
            <a:ext cx="329765" cy="3053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8366938" y="827744"/>
            <a:ext cx="3240000" cy="5759999"/>
            <a:chOff x="8366938" y="827744"/>
            <a:chExt cx="3240000" cy="5759999"/>
          </a:xfrm>
        </p:grpSpPr>
        <p:pic>
          <p:nvPicPr>
            <p:cNvPr descr="화면 캡처" id="335" name="Shape 3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66938" y="827744"/>
              <a:ext cx="3240000" cy="57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Shape 336"/>
            <p:cNvSpPr/>
            <p:nvPr/>
          </p:nvSpPr>
          <p:spPr>
            <a:xfrm>
              <a:off x="8366938" y="827744"/>
              <a:ext cx="3240000" cy="5759999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8446373" y="2173855"/>
            <a:ext cx="3081130" cy="1921331"/>
            <a:chOff x="8771710" y="1438359"/>
            <a:chExt cx="3081130" cy="1921331"/>
          </a:xfrm>
        </p:grpSpPr>
        <p:sp>
          <p:nvSpPr>
            <p:cNvPr id="338" name="Shape 338"/>
            <p:cNvSpPr/>
            <p:nvPr/>
          </p:nvSpPr>
          <p:spPr>
            <a:xfrm>
              <a:off x="8771710" y="1438359"/>
              <a:ext cx="3081130" cy="1921331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9330275" y="1451611"/>
              <a:ext cx="19639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 닉네임 변경</a:t>
              </a:r>
            </a:p>
          </p:txBody>
        </p:sp>
        <p:cxnSp>
          <p:nvCxnSpPr>
            <p:cNvPr id="340" name="Shape 340"/>
            <p:cNvCxnSpPr/>
            <p:nvPr/>
          </p:nvCxnSpPr>
          <p:spPr>
            <a:xfrm>
              <a:off x="8840660" y="1820942"/>
              <a:ext cx="294322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41" name="Shape 341"/>
            <p:cNvSpPr/>
            <p:nvPr/>
          </p:nvSpPr>
          <p:spPr>
            <a:xfrm>
              <a:off x="8840660" y="1885950"/>
              <a:ext cx="2943224" cy="40004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닉네임을 입력하세요.</a:t>
              </a:r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8771710" y="2351598"/>
              <a:ext cx="301217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닉네임은 영문, 숫자로 이루어진 3~16자로 구성되어야 합니다.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9641528" y="2895600"/>
              <a:ext cx="1272540" cy="403859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Desktop\com.hcg.cok.gp_v2.0.10-1002_Android-2.3.3\res\drawable-hdpi-v4\item006.png" id="344" name="Shape 3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85539" y="3067808"/>
              <a:ext cx="261766" cy="261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Shape 345"/>
            <p:cNvSpPr txBox="1"/>
            <p:nvPr/>
          </p:nvSpPr>
          <p:spPr>
            <a:xfrm>
              <a:off x="10020014" y="2895599"/>
              <a:ext cx="58451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변 경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0020014" y="3075717"/>
              <a:ext cx="58451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cxnSp>
        <p:nvCxnSpPr>
          <p:cNvPr id="347" name="Shape 347"/>
          <p:cNvCxnSpPr>
            <a:stCxn id="333" idx="3"/>
          </p:cNvCxnSpPr>
          <p:nvPr/>
        </p:nvCxnSpPr>
        <p:spPr>
          <a:xfrm>
            <a:off x="7026087" y="980402"/>
            <a:ext cx="1489200" cy="134549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2016.10.28. 	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36104" y="365760"/>
            <a:ext cx="3050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닉네임 생성 규칙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25236" y="827744"/>
            <a:ext cx="11233413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 생성된 계정의 닉네임은 유저의 작성 없이 임의로 설정된다.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 계정 닉네임 생성 규칙은 다음과 같다.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앞은 반드시 Lord이다.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뒤에 유저번호가 붙는다.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내 계정이 생성된 순서대로 붙는다.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0부터 99,999까지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16진수로 표현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0~1869F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반드시 다섯자리로 표시한다.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마지막으로 대륙(서버)번호가 붙는다.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계정이 소속된 대륙의 번호를 붙인다.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0부터 9,999까지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16진수로 표현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~ 270F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반드시 네 자리로 표시한다.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0서버의 첫 번째로 생성된 계정의 임의 닉네임은 Lord000000000이 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9999서버의 10만 번째 계정의 임의 닉네임은 Lord1869F270F가 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36104" y="365760"/>
            <a:ext cx="3050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닉네임 변경 규칙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25236" y="827744"/>
            <a:ext cx="11233413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닉네임은 영문 / 숫자로만 구성 가능하다.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알파벳은 대소문자를 구분한다.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공백 및 특수문자는 허용하지 않는다.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3자부터 변경 가능하다.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16자까지 변경 가능하다.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내에 이미 존재하는 닉네임으로는 변경이 불가능하다.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전의 닉네임과 동일하게 변경할 수 없다.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금칙어가 포함되지 않아야 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636104" y="365760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닉네임 변경권 정의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25236" y="827744"/>
            <a:ext cx="11233413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 유저의 닉네임을 변경할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인벤토리에서 사용 가능하다.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UI에서 사용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아이템을 보유 중이지 않을 경우 아이템 가격에 상응하는 크라운을 소모해서 변경 가능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한 개만 사용 가능하다.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 시스템 키패드를 출력한다.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텍스트를 한 글자 입력할 때마다 (또는 삭제할 때마다) 닉네임 변경 가능 여부를 체크한다.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변경이 완료되면 아이템 1개가 소모된다.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825236" y="827744"/>
            <a:ext cx="4213903" cy="97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인벤토리에서 사용 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UI 호출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030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45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2275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9702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8692275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771710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330275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8840660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" name="Shape 131"/>
          <p:cNvSpPr/>
          <p:nvPr/>
        </p:nvSpPr>
        <p:spPr>
          <a:xfrm>
            <a:off x="8840660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닉네임을 입력하세요.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8771710" y="2351598"/>
            <a:ext cx="30121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닉네임은 영문, 숫자로 이루어진 3~16자로 구성되어야 합니다.</a:t>
            </a:r>
          </a:p>
        </p:txBody>
      </p:sp>
      <p:sp>
        <p:nvSpPr>
          <p:cNvPr id="133" name="Shape 133"/>
          <p:cNvSpPr/>
          <p:nvPr/>
        </p:nvSpPr>
        <p:spPr>
          <a:xfrm>
            <a:off x="9641528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5539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0020014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0020014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6649278" y="3707296"/>
            <a:ext cx="854765" cy="46713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Shape 138"/>
          <p:cNvCxnSpPr>
            <a:endCxn id="132" idx="1"/>
          </p:cNvCxnSpPr>
          <p:nvPr/>
        </p:nvCxnSpPr>
        <p:spPr>
          <a:xfrm flipH="1" rot="10800000">
            <a:off x="7503910" y="2582430"/>
            <a:ext cx="1267800" cy="1373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25236" y="827744"/>
            <a:ext cx="2389672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입력 영역 터치 시 시스템 키패드 호출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9242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670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8339242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9242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8428335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9002685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8513071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3" name="Shape 153"/>
          <p:cNvSpPr/>
          <p:nvPr/>
        </p:nvSpPr>
        <p:spPr>
          <a:xfrm>
            <a:off x="8513071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444120" y="2351598"/>
            <a:ext cx="30121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닉네임은 영문, 숫자로 이루어진 3~16자로 구성되어야 합니다.</a:t>
            </a:r>
          </a:p>
        </p:txBody>
      </p:sp>
      <p:sp>
        <p:nvSpPr>
          <p:cNvPr id="155" name="Shape 155"/>
          <p:cNvSpPr/>
          <p:nvPr/>
        </p:nvSpPr>
        <p:spPr>
          <a:xfrm>
            <a:off x="9313938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7950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9692424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692424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descr="화면 캡처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691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511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3757691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837126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395691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3906076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5" name="Shape 165"/>
          <p:cNvSpPr/>
          <p:nvPr/>
        </p:nvSpPr>
        <p:spPr>
          <a:xfrm>
            <a:off x="3906076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닉네임을 입력하세요.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37126" y="2351598"/>
            <a:ext cx="30121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닉네임은 영문, 숫자로 이루어진 3~16자로 구성되어야 합니다.</a:t>
            </a:r>
          </a:p>
        </p:txBody>
      </p:sp>
      <p:sp>
        <p:nvSpPr>
          <p:cNvPr id="167" name="Shape 167"/>
          <p:cNvSpPr/>
          <p:nvPr/>
        </p:nvSpPr>
        <p:spPr>
          <a:xfrm>
            <a:off x="4706944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955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5085430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085430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1" name="Shape 171"/>
          <p:cNvSpPr/>
          <p:nvPr/>
        </p:nvSpPr>
        <p:spPr>
          <a:xfrm>
            <a:off x="3887780" y="1851659"/>
            <a:ext cx="2961521" cy="46713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6848842" y="2125032"/>
            <a:ext cx="1490400" cy="272526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825236" y="827744"/>
            <a:ext cx="2643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닉네임이 너무 짧을 경우</a:t>
            </a:r>
          </a:p>
        </p:txBody>
      </p:sp>
      <p:pic>
        <p:nvPicPr>
          <p:cNvPr descr="화면 캡처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860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28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5625860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860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714953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289303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5799689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7" name="Shape 187"/>
          <p:cNvSpPr/>
          <p:nvPr/>
        </p:nvSpPr>
        <p:spPr>
          <a:xfrm>
            <a:off x="5799689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730737" y="2351598"/>
            <a:ext cx="30121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닉네임은 최소 3자 이상이어야 합니다.</a:t>
            </a:r>
          </a:p>
        </p:txBody>
      </p:sp>
      <p:sp>
        <p:nvSpPr>
          <p:cNvPr id="189" name="Shape 189"/>
          <p:cNvSpPr/>
          <p:nvPr/>
        </p:nvSpPr>
        <p:spPr>
          <a:xfrm>
            <a:off x="6600556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567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979042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979042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3852" y="1851771"/>
            <a:ext cx="465646" cy="46564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25236" y="827744"/>
            <a:ext cx="4730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앞, 중간, 뒤에 공백이 있을 경우</a:t>
            </a:r>
          </a:p>
        </p:txBody>
      </p:sp>
      <p:pic>
        <p:nvPicPr>
          <p:cNvPr descr="화면 캡처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860" y="656550"/>
            <a:ext cx="324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Desktop\com.hcg.cok.gp_v2.0.10-1002_Android-2.3.3\res\drawable-hdpi-v4\item006.png"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287" y="2567460"/>
            <a:ext cx="792231" cy="7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5625860" y="656550"/>
            <a:ext cx="3240000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860" y="4229551"/>
            <a:ext cx="3240000" cy="21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5714953" y="1438359"/>
            <a:ext cx="3081130" cy="1921331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289303" y="1451611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5799689" y="1820942"/>
            <a:ext cx="294322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8" name="Shape 208"/>
          <p:cNvSpPr/>
          <p:nvPr/>
        </p:nvSpPr>
        <p:spPr>
          <a:xfrm>
            <a:off x="5799689" y="1885950"/>
            <a:ext cx="2943224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  u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730737" y="2351598"/>
            <a:ext cx="30121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닉네임에는 공백이나 특수문자가 없어야 합니다.</a:t>
            </a:r>
          </a:p>
        </p:txBody>
      </p:sp>
      <p:sp>
        <p:nvSpPr>
          <p:cNvPr id="210" name="Shape 210"/>
          <p:cNvSpPr/>
          <p:nvPr/>
        </p:nvSpPr>
        <p:spPr>
          <a:xfrm>
            <a:off x="6600556" y="2895600"/>
            <a:ext cx="1272540" cy="403859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Desktop\com.hcg.cok.gp_v2.0.10-1002_Android-2.3.3\res\drawable-hdpi-v4\item006.png" id="211" name="Shape 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567" y="3067808"/>
            <a:ext cx="261766" cy="26176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6979042" y="2895599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979042" y="3075717"/>
            <a:ext cx="5845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14" name="Shape 214"/>
          <p:cNvSpPr/>
          <p:nvPr/>
        </p:nvSpPr>
        <p:spPr>
          <a:xfrm>
            <a:off x="8303852" y="1851771"/>
            <a:ext cx="465646" cy="46564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