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" name="Shape 86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Shape 92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제목 슬라이드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제목 및 세로 텍스트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세로 제목 및 텍스트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80" name="Shape 80"/>
          <p:cNvSpPr txBox="1"/>
          <p:nvPr>
            <p:ph idx="1" type="body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제목 및 내용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구역 머리글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rgbClr val="888888"/>
              </a:buClr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콘텐츠 2개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비교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3" type="body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4" type="body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제목만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1" name="Shape 5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빈 화면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캡션 있는 콘텐츠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4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508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2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캡션 있는 그림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7" name="Shape 67"/>
          <p:cNvSpPr/>
          <p:nvPr>
            <p:ph idx="2" type="pic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S2_아이템_유닛 소환_1.0</a:t>
            </a:r>
          </a:p>
        </p:txBody>
      </p:sp>
      <p:sp>
        <p:nvSpPr>
          <p:cNvPr id="89" name="Shape 89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2016.10.27.</a:t>
            </a:r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By Peter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idx="1" type="body"/>
          </p:nvPr>
        </p:nvSpPr>
        <p:spPr>
          <a:xfrm>
            <a:off x="838200" y="688156"/>
            <a:ext cx="10515599" cy="54888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V1.0 – 2016.10.27. 	초안 작성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/>
        </p:nvSpPr>
        <p:spPr>
          <a:xfrm>
            <a:off x="636104" y="365760"/>
            <a:ext cx="250741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유닛 소환 아이템 정의</a:t>
            </a:r>
          </a:p>
        </p:txBody>
      </p:sp>
      <p:sp>
        <p:nvSpPr>
          <p:cNvPr id="101" name="Shape 101"/>
          <p:cNvSpPr txBox="1"/>
          <p:nvPr/>
        </p:nvSpPr>
        <p:spPr>
          <a:xfrm>
            <a:off x="1282436" y="932519"/>
            <a:ext cx="10429834" cy="30008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사용 시 정해진 하나의 유닛을 정해진 수치만큼 소환한다.</a:t>
            </a: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소환되는 유닛의 종류와 숫자는 테이블로 정의한다.</a:t>
            </a: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한 번에 복수 개 사용할 수 없다.</a:t>
            </a: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아이템을 사용하면 해당 유닛이 정해진 수치만큼 타운 내 대기상태가 된다.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연병장에 대기하고 있는 모습을 확인할 수 있다.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병영에서 연병장으로 이동하는 애니메이션은 노출되지 않는다.</a:t>
            </a: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사용한 이후의 병력 수가 보유 가능 최대 병력 수를 초과하게 될 경우, 알림 팝업을 띄우고 사용을 중단한다.</a:t>
            </a: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해당 유닛이 내가 아직 생산할 수 없는 유닛일 경우에도 사용 가능하다.</a:t>
            </a: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해당 유닛이 유저와 다른 국가의 고유 유닛일 경우 불가 팝업을 띄우고 사용을 중단한다.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