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9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8" y="18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128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3" name="Google Shape;38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5" name="Google Shape;43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1" name="Google Shape;45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6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5.xml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6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5.xml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5" Type="http://schemas.openxmlformats.org/officeDocument/2006/relationships/image" Target="../media/image49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3.png"/><Relationship Id="rId5" Type="http://schemas.openxmlformats.org/officeDocument/2006/relationships/image" Target="../media/image28.png"/><Relationship Id="rId10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1.png"/><Relationship Id="rId1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9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4.png"/><Relationship Id="rId5" Type="http://schemas.openxmlformats.org/officeDocument/2006/relationships/image" Target="../media/image28.png"/><Relationship Id="rId10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1.png"/><Relationship Id="rId1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6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9.png"/><Relationship Id="rId4" Type="http://schemas.openxmlformats.org/officeDocument/2006/relationships/image" Target="../media/image61.pn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6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9.png"/><Relationship Id="rId4" Type="http://schemas.openxmlformats.org/officeDocument/2006/relationships/image" Target="../media/image61.png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Slide Puzzle Battle</a:t>
            </a:r>
            <a:br>
              <a:rPr lang="en-US"/>
            </a:br>
            <a:r>
              <a:rPr lang="en-US"/>
              <a:t>Effect &amp; Animation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2019 1 25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8"/>
          <p:cNvGrpSpPr/>
          <p:nvPr/>
        </p:nvGrpSpPr>
        <p:grpSpPr>
          <a:xfrm>
            <a:off x="58930" y="884859"/>
            <a:ext cx="2715463" cy="4814519"/>
            <a:chOff x="364106" y="669683"/>
            <a:chExt cx="3253434" cy="5768342"/>
          </a:xfrm>
        </p:grpSpPr>
        <p:sp>
          <p:nvSpPr>
            <p:cNvPr id="902" name="Google Shape;902;p28"/>
            <p:cNvSpPr/>
            <p:nvPr/>
          </p:nvSpPr>
          <p:spPr>
            <a:xfrm rot="10800000">
              <a:off x="364106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364106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8"/>
            <p:cNvSpPr txBox="1"/>
            <p:nvPr/>
          </p:nvSpPr>
          <p:spPr>
            <a:xfrm>
              <a:off x="1155947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5" name="Google Shape;905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43859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28"/>
            <p:cNvSpPr/>
            <p:nvPr/>
          </p:nvSpPr>
          <p:spPr>
            <a:xfrm>
              <a:off x="1163238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 rot="10800000">
              <a:off x="505758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1163238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 rot="10800000">
              <a:off x="505758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1163238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8"/>
            <p:cNvSpPr/>
            <p:nvPr/>
          </p:nvSpPr>
          <p:spPr>
            <a:xfrm rot="10800000">
              <a:off x="505758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1163238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 rot="10800000">
              <a:off x="505758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1163238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 rot="10800000">
              <a:off x="505758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1163238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 rot="10800000">
              <a:off x="505758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163238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 rot="10800000">
              <a:off x="505758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1163238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 rot="10800000">
              <a:off x="505758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 rot="5400000">
              <a:off x="188296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1676592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2090956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399705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56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7" name="Google Shape;92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Google Shape;92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" name="Google Shape;931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" name="Google Shape;9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900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33842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529595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5" name="Google Shape;935;p28"/>
          <p:cNvGrpSpPr/>
          <p:nvPr/>
        </p:nvGrpSpPr>
        <p:grpSpPr>
          <a:xfrm>
            <a:off x="2857354" y="884859"/>
            <a:ext cx="2715463" cy="4814519"/>
            <a:chOff x="3411761" y="669683"/>
            <a:chExt cx="3253434" cy="5768342"/>
          </a:xfrm>
        </p:grpSpPr>
        <p:sp>
          <p:nvSpPr>
            <p:cNvPr id="936" name="Google Shape;93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9" name="Google Shape;93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0" name="Google Shape;94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1" name="Google Shape;96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2" name="Google Shape;96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3" name="Google Shape;96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4" name="Google Shape;96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5" name="Google Shape;96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Google Shape;96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Google Shape;96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8" name="Google Shape;96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9" name="Google Shape;969;p28"/>
          <p:cNvSpPr/>
          <p:nvPr/>
        </p:nvSpPr>
        <p:spPr>
          <a:xfrm>
            <a:off x="2857352" y="884862"/>
            <a:ext cx="2715464" cy="324143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0" name="Google Shape;970;p28"/>
          <p:cNvGrpSpPr/>
          <p:nvPr/>
        </p:nvGrpSpPr>
        <p:grpSpPr>
          <a:xfrm>
            <a:off x="5671547" y="884859"/>
            <a:ext cx="2715463" cy="4814519"/>
            <a:chOff x="3411761" y="669683"/>
            <a:chExt cx="3253434" cy="5768342"/>
          </a:xfrm>
        </p:grpSpPr>
        <p:sp>
          <p:nvSpPr>
            <p:cNvPr id="971" name="Google Shape;971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4" name="Google Shape;974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6" name="Google Shape;99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Google Shape;99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Google Shape;99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9" name="Google Shape;999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0" name="Google Shape;100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1" name="Google Shape;100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2" name="Google Shape;1002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3" name="Google Shape;100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4" name="Google Shape;1004;p28"/>
          <p:cNvSpPr/>
          <p:nvPr/>
        </p:nvSpPr>
        <p:spPr>
          <a:xfrm>
            <a:off x="5671546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28"/>
          <p:cNvGrpSpPr/>
          <p:nvPr/>
        </p:nvGrpSpPr>
        <p:grpSpPr>
          <a:xfrm>
            <a:off x="8475706" y="884859"/>
            <a:ext cx="2715463" cy="4814519"/>
            <a:chOff x="3411761" y="669683"/>
            <a:chExt cx="3253434" cy="5768342"/>
          </a:xfrm>
        </p:grpSpPr>
        <p:sp>
          <p:nvSpPr>
            <p:cNvPr id="1006" name="Google Shape;100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9" name="Google Shape;100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0" name="Google Shape;101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1" name="Google Shape;103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Google Shape;10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Google Shape;103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Google Shape;103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Google Shape;103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28"/>
          <p:cNvSpPr/>
          <p:nvPr/>
        </p:nvSpPr>
        <p:spPr>
          <a:xfrm>
            <a:off x="8475705" y="884861"/>
            <a:ext cx="2715464" cy="4814517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8"/>
          <p:cNvSpPr txBox="1"/>
          <p:nvPr/>
        </p:nvSpPr>
        <p:spPr>
          <a:xfrm>
            <a:off x="128957" y="5859101"/>
            <a:ext cx="23679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 위에서 아래로 등장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8"/>
          <p:cNvSpPr txBox="1"/>
          <p:nvPr/>
        </p:nvSpPr>
        <p:spPr>
          <a:xfrm>
            <a:off x="107690" y="237718"/>
            <a:ext cx="15440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 선택 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8"/>
          <p:cNvSpPr/>
          <p:nvPr/>
        </p:nvSpPr>
        <p:spPr>
          <a:xfrm rot="5400000">
            <a:off x="1719793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9"/>
          <p:cNvSpPr/>
          <p:nvPr/>
        </p:nvSpPr>
        <p:spPr>
          <a:xfrm rot="10800000">
            <a:off x="59638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9"/>
          <p:cNvSpPr/>
          <p:nvPr/>
        </p:nvSpPr>
        <p:spPr>
          <a:xfrm rot="10800000">
            <a:off x="2858062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9"/>
          <p:cNvSpPr/>
          <p:nvPr/>
        </p:nvSpPr>
        <p:spPr>
          <a:xfrm>
            <a:off x="2858060" y="884862"/>
            <a:ext cx="2715464" cy="644241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9"/>
          <p:cNvSpPr/>
          <p:nvPr/>
        </p:nvSpPr>
        <p:spPr>
          <a:xfrm>
            <a:off x="59638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29"/>
          <p:cNvGrpSpPr/>
          <p:nvPr/>
        </p:nvGrpSpPr>
        <p:grpSpPr>
          <a:xfrm>
            <a:off x="112931" y="3434465"/>
            <a:ext cx="2635001" cy="1602119"/>
            <a:chOff x="6921649" y="3622568"/>
            <a:chExt cx="3253430" cy="1978132"/>
          </a:xfrm>
        </p:grpSpPr>
        <p:sp>
          <p:nvSpPr>
            <p:cNvPr id="1052" name="Google Shape;1052;p29"/>
            <p:cNvSpPr/>
            <p:nvPr/>
          </p:nvSpPr>
          <p:spPr>
            <a:xfrm>
              <a:off x="7108362" y="3622568"/>
              <a:ext cx="2880001" cy="9752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8144932" y="468703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6921649" y="494009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8151624" y="4687030"/>
              <a:ext cx="788127" cy="28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</a:t>
              </a:r>
              <a:r>
                <a:rPr lang="en-US" sz="9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7065097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769480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8324511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8954218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958392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1" name="Google Shape;1061;p29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3660" y="510537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2" name="Google Shape;1062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119980" y="513532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3" name="Google Shape;1063;p29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735475" y="510512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" name="Google Shape;1064;p29"/>
            <p:cNvSpPr/>
            <p:nvPr/>
          </p:nvSpPr>
          <p:spPr>
            <a:xfrm>
              <a:off x="9588221" y="505809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8967331" y="506665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6" name="Google Shape;1066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05944" y="510359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7" name="Google Shape;1067;p29"/>
          <p:cNvSpPr/>
          <p:nvPr/>
        </p:nvSpPr>
        <p:spPr>
          <a:xfrm>
            <a:off x="3069607" y="1933975"/>
            <a:ext cx="2295283" cy="2295284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4928731" y="1546670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3358885" y="1546670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9"/>
          <p:cNvSpPr/>
          <p:nvPr/>
        </p:nvSpPr>
        <p:spPr>
          <a:xfrm>
            <a:off x="3895726" y="4300374"/>
            <a:ext cx="643048" cy="292944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9"/>
          <p:cNvSpPr/>
          <p:nvPr/>
        </p:nvSpPr>
        <p:spPr>
          <a:xfrm>
            <a:off x="2920802" y="4502063"/>
            <a:ext cx="2592897" cy="5264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9"/>
          <p:cNvSpPr txBox="1"/>
          <p:nvPr/>
        </p:nvSpPr>
        <p:spPr>
          <a:xfrm>
            <a:off x="3895959" y="430037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9"/>
          <p:cNvSpPr/>
          <p:nvPr/>
        </p:nvSpPr>
        <p:spPr>
          <a:xfrm>
            <a:off x="303512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353698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9"/>
          <p:cNvSpPr/>
          <p:nvPr/>
        </p:nvSpPr>
        <p:spPr>
          <a:xfrm>
            <a:off x="403884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9"/>
          <p:cNvSpPr/>
          <p:nvPr/>
        </p:nvSpPr>
        <p:spPr>
          <a:xfrm>
            <a:off x="4540705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9"/>
          <p:cNvSpPr/>
          <p:nvPr/>
        </p:nvSpPr>
        <p:spPr>
          <a:xfrm>
            <a:off x="5042564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8" name="Google Shape;1078;p29" descr="C:\Users\Rivers\Desktop\Png\15255-20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78016" y="4633783"/>
            <a:ext cx="288021" cy="28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78867" y="4657649"/>
            <a:ext cx="263852" cy="26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9400" y="4633588"/>
            <a:ext cx="298338" cy="29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29"/>
          <p:cNvSpPr/>
          <p:nvPr/>
        </p:nvSpPr>
        <p:spPr>
          <a:xfrm>
            <a:off x="5045989" y="4596105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9"/>
          <p:cNvSpPr/>
          <p:nvPr/>
        </p:nvSpPr>
        <p:spPr>
          <a:xfrm>
            <a:off x="4551156" y="4602923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3" name="Google Shape;1083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81930" y="4632367"/>
            <a:ext cx="290854" cy="29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00045" y="154750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45875" y="154804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9"/>
          <p:cNvSpPr/>
          <p:nvPr/>
        </p:nvSpPr>
        <p:spPr>
          <a:xfrm rot="10800000">
            <a:off x="5728491" y="889852"/>
            <a:ext cx="2712648" cy="480952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9"/>
          <p:cNvSpPr/>
          <p:nvPr/>
        </p:nvSpPr>
        <p:spPr>
          <a:xfrm>
            <a:off x="5730754" y="889849"/>
            <a:ext cx="2712648" cy="448296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9"/>
          <p:cNvSpPr txBox="1"/>
          <p:nvPr/>
        </p:nvSpPr>
        <p:spPr>
          <a:xfrm>
            <a:off x="6621384" y="951073"/>
            <a:ext cx="909610" cy="3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9"/>
          <p:cNvSpPr/>
          <p:nvPr/>
        </p:nvSpPr>
        <p:spPr>
          <a:xfrm>
            <a:off x="5875544" y="1763747"/>
            <a:ext cx="2401286" cy="2401287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29"/>
          <p:cNvSpPr txBox="1"/>
          <p:nvPr/>
        </p:nvSpPr>
        <p:spPr>
          <a:xfrm>
            <a:off x="7826470" y="1358555"/>
            <a:ext cx="42951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29"/>
          <p:cNvSpPr txBox="1"/>
          <p:nvPr/>
        </p:nvSpPr>
        <p:spPr>
          <a:xfrm>
            <a:off x="6182454" y="1358555"/>
            <a:ext cx="30875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9"/>
          <p:cNvSpPr/>
          <p:nvPr/>
        </p:nvSpPr>
        <p:spPr>
          <a:xfrm>
            <a:off x="6739815" y="4239433"/>
            <a:ext cx="672746" cy="306473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29"/>
          <p:cNvSpPr/>
          <p:nvPr/>
        </p:nvSpPr>
        <p:spPr>
          <a:xfrm>
            <a:off x="5719866" y="4450437"/>
            <a:ext cx="2712644" cy="550796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29"/>
          <p:cNvSpPr txBox="1"/>
          <p:nvPr/>
        </p:nvSpPr>
        <p:spPr>
          <a:xfrm>
            <a:off x="6749049" y="4239433"/>
            <a:ext cx="649815" cy="23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29"/>
          <p:cNvSpPr/>
          <p:nvPr/>
        </p:nvSpPr>
        <p:spPr>
          <a:xfrm>
            <a:off x="5839470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29"/>
          <p:cNvSpPr/>
          <p:nvPr/>
        </p:nvSpPr>
        <p:spPr>
          <a:xfrm>
            <a:off x="636450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9"/>
          <p:cNvSpPr/>
          <p:nvPr/>
        </p:nvSpPr>
        <p:spPr>
          <a:xfrm>
            <a:off x="6889544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9"/>
          <p:cNvSpPr/>
          <p:nvPr/>
        </p:nvSpPr>
        <p:spPr>
          <a:xfrm>
            <a:off x="7414581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29"/>
          <p:cNvSpPr/>
          <p:nvPr/>
        </p:nvSpPr>
        <p:spPr>
          <a:xfrm>
            <a:off x="793961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0" name="Google Shape;1100;p29" descr="C:\Users\Rivers\Desktop\Png\15255-200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930523" y="4588240"/>
            <a:ext cx="301323" cy="3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5885230" y="4613208"/>
            <a:ext cx="276037" cy="27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98418" y="4588036"/>
            <a:ext cx="312116" cy="312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29"/>
          <p:cNvSpPr/>
          <p:nvPr/>
        </p:nvSpPr>
        <p:spPr>
          <a:xfrm>
            <a:off x="7943200" y="4548822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29"/>
          <p:cNvSpPr/>
          <p:nvPr/>
        </p:nvSpPr>
        <p:spPr>
          <a:xfrm>
            <a:off x="7425514" y="4555954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5" name="Google Shape;1105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57709" y="4586758"/>
            <a:ext cx="304286" cy="30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9" descr="C:\Users\Rivers\Desktop\gear_1139470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7565" y="988538"/>
            <a:ext cx="265425" cy="2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1516" y="135613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67921" y="1356672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29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9121" y="5103370"/>
            <a:ext cx="13255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29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8301" y="5103370"/>
            <a:ext cx="13255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29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431798" y="5101252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29"/>
          <p:cNvSpPr txBox="1"/>
          <p:nvPr/>
        </p:nvSpPr>
        <p:spPr>
          <a:xfrm>
            <a:off x="128957" y="5859101"/>
            <a:ext cx="4219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사라질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있어야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9"/>
          <p:cNvSpPr/>
          <p:nvPr/>
        </p:nvSpPr>
        <p:spPr>
          <a:xfrm rot="-5400000">
            <a:off x="156081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4" name="Google Shape;1114;p29"/>
          <p:cNvGrpSpPr/>
          <p:nvPr/>
        </p:nvGrpSpPr>
        <p:grpSpPr>
          <a:xfrm>
            <a:off x="3101877" y="1989530"/>
            <a:ext cx="2246502" cy="2214693"/>
            <a:chOff x="3075750" y="1950341"/>
            <a:chExt cx="2305125" cy="2272486"/>
          </a:xfrm>
        </p:grpSpPr>
        <p:pic>
          <p:nvPicPr>
            <p:cNvPr id="1115" name="Google Shape;1115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6" name="Google Shape;111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7" name="Google Shape;111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Google Shape;111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9" name="Google Shape;111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0" name="Google Shape;112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1" name="Google Shape;112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2" name="Google Shape;112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3" name="Google Shape;112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" name="Google Shape;112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7" name="Google Shape;112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8" name="Google Shape;112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9" name="Google Shape;112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0" name="Google Shape;113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1" name="Google Shape;113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3" name="Google Shape;1133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4" name="Google Shape;1134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5" name="Google Shape;113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6" name="Google Shape;113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7" name="Google Shape;1137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8" name="Google Shape;1138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9" name="Google Shape;1139;p29"/>
          <p:cNvGrpSpPr/>
          <p:nvPr/>
        </p:nvGrpSpPr>
        <p:grpSpPr>
          <a:xfrm>
            <a:off x="5916247" y="1804791"/>
            <a:ext cx="2339733" cy="2360243"/>
            <a:chOff x="3075750" y="1950341"/>
            <a:chExt cx="2305125" cy="2272486"/>
          </a:xfrm>
        </p:grpSpPr>
        <p:pic>
          <p:nvPicPr>
            <p:cNvPr id="1140" name="Google Shape;1140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1" name="Google Shape;114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2" name="Google Shape;114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3" name="Google Shape;114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4" name="Google Shape;114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5" name="Google Shape;114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6" name="Google Shape;114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7" name="Google Shape;114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8" name="Google Shape;114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9" name="Google Shape;114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0" name="Google Shape;115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2" name="Google Shape;115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Google Shape;115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Google Shape;115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Google Shape;115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8" name="Google Shape;1158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9" name="Google Shape;1159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0" name="Google Shape;116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1" name="Google Shape;116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2" name="Google Shape;1162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3" name="Google Shape;1163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그룹 1"/>
          <p:cNvGrpSpPr/>
          <p:nvPr/>
        </p:nvGrpSpPr>
        <p:grpSpPr>
          <a:xfrm>
            <a:off x="36650" y="5123167"/>
            <a:ext cx="674678" cy="465448"/>
            <a:chOff x="36650" y="5123167"/>
            <a:chExt cx="674678" cy="465448"/>
          </a:xfrm>
        </p:grpSpPr>
        <p:sp>
          <p:nvSpPr>
            <p:cNvPr id="119" name="양쪽 모서리가 둥근 사각형 118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양쪽 모서리가 둥근 사각형 119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22" name="십자형 12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2835851" y="5132733"/>
            <a:ext cx="674678" cy="465448"/>
            <a:chOff x="36650" y="5123167"/>
            <a:chExt cx="674678" cy="465448"/>
          </a:xfrm>
        </p:grpSpPr>
        <p:sp>
          <p:nvSpPr>
            <p:cNvPr id="138" name="양쪽 모서리가 둥근 사각형 13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양쪽 모서리가 둥근 사각형 13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0" name="십자형 13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그룹 146"/>
          <p:cNvGrpSpPr/>
          <p:nvPr/>
        </p:nvGrpSpPr>
        <p:grpSpPr>
          <a:xfrm>
            <a:off x="5697402" y="5123167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0"/>
          <p:cNvGrpSpPr/>
          <p:nvPr/>
        </p:nvGrpSpPr>
        <p:grpSpPr>
          <a:xfrm>
            <a:off x="349029" y="669603"/>
            <a:ext cx="2675341" cy="4724420"/>
            <a:chOff x="3645071" y="669603"/>
            <a:chExt cx="3266493" cy="5768342"/>
          </a:xfrm>
        </p:grpSpPr>
        <p:sp>
          <p:nvSpPr>
            <p:cNvPr id="1169" name="Google Shape;1169;p30"/>
            <p:cNvSpPr/>
            <p:nvPr/>
          </p:nvSpPr>
          <p:spPr>
            <a:xfrm rot="10800000">
              <a:off x="3655416" y="66960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3658130" y="66960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0"/>
            <p:cNvSpPr txBox="1"/>
            <p:nvPr/>
          </p:nvSpPr>
          <p:spPr>
            <a:xfrm>
              <a:off x="4726313" y="743033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3831784" y="1717719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0"/>
            <p:cNvSpPr txBox="1"/>
            <p:nvPr/>
          </p:nvSpPr>
          <p:spPr>
            <a:xfrm>
              <a:off x="6171642" y="1231749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0"/>
            <p:cNvSpPr txBox="1"/>
            <p:nvPr/>
          </p:nvSpPr>
          <p:spPr>
            <a:xfrm>
              <a:off x="4199879" y="1231749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4868354" y="468695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3645071" y="494001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0"/>
            <p:cNvSpPr txBox="1"/>
            <p:nvPr/>
          </p:nvSpPr>
          <p:spPr>
            <a:xfrm>
              <a:off x="4879429" y="4686950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3788519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441822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47933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677640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630734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3" name="Google Shape;1183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97082" y="510529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843402" y="513524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458897" y="510504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6" name="Google Shape;1186;p30"/>
            <p:cNvSpPr/>
            <p:nvPr/>
          </p:nvSpPr>
          <p:spPr>
            <a:xfrm>
              <a:off x="6311643" y="505801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690753" y="506657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8" name="Google Shape;1188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29366" y="510351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9" name="Google Shape;1189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424820" y="78796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0" name="Google Shape;1190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849282" y="344986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1" name="Google Shape;11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Google Shape;11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5" name="Google Shape;11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6" name="Google Shape;11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7" name="Google Shape;11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8" name="Google Shape;11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9" name="Google Shape;11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0" name="Google Shape;12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1" name="Google Shape;12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2" name="Google Shape;120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3" name="Google Shape;120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4" name="Google Shape;12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5" name="Google Shape;12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6" name="Google Shape;120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7" name="Google Shape;120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099390" y="3466770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8" name="Google Shape;1208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408934" y="3458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979721" y="290635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0" name="Google Shape;121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61084" y="3449369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1" name="Google Shape;121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34247" y="345370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2" name="Google Shape;1212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05469" y="1786752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3" name="Google Shape;1213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533133" y="4002387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4" name="Google Shape;1214;p30"/>
          <p:cNvGrpSpPr/>
          <p:nvPr/>
        </p:nvGrpSpPr>
        <p:grpSpPr>
          <a:xfrm>
            <a:off x="3143179" y="669601"/>
            <a:ext cx="2675341" cy="4724420"/>
            <a:chOff x="7056625" y="669600"/>
            <a:chExt cx="3266493" cy="5768342"/>
          </a:xfrm>
        </p:grpSpPr>
        <p:sp>
          <p:nvSpPr>
            <p:cNvPr id="1215" name="Google Shape;1215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9" name="Google Shape;1229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0" name="Google Shape;1230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1" name="Google Shape;1231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Google Shape;1232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4" name="Google Shape;1234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5" name="Google Shape;1235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6" name="Google Shape;123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7" name="Google Shape;123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8" name="Google Shape;123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9" name="Google Shape;123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0" name="Google Shape;124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1" name="Google Shape;124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2" name="Google Shape;124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3" name="Google Shape;124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4" name="Google Shape;124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Google Shape;124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6" name="Google Shape;124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7" name="Google Shape;124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8" name="Google Shape;124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9" name="Google Shape;124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0" name="Google Shape;125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1" name="Google Shape;125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Google Shape;125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Google Shape;125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5" name="Google Shape;1255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6" name="Google Shape;125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7" name="Google Shape;125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8" name="Google Shape;1258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9" name="Google Shape;1259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0" name="Google Shape;1260;p30"/>
          <p:cNvSpPr/>
          <p:nvPr/>
        </p:nvSpPr>
        <p:spPr>
          <a:xfrm>
            <a:off x="3159242" y="2647582"/>
            <a:ext cx="2664646" cy="56439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START !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0"/>
          <p:cNvSpPr/>
          <p:nvPr/>
        </p:nvSpPr>
        <p:spPr>
          <a:xfrm>
            <a:off x="359725" y="2827748"/>
            <a:ext cx="2664646" cy="20406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2" name="Google Shape;1262;p30"/>
          <p:cNvGrpSpPr/>
          <p:nvPr/>
        </p:nvGrpSpPr>
        <p:grpSpPr>
          <a:xfrm>
            <a:off x="5979231" y="666022"/>
            <a:ext cx="2675341" cy="4724420"/>
            <a:chOff x="7056625" y="669600"/>
            <a:chExt cx="3266493" cy="5768342"/>
          </a:xfrm>
        </p:grpSpPr>
        <p:sp>
          <p:nvSpPr>
            <p:cNvPr id="1263" name="Google Shape;1263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7" name="Google Shape;1277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8" name="Google Shape;127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0" name="Google Shape;1280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2" name="Google Shape;1282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Google Shape;128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9" name="Google Shape;128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1" name="Google Shape;12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2" name="Google Shape;12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4" name="Google Shape;12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5" name="Google Shape;12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7" name="Google Shape;12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8" name="Google Shape;12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9" name="Google Shape;12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0" name="Google Shape;13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Google Shape;13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2" name="Google Shape;1302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Google Shape;1303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4" name="Google Shape;13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Google Shape;13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Google Shape;130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8" name="Google Shape;1308;p30"/>
          <p:cNvSpPr/>
          <p:nvPr/>
        </p:nvSpPr>
        <p:spPr>
          <a:xfrm>
            <a:off x="5995294" y="2773465"/>
            <a:ext cx="2664646" cy="30547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9" name="Google Shape;1309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4407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14572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169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99434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4348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752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3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1700" y="4828348"/>
            <a:ext cx="13255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3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30880" y="4828348"/>
            <a:ext cx="13255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3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67819" y="4828348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30"/>
          <p:cNvSpPr txBox="1"/>
          <p:nvPr/>
        </p:nvSpPr>
        <p:spPr>
          <a:xfrm>
            <a:off x="128957" y="5443566"/>
            <a:ext cx="13356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퍼즐이 셋팅됨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328507" y="4828348"/>
            <a:ext cx="674678" cy="465448"/>
            <a:chOff x="36650" y="5123167"/>
            <a:chExt cx="674678" cy="465448"/>
          </a:xfrm>
        </p:grpSpPr>
        <p:sp>
          <p:nvSpPr>
            <p:cNvPr id="154" name="양쪽 모서리가 둥근 사각형 1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양쪽 모서리가 둥근 사각형 1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6" name="십자형 1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그룹 162"/>
          <p:cNvGrpSpPr/>
          <p:nvPr/>
        </p:nvGrpSpPr>
        <p:grpSpPr>
          <a:xfrm>
            <a:off x="3115144" y="4819508"/>
            <a:ext cx="674678" cy="465448"/>
            <a:chOff x="36650" y="5123167"/>
            <a:chExt cx="674678" cy="465448"/>
          </a:xfrm>
        </p:grpSpPr>
        <p:sp>
          <p:nvSpPr>
            <p:cNvPr id="164" name="양쪽 모서리가 둥근 사각형 16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양쪽 모서리가 둥근 사각형 16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6" name="십자형 16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5957456" y="4837062"/>
            <a:ext cx="674678" cy="465448"/>
            <a:chOff x="36650" y="5123167"/>
            <a:chExt cx="674678" cy="465448"/>
          </a:xfrm>
        </p:grpSpPr>
        <p:sp>
          <p:nvSpPr>
            <p:cNvPr id="174" name="양쪽 모서리가 둥근 사각형 17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양쪽 모서리가 둥근 사각형 17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6" name="십자형 17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1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1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1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31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1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1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1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1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1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1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1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1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1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1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7" name="Google Shape;1337;p3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3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31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1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2" name="Google Shape;1342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3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31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0" name="Google Shape;1370;p31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31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1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78641" y="5780417"/>
            <a:ext cx="1325563" cy="487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그룹 52"/>
          <p:cNvGrpSpPr/>
          <p:nvPr/>
        </p:nvGrpSpPr>
        <p:grpSpPr>
          <a:xfrm>
            <a:off x="286569" y="5779816"/>
            <a:ext cx="674678" cy="465448"/>
            <a:chOff x="36650" y="5123167"/>
            <a:chExt cx="674678" cy="465448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6" name="십자형 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3" name="Google Shape;1373;p31"/>
          <p:cNvSpPr/>
          <p:nvPr/>
        </p:nvSpPr>
        <p:spPr>
          <a:xfrm>
            <a:off x="708819" y="5472901"/>
            <a:ext cx="2518231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 타일 공격력이 x2만큼 증가합니다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32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78641" y="5780417"/>
            <a:ext cx="1325563" cy="487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28507" y="5781892"/>
            <a:ext cx="674678" cy="465448"/>
            <a:chOff x="36650" y="5123167"/>
            <a:chExt cx="674678" cy="465448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67" name="십자형 6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4" name="Google Shape;1434;p3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5" name="Google Shape;1435;p33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3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3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3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9" name="Google Shape;1439;p3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33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33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33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3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3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3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3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3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3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3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3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3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3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3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33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3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3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3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33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33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Google Shape;146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33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33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0" name="Google Shape;1470;p33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471" name="Google Shape;1471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472" name="Google Shape;1472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5" name="Google Shape;1475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6" name="Google Shape;1476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7" name="Google Shape;1497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98" name="Google Shape;1498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9" name="Google Shape;1499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0" name="Google Shape;1500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1" name="Google Shape;1501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2" name="Google Shape;1502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3" name="Google Shape;1503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4" name="Google Shape;1504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" name="Google Shape;1505;p33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6" name="Google Shape;1506;p33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507" name="Google Shape;1507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08" name="Google Shape;1508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1" name="Google Shape;1511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2" name="Google Shape;1512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33" name="Google Shape;1533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34" name="Google Shape;1534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5" name="Google Shape;1535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" name="Google Shape;1536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7" name="Google Shape;1537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9" name="Google Shape;1539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0" name="Google Shape;1540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1" name="Google Shape;1541;p33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33"/>
          <p:cNvSpPr/>
          <p:nvPr/>
        </p:nvSpPr>
        <p:spPr>
          <a:xfrm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7" name="Google Shape;1547;p3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8" name="Google Shape;1548;p34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4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4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4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2" name="Google Shape;1552;p34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34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4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4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4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4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4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4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4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4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4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4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4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4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4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4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34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34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34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34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34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34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4" name="Google Shape;15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34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34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3" name="Google Shape;1583;p34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584" name="Google Shape;1584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85" name="Google Shape;1585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88" name="Google Shape;1588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9" name="Google Shape;1589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0" name="Google Shape;1610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11" name="Google Shape;1611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2" name="Google Shape;1612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3" name="Google Shape;1613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4" name="Google Shape;1614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5" name="Google Shape;1615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6" name="Google Shape;1616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7" name="Google Shape;1617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8" name="Google Shape;1618;p34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9" name="Google Shape;1619;p34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620" name="Google Shape;1620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621" name="Google Shape;1621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24" name="Google Shape;1624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5" name="Google Shape;1625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46" name="Google Shape;1646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7" name="Google Shape;1647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Google Shape;1650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1" name="Google Shape;1651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2" name="Google Shape;1652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3" name="Google Shape;1653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4" name="Google Shape;1654;p34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4"/>
          <p:cNvSpPr/>
          <p:nvPr/>
        </p:nvSpPr>
        <p:spPr>
          <a:xfrm rot="10800000"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5"/>
          <p:cNvSpPr/>
          <p:nvPr/>
        </p:nvSpPr>
        <p:spPr>
          <a:xfrm rot="10800000">
            <a:off x="222033" y="20536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5"/>
          <p:cNvSpPr/>
          <p:nvPr/>
        </p:nvSpPr>
        <p:spPr>
          <a:xfrm>
            <a:off x="224747" y="20536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5"/>
          <p:cNvSpPr txBox="1"/>
          <p:nvPr/>
        </p:nvSpPr>
        <p:spPr>
          <a:xfrm>
            <a:off x="1237919" y="278793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35"/>
          <p:cNvSpPr/>
          <p:nvPr/>
        </p:nvSpPr>
        <p:spPr>
          <a:xfrm>
            <a:off x="398401" y="1253479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5"/>
          <p:cNvSpPr txBox="1"/>
          <p:nvPr/>
        </p:nvSpPr>
        <p:spPr>
          <a:xfrm>
            <a:off x="2739988" y="767509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5"/>
          <p:cNvSpPr txBox="1"/>
          <p:nvPr/>
        </p:nvSpPr>
        <p:spPr>
          <a:xfrm>
            <a:off x="777560" y="767509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35"/>
          <p:cNvSpPr/>
          <p:nvPr/>
        </p:nvSpPr>
        <p:spPr>
          <a:xfrm>
            <a:off x="1434971" y="4222710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35"/>
          <p:cNvSpPr/>
          <p:nvPr/>
        </p:nvSpPr>
        <p:spPr>
          <a:xfrm>
            <a:off x="211688" y="4475779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35"/>
          <p:cNvSpPr txBox="1"/>
          <p:nvPr/>
        </p:nvSpPr>
        <p:spPr>
          <a:xfrm>
            <a:off x="1464472" y="4222710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35"/>
          <p:cNvSpPr/>
          <p:nvPr/>
        </p:nvSpPr>
        <p:spPr>
          <a:xfrm>
            <a:off x="355136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35"/>
          <p:cNvSpPr/>
          <p:nvPr/>
        </p:nvSpPr>
        <p:spPr>
          <a:xfrm>
            <a:off x="98484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35"/>
          <p:cNvSpPr/>
          <p:nvPr/>
        </p:nvSpPr>
        <p:spPr>
          <a:xfrm>
            <a:off x="1614550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35"/>
          <p:cNvSpPr/>
          <p:nvPr/>
        </p:nvSpPr>
        <p:spPr>
          <a:xfrm>
            <a:off x="2244257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35"/>
          <p:cNvSpPr/>
          <p:nvPr/>
        </p:nvSpPr>
        <p:spPr>
          <a:xfrm>
            <a:off x="287396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4641054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4671000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4640809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35"/>
          <p:cNvSpPr/>
          <p:nvPr/>
        </p:nvSpPr>
        <p:spPr>
          <a:xfrm>
            <a:off x="2878260" y="459377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35"/>
          <p:cNvSpPr/>
          <p:nvPr/>
        </p:nvSpPr>
        <p:spPr>
          <a:xfrm>
            <a:off x="2257370" y="4602332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9" name="Google Shape;167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4639277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323726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298562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4" name="Google Shape;16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6" name="Google Shape;16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0025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299450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44211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29851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29894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32251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3538147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35"/>
          <p:cNvSpPr txBox="1"/>
          <p:nvPr/>
        </p:nvSpPr>
        <p:spPr>
          <a:xfrm>
            <a:off x="193103" y="6052083"/>
            <a:ext cx="52661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붉은색으로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점멸한다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6" name="Google Shape;1706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80933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821198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3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78641" y="5293054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35"/>
          <p:cNvSpPr/>
          <p:nvPr/>
        </p:nvSpPr>
        <p:spPr>
          <a:xfrm rot="10800000">
            <a:off x="3630581" y="212001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35"/>
          <p:cNvSpPr/>
          <p:nvPr/>
        </p:nvSpPr>
        <p:spPr>
          <a:xfrm>
            <a:off x="3633295" y="211998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35"/>
          <p:cNvSpPr txBox="1"/>
          <p:nvPr/>
        </p:nvSpPr>
        <p:spPr>
          <a:xfrm>
            <a:off x="4646467" y="28542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3806949" y="1260114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5"/>
          <p:cNvSpPr txBox="1"/>
          <p:nvPr/>
        </p:nvSpPr>
        <p:spPr>
          <a:xfrm>
            <a:off x="6148536" y="774144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5"/>
          <p:cNvSpPr txBox="1"/>
          <p:nvPr/>
        </p:nvSpPr>
        <p:spPr>
          <a:xfrm>
            <a:off x="4186108" y="774144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5"/>
          <p:cNvSpPr/>
          <p:nvPr/>
        </p:nvSpPr>
        <p:spPr>
          <a:xfrm>
            <a:off x="4843519" y="4229345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5"/>
          <p:cNvSpPr/>
          <p:nvPr/>
        </p:nvSpPr>
        <p:spPr>
          <a:xfrm>
            <a:off x="3620236" y="4482414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5"/>
          <p:cNvSpPr txBox="1"/>
          <p:nvPr/>
        </p:nvSpPr>
        <p:spPr>
          <a:xfrm>
            <a:off x="4873020" y="4229345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5"/>
          <p:cNvSpPr/>
          <p:nvPr/>
        </p:nvSpPr>
        <p:spPr>
          <a:xfrm>
            <a:off x="3763684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35"/>
          <p:cNvSpPr/>
          <p:nvPr/>
        </p:nvSpPr>
        <p:spPr>
          <a:xfrm>
            <a:off x="439339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35"/>
          <p:cNvSpPr/>
          <p:nvPr/>
        </p:nvSpPr>
        <p:spPr>
          <a:xfrm>
            <a:off x="5023098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35"/>
          <p:cNvSpPr/>
          <p:nvPr/>
        </p:nvSpPr>
        <p:spPr>
          <a:xfrm>
            <a:off x="5652805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5"/>
          <p:cNvSpPr/>
          <p:nvPr/>
        </p:nvSpPr>
        <p:spPr>
          <a:xfrm>
            <a:off x="628251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3" name="Google Shape;1723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247" y="4647689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Google Shape;172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818567" y="4677635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Google Shape;1725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434062" y="4647444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5"/>
          <p:cNvSpPr/>
          <p:nvPr/>
        </p:nvSpPr>
        <p:spPr>
          <a:xfrm>
            <a:off x="6286808" y="4600413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35"/>
          <p:cNvSpPr/>
          <p:nvPr/>
        </p:nvSpPr>
        <p:spPr>
          <a:xfrm>
            <a:off x="5665918" y="4608967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8" name="Google Shape;172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4531" y="4645912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9985" y="330361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24447" y="299225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7" name="Google Shape;174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4555" y="30091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Google Shape;1748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84099" y="300114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54886" y="244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36249" y="299176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9412" y="299610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634" y="13291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Google Shape;175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8298" y="354478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35" descr="D:\GitHub\Sliding_Puzzle_Battle\Slide Puzzle Battle\Assets\Resources\Sprites\Icons\Icon_Clock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854137" y="815970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56170" y="827833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6" name="Google Shape;1756;p3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87189" y="5299689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35"/>
          <p:cNvSpPr/>
          <p:nvPr/>
        </p:nvSpPr>
        <p:spPr>
          <a:xfrm rot="10800000">
            <a:off x="7020395" y="212002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35"/>
          <p:cNvSpPr/>
          <p:nvPr/>
        </p:nvSpPr>
        <p:spPr>
          <a:xfrm>
            <a:off x="7023109" y="211999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35"/>
          <p:cNvSpPr txBox="1"/>
          <p:nvPr/>
        </p:nvSpPr>
        <p:spPr>
          <a:xfrm>
            <a:off x="8036281" y="285429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35"/>
          <p:cNvSpPr/>
          <p:nvPr/>
        </p:nvSpPr>
        <p:spPr>
          <a:xfrm>
            <a:off x="7196763" y="1260115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35"/>
          <p:cNvSpPr txBox="1"/>
          <p:nvPr/>
        </p:nvSpPr>
        <p:spPr>
          <a:xfrm>
            <a:off x="9538350" y="774145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5"/>
          <p:cNvSpPr txBox="1"/>
          <p:nvPr/>
        </p:nvSpPr>
        <p:spPr>
          <a:xfrm>
            <a:off x="7575922" y="774145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5"/>
          <p:cNvSpPr/>
          <p:nvPr/>
        </p:nvSpPr>
        <p:spPr>
          <a:xfrm>
            <a:off x="8233333" y="4229346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5"/>
          <p:cNvSpPr/>
          <p:nvPr/>
        </p:nvSpPr>
        <p:spPr>
          <a:xfrm>
            <a:off x="7010050" y="4482415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5"/>
          <p:cNvSpPr txBox="1"/>
          <p:nvPr/>
        </p:nvSpPr>
        <p:spPr>
          <a:xfrm>
            <a:off x="8262834" y="4229346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5"/>
          <p:cNvSpPr/>
          <p:nvPr/>
        </p:nvSpPr>
        <p:spPr>
          <a:xfrm>
            <a:off x="7153498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35"/>
          <p:cNvSpPr/>
          <p:nvPr/>
        </p:nvSpPr>
        <p:spPr>
          <a:xfrm>
            <a:off x="778320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35"/>
          <p:cNvSpPr/>
          <p:nvPr/>
        </p:nvSpPr>
        <p:spPr>
          <a:xfrm>
            <a:off x="8412912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35"/>
          <p:cNvSpPr/>
          <p:nvPr/>
        </p:nvSpPr>
        <p:spPr>
          <a:xfrm>
            <a:off x="9042619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35"/>
          <p:cNvSpPr/>
          <p:nvPr/>
        </p:nvSpPr>
        <p:spPr>
          <a:xfrm>
            <a:off x="967232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1" name="Google Shape;1771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2061" y="4647690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08381" y="467763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823876" y="4647445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35"/>
          <p:cNvSpPr/>
          <p:nvPr/>
        </p:nvSpPr>
        <p:spPr>
          <a:xfrm>
            <a:off x="9676622" y="4600414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35"/>
          <p:cNvSpPr/>
          <p:nvPr/>
        </p:nvSpPr>
        <p:spPr>
          <a:xfrm>
            <a:off x="9055732" y="460896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6" name="Google Shape;177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94345" y="4645913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89799" y="330362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14261" y="2992260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Google Shape;17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Google Shape;17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4369" y="30091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3913" y="3001145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44700" y="24487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26063" y="29917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99226" y="299610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70448" y="13291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98112" y="3544783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243951" y="81597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5984" y="827834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4" name="Google Shape;1804;p3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77003" y="5299690"/>
            <a:ext cx="1325563" cy="487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그룹 146"/>
          <p:cNvGrpSpPr/>
          <p:nvPr/>
        </p:nvGrpSpPr>
        <p:grpSpPr>
          <a:xfrm>
            <a:off x="292145" y="5299690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그룹 156"/>
          <p:cNvGrpSpPr/>
          <p:nvPr/>
        </p:nvGrpSpPr>
        <p:grpSpPr>
          <a:xfrm>
            <a:off x="3718713" y="5307116"/>
            <a:ext cx="674678" cy="465448"/>
            <a:chOff x="36650" y="5123167"/>
            <a:chExt cx="674678" cy="465448"/>
          </a:xfrm>
        </p:grpSpPr>
        <p:sp>
          <p:nvSpPr>
            <p:cNvPr id="158" name="양쪽 모서리가 둥근 사각형 15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양쪽 모서리가 둥근 사각형 15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0" name="십자형 15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7" name="그룹 166"/>
          <p:cNvGrpSpPr/>
          <p:nvPr/>
        </p:nvGrpSpPr>
        <p:grpSpPr>
          <a:xfrm>
            <a:off x="7102202" y="5310647"/>
            <a:ext cx="674678" cy="465448"/>
            <a:chOff x="36650" y="5123167"/>
            <a:chExt cx="674678" cy="465448"/>
          </a:xfrm>
        </p:grpSpPr>
        <p:sp>
          <p:nvSpPr>
            <p:cNvPr id="168" name="양쪽 모서리가 둥근 사각형 16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양쪽 모서리가 둥근 사각형 16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0" name="십자형 16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6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36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6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6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36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36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36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36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36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36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36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36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36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3" name="Google Shape;1823;p3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3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6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36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8" name="Google Shape;182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36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Google Shape;1831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Google Shape;1839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Google Shape;1853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9561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36"/>
          <p:cNvSpPr txBox="1"/>
          <p:nvPr/>
        </p:nvSpPr>
        <p:spPr>
          <a:xfrm>
            <a:off x="3797225" y="669603"/>
            <a:ext cx="40511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타일은 이동 시, 슬라이드 되어 이동해야 합니다.</a:t>
            </a:r>
            <a:endParaRPr/>
          </a:p>
        </p:txBody>
      </p:sp>
      <p:pic>
        <p:nvPicPr>
          <p:cNvPr id="1856" name="Google Shape;1856;p36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36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36"/>
          <p:cNvSpPr/>
          <p:nvPr/>
        </p:nvSpPr>
        <p:spPr>
          <a:xfrm>
            <a:off x="1851464" y="4203499"/>
            <a:ext cx="1256699" cy="2785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9" name="Google Shape;1859;p36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78641" y="5780417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60" name="Google Shape;1860;p36"/>
          <p:cNvSpPr txBox="1"/>
          <p:nvPr/>
        </p:nvSpPr>
        <p:spPr>
          <a:xfrm>
            <a:off x="3797224" y="5627670"/>
            <a:ext cx="46666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버튼은 터치했을 때, 눌리는 느낌을 주었으면 좋겠습니다.</a:t>
            </a:r>
            <a:endParaRPr/>
          </a:p>
        </p:txBody>
      </p:sp>
      <p:grpSp>
        <p:nvGrpSpPr>
          <p:cNvPr id="54" name="그룹 53"/>
          <p:cNvGrpSpPr/>
          <p:nvPr/>
        </p:nvGrpSpPr>
        <p:grpSpPr>
          <a:xfrm>
            <a:off x="304599" y="5791374"/>
            <a:ext cx="674678" cy="465448"/>
            <a:chOff x="36650" y="5123167"/>
            <a:chExt cx="674678" cy="465448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7" name="십자형 5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3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3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3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3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3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3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3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3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3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3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3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3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3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9" name="Google Shape;18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3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3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4" name="Google Shape;18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37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37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37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37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37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37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37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37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37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37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37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37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37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37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37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8" name="Google Shape;1928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37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37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3" name="Google Shape;193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Google Shape;19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Google Shape;19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37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653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Google Shape;1963;p37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37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37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37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37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37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37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37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37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37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37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37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37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37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37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37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9" name="Google Shape;19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37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37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4" name="Google Shape;19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5" name="Google Shape;19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4" name="Google Shape;200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70433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Google Shape;2012;p37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332413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37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37"/>
          <p:cNvSpPr txBox="1"/>
          <p:nvPr/>
        </p:nvSpPr>
        <p:spPr>
          <a:xfrm rot="900000">
            <a:off x="6556945" y="279627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5" name="Google Shape;201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60903" y="246682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6" name="Google Shape;2016;p37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37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37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37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37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37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37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37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37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37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37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37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37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37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0" name="Google Shape;2030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33" name="Google Shape;2033;p37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37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5" name="Google Shape;203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1" name="Google Shape;20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2" name="Google Shape;20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5" name="Google Shape;20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" name="Google Shape;20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Google Shape;20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Google Shape;20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Google Shape;20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Google Shape;205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Google Shape;205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81738" y="245666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Google Shape;205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Google Shape;205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Google Shape;205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Google Shape;2063;p37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43718" y="4308384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37"/>
          <p:cNvSpPr txBox="1"/>
          <p:nvPr/>
        </p:nvSpPr>
        <p:spPr>
          <a:xfrm rot="900000">
            <a:off x="9369765" y="298646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5" name="Google Shape;206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4276" y="246306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Google Shape;2066;p37"/>
          <p:cNvSpPr txBox="1"/>
          <p:nvPr/>
        </p:nvSpPr>
        <p:spPr>
          <a:xfrm>
            <a:off x="190241" y="4967270"/>
            <a:ext cx="91037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0858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살짝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흔들린다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31178" y="427663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5332" y="4279881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571606" y="4276278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69641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5706" y="38297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- 19 . 3 . 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Ver. 1.1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Energy UI </a:t>
            </a:r>
            <a:r>
              <a:rPr lang="ko-KR" altLang="en-US" sz="1500" dirty="0" smtClean="0"/>
              <a:t>추가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83057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3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38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3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3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3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3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3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3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3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3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3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3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3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3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Google Shape;20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Google Shape;2087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8" name="Google Shape;2088;p3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3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0" name="Google Shape;209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Google Shape;20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3" name="Google Shape;209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4" name="Google Shape;209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6" name="Google Shape;209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" name="Google Shape;209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8" name="Google Shape;209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2" name="Google Shape;210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3" name="Google Shape;210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4" name="Google Shape;210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5" name="Google Shape;210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6" name="Google Shape;210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7" name="Google Shape;210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Google Shape;211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2" name="Google Shape;2112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211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2116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2117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2118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Google Shape;2119;p38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Google Shape;2120;p38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38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38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38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38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38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38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38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38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38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38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38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38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38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4" name="Google Shape;2134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p38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38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0" name="Google Shape;214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1" name="Google Shape;2141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Google Shape;214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Google Shape;214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" name="Google Shape;215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" name="Google Shape;215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Google Shape;215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8" name="Google Shape;215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9" name="Google Shape;2159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3" name="Google Shape;216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4" name="Google Shape;2164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6" name="Google Shape;2166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7" name="Google Shape;2167;p38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653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8" name="Google Shape;2168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38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38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38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38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38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38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38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38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38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38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38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38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38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38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38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38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5" name="Google Shape;2185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38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p38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0" name="Google Shape;219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1" name="Google Shape;21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2" name="Google Shape;2192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5" name="Google Shape;219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6" name="Google Shape;219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9" name="Google Shape;219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0" name="Google Shape;220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1" name="Google Shape;220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2" name="Google Shape;220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3" name="Google Shape;220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4" name="Google Shape;220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6" name="Google Shape;220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7" name="Google Shape;220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8" name="Google Shape;220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9" name="Google Shape;220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0" name="Google Shape;2210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6368739" y="26866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1" name="Google Shape;221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4" name="Google Shape;2214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5" name="Google Shape;221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6" name="Google Shape;2216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7" name="Google Shape;2217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8" name="Google Shape;2218;p38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332413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19" name="Google Shape;2219;p38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38"/>
          <p:cNvSpPr txBox="1"/>
          <p:nvPr/>
        </p:nvSpPr>
        <p:spPr>
          <a:xfrm rot="900000">
            <a:off x="6722448" y="28363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1" name="Google Shape;2221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60903" y="2481393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2" name="Google Shape;2222;p38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38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38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38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38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38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38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38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38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38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38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38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38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38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6" name="Google Shape;2236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7" name="Google Shape;223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8" name="Google Shape;2238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39" name="Google Shape;2239;p38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38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2" name="Google Shape;224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3" name="Google Shape;2243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Google Shape;224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Google Shape;224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Google Shape;224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7" name="Google Shape;224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8" name="Google Shape;224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9" name="Google Shape;224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Google Shape;225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1" name="Google Shape;225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2" name="Google Shape;225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" name="Google Shape;225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" name="Google Shape;225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Google Shape;225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6" name="Google Shape;225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7" name="Google Shape;225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8" name="Google Shape;225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9" name="Google Shape;225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0" name="Google Shape;226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1" name="Google Shape;226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9111917" y="29717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2" name="Google Shape;2262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3" name="Google Shape;226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Google Shape;226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Google Shape;2266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Google Shape;2268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9" name="Google Shape;2269;p38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43718" y="4308384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Google Shape;2270;p38"/>
          <p:cNvSpPr txBox="1"/>
          <p:nvPr/>
        </p:nvSpPr>
        <p:spPr>
          <a:xfrm rot="900000">
            <a:off x="9648024" y="302645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1" name="Google Shape;2271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3924" y="2462098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2" name="Google Shape;2272;p38"/>
          <p:cNvSpPr txBox="1"/>
          <p:nvPr/>
        </p:nvSpPr>
        <p:spPr>
          <a:xfrm>
            <a:off x="190241" y="4967270"/>
            <a:ext cx="10022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죽은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점차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19938" y="4284192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7103" y="428384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571606" y="4283488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86084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39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39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39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39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39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39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39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39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39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39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39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39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39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1" name="Google Shape;2291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2" name="Google Shape;22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3" name="Google Shape;2293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4" name="Google Shape;2294;p39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39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6" name="Google Shape;229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9" name="Google Shape;229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4456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Google Shape;230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2" name="Google Shape;230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Google Shape;230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4" name="Google Shape;230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Google Shape;230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Google Shape;230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Google Shape;230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Google Shape;230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Google Shape;230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0" name="Google Shape;231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Google Shape;231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Google Shape;231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Google Shape;231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4" name="Google Shape;231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5" name="Google Shape;231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6" name="Google Shape;231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7" name="Google Shape;231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8" name="Google Shape;2318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0" name="Google Shape;232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1" name="Google Shape;232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2" name="Google Shape;2322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3" name="Google Shape;2323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4" name="Google Shape;2324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5" name="Google Shape;2325;p3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326" name="Google Shape;2326;p39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39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39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39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39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39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39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39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39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39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39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39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39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39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0" name="Google Shape;2340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39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39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5" name="Google Shape;234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6" name="Google Shape;234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7" name="Google Shape;2347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8" name="Google Shape;234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9" name="Google Shape;234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0" name="Google Shape;235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1" name="Google Shape;235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2" name="Google Shape;235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3" name="Google Shape;235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4" name="Google Shape;235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" name="Google Shape;235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0" name="Google Shape;236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3" name="Google Shape;236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Google Shape;236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Google Shape;236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1" name="Google Shape;2371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2" name="Google Shape;2372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3" name="Google Shape;2373;p3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653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Google Shape;2375;p39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39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39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8" name="Google Shape;2378;p39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p39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39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39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39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39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39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39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39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39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39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39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39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1" name="Google Shape;2391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2" name="Google Shape;23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3" name="Google Shape;2393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Google Shape;2394;p39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39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6" name="Google Shape;239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7" name="Google Shape;23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8" name="Google Shape;2398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9" name="Google Shape;239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0" name="Google Shape;240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1" name="Google Shape;240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2" name="Google Shape;240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3" name="Google Shape;240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6" name="Google Shape;240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7" name="Google Shape;240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8" name="Google Shape;240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9" name="Google Shape;240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0" name="Google Shape;241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1" name="Google Shape;241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3" name="Google Shape;241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4" name="Google Shape;241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5" name="Google Shape;241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6" name="Google Shape;2416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6368739" y="26866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7" name="Google Shape;241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8" name="Google Shape;241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Google Shape;241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Google Shape;2420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3" name="Google Shape;2423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4" name="Google Shape;2424;p3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332413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425" name="Google Shape;2425;p39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39"/>
          <p:cNvSpPr txBox="1"/>
          <p:nvPr/>
        </p:nvSpPr>
        <p:spPr>
          <a:xfrm rot="900000">
            <a:off x="6722448" y="28363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7" name="Google Shape;2427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32928" y="244092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p39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39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39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39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39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39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39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39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39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39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39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39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39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39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2" name="Google Shape;2442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3" name="Google Shape;244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4" name="Google Shape;2444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445" name="Google Shape;2445;p39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39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7" name="Google Shape;2447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8" name="Google Shape;244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9" name="Google Shape;2449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0" name="Google Shape;245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1" name="Google Shape;245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3" name="Google Shape;245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4" name="Google Shape;245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5" name="Google Shape;245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6" name="Google Shape;245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" name="Google Shape;245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" name="Google Shape;245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" name="Google Shape;245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" name="Google Shape;246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1" name="Google Shape;246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2" name="Google Shape;246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3" name="Google Shape;246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4" name="Google Shape;246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5" name="Google Shape;246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6" name="Google Shape;246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7" name="Google Shape;246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9111917" y="29717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8" name="Google Shape;2468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9" name="Google Shape;246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0" name="Google Shape;247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3" name="Google Shape;2473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4" name="Google Shape;2474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5" name="Google Shape;2475;p3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43718" y="4308384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476" name="Google Shape;2476;p39"/>
          <p:cNvSpPr txBox="1"/>
          <p:nvPr/>
        </p:nvSpPr>
        <p:spPr>
          <a:xfrm rot="900000">
            <a:off x="9648024" y="302645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7" name="Google Shape;2477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60402" y="246496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8" name="Google Shape;2478;p39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70015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8266" y="4287332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604685" y="4293927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69663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40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40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40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40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p40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40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40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40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40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40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p40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40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40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40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7" name="Google Shape;2497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00" name="Google Shape;2500;p40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40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2" name="Google Shape;250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Google Shape;251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3" name="Google Shape;251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4" name="Google Shape;251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Google Shape;251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8" name="Google Shape;251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9" name="Google Shape;251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2" name="Google Shape;2522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3" name="Google Shape;252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4" name="Google Shape;252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5" name="Google Shape;252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6" name="Google Shape;2526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7" name="Google Shape;2527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8" name="Google Shape;2528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9" name="Google Shape;2529;p4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530" name="Google Shape;2530;p40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1" name="Google Shape;253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p40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0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40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40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p40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40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Google Shape;2538;p40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40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40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40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40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40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40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40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6" name="Google Shape;2546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7" name="Google Shape;254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8" name="Google Shape;2548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49" name="Google Shape;2549;p40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p40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1" name="Google Shape;2551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2" name="Google Shape;255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3" name="Google Shape;2553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Google Shape;255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5" name="Google Shape;255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6" name="Google Shape;255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9" name="Google Shape;255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" name="Google Shape;256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" name="Google Shape;256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" name="Google Shape;256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5" name="Google Shape;256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6" name="Google Shape;256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7" name="Google Shape;256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8" name="Google Shape;256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9" name="Google Shape;256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0" name="Google Shape;257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1" name="Google Shape;2571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2" name="Google Shape;257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3" name="Google Shape;257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4" name="Google Shape;2574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5" name="Google Shape;257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6" name="Google Shape;2576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7" name="Google Shape;2577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8" name="Google Shape;2578;p4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5045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0" name="Google Shape;2580;p40"/>
          <p:cNvSpPr/>
          <p:nvPr/>
        </p:nvSpPr>
        <p:spPr>
          <a:xfrm rot="10800000">
            <a:off x="5701094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p40"/>
          <p:cNvSpPr/>
          <p:nvPr/>
        </p:nvSpPr>
        <p:spPr>
          <a:xfrm>
            <a:off x="5703259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Google Shape;2582;p40"/>
          <p:cNvSpPr txBox="1"/>
          <p:nvPr/>
        </p:nvSpPr>
        <p:spPr>
          <a:xfrm>
            <a:off x="6543523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p40"/>
          <p:cNvSpPr/>
          <p:nvPr/>
        </p:nvSpPr>
        <p:spPr>
          <a:xfrm>
            <a:off x="5841762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40"/>
          <p:cNvSpPr txBox="1"/>
          <p:nvPr/>
        </p:nvSpPr>
        <p:spPr>
          <a:xfrm>
            <a:off x="7702463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Google Shape;2585;p40"/>
          <p:cNvSpPr txBox="1"/>
          <p:nvPr/>
        </p:nvSpPr>
        <p:spPr>
          <a:xfrm>
            <a:off x="6131375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p40"/>
          <p:cNvSpPr/>
          <p:nvPr/>
        </p:nvSpPr>
        <p:spPr>
          <a:xfrm>
            <a:off x="6668509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p40"/>
          <p:cNvSpPr/>
          <p:nvPr/>
        </p:nvSpPr>
        <p:spPr>
          <a:xfrm>
            <a:off x="5692843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p40"/>
          <p:cNvSpPr txBox="1"/>
          <p:nvPr/>
        </p:nvSpPr>
        <p:spPr>
          <a:xfrm>
            <a:off x="6668987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40"/>
          <p:cNvSpPr/>
          <p:nvPr/>
        </p:nvSpPr>
        <p:spPr>
          <a:xfrm>
            <a:off x="580725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40"/>
          <p:cNvSpPr/>
          <p:nvPr/>
        </p:nvSpPr>
        <p:spPr>
          <a:xfrm>
            <a:off x="630949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Google Shape;2591;p40"/>
          <p:cNvSpPr/>
          <p:nvPr/>
        </p:nvSpPr>
        <p:spPr>
          <a:xfrm>
            <a:off x="681173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40"/>
          <p:cNvSpPr/>
          <p:nvPr/>
        </p:nvSpPr>
        <p:spPr>
          <a:xfrm>
            <a:off x="731398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40"/>
          <p:cNvSpPr/>
          <p:nvPr/>
        </p:nvSpPr>
        <p:spPr>
          <a:xfrm>
            <a:off x="781622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4" name="Google Shape;2594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938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5" name="Google Shape;259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028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6" name="Google Shape;2596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41935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40"/>
          <p:cNvSpPr/>
          <p:nvPr/>
        </p:nvSpPr>
        <p:spPr>
          <a:xfrm>
            <a:off x="7819648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40"/>
          <p:cNvSpPr/>
          <p:nvPr/>
        </p:nvSpPr>
        <p:spPr>
          <a:xfrm>
            <a:off x="7324439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9" name="Google Shape;2599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5236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0" name="Google Shape;260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9829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1" name="Google Shape;2601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9916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2" name="Google Shape;260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3" name="Google Shape;260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4" name="Google Shape;260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5" name="Google Shape;260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6" name="Google Shape;260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7" name="Google Shape;260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8" name="Google Shape;260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9" name="Google Shape;260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0" name="Google Shape;261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1" name="Google Shape;261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2" name="Google Shape;261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32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3" name="Google Shape;261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4" name="Google Shape;261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5" name="Google Shape;261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6" name="Google Shape;261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7" name="Google Shape;261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8" name="Google Shape;261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0359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9" name="Google Shape;261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253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0" name="Google Shape;262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961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1" name="Google Shape;2621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9321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2" name="Google Shape;2622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802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3" name="Google Shape;2623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74558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4" name="Google Shape;2624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81019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5" name="Google Shape;2625;p4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64066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6" name="Google Shape;262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988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266921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2245598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Google Shape;2629;p40"/>
          <p:cNvSpPr/>
          <p:nvPr/>
        </p:nvSpPr>
        <p:spPr>
          <a:xfrm>
            <a:off x="3963207" y="2096166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0" name="Google Shape;2630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44371" y="245938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1" name="Google Shape;2631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800000">
            <a:off x="6972200" y="22431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2" name="Google Shape;2632;p40"/>
          <p:cNvSpPr/>
          <p:nvPr/>
        </p:nvSpPr>
        <p:spPr>
          <a:xfrm>
            <a:off x="6862408" y="2226569"/>
            <a:ext cx="251474" cy="25147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6084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703259" y="4283840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41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41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p41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41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Google Shape;2641;p41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41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41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41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41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41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41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41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41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41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1" name="Google Shape;2651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3" name="Google Shape;2653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4" name="Google Shape;2654;p41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41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6" name="Google Shape;2656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7" name="Google Shape;265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8" name="Google Shape;2658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9" name="Google Shape;265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0" name="Google Shape;266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1" name="Google Shape;266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" name="Google Shape;266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" name="Google Shape;266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" name="Google Shape;266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" name="Google Shape;266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6" name="Google Shape;266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8" name="Google Shape;266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9" name="Google Shape;266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0" name="Google Shape;267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1" name="Google Shape;267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5" name="Google Shape;267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6" name="Google Shape;2676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7" name="Google Shape;267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Google Shape;267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3" name="Google Shape;2683;p41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684" name="Google Shape;2684;p41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5" name="Google Shape;268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6" name="Google Shape;2686;p41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41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41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41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Google Shape;2690;p41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41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41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41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41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41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41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p41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p41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41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0" name="Google Shape;2700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1" name="Google Shape;270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2" name="Google Shape;2702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703" name="Google Shape;2703;p41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41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5" name="Google Shape;2705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Google Shape;270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9" name="Google Shape;270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0" name="Google Shape;271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1" name="Google Shape;271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2" name="Google Shape;271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3" name="Google Shape;271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4" name="Google Shape;271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5" name="Google Shape;271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6" name="Google Shape;271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7" name="Google Shape;271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Google Shape;271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Google Shape;271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1" name="Google Shape;272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2" name="Google Shape;272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3" name="Google Shape;272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4" name="Google Shape;272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5" name="Google Shape;2725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6" name="Google Shape;272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7" name="Google Shape;272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8" name="Google Shape;2728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Google Shape;272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Google Shape;2731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2" name="Google Shape;2732;p41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5045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734" name="Google Shape;2734;p41"/>
          <p:cNvSpPr/>
          <p:nvPr/>
        </p:nvSpPr>
        <p:spPr>
          <a:xfrm rot="10800000">
            <a:off x="5701094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5" name="Google Shape;2735;p41"/>
          <p:cNvSpPr/>
          <p:nvPr/>
        </p:nvSpPr>
        <p:spPr>
          <a:xfrm>
            <a:off x="5703259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6" name="Google Shape;2736;p41"/>
          <p:cNvSpPr txBox="1"/>
          <p:nvPr/>
        </p:nvSpPr>
        <p:spPr>
          <a:xfrm>
            <a:off x="6543523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7" name="Google Shape;2737;p41"/>
          <p:cNvSpPr/>
          <p:nvPr/>
        </p:nvSpPr>
        <p:spPr>
          <a:xfrm>
            <a:off x="5841762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8" name="Google Shape;2738;p41"/>
          <p:cNvSpPr txBox="1"/>
          <p:nvPr/>
        </p:nvSpPr>
        <p:spPr>
          <a:xfrm>
            <a:off x="7702463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9" name="Google Shape;2739;p41"/>
          <p:cNvSpPr txBox="1"/>
          <p:nvPr/>
        </p:nvSpPr>
        <p:spPr>
          <a:xfrm>
            <a:off x="6131375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p41"/>
          <p:cNvSpPr/>
          <p:nvPr/>
        </p:nvSpPr>
        <p:spPr>
          <a:xfrm>
            <a:off x="6668509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1" name="Google Shape;2741;p41"/>
          <p:cNvSpPr/>
          <p:nvPr/>
        </p:nvSpPr>
        <p:spPr>
          <a:xfrm>
            <a:off x="5692843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2" name="Google Shape;2742;p41"/>
          <p:cNvSpPr txBox="1"/>
          <p:nvPr/>
        </p:nvSpPr>
        <p:spPr>
          <a:xfrm>
            <a:off x="6668987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3" name="Google Shape;2743;p41"/>
          <p:cNvSpPr/>
          <p:nvPr/>
        </p:nvSpPr>
        <p:spPr>
          <a:xfrm>
            <a:off x="580725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4" name="Google Shape;2744;p41"/>
          <p:cNvSpPr/>
          <p:nvPr/>
        </p:nvSpPr>
        <p:spPr>
          <a:xfrm>
            <a:off x="630949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5" name="Google Shape;2745;p41"/>
          <p:cNvSpPr/>
          <p:nvPr/>
        </p:nvSpPr>
        <p:spPr>
          <a:xfrm>
            <a:off x="681173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6" name="Google Shape;2746;p41"/>
          <p:cNvSpPr/>
          <p:nvPr/>
        </p:nvSpPr>
        <p:spPr>
          <a:xfrm>
            <a:off x="731398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7" name="Google Shape;2747;p41"/>
          <p:cNvSpPr/>
          <p:nvPr/>
        </p:nvSpPr>
        <p:spPr>
          <a:xfrm>
            <a:off x="781622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8" name="Google Shape;2748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938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9" name="Google Shape;274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028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0" name="Google Shape;2750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41935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751" name="Google Shape;2751;p41"/>
          <p:cNvSpPr/>
          <p:nvPr/>
        </p:nvSpPr>
        <p:spPr>
          <a:xfrm>
            <a:off x="7819648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41"/>
          <p:cNvSpPr/>
          <p:nvPr/>
        </p:nvSpPr>
        <p:spPr>
          <a:xfrm>
            <a:off x="7324439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3" name="Google Shape;275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5236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4" name="Google Shape;275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9829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" name="Google Shape;2755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9916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6" name="Google Shape;275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7" name="Google Shape;275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8" name="Google Shape;275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9" name="Google Shape;275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0" name="Google Shape;276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1" name="Google Shape;276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2" name="Google Shape;276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3" name="Google Shape;276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4" name="Google Shape;276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" name="Google Shape;276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" name="Google Shape;276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32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" name="Google Shape;276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8" name="Google Shape;276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9" name="Google Shape;276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0" name="Google Shape;277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1" name="Google Shape;277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2" name="Google Shape;277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0359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3" name="Google Shape;277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253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4" name="Google Shape;277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961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5" name="Google Shape;2775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9321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6" name="Google Shape;2776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802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7" name="Google Shape;2777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74558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8" name="Google Shape;2778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81019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9" name="Google Shape;2779;p41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64066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0" name="Google Shape;278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988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1" name="Google Shape;2781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1383804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2" name="Google Shape;2782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173278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3" name="Google Shape;2783;p41"/>
          <p:cNvSpPr/>
          <p:nvPr/>
        </p:nvSpPr>
        <p:spPr>
          <a:xfrm>
            <a:off x="3963207" y="1828854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4" name="Google Shape;2784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59275" y="157030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5" name="Google Shape;2785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800000">
            <a:off x="6972200" y="22431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6" name="Google Shape;2786;p41"/>
          <p:cNvSpPr/>
          <p:nvPr/>
        </p:nvSpPr>
        <p:spPr>
          <a:xfrm>
            <a:off x="6862408" y="2226569"/>
            <a:ext cx="251474" cy="25147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3840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703259" y="4286084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42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42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42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42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42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p42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42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42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42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42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42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42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42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42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5" name="Google Shape;2805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6" name="Google Shape;280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7" name="Google Shape;2807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08" name="Google Shape;2808;p42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42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0" name="Google Shape;2810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1" name="Google Shape;281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2" name="Google Shape;2812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3" name="Google Shape;281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4" name="Google Shape;281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7" name="Google Shape;281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8" name="Google Shape;281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9" name="Google Shape;281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0" name="Google Shape;282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1" name="Google Shape;282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2" name="Google Shape;282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3" name="Google Shape;282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5764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4" name="Google Shape;282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5" name="Google Shape;282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6" name="Google Shape;282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7" name="Google Shape;282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8" name="Google Shape;282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Google Shape;282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0" name="Google Shape;2830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1" name="Google Shape;283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2" name="Google Shape;283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Google Shape;283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Google Shape;2835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6" name="Google Shape;2836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7" name="Google Shape;2837;p42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838" name="Google Shape;2838;p42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9" name="Google Shape;283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40" name="Google Shape;2840;p42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42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42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p42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42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42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42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42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42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42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p42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42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42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42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4" name="Google Shape;2854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5" name="Google Shape;285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6" name="Google Shape;2856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57" name="Google Shape;2857;p42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42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9" name="Google Shape;285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0" name="Google Shape;286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1" name="Google Shape;2861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2" name="Google Shape;286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3" name="Google Shape;286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4" name="Google Shape;286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5" name="Google Shape;286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6" name="Google Shape;286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" name="Google Shape;286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" name="Google Shape;286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Google Shape;286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1" name="Google Shape;287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2" name="Google Shape;287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6429" y="157779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3" name="Google Shape;287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4" name="Google Shape;287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5" name="Google Shape;287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6" name="Google Shape;287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7" name="Google Shape;287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8" name="Google Shape;287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9" name="Google Shape;2879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0" name="Google Shape;288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1" name="Google Shape;288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2" name="Google Shape;2882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Google Shape;288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4" name="Google Shape;2884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5" name="Google Shape;2885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6" name="Google Shape;2886;p42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5045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7" name="Google Shape;288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88" name="Google Shape;2888;p42"/>
          <p:cNvSpPr/>
          <p:nvPr/>
        </p:nvSpPr>
        <p:spPr>
          <a:xfrm rot="10800000">
            <a:off x="5701094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42"/>
          <p:cNvSpPr/>
          <p:nvPr/>
        </p:nvSpPr>
        <p:spPr>
          <a:xfrm>
            <a:off x="5703259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42"/>
          <p:cNvSpPr txBox="1"/>
          <p:nvPr/>
        </p:nvSpPr>
        <p:spPr>
          <a:xfrm>
            <a:off x="6543523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42"/>
          <p:cNvSpPr/>
          <p:nvPr/>
        </p:nvSpPr>
        <p:spPr>
          <a:xfrm>
            <a:off x="5841762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42"/>
          <p:cNvSpPr txBox="1"/>
          <p:nvPr/>
        </p:nvSpPr>
        <p:spPr>
          <a:xfrm>
            <a:off x="7702463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42"/>
          <p:cNvSpPr txBox="1"/>
          <p:nvPr/>
        </p:nvSpPr>
        <p:spPr>
          <a:xfrm>
            <a:off x="6131375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42"/>
          <p:cNvSpPr/>
          <p:nvPr/>
        </p:nvSpPr>
        <p:spPr>
          <a:xfrm>
            <a:off x="6668509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42"/>
          <p:cNvSpPr/>
          <p:nvPr/>
        </p:nvSpPr>
        <p:spPr>
          <a:xfrm>
            <a:off x="5692843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42"/>
          <p:cNvSpPr txBox="1"/>
          <p:nvPr/>
        </p:nvSpPr>
        <p:spPr>
          <a:xfrm>
            <a:off x="6668987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2"/>
          <p:cNvSpPr/>
          <p:nvPr/>
        </p:nvSpPr>
        <p:spPr>
          <a:xfrm>
            <a:off x="580725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p42"/>
          <p:cNvSpPr/>
          <p:nvPr/>
        </p:nvSpPr>
        <p:spPr>
          <a:xfrm>
            <a:off x="630949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Google Shape;2899;p42"/>
          <p:cNvSpPr/>
          <p:nvPr/>
        </p:nvSpPr>
        <p:spPr>
          <a:xfrm>
            <a:off x="681173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0" name="Google Shape;2900;p42"/>
          <p:cNvSpPr/>
          <p:nvPr/>
        </p:nvSpPr>
        <p:spPr>
          <a:xfrm>
            <a:off x="731398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1" name="Google Shape;2901;p42"/>
          <p:cNvSpPr/>
          <p:nvPr/>
        </p:nvSpPr>
        <p:spPr>
          <a:xfrm>
            <a:off x="781622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2" name="Google Shape;2902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938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3" name="Google Shape;290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028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4" name="Google Shape;2904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41935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05" name="Google Shape;2905;p42"/>
          <p:cNvSpPr/>
          <p:nvPr/>
        </p:nvSpPr>
        <p:spPr>
          <a:xfrm>
            <a:off x="7819648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6" name="Google Shape;2906;p42"/>
          <p:cNvSpPr/>
          <p:nvPr/>
        </p:nvSpPr>
        <p:spPr>
          <a:xfrm>
            <a:off x="7324439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7" name="Google Shape;2907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5236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9829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9916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0" name="Google Shape;291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1" name="Google Shape;291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2" name="Google Shape;291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3" name="Google Shape;291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4" name="Google Shape;291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5" name="Google Shape;291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6" name="Google Shape;291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7" name="Google Shape;291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8" name="Google Shape;291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9" name="Google Shape;291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0" name="Google Shape;292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61050" y="15927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1" name="Google Shape;292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2" name="Google Shape;292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3" name="Google Shape;292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4" name="Google Shape;292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5" name="Google Shape;292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6" name="Google Shape;292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0359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Google Shape;292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253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8" name="Google Shape;292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961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9" name="Google Shape;2929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9321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0" name="Google Shape;2930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802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1" name="Google Shape;2931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74558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2" name="Google Shape;2932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81019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42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64066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988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56711" y="201093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6" name="Google Shape;2936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70657" y="201125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7" name="Google Shape;2937;p42"/>
          <p:cNvSpPr/>
          <p:nvPr/>
        </p:nvSpPr>
        <p:spPr>
          <a:xfrm>
            <a:off x="4118721" y="195584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8" name="Google Shape;2938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99613" y="20179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9" name="Google Shape;2939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2700000">
            <a:off x="6489545" y="2304156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0" name="Google Shape;2940;p42"/>
          <p:cNvSpPr/>
          <p:nvPr/>
        </p:nvSpPr>
        <p:spPr>
          <a:xfrm>
            <a:off x="6862408" y="2226569"/>
            <a:ext cx="251474" cy="25147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6630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2072" y="4276278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706452" y="4280125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43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43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43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43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Google Shape;2949;p43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p43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p43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p43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Google Shape;2953;p43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43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43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43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43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43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9" name="Google Shape;2959;p43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1" name="Google Shape;2961;p43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62" name="Google Shape;2962;p43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43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4" name="Google Shape;2964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5" name="Google Shape;296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Google Shape;2966;p43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8" name="Google Shape;296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" name="Google Shape;296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" name="Google Shape;297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" name="Google Shape;297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2" name="Google Shape;297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4" name="Google Shape;297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5" name="Google Shape;297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6" name="Google Shape;2976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7" name="Google Shape;297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8" name="Google Shape;297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9" name="Google Shape;297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0" name="Google Shape;298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1" name="Google Shape;298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2" name="Google Shape;298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Google Shape;298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Google Shape;298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6" name="Google Shape;2986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7" name="Google Shape;2987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8" name="Google Shape;2988;p43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9" name="Google Shape;2989;p43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0" name="Google Shape;2990;p43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991" name="Google Shape;2991;p43"/>
          <p:cNvSpPr txBox="1"/>
          <p:nvPr/>
        </p:nvSpPr>
        <p:spPr>
          <a:xfrm>
            <a:off x="190241" y="4967270"/>
            <a:ext cx="3757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블록은 ↖ ↗ ↙ ↘ 순서로 공격을 처리합니다.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2" name="Google Shape;299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3" name="Google Shape;299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4" name="Google Shape;2994;p43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23220" y="2019185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그룹 51"/>
          <p:cNvGrpSpPr/>
          <p:nvPr/>
        </p:nvGrpSpPr>
        <p:grpSpPr>
          <a:xfrm>
            <a:off x="228819" y="4274880"/>
            <a:ext cx="674678" cy="465448"/>
            <a:chOff x="36650" y="5123167"/>
            <a:chExt cx="674678" cy="465448"/>
          </a:xfrm>
        </p:grpSpPr>
        <p:sp>
          <p:nvSpPr>
            <p:cNvPr id="53" name="양쪽 모서리가 둥근 사각형 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5" name="십자형 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44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44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p44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2" name="Google Shape;3002;p44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3" name="Google Shape;3003;p44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p44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5" name="Google Shape;3005;p44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6" name="Google Shape;3006;p44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7" name="Google Shape;3007;p44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8" name="Google Shape;3008;p44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9" name="Google Shape;3009;p44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p44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1" name="Google Shape;3011;p44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p44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3" name="Google Shape;30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4" name="Google Shape;30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5" name="Google Shape;30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16" name="Google Shape;3016;p44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7" name="Google Shape;3017;p44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8" name="Google Shape;30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9" name="Google Shape;30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0" name="Google Shape;30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Google Shape;30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Google Shape;30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Google Shape;30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Google Shape;30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Google Shape;30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Google Shape;30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9" name="Google Shape;30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0" name="Google Shape;30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1" name="Google Shape;30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2" name="Google Shape;30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3" name="Google Shape;30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4" name="Google Shape;30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5" name="Google Shape;30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6" name="Google Shape;30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7" name="Google Shape;30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8" name="Google Shape;30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9" name="Google Shape;30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0" name="Google Shape;30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1" name="Google Shape;30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2" name="Google Shape;30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3" name="Google Shape;30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4" name="Google Shape;3044;p44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045" name="Google Shape;3045;p44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6" name="Google Shape;304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7" name="Google Shape;304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8" name="Google Shape;3048;p44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64420" y="21064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p44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44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p44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2" name="Google Shape;3052;p44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44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44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Google Shape;3055;p44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p44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44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p44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44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44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Google Shape;3061;p44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44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3" name="Google Shape;306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4" name="Google Shape;306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5" name="Google Shape;306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66" name="Google Shape;3066;p44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44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8" name="Google Shape;306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9" name="Google Shape;30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0" name="Google Shape;307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1" name="Google Shape;307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" name="Google Shape;307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" name="Google Shape;307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Google Shape;307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Google Shape;307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Google Shape;307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Google Shape;307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Google Shape;308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Google Shape;308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Google Shape;308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Google Shape;308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Google Shape;308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Google Shape;308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Google Shape;308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Google Shape;308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Google Shape;308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Google Shape;309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Google Shape;309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Google Shape;309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4" name="Google Shape;3094;p44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80402" y="4321316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Google Shape;309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6" name="Google Shape;309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7" name="Google Shape;3097;p44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232497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98" name="Google Shape;3098;p44"/>
          <p:cNvSpPr/>
          <p:nvPr/>
        </p:nvSpPr>
        <p:spPr>
          <a:xfrm>
            <a:off x="4056392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44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44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Google Shape;3101;p44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2" name="Google Shape;3102;p44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3" name="Google Shape;3103;p44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Google Shape;3104;p44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Google Shape;3105;p44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Google Shape;3106;p44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44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Google Shape;3108;p44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p44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0" name="Google Shape;3110;p44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Google Shape;3111;p44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Google Shape;3112;p44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3" name="Google Shape;31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Google Shape;31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5" name="Google Shape;31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16" name="Google Shape;3116;p44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Google Shape;3117;p44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8" name="Google Shape;31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9" name="Google Shape;31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0" name="Google Shape;31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1" name="Google Shape;31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2" name="Google Shape;31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3" name="Google Shape;31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4" name="Google Shape;31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5" name="Google Shape;31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6" name="Google Shape;31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7" name="Google Shape;31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9" name="Google Shape;31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0" name="Google Shape;31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1" name="Google Shape;31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2" name="Google Shape;31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3" name="Google Shape;31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4" name="Google Shape;31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5" name="Google Shape;31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6" name="Google Shape;31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7" name="Google Shape;31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8" name="Google Shape;31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9" name="Google Shape;31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0" name="Google Shape;31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1" name="Google Shape;31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2" name="Google Shape;31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3" name="Google Shape;31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4" name="Google Shape;3144;p44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19423" y="4321314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Google Shape;314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7" name="Google Shape;3147;p44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53777" y="200650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8" name="Google Shape;3148;p44"/>
          <p:cNvSpPr/>
          <p:nvPr/>
        </p:nvSpPr>
        <p:spPr>
          <a:xfrm>
            <a:off x="6926442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302017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19595" y="4275385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90819" y="4287903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4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p4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5" name="Google Shape;3155;p4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6" name="Google Shape;3156;p4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Google Shape;3157;p4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p4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4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p4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Google Shape;3161;p4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2" name="Google Shape;3162;p4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Google Shape;3163;p4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Google Shape;3164;p4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Google Shape;3165;p4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p4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7" name="Google Shape;31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8" name="Google Shape;31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9" name="Google Shape;31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70" name="Google Shape;3170;p4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Google Shape;3171;p4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2" name="Google Shape;31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3" name="Google Shape;31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" name="Google Shape;31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" name="Google Shape;31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7" name="Google Shape;31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8" name="Google Shape;31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9" name="Google Shape;31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0" name="Google Shape;31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1" name="Google Shape;31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2" name="Google Shape;31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3" name="Google Shape;31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4" name="Google Shape;31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5" name="Google Shape;31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6" name="Google Shape;31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7" name="Google Shape;31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8" name="Google Shape;31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0" name="Google Shape;31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1" name="Google Shape;31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2" name="Google Shape;31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3" name="Google Shape;31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4" name="Google Shape;31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5" name="Google Shape;31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6" name="Google Shape;31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7" name="Google Shape;31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8" name="Google Shape;3198;p4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199" name="Google Shape;3199;p45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0" name="Google Shape;320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1" name="Google Shape;320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2" name="Google Shape;3202;p45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02047" y="2112094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03" name="Google Shape;3203;p45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4" name="Google Shape;3204;p45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45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p45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p45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8" name="Google Shape;3208;p45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9" name="Google Shape;3209;p45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0" name="Google Shape;3210;p45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p45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p45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Google Shape;3213;p45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p45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5" name="Google Shape;3215;p45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Google Shape;3216;p45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7" name="Google Shape;321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8" name="Google Shape;32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9" name="Google Shape;321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20" name="Google Shape;3220;p45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1" name="Google Shape;3221;p45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2" name="Google Shape;322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3" name="Google Shape;32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4" name="Google Shape;322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Google Shape;322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6" name="Google Shape;322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7" name="Google Shape;322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8" name="Google Shape;322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9" name="Google Shape;322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0" name="Google Shape;323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1" name="Google Shape;323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2" name="Google Shape;323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3" name="Google Shape;323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4" name="Google Shape;323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5" name="Google Shape;323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6" name="Google Shape;323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7" name="Google Shape;323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8" name="Google Shape;323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9" name="Google Shape;323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0" name="Google Shape;324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1" name="Google Shape;324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2" name="Google Shape;324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4" name="Google Shape;324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5" name="Google Shape;324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6" name="Google Shape;324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7" name="Google Shape;324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8" name="Google Shape;3248;p4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80402" y="4321316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9" name="Google Shape;324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0" name="Google Shape;325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1" name="Google Shape;3251;p45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569746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2" name="Google Shape;3252;p45"/>
          <p:cNvSpPr/>
          <p:nvPr/>
        </p:nvSpPr>
        <p:spPr>
          <a:xfrm>
            <a:off x="4654794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45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4" name="Google Shape;3254;p45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Google Shape;3255;p45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45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7" name="Google Shape;3257;p45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8" name="Google Shape;3258;p45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Google Shape;3259;p45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p45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1" name="Google Shape;3261;p45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p45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3" name="Google Shape;3263;p45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4" name="Google Shape;3264;p45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5" name="Google Shape;3265;p45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6" name="Google Shape;3266;p45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7" name="Google Shape;32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8" name="Google Shape;32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9" name="Google Shape;32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70" name="Google Shape;3270;p45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p45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2" name="Google Shape;32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3" name="Google Shape;32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4" name="Google Shape;32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5" name="Google Shape;32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" name="Google Shape;32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" name="Google Shape;32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" name="Google Shape;32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0" name="Google Shape;32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1" name="Google Shape;32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2" name="Google Shape;32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3" name="Google Shape;32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4" name="Google Shape;32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5" name="Google Shape;32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6" name="Google Shape;32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7" name="Google Shape;32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8" name="Google Shape;32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9" name="Google Shape;32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0" name="Google Shape;32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3" name="Google Shape;32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4" name="Google Shape;32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5" name="Google Shape;32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6" name="Google Shape;32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7" name="Google Shape;32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8" name="Google Shape;3298;p4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19423" y="4321314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9" name="Google Shape;329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0" name="Google Shape;330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1" name="Google Shape;3301;p45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59880" y="2032072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02" name="Google Shape;3302;p45"/>
          <p:cNvSpPr/>
          <p:nvPr/>
        </p:nvSpPr>
        <p:spPr>
          <a:xfrm>
            <a:off x="7605716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5383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51798" y="4257703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80870" y="4259595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46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p46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46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46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p46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p46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p46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p46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46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p46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7" name="Google Shape;3317;p46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8" name="Google Shape;3318;p46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9" name="Google Shape;3319;p46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46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1" name="Google Shape;3321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2" name="Google Shape;332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3" name="Google Shape;3323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24" name="Google Shape;3324;p46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p46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6" name="Google Shape;3326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7" name="Google Shape;332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8" name="Google Shape;33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9" name="Google Shape;33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0" name="Google Shape;33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1" name="Google Shape;33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2" name="Google Shape;33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3" name="Google Shape;33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4" name="Google Shape;33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5" name="Google Shape;33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6" name="Google Shape;33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7" name="Google Shape;33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8" name="Google Shape;33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9" name="Google Shape;33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0" name="Google Shape;33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1" name="Google Shape;334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2" name="Google Shape;33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3" name="Google Shape;33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4" name="Google Shape;334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5" name="Google Shape;334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6" name="Google Shape;334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7" name="Google Shape;334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8" name="Google Shape;3348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Google Shape;3350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1" name="Google Shape;3351;p46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352" name="Google Shape;3352;p46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3" name="Google Shape;335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4" name="Google Shape;335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5" name="Google Shape;3355;p46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94843" y="182366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56" name="Google Shape;3356;p46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7" name="Google Shape;3357;p46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p46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0" name="Google Shape;3360;p46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1" name="Google Shape;3361;p46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46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3" name="Google Shape;3363;p46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46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46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Google Shape;3366;p46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7" name="Google Shape;3367;p46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8" name="Google Shape;3368;p46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9" name="Google Shape;3369;p46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0" name="Google Shape;3370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1" name="Google Shape;337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2" name="Google Shape;3372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73" name="Google Shape;3373;p46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4" name="Google Shape;3374;p46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5" name="Google Shape;3375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6" name="Google Shape;337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7" name="Google Shape;337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8" name="Google Shape;337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" name="Google Shape;337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" name="Google Shape;338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" name="Google Shape;338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" name="Google Shape;338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3" name="Google Shape;338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4" name="Google Shape;338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5" name="Google Shape;338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6" name="Google Shape;338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7" name="Google Shape;338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8" name="Google Shape;338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9" name="Google Shape;338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0" name="Google Shape;339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1" name="Google Shape;339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2" name="Google Shape;339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3" name="Google Shape;3393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4" name="Google Shape;339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5" name="Google Shape;339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6" name="Google Shape;3396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7" name="Google Shape;339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8" name="Google Shape;3398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9" name="Google Shape;3399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0" name="Google Shape;3400;p46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697734" y="43392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1" name="Google Shape;340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2" name="Google Shape;3402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3" name="Google Shape;3403;p46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07896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04" name="Google Shape;3404;p46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p46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p46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p46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8" name="Google Shape;3408;p46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9" name="Google Shape;3409;p46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0" name="Google Shape;3410;p46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46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2" name="Google Shape;3412;p46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3" name="Google Shape;3413;p46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4" name="Google Shape;3414;p46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5" name="Google Shape;3415;p46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6" name="Google Shape;3416;p46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7" name="Google Shape;3417;p46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8" name="Google Shape;3418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9" name="Google Shape;341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0" name="Google Shape;3420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1" name="Google Shape;3421;p46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46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3" name="Google Shape;342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4" name="Google Shape;342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6" name="Google Shape;342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7" name="Google Shape;342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8" name="Google Shape;34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9" name="Google Shape;34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0" name="Google Shape;34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1" name="Google Shape;34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2" name="Google Shape;34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3" name="Google Shape;34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4" name="Google Shape;34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5" name="Google Shape;34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6" name="Google Shape;34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7" name="Google Shape;34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8" name="Google Shape;34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9" name="Google Shape;34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0" name="Google Shape;34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1" name="Google Shape;3441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2" name="Google Shape;34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3" name="Google Shape;34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4" name="Google Shape;3444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5" name="Google Shape;3445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6" name="Google Shape;3446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7" name="Google Shape;3447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8" name="Google Shape;3448;p46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49641" y="43384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9" name="Google Shape;344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0" name="Google Shape;3450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1" name="Google Shape;3451;p46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7749" y="2030588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52" name="Google Shape;3452;p46"/>
          <p:cNvSpPr/>
          <p:nvPr/>
        </p:nvSpPr>
        <p:spPr>
          <a:xfrm>
            <a:off x="4056392" y="229049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3" name="Google Shape;3453;p46"/>
          <p:cNvSpPr/>
          <p:nvPr/>
        </p:nvSpPr>
        <p:spPr>
          <a:xfrm>
            <a:off x="6868663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19938" y="4300074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6927" y="4300074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90667" y="4293312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4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4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0" name="Google Shape;3460;p4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1" name="Google Shape;3461;p4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2" name="Google Shape;3462;p4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3" name="Google Shape;3463;p4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4" name="Google Shape;3464;p4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Google Shape;3465;p4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4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7" name="Google Shape;3467;p4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Google Shape;3468;p4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p4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0" name="Google Shape;3470;p4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1" name="Google Shape;3471;p4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2" name="Google Shape;3472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3" name="Google Shape;347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4" name="Google Shape;3474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75" name="Google Shape;3475;p4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6" name="Google Shape;3476;p4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7" name="Google Shape;3477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8" name="Google Shape;347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9" name="Google Shape;34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0" name="Google Shape;34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" name="Google Shape;34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" name="Google Shape;34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" name="Google Shape;34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0" name="Google Shape;34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1" name="Google Shape;34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3" name="Google Shape;34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4" name="Google Shape;34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5" name="Google Shape;349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6" name="Google Shape;349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8" name="Google Shape;349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9" name="Google Shape;3499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0" name="Google Shape;3500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1" name="Google Shape;3501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2" name="Google Shape;3502;p47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503" name="Google Shape;3503;p47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4" name="Google Shape;350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5" name="Google Shape;350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6" name="Google Shape;3506;p47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03256" y="1797413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07" name="Google Shape;3507;p47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8" name="Google Shape;3508;p47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47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p47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47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p47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3" name="Google Shape;3513;p47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4" name="Google Shape;3514;p47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5" name="Google Shape;3515;p47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6" name="Google Shape;3516;p47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7" name="Google Shape;3517;p47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8" name="Google Shape;3518;p47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9" name="Google Shape;3519;p47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0" name="Google Shape;3520;p47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1" name="Google Shape;3521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2" name="Google Shape;352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3" name="Google Shape;3523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24" name="Google Shape;3524;p47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5" name="Google Shape;3525;p47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6" name="Google Shape;352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7" name="Google Shape;352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8" name="Google Shape;352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9" name="Google Shape;352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0" name="Google Shape;353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1" name="Google Shape;353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2" name="Google Shape;353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3" name="Google Shape;353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4" name="Google Shape;353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5" name="Google Shape;353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6" name="Google Shape;353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7" name="Google Shape;353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8" name="Google Shape;353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9" name="Google Shape;353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0" name="Google Shape;354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1" name="Google Shape;354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4" name="Google Shape;3544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5" name="Google Shape;354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6" name="Google Shape;354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7" name="Google Shape;3547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8" name="Google Shape;354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9" name="Google Shape;3549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1" name="Google Shape;3551;p47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697734" y="43392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2" name="Google Shape;355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3" name="Google Shape;3553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4" name="Google Shape;3554;p47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666052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p47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6" name="Google Shape;3556;p47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7" name="Google Shape;3557;p47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8" name="Google Shape;3558;p47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9" name="Google Shape;3559;p47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0" name="Google Shape;3560;p47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Google Shape;3561;p47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2" name="Google Shape;3562;p47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3" name="Google Shape;3563;p47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4" name="Google Shape;3564;p47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5" name="Google Shape;3565;p47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6" name="Google Shape;3566;p47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47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47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9" name="Google Shape;3569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0" name="Google Shape;357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1" name="Google Shape;3571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72" name="Google Shape;3572;p47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47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4" name="Google Shape;3574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5" name="Google Shape;3575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6" name="Google Shape;357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7" name="Google Shape;357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8" name="Google Shape;357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7" name="Google Shape;35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" name="Google Shape;35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" name="Google Shape;35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1" name="Google Shape;35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3" name="Google Shape;35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5" name="Google Shape;3595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7" name="Google Shape;3597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8" name="Google Shape;3598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9" name="Google Shape;3599;p47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49641" y="43384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0" name="Google Shape;360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1" name="Google Shape;3601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2" name="Google Shape;3602;p47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00790" y="205588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47"/>
          <p:cNvSpPr/>
          <p:nvPr/>
        </p:nvSpPr>
        <p:spPr>
          <a:xfrm>
            <a:off x="4757636" y="2306375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47"/>
          <p:cNvSpPr/>
          <p:nvPr/>
        </p:nvSpPr>
        <p:spPr>
          <a:xfrm>
            <a:off x="7520780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04410" y="4284192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2768" y="4283840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88834" y="4300074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21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770" y="4379561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788358" y="4372100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75;p21"/>
          <p:cNvSpPr txBox="1"/>
          <p:nvPr/>
        </p:nvSpPr>
        <p:spPr>
          <a:xfrm>
            <a:off x="3797225" y="4210478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칼이 완성될 때</a:t>
            </a:r>
            <a:r>
              <a:rPr lang="en-US" altLang="ko-KR" sz="1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조그만 먼지 등이 날아가는 효과</a:t>
            </a:r>
            <a:endParaRPr sz="1200" b="1" dirty="0">
              <a:solidFill>
                <a:srgbClr val="FF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4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0" name="Google Shape;3610;p48"/>
          <p:cNvSpPr/>
          <p:nvPr/>
        </p:nvSpPr>
        <p:spPr>
          <a:xfrm>
            <a:off x="222105" y="246274"/>
            <a:ext cx="2584456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1" name="Google Shape;3611;p4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Google Shape;3612;p4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4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4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5" name="Google Shape;3615;p4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6" name="Google Shape;3616;p4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7" name="Google Shape;3617;p4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8" name="Google Shape;3618;p4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9" name="Google Shape;3619;p4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p4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1" name="Google Shape;3621;p4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2" name="Google Shape;3622;p4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3" name="Google Shape;3623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4" name="Google Shape;362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5" name="Google Shape;3625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26" name="Google Shape;3626;p4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p4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8" name="Google Shape;362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9" name="Google Shape;362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0" name="Google Shape;36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1" name="Google Shape;36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2" name="Google Shape;36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3" name="Google Shape;36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4" name="Google Shape;36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5" name="Google Shape;36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6" name="Google Shape;36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2928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7" name="Google Shape;36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8" name="Google Shape;36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1687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9" name="Google Shape;36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0" name="Google Shape;36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2244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1" name="Google Shape;36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2" name="Google Shape;36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3" name="Google Shape;364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0446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4" name="Google Shape;36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5" name="Google Shape;36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6" name="Google Shape;364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7" name="Google Shape;364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5025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8" name="Google Shape;364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9" name="Google Shape;364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0" name="Google Shape;3650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1" name="Google Shape;3651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2" name="Google Shape;3652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3" name="Google Shape;3653;p48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654" name="Google Shape;3654;p48"/>
          <p:cNvSpPr txBox="1"/>
          <p:nvPr/>
        </p:nvSpPr>
        <p:spPr>
          <a:xfrm>
            <a:off x="190241" y="4967270"/>
            <a:ext cx="4886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폭탄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: 하스스톤 신성화 카드 사용 애니메이션 → 경석 의견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5" name="Google Shape;365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6" name="Google Shape;365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7" name="Google Shape;3657;p48" descr="D:\GitHub\Sliding_Puzzle_Battle\Slide Puzzle Battle\Assets\Resources\Sprites\Tiles\Tiles_Boom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75881" y="2026895"/>
            <a:ext cx="441343" cy="4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3658" name="Google Shape;3658;p48"/>
          <p:cNvSpPr/>
          <p:nvPr/>
        </p:nvSpPr>
        <p:spPr>
          <a:xfrm rot="10800000">
            <a:off x="2919547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9" name="Google Shape;3659;p48"/>
          <p:cNvSpPr/>
          <p:nvPr/>
        </p:nvSpPr>
        <p:spPr>
          <a:xfrm>
            <a:off x="2908650" y="262956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0" name="Google Shape;3660;p48"/>
          <p:cNvSpPr txBox="1"/>
          <p:nvPr/>
        </p:nvSpPr>
        <p:spPr>
          <a:xfrm>
            <a:off x="3761976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48"/>
          <p:cNvSpPr/>
          <p:nvPr/>
        </p:nvSpPr>
        <p:spPr>
          <a:xfrm>
            <a:off x="3060215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p48"/>
          <p:cNvSpPr txBox="1"/>
          <p:nvPr/>
        </p:nvSpPr>
        <p:spPr>
          <a:xfrm>
            <a:off x="4920916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3" name="Google Shape;3663;p48"/>
          <p:cNvSpPr txBox="1"/>
          <p:nvPr/>
        </p:nvSpPr>
        <p:spPr>
          <a:xfrm>
            <a:off x="3349828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4" name="Google Shape;3664;p48"/>
          <p:cNvSpPr/>
          <p:nvPr/>
        </p:nvSpPr>
        <p:spPr>
          <a:xfrm>
            <a:off x="3886962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5" name="Google Shape;3665;p48"/>
          <p:cNvSpPr/>
          <p:nvPr/>
        </p:nvSpPr>
        <p:spPr>
          <a:xfrm>
            <a:off x="2911296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Google Shape;3666;p48"/>
          <p:cNvSpPr txBox="1"/>
          <p:nvPr/>
        </p:nvSpPr>
        <p:spPr>
          <a:xfrm>
            <a:off x="3887440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7" name="Google Shape;3667;p48"/>
          <p:cNvSpPr/>
          <p:nvPr/>
        </p:nvSpPr>
        <p:spPr>
          <a:xfrm>
            <a:off x="3025707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8" name="Google Shape;3668;p48"/>
          <p:cNvSpPr/>
          <p:nvPr/>
        </p:nvSpPr>
        <p:spPr>
          <a:xfrm>
            <a:off x="352794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9" name="Google Shape;3669;p48"/>
          <p:cNvSpPr/>
          <p:nvPr/>
        </p:nvSpPr>
        <p:spPr>
          <a:xfrm>
            <a:off x="4030191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0" name="Google Shape;3670;p48"/>
          <p:cNvSpPr/>
          <p:nvPr/>
        </p:nvSpPr>
        <p:spPr>
          <a:xfrm>
            <a:off x="4532433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1" name="Google Shape;3671;p48"/>
          <p:cNvSpPr/>
          <p:nvPr/>
        </p:nvSpPr>
        <p:spPr>
          <a:xfrm>
            <a:off x="503467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2" name="Google Shape;3672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9391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3" name="Google Shape;367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9481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4" name="Google Shape;3674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0388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75" name="Google Shape;3675;p48"/>
          <p:cNvSpPr/>
          <p:nvPr/>
        </p:nvSpPr>
        <p:spPr>
          <a:xfrm>
            <a:off x="5038101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6" name="Google Shape;3676;p48"/>
          <p:cNvSpPr/>
          <p:nvPr/>
        </p:nvSpPr>
        <p:spPr>
          <a:xfrm>
            <a:off x="4542892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7" name="Google Shape;3677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3689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8" name="Google Shape;367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282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9" name="Google Shape;36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0" name="Google Shape;36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1" name="Google Shape;36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2" name="Google Shape;36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3" name="Google Shape;36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4" name="Google Shape;36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5" name="Google Shape;36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2536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" name="Google Shape;36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" name="Google Shape;36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1295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" name="Google Shape;36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9" name="Google Shape;36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1852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0" name="Google Shape;36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2976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1" name="Google Shape;36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2" name="Google Shape;369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0054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3" name="Google Shape;36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4" name="Google Shape;36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68812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5" name="Google Shape;3695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635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6" name="Google Shape;369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4633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7" name="Google Shape;369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1806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8" name="Google Shape;3698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17774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9" name="Google Shape;369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31255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0" name="Google Shape;3700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3011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1" name="Google Shape;3701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9472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2" name="Google Shape;3702;p48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682519" y="43392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3" name="Google Shape;370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833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4" name="Google Shape;3704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8704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5" name="Google Shape;3705;p48" descr="D:\GitHub\Sliding_Puzzle_Battle\Slide Puzzle Battle\Assets\Resources\Sprites\Tiles\Tiles_Boo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55961" y="1924051"/>
            <a:ext cx="680400" cy="68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706" name="Google Shape;3706;p48"/>
          <p:cNvSpPr/>
          <p:nvPr/>
        </p:nvSpPr>
        <p:spPr>
          <a:xfrm rot="10800000">
            <a:off x="5666822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7" name="Google Shape;3707;p48"/>
          <p:cNvSpPr/>
          <p:nvPr/>
        </p:nvSpPr>
        <p:spPr>
          <a:xfrm>
            <a:off x="5655925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8" name="Google Shape;3708;p48"/>
          <p:cNvSpPr txBox="1"/>
          <p:nvPr/>
        </p:nvSpPr>
        <p:spPr>
          <a:xfrm>
            <a:off x="6509251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9" name="Google Shape;3709;p48"/>
          <p:cNvSpPr/>
          <p:nvPr/>
        </p:nvSpPr>
        <p:spPr>
          <a:xfrm>
            <a:off x="5807490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0" name="Google Shape;3710;p48"/>
          <p:cNvSpPr txBox="1"/>
          <p:nvPr/>
        </p:nvSpPr>
        <p:spPr>
          <a:xfrm>
            <a:off x="7668191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1" name="Google Shape;3711;p48"/>
          <p:cNvSpPr txBox="1"/>
          <p:nvPr/>
        </p:nvSpPr>
        <p:spPr>
          <a:xfrm>
            <a:off x="6097103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2" name="Google Shape;3712;p48"/>
          <p:cNvSpPr/>
          <p:nvPr/>
        </p:nvSpPr>
        <p:spPr>
          <a:xfrm>
            <a:off x="6634237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3" name="Google Shape;3713;p48"/>
          <p:cNvSpPr/>
          <p:nvPr/>
        </p:nvSpPr>
        <p:spPr>
          <a:xfrm>
            <a:off x="5658571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4" name="Google Shape;3714;p48"/>
          <p:cNvSpPr txBox="1"/>
          <p:nvPr/>
        </p:nvSpPr>
        <p:spPr>
          <a:xfrm>
            <a:off x="6634715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5" name="Google Shape;3715;p48"/>
          <p:cNvSpPr/>
          <p:nvPr/>
        </p:nvSpPr>
        <p:spPr>
          <a:xfrm>
            <a:off x="5772982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6" name="Google Shape;3716;p48"/>
          <p:cNvSpPr/>
          <p:nvPr/>
        </p:nvSpPr>
        <p:spPr>
          <a:xfrm>
            <a:off x="6275224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7" name="Google Shape;3717;p48"/>
          <p:cNvSpPr/>
          <p:nvPr/>
        </p:nvSpPr>
        <p:spPr>
          <a:xfrm>
            <a:off x="6777466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8" name="Google Shape;3718;p48"/>
          <p:cNvSpPr/>
          <p:nvPr/>
        </p:nvSpPr>
        <p:spPr>
          <a:xfrm>
            <a:off x="7279708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9" name="Google Shape;3719;p48"/>
          <p:cNvSpPr/>
          <p:nvPr/>
        </p:nvSpPr>
        <p:spPr>
          <a:xfrm>
            <a:off x="778194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0" name="Google Shape;3720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6666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16756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2" name="Google Shape;3722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07663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48"/>
          <p:cNvSpPr/>
          <p:nvPr/>
        </p:nvSpPr>
        <p:spPr>
          <a:xfrm>
            <a:off x="7785376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4" name="Google Shape;3724;p48"/>
          <p:cNvSpPr/>
          <p:nvPr/>
        </p:nvSpPr>
        <p:spPr>
          <a:xfrm>
            <a:off x="7290167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5" name="Google Shape;3725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20964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6" name="Google Shape;372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5557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7" name="Google Shape;372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8" name="Google Shape;372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9" name="Google Shape;372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Google Shape;37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Google Shape;37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Google Shape;37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Google Shape;37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81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Google Shape;37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1857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Google Shape;37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7" name="Google Shape;37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9127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8" name="Google Shape;37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0251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9" name="Google Shape;37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0" name="Google Shape;37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7329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1" name="Google Shape;37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2" name="Google Shape;37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6087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3" name="Google Shape;3743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20910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4" name="Google Shape;37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190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5" name="Google Shape;37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534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6" name="Google Shape;374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65049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7" name="Google Shape;3747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8530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8" name="Google Shape;3748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40286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9" name="Google Shape;3749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46747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0" name="Google Shape;3750;p48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29794" y="4322559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1" name="Google Shape;375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1561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2" name="Google Shape;375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5979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3" name="Google Shape;3753;p48"/>
          <p:cNvSpPr/>
          <p:nvPr/>
        </p:nvSpPr>
        <p:spPr>
          <a:xfrm>
            <a:off x="6498613" y="1786203"/>
            <a:ext cx="889646" cy="88964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4" name="Google Shape;3754;p48" descr="D:\GitHub\Sliding_Puzzle_Battle\Slide Puzzle Battle\Assets\Resources\Sprites\Tiles\Tiles_Boom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25322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755" name="Google Shape;3755;p48"/>
          <p:cNvSpPr/>
          <p:nvPr/>
        </p:nvSpPr>
        <p:spPr>
          <a:xfrm rot="10800000">
            <a:off x="8405843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6" name="Google Shape;3756;p48"/>
          <p:cNvSpPr/>
          <p:nvPr/>
        </p:nvSpPr>
        <p:spPr>
          <a:xfrm>
            <a:off x="8394946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p48"/>
          <p:cNvSpPr txBox="1"/>
          <p:nvPr/>
        </p:nvSpPr>
        <p:spPr>
          <a:xfrm>
            <a:off x="9248272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p48"/>
          <p:cNvSpPr/>
          <p:nvPr/>
        </p:nvSpPr>
        <p:spPr>
          <a:xfrm>
            <a:off x="8546511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p48"/>
          <p:cNvSpPr txBox="1"/>
          <p:nvPr/>
        </p:nvSpPr>
        <p:spPr>
          <a:xfrm>
            <a:off x="10407212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p48"/>
          <p:cNvSpPr txBox="1"/>
          <p:nvPr/>
        </p:nvSpPr>
        <p:spPr>
          <a:xfrm>
            <a:off x="8836124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p48"/>
          <p:cNvSpPr/>
          <p:nvPr/>
        </p:nvSpPr>
        <p:spPr>
          <a:xfrm>
            <a:off x="9373258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2" name="Google Shape;3762;p48"/>
          <p:cNvSpPr/>
          <p:nvPr/>
        </p:nvSpPr>
        <p:spPr>
          <a:xfrm>
            <a:off x="8397592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3" name="Google Shape;3763;p48"/>
          <p:cNvSpPr txBox="1"/>
          <p:nvPr/>
        </p:nvSpPr>
        <p:spPr>
          <a:xfrm>
            <a:off x="9373736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4" name="Google Shape;3764;p48"/>
          <p:cNvSpPr/>
          <p:nvPr/>
        </p:nvSpPr>
        <p:spPr>
          <a:xfrm>
            <a:off x="8512003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5" name="Google Shape;3765;p48"/>
          <p:cNvSpPr/>
          <p:nvPr/>
        </p:nvSpPr>
        <p:spPr>
          <a:xfrm>
            <a:off x="9014245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6" name="Google Shape;3766;p48"/>
          <p:cNvSpPr/>
          <p:nvPr/>
        </p:nvSpPr>
        <p:spPr>
          <a:xfrm>
            <a:off x="9516487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7" name="Google Shape;3767;p48"/>
          <p:cNvSpPr/>
          <p:nvPr/>
        </p:nvSpPr>
        <p:spPr>
          <a:xfrm>
            <a:off x="1001872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8" name="Google Shape;3768;p48"/>
          <p:cNvSpPr/>
          <p:nvPr/>
        </p:nvSpPr>
        <p:spPr>
          <a:xfrm>
            <a:off x="10520970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9" name="Google Shape;3769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5687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0" name="Google Shape;377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555777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1" name="Google Shape;3771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046684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2" name="Google Shape;3772;p48"/>
          <p:cNvSpPr/>
          <p:nvPr/>
        </p:nvSpPr>
        <p:spPr>
          <a:xfrm>
            <a:off x="10524397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48"/>
          <p:cNvSpPr/>
          <p:nvPr/>
        </p:nvSpPr>
        <p:spPr>
          <a:xfrm>
            <a:off x="10029188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4" name="Google Shape;3774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59985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5" name="Google Shape;377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4578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6" name="Google Shape;377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7" name="Google Shape;377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8" name="Google Shape;377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9" name="Google Shape;37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0" name="Google Shape;37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1" name="Google Shape;37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2" name="Google Shape;37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883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3" name="Google Shape;37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4" name="Google Shape;37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759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5" name="Google Shape;37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6" name="Google Shape;37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814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7" name="Google Shape;37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927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8" name="Google Shape;37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" name="Google Shape;37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635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" name="Google Shape;37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1" name="Google Shape;37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5108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" name="Google Shape;379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59931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3" name="Google Shape;37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0929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4" name="Google Shape;37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436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5" name="Google Shape;3795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04070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6" name="Google Shape;379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17551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7" name="Google Shape;3797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79307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Google Shape;3798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85768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9" name="Google Shape;3799;p48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168815" y="4322559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0" name="Google Shape;380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5463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1" name="Google Shape;3801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5000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2" name="Google Shape;3802;p48" descr="D:\GitHub\Sliding_Puzzle_Battle\Slide Puzzle Battle\Assets\Resources\Sprites\Tiles\Tiles_Boom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464343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3" name="Google Shape;3803;p48"/>
          <p:cNvSpPr/>
          <p:nvPr/>
        </p:nvSpPr>
        <p:spPr>
          <a:xfrm>
            <a:off x="9355913" y="151466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p48"/>
          <p:cNvSpPr/>
          <p:nvPr/>
        </p:nvSpPr>
        <p:spPr>
          <a:xfrm>
            <a:off x="9355913" y="103541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48"/>
          <p:cNvSpPr/>
          <p:nvPr/>
        </p:nvSpPr>
        <p:spPr>
          <a:xfrm>
            <a:off x="9811676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6" name="Google Shape;3806;p48"/>
          <p:cNvSpPr/>
          <p:nvPr/>
        </p:nvSpPr>
        <p:spPr>
          <a:xfrm>
            <a:off x="10256854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7" name="Google Shape;3807;p48"/>
          <p:cNvSpPr/>
          <p:nvPr/>
        </p:nvSpPr>
        <p:spPr>
          <a:xfrm>
            <a:off x="9369572" y="235665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8" name="Google Shape;3808;p48"/>
          <p:cNvSpPr/>
          <p:nvPr/>
        </p:nvSpPr>
        <p:spPr>
          <a:xfrm>
            <a:off x="9369572" y="2835905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9" name="Google Shape;3809;p48"/>
          <p:cNvSpPr/>
          <p:nvPr/>
        </p:nvSpPr>
        <p:spPr>
          <a:xfrm>
            <a:off x="8959713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0" name="Google Shape;3810;p48"/>
          <p:cNvSpPr/>
          <p:nvPr/>
        </p:nvSpPr>
        <p:spPr>
          <a:xfrm>
            <a:off x="8514535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8419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23812" y="430547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666821" y="4293312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410749" y="4287790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49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6" name="Google Shape;3816;p49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p49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8" name="Google Shape;3818;p49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9" name="Google Shape;3819;p49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0" name="Google Shape;3820;p49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1" name="Google Shape;3821;p49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2" name="Google Shape;3822;p49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3" name="Google Shape;3823;p49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4" name="Google Shape;3824;p49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5" name="Google Shape;3825;p49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6" name="Google Shape;3826;p49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7" name="Google Shape;3827;p49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8" name="Google Shape;3828;p49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9" name="Google Shape;3829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0" name="Google Shape;383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1" name="Google Shape;3831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32" name="Google Shape;3832;p49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3" name="Google Shape;3833;p49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4" name="Google Shape;383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5" name="Google Shape;383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6" name="Google Shape;3836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7" name="Google Shape;383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8" name="Google Shape;383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9" name="Google Shape;383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0" name="Google Shape;384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1" name="Google Shape;384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2" name="Google Shape;384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3" name="Google Shape;384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Google Shape;384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5" name="Google Shape;384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6" name="Google Shape;384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Google Shape;384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Google Shape;384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Google Shape;384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Google Shape;385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1" name="Google Shape;385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2" name="Google Shape;385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4" name="Google Shape;385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5" name="Google Shape;385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6" name="Google Shape;3856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7" name="Google Shape;3857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8" name="Google Shape;3858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9" name="Google Shape;3859;p4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860" name="Google Shape;3860;p49"/>
          <p:cNvSpPr txBox="1"/>
          <p:nvPr/>
        </p:nvSpPr>
        <p:spPr>
          <a:xfrm>
            <a:off x="190241" y="5132370"/>
            <a:ext cx="78181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리셋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녹색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순서대로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사라집니다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않습니다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외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위치로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슬라이드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완료되면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1" name="Google Shape;386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2" name="Google Shape;3862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3" name="Google Shape;3863;p49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4" name="Google Shape;3864;p49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5" name="Google Shape;3865;p49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6" name="Google Shape;3866;p49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7" name="Google Shape;3867;p49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8" name="Google Shape;3868;p49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9" name="Google Shape;3869;p49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0" name="Google Shape;3870;p49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1" name="Google Shape;3871;p49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2" name="Google Shape;3872;p49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3" name="Google Shape;3873;p49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4" name="Google Shape;3874;p49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5" name="Google Shape;3875;p49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6" name="Google Shape;3876;p49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7" name="Google Shape;3877;p49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Google Shape;3878;p49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9" name="Google Shape;3879;p49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p49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49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49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3" name="Google Shape;3883;p49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4" name="Google Shape;3884;p49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5" name="Google Shape;3885;p49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6" name="Google Shape;3886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7" name="Google Shape;388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8" name="Google Shape;3888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89" name="Google Shape;3889;p49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0" name="Google Shape;3890;p49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1" name="Google Shape;3891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" name="Google Shape;389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" name="Google Shape;3893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4" name="Google Shape;389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Google Shape;389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Google Shape;389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Google Shape;389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2930152" y="18940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8" name="Google Shape;389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7328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0" name="Google Shape;390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1" name="Google Shape;390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00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2" name="Google Shape;390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2339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3" name="Google Shape;390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728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4" name="Google Shape;390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5" name="Google Shape;390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Google Shape;390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7" name="Google Shape;390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2363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8" name="Google Shape;3908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539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9" name="Google Shape;390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46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0" name="Google Shape;391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7351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1" name="Google Shape;3911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01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2" name="Google Shape;3912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3" name="Google Shape;3913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4" name="Google Shape;3914;p4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4281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5" name="Google Shape;391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2316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6" name="Google Shape;3916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7252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7" name="Google Shape;391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1800000">
            <a:off x="4437758" y="136976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8" name="Google Shape;391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900000">
            <a:off x="3817212" y="1561278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3919" name="Google Shape;3919;p49"/>
          <p:cNvSpPr txBox="1"/>
          <p:nvPr/>
        </p:nvSpPr>
        <p:spPr>
          <a:xfrm>
            <a:off x="3033779" y="76200"/>
            <a:ext cx="24080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우수수 떨어지는 것이 포인트.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0" name="Google Shape;3920;p49"/>
          <p:cNvSpPr/>
          <p:nvPr/>
        </p:nvSpPr>
        <p:spPr>
          <a:xfrm rot="10800000">
            <a:off x="5665554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1" name="Google Shape;3921;p49"/>
          <p:cNvSpPr/>
          <p:nvPr/>
        </p:nvSpPr>
        <p:spPr>
          <a:xfrm>
            <a:off x="5667719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2" name="Google Shape;3922;p49"/>
          <p:cNvSpPr txBox="1"/>
          <p:nvPr/>
        </p:nvSpPr>
        <p:spPr>
          <a:xfrm>
            <a:off x="6507983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3" name="Google Shape;3923;p49"/>
          <p:cNvSpPr/>
          <p:nvPr/>
        </p:nvSpPr>
        <p:spPr>
          <a:xfrm>
            <a:off x="5806222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4" name="Google Shape;3924;p49"/>
          <p:cNvSpPr txBox="1"/>
          <p:nvPr/>
        </p:nvSpPr>
        <p:spPr>
          <a:xfrm>
            <a:off x="7666923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5" name="Google Shape;3925;p49"/>
          <p:cNvSpPr txBox="1"/>
          <p:nvPr/>
        </p:nvSpPr>
        <p:spPr>
          <a:xfrm>
            <a:off x="6095835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6" name="Google Shape;3926;p49"/>
          <p:cNvSpPr/>
          <p:nvPr/>
        </p:nvSpPr>
        <p:spPr>
          <a:xfrm>
            <a:off x="6632969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7" name="Google Shape;3927;p49"/>
          <p:cNvSpPr/>
          <p:nvPr/>
        </p:nvSpPr>
        <p:spPr>
          <a:xfrm>
            <a:off x="5657303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8" name="Google Shape;3928;p49"/>
          <p:cNvSpPr txBox="1"/>
          <p:nvPr/>
        </p:nvSpPr>
        <p:spPr>
          <a:xfrm>
            <a:off x="6633447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9" name="Google Shape;3929;p49"/>
          <p:cNvSpPr/>
          <p:nvPr/>
        </p:nvSpPr>
        <p:spPr>
          <a:xfrm>
            <a:off x="5771714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0" name="Google Shape;3930;p49"/>
          <p:cNvSpPr/>
          <p:nvPr/>
        </p:nvSpPr>
        <p:spPr>
          <a:xfrm>
            <a:off x="627395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1" name="Google Shape;3931;p49"/>
          <p:cNvSpPr/>
          <p:nvPr/>
        </p:nvSpPr>
        <p:spPr>
          <a:xfrm>
            <a:off x="6776198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2" name="Google Shape;3932;p49"/>
          <p:cNvSpPr/>
          <p:nvPr/>
        </p:nvSpPr>
        <p:spPr>
          <a:xfrm>
            <a:off x="7278440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3" name="Google Shape;3933;p49"/>
          <p:cNvSpPr/>
          <p:nvPr/>
        </p:nvSpPr>
        <p:spPr>
          <a:xfrm>
            <a:off x="778068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4" name="Google Shape;3934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5398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5" name="Google Shape;393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15488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6" name="Google Shape;3936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06395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37" name="Google Shape;3937;p49"/>
          <p:cNvSpPr/>
          <p:nvPr/>
        </p:nvSpPr>
        <p:spPr>
          <a:xfrm>
            <a:off x="7784108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8" name="Google Shape;3938;p49"/>
          <p:cNvSpPr/>
          <p:nvPr/>
        </p:nvSpPr>
        <p:spPr>
          <a:xfrm>
            <a:off x="7288899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9" name="Google Shape;3939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9696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0" name="Google Shape;394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4289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1" name="Google Shape;3941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74376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2" name="Google Shape;3942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9642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3" name="Google Shape;3943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39018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4" name="Google Shape;3944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45479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5" name="Google Shape;3945;p4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28526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6" name="Google Shape;3946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6773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7" name="Google Shape;3947;p49"/>
          <p:cNvSpPr/>
          <p:nvPr/>
        </p:nvSpPr>
        <p:spPr>
          <a:xfrm rot="-5400000">
            <a:off x="6646592" y="2490742"/>
            <a:ext cx="493307" cy="37019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8" name="Google Shape;3948;p49"/>
          <p:cNvSpPr/>
          <p:nvPr/>
        </p:nvSpPr>
        <p:spPr>
          <a:xfrm>
            <a:off x="6815398" y="1709218"/>
            <a:ext cx="583556" cy="37019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31095" y="4449292"/>
            <a:ext cx="674678" cy="465448"/>
            <a:chOff x="36650" y="5123167"/>
            <a:chExt cx="674678" cy="465448"/>
          </a:xfrm>
        </p:grpSpPr>
        <p:sp>
          <p:nvSpPr>
            <p:cNvPr id="137" name="양쪽 모서리가 둥근 사각형 13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양쪽 모서리가 둥근 사각형 13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39" name="십자형 13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6" name="그룹 145"/>
          <p:cNvGrpSpPr/>
          <p:nvPr/>
        </p:nvGrpSpPr>
        <p:grpSpPr>
          <a:xfrm>
            <a:off x="2963474" y="4451184"/>
            <a:ext cx="674678" cy="465448"/>
            <a:chOff x="36650" y="5123167"/>
            <a:chExt cx="674678" cy="465448"/>
          </a:xfrm>
        </p:grpSpPr>
        <p:sp>
          <p:nvSpPr>
            <p:cNvPr id="147" name="양쪽 모서리가 둥근 사각형 14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양쪽 모서리가 둥근 사각형 14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9" name="십자형 14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그룹 155"/>
          <p:cNvGrpSpPr/>
          <p:nvPr/>
        </p:nvGrpSpPr>
        <p:grpSpPr>
          <a:xfrm>
            <a:off x="5667719" y="4453076"/>
            <a:ext cx="674678" cy="465448"/>
            <a:chOff x="36650" y="5123167"/>
            <a:chExt cx="674678" cy="465448"/>
          </a:xfrm>
        </p:grpSpPr>
        <p:sp>
          <p:nvSpPr>
            <p:cNvPr id="157" name="양쪽 모서리가 둥근 사각형 15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양쪽 모서리가 둥근 사각형 15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9" name="십자형 15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50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4" name="Google Shape;3954;p50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5" name="Google Shape;3955;p50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6" name="Google Shape;3956;p50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7" name="Google Shape;3957;p50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8" name="Google Shape;3958;p50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9" name="Google Shape;3959;p50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0" name="Google Shape;3960;p50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1" name="Google Shape;3961;p50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2" name="Google Shape;3962;p50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3" name="Google Shape;3963;p50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4" name="Google Shape;3964;p50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5" name="Google Shape;3965;p50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6" name="Google Shape;3966;p50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7" name="Google Shape;3967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8" name="Google Shape;396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70" name="Google Shape;3970;p50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1" name="Google Shape;3971;p50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2" name="Google Shape;397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3" name="Google Shape;397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4" name="Google Shape;3974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5" name="Google Shape;397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6" name="Google Shape;397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7" name="Google Shape;397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0" name="Google Shape;398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1" name="Google Shape;398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2" name="Google Shape;398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3" name="Google Shape;398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4" name="Google Shape;398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5" name="Google Shape;398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6" name="Google Shape;398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9" name="Google Shape;398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0" name="Google Shape;399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1" name="Google Shape;3991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2" name="Google Shape;399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" name="Google Shape;399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" name="Google Shape;3994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" name="Google Shape;3995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7" name="Google Shape;3997;p5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998" name="Google Shape;3998;p50"/>
          <p:cNvSpPr txBox="1"/>
          <p:nvPr/>
        </p:nvSpPr>
        <p:spPr>
          <a:xfrm>
            <a:off x="190241" y="5132370"/>
            <a:ext cx="28696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 셋팅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 상단에서 떨어집니다. 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9" name="Google Shape;399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0" name="Google Shape;400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50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2" name="Google Shape;4002;p50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3" name="Google Shape;4003;p50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p50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p50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p50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p50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50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9" name="Google Shape;4009;p50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0" name="Google Shape;4010;p50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Google Shape;4011;p50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2" name="Google Shape;4012;p50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3" name="Google Shape;4013;p50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4" name="Google Shape;4014;p50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5" name="Google Shape;4015;p50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6" name="Google Shape;4016;p50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7" name="Google Shape;4017;p50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8" name="Google Shape;4018;p50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9" name="Google Shape;4019;p50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0" name="Google Shape;4020;p50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1" name="Google Shape;4021;p50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2" name="Google Shape;4022;p50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3" name="Google Shape;4023;p50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4" name="Google Shape;4024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5" name="Google Shape;402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6" name="Google Shape;4026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027" name="Google Shape;4027;p50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8" name="Google Shape;4028;p50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9" name="Google Shape;4029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0" name="Google Shape;403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1" name="Google Shape;4031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2" name="Google Shape;403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806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3" name="Google Shape;403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92061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4" name="Google Shape;403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47100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5" name="Google Shape;403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59172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6" name="Google Shape;403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14943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7" name="Google Shape;403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2565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8" name="Google Shape;403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9054" y="145689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9" name="Google Shape;403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5838" b="-55838"/>
          <a:stretch/>
        </p:blipFill>
        <p:spPr>
          <a:xfrm>
            <a:off x="4919054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0" name="Google Shape;404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9791" y="262448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1" name="Google Shape;404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70611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2" name="Google Shape;404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9030" y="167981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3" name="Google Shape;4043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69423" y="21225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4" name="Google Shape;4044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5" name="Google Shape;4045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6" name="Google Shape;4046;p5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4281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7" name="Google Shape;404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36393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8" name="Google Shape;4048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20184" y="173470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9" name="Google Shape;404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2674" b="-52674"/>
          <a:stretch/>
        </p:blipFill>
        <p:spPr>
          <a:xfrm>
            <a:off x="311935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0" name="Google Shape;405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146" b="-5146"/>
          <a:stretch/>
        </p:blipFill>
        <p:spPr>
          <a:xfrm>
            <a:off x="446903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1" name="Google Shape;405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005" y="147477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2" name="Google Shape;405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398" y="2345030"/>
            <a:ext cx="445836" cy="4458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그룹 101"/>
          <p:cNvGrpSpPr/>
          <p:nvPr/>
        </p:nvGrpSpPr>
        <p:grpSpPr>
          <a:xfrm>
            <a:off x="225057" y="4449292"/>
            <a:ext cx="674678" cy="465448"/>
            <a:chOff x="36650" y="5123167"/>
            <a:chExt cx="674678" cy="465448"/>
          </a:xfrm>
        </p:grpSpPr>
        <p:sp>
          <p:nvSpPr>
            <p:cNvPr id="103" name="양쪽 모서리가 둥근 사각형 10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양쪽 모서리가 둥근 사각형 10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05" name="십자형 10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2963474" y="4440452"/>
            <a:ext cx="674678" cy="465448"/>
            <a:chOff x="36650" y="5123167"/>
            <a:chExt cx="674678" cy="465448"/>
          </a:xfrm>
        </p:grpSpPr>
        <p:sp>
          <p:nvSpPr>
            <p:cNvPr id="113" name="양쪽 모서리가 둥근 사각형 11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양쪽 모서리가 둥근 사각형 11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15" name="십자형 11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51"/>
          <p:cNvSpPr txBox="1"/>
          <p:nvPr/>
        </p:nvSpPr>
        <p:spPr>
          <a:xfrm>
            <a:off x="204523" y="5129232"/>
            <a:ext cx="34804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칼 애니메이션 진행 중, 텍스트가 등장합니다.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등장 이후 버튼이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8" name="Google Shape;4058;p51"/>
          <p:cNvGrpSpPr/>
          <p:nvPr/>
        </p:nvGrpSpPr>
        <p:grpSpPr>
          <a:xfrm>
            <a:off x="128957" y="142478"/>
            <a:ext cx="2726474" cy="4834042"/>
            <a:chOff x="128957" y="669683"/>
            <a:chExt cx="3253434" cy="5768342"/>
          </a:xfrm>
        </p:grpSpPr>
        <p:grpSp>
          <p:nvGrpSpPr>
            <p:cNvPr id="4059" name="Google Shape;4059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060" name="Google Shape;4060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1" name="Google Shape;4061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2" name="Google Shape;4062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063" name="Google Shape;4063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64" name="Google Shape;406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65" name="Google Shape;4065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6" name="Google Shape;4066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67" name="Google Shape;406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8" name="Google Shape;406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9" name="Google Shape;406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0" name="Google Shape;407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1" name="Google Shape;407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2" name="Google Shape;4072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3" name="Google Shape;407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4" name="Google Shape;407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5" name="Google Shape;407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6" name="Google Shape;407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7" name="Google Shape;407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8" name="Google Shape;4078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9" name="Google Shape;407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0" name="Google Shape;408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1" name="Google Shape;408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2" name="Google Shape;408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3" name="Google Shape;408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4" name="Google Shape;4084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85" name="Google Shape;4085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6" name="Google Shape;408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7" name="Google Shape;408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8" name="Google Shape;408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9" name="Google Shape;408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90" name="Google Shape;4090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091" name="Google Shape;40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2" name="Google Shape;40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3" name="Google Shape;40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4" name="Google Shape;40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095" name="Google Shape;409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6" name="Google Shape;409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7" name="Google Shape;409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8" name="Google Shape;409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9" name="Google Shape;4099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0" name="Google Shape;4100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1" name="Google Shape;4101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2" name="Google Shape;4102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3" name="Google Shape;4103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4" name="Google Shape;4104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5" name="Google Shape;4105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6" name="Google Shape;4106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7" name="Google Shape;4107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8" name="Google Shape;4108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9" name="Google Shape;4109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0" name="Google Shape;4110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1" name="Google Shape;411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2" name="Google Shape;4112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3" name="Google Shape;4113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4" name="Google Shape;4114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5" name="Google Shape;4115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6" name="Google Shape;4116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7" name="Google Shape;411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18" name="Google Shape;4118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9" name="Google Shape;4119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20" name="Google Shape;4120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1" name="Google Shape;4121;p51"/>
          <p:cNvSpPr/>
          <p:nvPr/>
        </p:nvSpPr>
        <p:spPr>
          <a:xfrm>
            <a:off x="128955" y="142481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2" name="Google Shape;4122;p51"/>
          <p:cNvGrpSpPr/>
          <p:nvPr/>
        </p:nvGrpSpPr>
        <p:grpSpPr>
          <a:xfrm>
            <a:off x="3013203" y="136172"/>
            <a:ext cx="2726474" cy="4834042"/>
            <a:chOff x="128957" y="669683"/>
            <a:chExt cx="3253434" cy="5768342"/>
          </a:xfrm>
        </p:grpSpPr>
        <p:grpSp>
          <p:nvGrpSpPr>
            <p:cNvPr id="4123" name="Google Shape;4123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24" name="Google Shape;4124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5" name="Google Shape;4125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6" name="Google Shape;4126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27" name="Google Shape;4127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28" name="Google Shape;4128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29" name="Google Shape;4129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30" name="Google Shape;4130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1" name="Google Shape;4131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2" name="Google Shape;4132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3" name="Google Shape;4133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4" name="Google Shape;4134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5" name="Google Shape;4135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36" name="Google Shape;4136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7" name="Google Shape;413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8" name="Google Shape;413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9" name="Google Shape;413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0" name="Google Shape;414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1" name="Google Shape;414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2" name="Google Shape;4142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3" name="Google Shape;414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4" name="Google Shape;414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5" name="Google Shape;414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6" name="Google Shape;414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7" name="Google Shape;414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8" name="Google Shape;4148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9" name="Google Shape;414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0" name="Google Shape;415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1" name="Google Shape;415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2" name="Google Shape;415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3" name="Google Shape;415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54" name="Google Shape;4154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155" name="Google Shape;415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6" name="Google Shape;415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7" name="Google Shape;415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8" name="Google Shape;415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159" name="Google Shape;415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0" name="Google Shape;416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1" name="Google Shape;416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2" name="Google Shape;4162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3" name="Google Shape;416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4" name="Google Shape;4164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5" name="Google Shape;4165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6" name="Google Shape;4166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7" name="Google Shape;4167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8" name="Google Shape;4168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9" name="Google Shape;4169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0" name="Google Shape;4170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1" name="Google Shape;4171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2" name="Google Shape;4172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3" name="Google Shape;4173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4" name="Google Shape;4174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5" name="Google Shape;417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6" name="Google Shape;4176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7" name="Google Shape;4177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8" name="Google Shape;4178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9" name="Google Shape;4179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0" name="Google Shape;4180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81" name="Google Shape;418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82" name="Google Shape;4182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3" name="Google Shape;4183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84" name="Google Shape;4184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5" name="Google Shape;4185;p51"/>
          <p:cNvSpPr/>
          <p:nvPr/>
        </p:nvSpPr>
        <p:spPr>
          <a:xfrm>
            <a:off x="3013202" y="136175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6" name="Google Shape;4186;p51"/>
          <p:cNvSpPr txBox="1"/>
          <p:nvPr/>
        </p:nvSpPr>
        <p:spPr>
          <a:xfrm>
            <a:off x="3867324" y="847414"/>
            <a:ext cx="10182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187" name="Google Shape;4187;p51"/>
          <p:cNvGrpSpPr/>
          <p:nvPr/>
        </p:nvGrpSpPr>
        <p:grpSpPr>
          <a:xfrm>
            <a:off x="5873700" y="123735"/>
            <a:ext cx="2726474" cy="4834042"/>
            <a:chOff x="128957" y="669683"/>
            <a:chExt cx="3253434" cy="5768342"/>
          </a:xfrm>
        </p:grpSpPr>
        <p:grpSp>
          <p:nvGrpSpPr>
            <p:cNvPr id="4188" name="Google Shape;4188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89" name="Google Shape;4189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0" name="Google Shape;4190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1" name="Google Shape;4191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92" name="Google Shape;4192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93" name="Google Shape;4193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4" name="Google Shape;4194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5" name="Google Shape;4195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96" name="Google Shape;4196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7" name="Google Shape;4197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8" name="Google Shape;4198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9" name="Google Shape;4199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0" name="Google Shape;4200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1" name="Google Shape;4201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2" name="Google Shape;420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3" name="Google Shape;420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4" name="Google Shape;420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5" name="Google Shape;420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6" name="Google Shape;420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7" name="Google Shape;4207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8" name="Google Shape;420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9" name="Google Shape;420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0" name="Google Shape;421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1" name="Google Shape;421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2" name="Google Shape;421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3" name="Google Shape;4213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14" name="Google Shape;421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5" name="Google Shape;421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6" name="Google Shape;421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7" name="Google Shape;421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8" name="Google Shape;421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9" name="Google Shape;4219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20" name="Google Shape;422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1" name="Google Shape;422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2" name="Google Shape;422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3" name="Google Shape;422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224" name="Google Shape;422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5" name="Google Shape;422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6" name="Google Shape;422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7" name="Google Shape;4227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8" name="Google Shape;422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9" name="Google Shape;4229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0" name="Google Shape;4230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1" name="Google Shape;4231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2" name="Google Shape;4232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3" name="Google Shape;4233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4" name="Google Shape;4234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5" name="Google Shape;4235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6" name="Google Shape;4236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7" name="Google Shape;4237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8" name="Google Shape;4238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39" name="Google Shape;4239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0" name="Google Shape;424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1" name="Google Shape;4241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Google Shape;4242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3" name="Google Shape;4243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4" name="Google Shape;4244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5" name="Google Shape;4245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6" name="Google Shape;424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47" name="Google Shape;4247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8" name="Google Shape;4248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49" name="Google Shape;4249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0" name="Google Shape;4250;p51"/>
          <p:cNvSpPr/>
          <p:nvPr/>
        </p:nvSpPr>
        <p:spPr>
          <a:xfrm>
            <a:off x="58736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1" name="Google Shape;4251;p51"/>
          <p:cNvSpPr txBox="1"/>
          <p:nvPr/>
        </p:nvSpPr>
        <p:spPr>
          <a:xfrm>
            <a:off x="64012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252" name="Google Shape;4252;p51"/>
          <p:cNvGrpSpPr/>
          <p:nvPr/>
        </p:nvGrpSpPr>
        <p:grpSpPr>
          <a:xfrm>
            <a:off x="6802783" y="3428784"/>
            <a:ext cx="904675" cy="219659"/>
            <a:chOff x="4154504" y="3939425"/>
            <a:chExt cx="2135050" cy="518400"/>
          </a:xfrm>
        </p:grpSpPr>
        <p:pic>
          <p:nvPicPr>
            <p:cNvPr id="4253" name="Google Shape;4253;p51" descr="F:\HSL Project\HSL Project\기획서\Slide Puzzle Battle\Icon\Option_StageSelect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154504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4" name="Google Shape;4254;p51" descr="F:\HSL Project\HSL Project\기획서\Slide Puzzle Battle\Icon\Option_Restart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962829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5" name="Google Shape;4255;p51"/>
            <p:cNvSpPr/>
            <p:nvPr/>
          </p:nvSpPr>
          <p:spPr>
            <a:xfrm>
              <a:off x="5771154" y="3939425"/>
              <a:ext cx="518400" cy="518400"/>
            </a:xfrm>
            <a:prstGeom prst="rightArrow">
              <a:avLst>
                <a:gd name="adj1" fmla="val 43876"/>
                <a:gd name="adj2" fmla="val 4632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6" name="Google Shape;4256;p51"/>
          <p:cNvGrpSpPr/>
          <p:nvPr/>
        </p:nvGrpSpPr>
        <p:grpSpPr>
          <a:xfrm>
            <a:off x="588949" y="2063102"/>
            <a:ext cx="1806486" cy="593643"/>
            <a:chOff x="605249" y="2298597"/>
            <a:chExt cx="2155635" cy="708380"/>
          </a:xfrm>
        </p:grpSpPr>
        <p:pic>
          <p:nvPicPr>
            <p:cNvPr id="4257" name="Google Shape;4257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05249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8" name="Google Shape;4258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flipH="1">
              <a:off x="2052504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59" name="Google Shape;4259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58291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0" name="Google Shape;4260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4079617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1" name="Google Shape;426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9319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2" name="Google Shape;426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69533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3" name="Google Shape;4263;p51"/>
          <p:cNvGrpSpPr/>
          <p:nvPr/>
        </p:nvGrpSpPr>
        <p:grpSpPr>
          <a:xfrm>
            <a:off x="8883600" y="123735"/>
            <a:ext cx="2726474" cy="4834042"/>
            <a:chOff x="128957" y="669683"/>
            <a:chExt cx="3253434" cy="5768342"/>
          </a:xfrm>
        </p:grpSpPr>
        <p:grpSp>
          <p:nvGrpSpPr>
            <p:cNvPr id="4264" name="Google Shape;4264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265" name="Google Shape;4265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6" name="Google Shape;4266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7" name="Google Shape;4267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268" name="Google Shape;4268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69" name="Google Shape;426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70" name="Google Shape;4270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71" name="Google Shape;4271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2" name="Google Shape;427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3" name="Google Shape;427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4" name="Google Shape;427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5" name="Google Shape;427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6" name="Google Shape;427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7" name="Google Shape;4277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8" name="Google Shape;427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9" name="Google Shape;427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0" name="Google Shape;428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1" name="Google Shape;428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2" name="Google Shape;428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3" name="Google Shape;4283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84" name="Google Shape;428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5" name="Google Shape;428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6" name="Google Shape;428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7" name="Google Shape;428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8" name="Google Shape;428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9" name="Google Shape;4289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90" name="Google Shape;4290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1" name="Google Shape;42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2" name="Google Shape;42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3" name="Google Shape;42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4" name="Google Shape;42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95" name="Google Shape;4295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96" name="Google Shape;429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7" name="Google Shape;429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8" name="Google Shape;429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9" name="Google Shape;429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00" name="Google Shape;430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1" name="Google Shape;430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2" name="Google Shape;430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3" name="Google Shape;430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" name="Google Shape;4304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5" name="Google Shape;4305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6" name="Google Shape;4306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7" name="Google Shape;4307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8" name="Google Shape;4308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9" name="Google Shape;4309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0" name="Google Shape;4310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1" name="Google Shape;4311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2" name="Google Shape;4312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3" name="Google Shape;4313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4" name="Google Shape;4314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15" name="Google Shape;4315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6" name="Google Shape;431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7" name="Google Shape;4317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18" name="Google Shape;4318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9" name="Google Shape;4319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0" name="Google Shape;4320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21" name="Google Shape;4321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2" name="Google Shape;432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23" name="Google Shape;4323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4" name="Google Shape;4324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25" name="Google Shape;4325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6" name="Google Shape;4326;p51"/>
          <p:cNvSpPr/>
          <p:nvPr/>
        </p:nvSpPr>
        <p:spPr>
          <a:xfrm>
            <a:off x="88835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Google Shape;4327;p51"/>
          <p:cNvSpPr txBox="1"/>
          <p:nvPr/>
        </p:nvSpPr>
        <p:spPr>
          <a:xfrm>
            <a:off x="94111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pic>
        <p:nvPicPr>
          <p:cNvPr id="4328" name="Google Shape;4328;p51" descr="F:\HSL Project\HSL Project\기획서\Slide Puzzle Battle\Icon\Option_StageSelec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522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9" name="Google Shape;4329;p51" descr="F:\HSL Project\HSL Project\기획서\Slide Puzzle Battle\Icon\Option_Rest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296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330" name="Google Shape;4330;p51"/>
          <p:cNvSpPr/>
          <p:nvPr/>
        </p:nvSpPr>
        <p:spPr>
          <a:xfrm>
            <a:off x="10707018" y="3321396"/>
            <a:ext cx="434435" cy="434435"/>
          </a:xfrm>
          <a:prstGeom prst="rightArrow">
            <a:avLst>
              <a:gd name="adj1" fmla="val 43876"/>
              <a:gd name="adj2" fmla="val 4632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1" name="Google Shape;433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418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2" name="Google Shape;433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99632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8" name="Google Shape;4338;p52"/>
          <p:cNvGrpSpPr/>
          <p:nvPr/>
        </p:nvGrpSpPr>
        <p:grpSpPr>
          <a:xfrm>
            <a:off x="128957" y="235434"/>
            <a:ext cx="3253434" cy="5768342"/>
            <a:chOff x="128957" y="669683"/>
            <a:chExt cx="3253434" cy="5768342"/>
          </a:xfrm>
        </p:grpSpPr>
        <p:grpSp>
          <p:nvGrpSpPr>
            <p:cNvPr id="4339" name="Google Shape;4339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340" name="Google Shape;4340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1" name="Google Shape;4341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2" name="Google Shape;4342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343" name="Google Shape;4343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44" name="Google Shape;43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5" name="Google Shape;4345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46" name="Google Shape;4346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47" name="Google Shape;4347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8" name="Google Shape;434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9" name="Google Shape;434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0" name="Google Shape;435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1" name="Google Shape;435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2" name="Google Shape;4352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3" name="Google Shape;4353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4" name="Google Shape;4354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5" name="Google Shape;4355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6" name="Google Shape;4356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7" name="Google Shape;4357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8" name="Google Shape;4358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9" name="Google Shape;4359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0" name="Google Shape;4360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1" name="Google Shape;4361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2" name="Google Shape;4362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3" name="Google Shape;4363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4" name="Google Shape;4364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65" name="Google Shape;4365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6" name="Google Shape;4366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7" name="Google Shape;4367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8" name="Google Shape;4368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9" name="Google Shape;4369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70" name="Google Shape;4370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371" name="Google Shape;437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2" name="Google Shape;437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3" name="Google Shape;437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4" name="Google Shape;437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75" name="Google Shape;4375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6" name="Google Shape;4376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7" name="Google Shape;437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8" name="Google Shape;4378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9" name="Google Shape;4379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80" name="Google Shape;4380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1" name="Google Shape;4381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2" name="Google Shape;4382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3" name="Google Shape;4383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4" name="Google Shape;4384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5" name="Google Shape;4385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4387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8" name="Google Shape;4388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4389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0" name="Google Shape;4390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1" name="Google Shape;439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2" name="Google Shape;4392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3" name="Google Shape;4393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4394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5" name="Google Shape;4395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6" name="Google Shape;4396;p52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7" name="Google Shape;439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98" name="Google Shape;4398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9" name="Google Shape;4399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00" name="Google Shape;4400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1" name="Google Shape;4401;p52"/>
          <p:cNvSpPr/>
          <p:nvPr/>
        </p:nvSpPr>
        <p:spPr>
          <a:xfrm>
            <a:off x="128955" y="235437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2" name="Google Shape;4402;p52" descr="F:\HSL Project\HSL Project\기획서\Slide Puzzle Battle\Icon\Option_Continu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38886" y="4013413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" name="Google Shape;4403;p52" descr="F:\HSL Project\HSL Project\기획서\Slide Puzzle Battle\Icon\Option_StageSelect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8147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" name="Google Shape;4404;p52" descr="F:\HSL Project\HSL Project\기획서\Slide Puzzle Battle\Icon\Option_Restar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496472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5" name="Google Shape;4405;p52"/>
          <p:cNvGrpSpPr/>
          <p:nvPr/>
        </p:nvGrpSpPr>
        <p:grpSpPr>
          <a:xfrm>
            <a:off x="3637079" y="238967"/>
            <a:ext cx="3253434" cy="5768342"/>
            <a:chOff x="128957" y="669683"/>
            <a:chExt cx="3253434" cy="5768342"/>
          </a:xfrm>
        </p:grpSpPr>
        <p:grpSp>
          <p:nvGrpSpPr>
            <p:cNvPr id="4406" name="Google Shape;4406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407" name="Google Shape;4407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8" name="Google Shape;4408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9" name="Google Shape;4409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410" name="Google Shape;4410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11" name="Google Shape;441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2" name="Google Shape;4412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3" name="Google Shape;4413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14" name="Google Shape;4414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5" name="Google Shape;4415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6" name="Google Shape;4416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7" name="Google Shape;4417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8" name="Google Shape;4418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19" name="Google Shape;4419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0" name="Google Shape;4420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1" name="Google Shape;442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2" name="Google Shape;442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3" name="Google Shape;442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4" name="Google Shape;442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5" name="Google Shape;4425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6" name="Google Shape;4426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7" name="Google Shape;4427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8" name="Google Shape;4428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9" name="Google Shape;4429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0" name="Google Shape;4430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1" name="Google Shape;4431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32" name="Google Shape;4432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3" name="Google Shape;4433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4" name="Google Shape;4434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5" name="Google Shape;4435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6" name="Google Shape;4436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7" name="Google Shape;4437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438" name="Google Shape;443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9" name="Google Shape;443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0" name="Google Shape;444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1" name="Google Shape;444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442" name="Google Shape;4442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3" name="Google Shape;4443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4" name="Google Shape;44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5" name="Google Shape;4445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6" name="Google Shape;4446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7" name="Google Shape;4447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8" name="Google Shape;4448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9" name="Google Shape;4449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0" name="Google Shape;4450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1" name="Google Shape;4451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2" name="Google Shape;4452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3" name="Google Shape;4453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4" name="Google Shape;4454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5" name="Google Shape;4455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6" name="Google Shape;4456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57" name="Google Shape;4457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8" name="Google Shape;4458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9" name="Google Shape;4459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0" name="Google Shape;4460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1" name="Google Shape;4461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62" name="Google Shape;4462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3" name="Google Shape;4463;p52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64" name="Google Shape;446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65" name="Google Shape;4465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6" name="Google Shape;4466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67" name="Google Shape;4467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8" name="Google Shape;4468;p52"/>
          <p:cNvSpPr/>
          <p:nvPr/>
        </p:nvSpPr>
        <p:spPr>
          <a:xfrm>
            <a:off x="3637077" y="238970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9" name="Google Shape;4469;p52" descr="F:\HSL Project\HSL Project\기획서\Slide Puzzle Battle\Icon\Option_Continu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747008" y="4016946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0" name="Google Shape;4470;p52" descr="F:\HSL Project\HSL Project\기획서\Slide Puzzle Battle\Icon\Option_StageSelect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96269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1" name="Google Shape;4471;p52" descr="F:\HSL Project\HSL Project\기획서\Slide Puzzle Battle\Icon\Option_Restar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004594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2" name="Google Shape;4472;p52"/>
          <p:cNvSpPr txBox="1"/>
          <p:nvPr/>
        </p:nvSpPr>
        <p:spPr>
          <a:xfrm>
            <a:off x="4655648" y="1065670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3" name="Google Shape;4473;p52" descr="D:\GitHub\Sliding_Puzzle_Battle\Slide Puzzle Battle\Assets\Resources\Sprites\Icons\Icon_Monste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849964" y="1620584"/>
            <a:ext cx="755400" cy="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4" name="Google Shape;4474;p52"/>
          <p:cNvSpPr txBox="1"/>
          <p:nvPr/>
        </p:nvSpPr>
        <p:spPr>
          <a:xfrm>
            <a:off x="1151204" y="1074862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5" name="Google Shape;4475;p52" descr="D:\GitHub\Sliding_Puzzle_Battle\Slide Puzzle Battle\Assets\Resources\Sprites\Icons\Icon_Mons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5520" y="1629776"/>
            <a:ext cx="755400" cy="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6" name="Google Shape;4476;p52"/>
          <p:cNvSpPr txBox="1"/>
          <p:nvPr/>
        </p:nvSpPr>
        <p:spPr>
          <a:xfrm>
            <a:off x="190241" y="6018232"/>
            <a:ext cx="29241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투명한 상태에서 점점 선명해집니다.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1" name="Google Shape;4481;p5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2" name="Google Shape;4482;p53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3" name="Google Shape;4483;p53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484" name="Google Shape;4484;p53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53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53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87" name="Google Shape;4487;p53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8" name="Google Shape;4488;p53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53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0" name="Google Shape;4490;p53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1" name="Google Shape;4491;p53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53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3" name="Google Shape;4493;p53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4" name="Google Shape;4494;p53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53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53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7" name="Google Shape;4497;p53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8" name="Google Shape;4498;p53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9" name="Google Shape;4499;p53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00" name="Google Shape;4500;p53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1" name="Google Shape;4501;p53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02" name="Google Shape;4502;p53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3" name="Google Shape;4503;p53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4" name="Google Shape;4504;p53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53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6" name="Google Shape;4506;p53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7" name="Google Shape;4507;p53"/>
          <p:cNvSpPr txBox="1"/>
          <p:nvPr/>
        </p:nvSpPr>
        <p:spPr>
          <a:xfrm>
            <a:off x="582116" y="3016764"/>
            <a:ext cx="23471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퍼즐을 포기하고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재시작 하겠습니까?</a:t>
            </a:r>
            <a:endParaRPr/>
          </a:p>
        </p:txBody>
      </p:sp>
      <p:pic>
        <p:nvPicPr>
          <p:cNvPr id="4508" name="Google Shape;4508;p53" descr="F:\HSL Project\HSL Project\기획서\Slide Puzzle Battle\Icon\Option_Restar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69221" y="2119267"/>
            <a:ext cx="772028" cy="7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9" name="Google Shape;4509;p53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0" name="Google Shape;4510;p53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11" name="Google Shape;4511;p53"/>
          <p:cNvSpPr txBox="1"/>
          <p:nvPr/>
        </p:nvSpPr>
        <p:spPr>
          <a:xfrm>
            <a:off x="913040" y="1477651"/>
            <a:ext cx="16852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RESTART</a:t>
            </a:r>
            <a:endParaRPr/>
          </a:p>
        </p:txBody>
      </p:sp>
      <p:sp>
        <p:nvSpPr>
          <p:cNvPr id="4512" name="Google Shape;4512;p53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7" name="Google Shape;4517;p5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18" name="Google Shape;4518;p54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9" name="Google Shape;4519;p54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520" name="Google Shape;4520;p5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1" name="Google Shape;4521;p5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2" name="Google Shape;4522;p54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3" name="Google Shape;4523;p54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4" name="Google Shape;4524;p54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5" name="Google Shape;4525;p54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6" name="Google Shape;4526;p54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7" name="Google Shape;4527;p54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8" name="Google Shape;4528;p54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9" name="Google Shape;4529;p54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0" name="Google Shape;4530;p54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1" name="Google Shape;4531;p54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2" name="Google Shape;4532;p54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54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54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5" name="Google Shape;4535;p54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36" name="Google Shape;4536;p54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7" name="Google Shape;4537;p54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38" name="Google Shape;4538;p54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9" name="Google Shape;4539;p54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0" name="Google Shape;4540;p54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54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2" name="Google Shape;4542;p54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3" name="Google Shape;4543;p54" descr="F:\HSL Project\HSL Project\기획서\Slide Puzzle Battle\Icon\Option_StageSelec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57222" y="2106830"/>
            <a:ext cx="796900" cy="7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4" name="Google Shape;4544;p54"/>
          <p:cNvSpPr txBox="1"/>
          <p:nvPr/>
        </p:nvSpPr>
        <p:spPr>
          <a:xfrm>
            <a:off x="640623" y="3016764"/>
            <a:ext cx="22300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퍼즐의 정보는 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저장되지 않습니다.</a:t>
            </a:r>
            <a:endParaRPr/>
          </a:p>
        </p:txBody>
      </p:sp>
      <p:pic>
        <p:nvPicPr>
          <p:cNvPr id="4545" name="Google Shape;4545;p54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6" name="Google Shape;4546;p54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47" name="Google Shape;4547;p54"/>
          <p:cNvSpPr txBox="1"/>
          <p:nvPr/>
        </p:nvSpPr>
        <p:spPr>
          <a:xfrm>
            <a:off x="449551" y="1477651"/>
            <a:ext cx="26122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/>
          </a:p>
        </p:txBody>
      </p:sp>
      <p:sp>
        <p:nvSpPr>
          <p:cNvPr id="4548" name="Google Shape;4548;p54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p5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4" name="Google Shape;4554;p5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5" name="Google Shape;4555;p5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6" name="Google Shape;4556;p5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7" name="Google Shape;4557;p5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8" name="Google Shape;4558;p5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9" name="Google Shape;4559;p5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0" name="Google Shape;4560;p5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1" name="Google Shape;4561;p5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2" name="Google Shape;4562;p5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3" name="Google Shape;4563;p5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4" name="Google Shape;4564;p5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5" name="Google Shape;4565;p5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6" name="Google Shape;4566;p5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7" name="Google Shape;4567;p5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8" name="Google Shape;4568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9" name="Google Shape;4569;p5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570" name="Google Shape;4570;p5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1" name="Google Shape;4571;p5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2" name="Google Shape;4572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3" name="Google Shape;4573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4" name="Google Shape;4574;p5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5" name="Google Shape;457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6" name="Google Shape;457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7" name="Google Shape;457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8" name="Google Shape;457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9" name="Google Shape;457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0" name="Google Shape;458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1" name="Google Shape;4581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2" name="Google Shape;458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3" name="Google Shape;458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4" name="Google Shape;4584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5" name="Google Shape;458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6" name="Google Shape;458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7" name="Google Shape;458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8" name="Google Shape;458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9" name="Google Shape;458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0" name="Google Shape;459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1" name="Google Shape;459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2" name="Google Shape;459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3" name="Google Shape;459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4" name="Google Shape;4594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5" name="Google Shape;4595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6" name="Google Shape;4596;p5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7" name="Google Shape;4597;p5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8" name="Google Shape;4598;p5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4599" name="Google Shape;4599;p55"/>
          <p:cNvSpPr txBox="1"/>
          <p:nvPr/>
        </p:nvSpPr>
        <p:spPr>
          <a:xfrm>
            <a:off x="190241" y="4967270"/>
            <a:ext cx="74622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애니메이션입니다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이어하기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가림판으로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가렸다가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올리면서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띄우기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이동하던지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전까지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백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0" name="Google Shape;460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1" name="Google Shape;460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2" name="Google Shape;4602;p55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33995" y="2039203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3" name="Google Shape;4603;p55"/>
          <p:cNvGrpSpPr/>
          <p:nvPr/>
        </p:nvGrpSpPr>
        <p:grpSpPr>
          <a:xfrm>
            <a:off x="3005561" y="262956"/>
            <a:ext cx="2605291" cy="4600716"/>
            <a:chOff x="3005561" y="262956"/>
            <a:chExt cx="2605291" cy="4600716"/>
          </a:xfrm>
        </p:grpSpPr>
        <p:sp>
          <p:nvSpPr>
            <p:cNvPr id="4604" name="Google Shape;4604;p55"/>
            <p:cNvSpPr/>
            <p:nvPr/>
          </p:nvSpPr>
          <p:spPr>
            <a:xfrm rot="10800000">
              <a:off x="3013812" y="26295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55"/>
            <p:cNvSpPr/>
            <p:nvPr/>
          </p:nvSpPr>
          <p:spPr>
            <a:xfrm>
              <a:off x="3015977" y="26295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55"/>
            <p:cNvSpPr txBox="1"/>
            <p:nvPr/>
          </p:nvSpPr>
          <p:spPr>
            <a:xfrm>
              <a:off x="3856241" y="32152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55"/>
            <p:cNvSpPr/>
            <p:nvPr/>
          </p:nvSpPr>
          <p:spPr>
            <a:xfrm>
              <a:off x="3154480" y="109891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55"/>
            <p:cNvSpPr txBox="1"/>
            <p:nvPr/>
          </p:nvSpPr>
          <p:spPr>
            <a:xfrm>
              <a:off x="5015181" y="71131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55"/>
            <p:cNvSpPr txBox="1"/>
            <p:nvPr/>
          </p:nvSpPr>
          <p:spPr>
            <a:xfrm>
              <a:off x="3444093" y="71131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55"/>
            <p:cNvSpPr/>
            <p:nvPr/>
          </p:nvSpPr>
          <p:spPr>
            <a:xfrm>
              <a:off x="3981227" y="346711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55"/>
            <p:cNvSpPr/>
            <p:nvPr/>
          </p:nvSpPr>
          <p:spPr>
            <a:xfrm>
              <a:off x="3005561" y="366895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55"/>
            <p:cNvSpPr txBox="1"/>
            <p:nvPr/>
          </p:nvSpPr>
          <p:spPr>
            <a:xfrm>
              <a:off x="3981705" y="346711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55"/>
            <p:cNvSpPr/>
            <p:nvPr/>
          </p:nvSpPr>
          <p:spPr>
            <a:xfrm>
              <a:off x="3119972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55"/>
            <p:cNvSpPr/>
            <p:nvPr/>
          </p:nvSpPr>
          <p:spPr>
            <a:xfrm>
              <a:off x="3622214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55"/>
            <p:cNvSpPr/>
            <p:nvPr/>
          </p:nvSpPr>
          <p:spPr>
            <a:xfrm>
              <a:off x="4124456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55"/>
            <p:cNvSpPr/>
            <p:nvPr/>
          </p:nvSpPr>
          <p:spPr>
            <a:xfrm>
              <a:off x="4626698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55"/>
            <p:cNvSpPr/>
            <p:nvPr/>
          </p:nvSpPr>
          <p:spPr>
            <a:xfrm>
              <a:off x="5128939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8" name="Google Shape;461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63656" y="380077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9" name="Google Shape;461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163746" y="382466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0" name="Google Shape;462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654653" y="380058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1" name="Google Shape;4621;p55"/>
            <p:cNvSpPr/>
            <p:nvPr/>
          </p:nvSpPr>
          <p:spPr>
            <a:xfrm>
              <a:off x="5132366" y="376306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55"/>
            <p:cNvSpPr/>
            <p:nvPr/>
          </p:nvSpPr>
          <p:spPr>
            <a:xfrm>
              <a:off x="4637157" y="376989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23" name="Google Shape;462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7954" y="379935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4" name="Google Shape;462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2547" y="439401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5" name="Google Shape;462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22634" y="35736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6" name="Google Shape;462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7" name="Google Shape;462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8" name="Google Shape;46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9" name="Google Shape;46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0" name="Google Shape;46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1" name="Google Shape;46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2" name="Google Shape;46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3" name="Google Shape;46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4" name="Google Shape;46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47528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5" name="Google Shape;46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6" name="Google Shape;46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9789" y="20502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7" name="Google Shape;46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7241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8" name="Google Shape;46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9" name="Google Shape;46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23966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0" name="Google Shape;46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1" name="Google Shape;46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3077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2" name="Google Shape;464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067900" y="159750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3" name="Google Shape;46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971" y="203420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4" name="Google Shape;464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233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5" name="Google Shape;464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612039" y="115397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6" name="Google Shape;464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25520" y="292111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7" name="Google Shape;464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87276" y="74467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8" name="Google Shape;464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193737" y="75413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9" name="Google Shape;4649;p55" descr="D:\GitHub\Sliding_Puzzle_Battle\Slide Puzzle Battle\Assets\Resources\Sprites\UI\Btn_Attack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3776784" y="4339243"/>
              <a:ext cx="1057243" cy="38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0" name="Google Shape;465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260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1" name="Google Shape;465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2969" y="159030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2" name="Google Shape;465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527868" y="205588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3" name="Google Shape;4653;p55"/>
          <p:cNvGrpSpPr/>
          <p:nvPr/>
        </p:nvGrpSpPr>
        <p:grpSpPr>
          <a:xfrm>
            <a:off x="5804149" y="276466"/>
            <a:ext cx="2605291" cy="4600716"/>
            <a:chOff x="5804149" y="276466"/>
            <a:chExt cx="2605291" cy="4600716"/>
          </a:xfrm>
        </p:grpSpPr>
        <p:sp>
          <p:nvSpPr>
            <p:cNvPr id="4654" name="Google Shape;4654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6" name="Google Shape;4656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7" name="Google Shape;4657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8" name="Google Shape;4658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9" name="Google Shape;4659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0" name="Google Shape;4660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1" name="Google Shape;4661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2" name="Google Shape;4662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3" name="Google Shape;4663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4" name="Google Shape;4664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5" name="Google Shape;4665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6" name="Google Shape;4666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7" name="Google Shape;4667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68" name="Google Shape;466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9" name="Google Shape;466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0" name="Google Shape;467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1" name="Google Shape;4671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2" name="Google Shape;4672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3" name="Google Shape;467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4" name="Google Shape;467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5" name="Google Shape;467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6" name="Google Shape;467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7" name="Google Shape;467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8" name="Google Shape;467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9" name="Google Shape;467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0" name="Google Shape;468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1" name="Google Shape;468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2" name="Google Shape;468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3" name="Google Shape;468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4" name="Google Shape;468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5" name="Google Shape;468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6" name="Google Shape;468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7" name="Google Shape;468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8" name="Google Shape;468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9" name="Google Shape;468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0" name="Google Shape;469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1" name="Google Shape;469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2" name="Google Shape;469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3" name="Google Shape;469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4" name="Google Shape;469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5" name="Google Shape;469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6" name="Google Shape;469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7" name="Google Shape;469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8" name="Google Shape;469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9" name="Google Shape;4699;p55" descr="D:\GitHub\Sliding_Puzzle_Battle\Slide Puzzle Battle\Assets\Resources\Sprites\UI\Btn_Attack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75372" y="4352753"/>
              <a:ext cx="1057243" cy="38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0" name="Google Shape;470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1" name="Google Shape;470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2" name="Google Shape;470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3" name="Google Shape;4703;p55"/>
          <p:cNvSpPr/>
          <p:nvPr/>
        </p:nvSpPr>
        <p:spPr>
          <a:xfrm>
            <a:off x="3005562" y="246274"/>
            <a:ext cx="2605290" cy="64539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4" name="Google Shape;4704;p55"/>
          <p:cNvSpPr/>
          <p:nvPr/>
        </p:nvSpPr>
        <p:spPr>
          <a:xfrm>
            <a:off x="5835923" y="265428"/>
            <a:ext cx="2571352" cy="3704768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5" name="Google Shape;4705;p55"/>
          <p:cNvGrpSpPr/>
          <p:nvPr/>
        </p:nvGrpSpPr>
        <p:grpSpPr>
          <a:xfrm>
            <a:off x="8567342" y="274862"/>
            <a:ext cx="2605291" cy="4600716"/>
            <a:chOff x="5804149" y="276466"/>
            <a:chExt cx="2605291" cy="4600716"/>
          </a:xfrm>
        </p:grpSpPr>
        <p:sp>
          <p:nvSpPr>
            <p:cNvPr id="4706" name="Google Shape;4706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Google Shape;4707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8" name="Google Shape;4708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9" name="Google Shape;4709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0" name="Google Shape;4710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1" name="Google Shape;4711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2" name="Google Shape;4712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3" name="Google Shape;4713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4" name="Google Shape;4714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5" name="Google Shape;4715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6" name="Google Shape;4716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7" name="Google Shape;4717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8" name="Google Shape;4718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9" name="Google Shape;4719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0" name="Google Shape;4720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1" name="Google Shape;4721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2" name="Google Shape;4722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3" name="Google Shape;4723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4" name="Google Shape;4724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5" name="Google Shape;4725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6" name="Google Shape;4726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7" name="Google Shape;4727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8" name="Google Shape;47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9" name="Google Shape;47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0" name="Google Shape;47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1" name="Google Shape;47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2" name="Google Shape;47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3" name="Google Shape;47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4" name="Google Shape;47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5" name="Google Shape;47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6" name="Google Shape;47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7" name="Google Shape;47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8" name="Google Shape;47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9" name="Google Shape;47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0" name="Google Shape;47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1" name="Google Shape;47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2" name="Google Shape;474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3" name="Google Shape;47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4" name="Google Shape;4744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5" name="Google Shape;474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6" name="Google Shape;474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7" name="Google Shape;4747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8" name="Google Shape;4748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9" name="Google Shape;4749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0" name="Google Shape;4750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1" name="Google Shape;4751;p55" descr="D:\GitHub\Sliding_Puzzle_Battle\Slide Puzzle Battle\Assets\Resources\Sprites\UI\Btn_Attack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75372" y="4352753"/>
              <a:ext cx="1057243" cy="38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2" name="Google Shape;475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3" name="Google Shape;4753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4" name="Google Shape;4754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5" name="Google Shape;4755;p55"/>
          <p:cNvSpPr/>
          <p:nvPr/>
        </p:nvSpPr>
        <p:spPr>
          <a:xfrm>
            <a:off x="8599116" y="263824"/>
            <a:ext cx="2571352" cy="4583166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229323" y="4284192"/>
            <a:ext cx="674678" cy="465448"/>
            <a:chOff x="36650" y="5123167"/>
            <a:chExt cx="674678" cy="465448"/>
          </a:xfrm>
        </p:grpSpPr>
        <p:sp>
          <p:nvSpPr>
            <p:cNvPr id="206" name="양쪽 모서리가 둥근 사각형 20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양쪽 모서리가 둥근 사각형 20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8" name="십자형 20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5" name="그룹 214"/>
          <p:cNvGrpSpPr/>
          <p:nvPr/>
        </p:nvGrpSpPr>
        <p:grpSpPr>
          <a:xfrm>
            <a:off x="3038019" y="4293312"/>
            <a:ext cx="674678" cy="465448"/>
            <a:chOff x="36650" y="5123167"/>
            <a:chExt cx="674678" cy="465448"/>
          </a:xfrm>
        </p:grpSpPr>
        <p:sp>
          <p:nvSpPr>
            <p:cNvPr id="216" name="양쪽 모서리가 둥근 사각형 21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양쪽 모서리가 둥근 사각형 21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8" name="십자형 21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5" name="그룹 224"/>
          <p:cNvGrpSpPr/>
          <p:nvPr/>
        </p:nvGrpSpPr>
        <p:grpSpPr>
          <a:xfrm>
            <a:off x="5812400" y="4325127"/>
            <a:ext cx="674678" cy="465448"/>
            <a:chOff x="36650" y="5123167"/>
            <a:chExt cx="674678" cy="465448"/>
          </a:xfrm>
        </p:grpSpPr>
        <p:sp>
          <p:nvSpPr>
            <p:cNvPr id="226" name="양쪽 모서리가 둥근 사각형 22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양쪽 모서리가 둥근 사각형 22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8" name="십자형 22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2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842" y="4127500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29595" y="4127499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2"/>
          <p:cNvSpPr/>
          <p:nvPr/>
        </p:nvSpPr>
        <p:spPr>
          <a:xfrm rot="2700000">
            <a:off x="362954" y="4466027"/>
            <a:ext cx="172868" cy="4628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 rot="-2700000">
            <a:off x="995152" y="4470693"/>
            <a:ext cx="172868" cy="4309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885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585" y="3510303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53588" y="3506514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3797225" y="712335"/>
            <a:ext cx="50481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스테이지를 터치했을 때 자물쇠가 좌우로 흔들리는 애니메이션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475885" y="4271554"/>
            <a:ext cx="586260" cy="23362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4"/>
          <p:cNvGrpSpPr/>
          <p:nvPr/>
        </p:nvGrpSpPr>
        <p:grpSpPr>
          <a:xfrm>
            <a:off x="128957" y="597988"/>
            <a:ext cx="2909217" cy="5167812"/>
            <a:chOff x="128957" y="669683"/>
            <a:chExt cx="3253434" cy="5779265"/>
          </a:xfrm>
        </p:grpSpPr>
        <p:sp>
          <p:nvSpPr>
            <p:cNvPr id="462" name="Google Shape;462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5" name="Google Shape;465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" name="Google Shape;490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24"/>
          <p:cNvSpPr/>
          <p:nvPr/>
        </p:nvSpPr>
        <p:spPr>
          <a:xfrm>
            <a:off x="128955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 rot="-3600000">
            <a:off x="1114299" y="295882"/>
            <a:ext cx="938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1609814">
            <a:off x="1309524" y="946626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787251">
            <a:off x="1398721" y="842723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1398934" y="358753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4"/>
          <p:cNvSpPr txBox="1"/>
          <p:nvPr/>
        </p:nvSpPr>
        <p:spPr>
          <a:xfrm rot="1800000">
            <a:off x="553521" y="561337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24"/>
          <p:cNvGrpSpPr/>
          <p:nvPr/>
        </p:nvGrpSpPr>
        <p:grpSpPr>
          <a:xfrm>
            <a:off x="3127575" y="593104"/>
            <a:ext cx="2909217" cy="5167812"/>
            <a:chOff x="128957" y="669683"/>
            <a:chExt cx="3253434" cy="5779265"/>
          </a:xfrm>
        </p:grpSpPr>
        <p:sp>
          <p:nvSpPr>
            <p:cNvPr id="503" name="Google Shape;503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6" name="Google Shape;506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3" name="Google Shape;52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1" name="Google Shape;53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p24"/>
          <p:cNvSpPr/>
          <p:nvPr/>
        </p:nvSpPr>
        <p:spPr>
          <a:xfrm>
            <a:off x="3127573" y="593106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24"/>
          <p:cNvGrpSpPr/>
          <p:nvPr/>
        </p:nvGrpSpPr>
        <p:grpSpPr>
          <a:xfrm>
            <a:off x="6123331" y="597988"/>
            <a:ext cx="2909217" cy="5167812"/>
            <a:chOff x="128957" y="669683"/>
            <a:chExt cx="3253434" cy="5779265"/>
          </a:xfrm>
        </p:grpSpPr>
        <p:sp>
          <p:nvSpPr>
            <p:cNvPr id="539" name="Google Shape;539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2" name="Google Shape;542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Google Shape;559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7" name="Google Shape;567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24"/>
          <p:cNvSpPr/>
          <p:nvPr/>
        </p:nvSpPr>
        <p:spPr>
          <a:xfrm>
            <a:off x="6123329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4"/>
          <p:cNvSpPr txBox="1"/>
          <p:nvPr/>
        </p:nvSpPr>
        <p:spPr>
          <a:xfrm rot="-1800115">
            <a:off x="3886366" y="1139872"/>
            <a:ext cx="1327123" cy="52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5" name="Google Shape;575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4179258" y="1533568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4"/>
          <p:cNvSpPr txBox="1"/>
          <p:nvPr/>
        </p:nvSpPr>
        <p:spPr>
          <a:xfrm rot="1800000">
            <a:off x="3519830" y="1732222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577" name="Google Shape;577;p24"/>
          <p:cNvSpPr txBox="1"/>
          <p:nvPr/>
        </p:nvSpPr>
        <p:spPr>
          <a:xfrm rot="899894">
            <a:off x="6935185" y="1409157"/>
            <a:ext cx="1971874" cy="52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8" name="Google Shape;578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760737">
            <a:off x="7131395" y="2005482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4"/>
          <p:cNvSpPr txBox="1"/>
          <p:nvPr/>
        </p:nvSpPr>
        <p:spPr>
          <a:xfrm rot="900000">
            <a:off x="6463082" y="2765928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pic>
        <p:nvPicPr>
          <p:cNvPr id="580" name="Google Shape;58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487016">
            <a:off x="4176101" y="2704140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292986">
            <a:off x="4528542" y="2539018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900000">
            <a:off x="6914763" y="4191868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7563208" y="3794664"/>
            <a:ext cx="544609" cy="5446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24"/>
          <p:cNvGrpSpPr/>
          <p:nvPr/>
        </p:nvGrpSpPr>
        <p:grpSpPr>
          <a:xfrm>
            <a:off x="9125609" y="597988"/>
            <a:ext cx="2909217" cy="5167812"/>
            <a:chOff x="128957" y="669683"/>
            <a:chExt cx="3253434" cy="5779265"/>
          </a:xfrm>
        </p:grpSpPr>
        <p:sp>
          <p:nvSpPr>
            <p:cNvPr id="585" name="Google Shape;585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8" name="Google Shape;588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5" name="Google Shape;60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3" name="Google Shape;61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Google Shape;619;p24"/>
          <p:cNvSpPr/>
          <p:nvPr/>
        </p:nvSpPr>
        <p:spPr>
          <a:xfrm>
            <a:off x="9125607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14102" y="4046433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51069" y="3942530"/>
            <a:ext cx="544609" cy="54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4"/>
          <p:cNvSpPr txBox="1"/>
          <p:nvPr/>
        </p:nvSpPr>
        <p:spPr>
          <a:xfrm>
            <a:off x="9874760" y="1307925"/>
            <a:ext cx="14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09602" y="1876529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4"/>
          <p:cNvSpPr txBox="1"/>
          <p:nvPr/>
        </p:nvSpPr>
        <p:spPr>
          <a:xfrm>
            <a:off x="9550172" y="2817435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625" name="Google Shape;625;p24"/>
          <p:cNvSpPr txBox="1"/>
          <p:nvPr/>
        </p:nvSpPr>
        <p:spPr>
          <a:xfrm>
            <a:off x="103492" y="5913884"/>
            <a:ext cx="54361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대제목 / 아이콘 / 설명 / 엑스 / 체크 아이콘이 위에서 아래로 떨어집니다.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5"/>
          <p:cNvGrpSpPr/>
          <p:nvPr/>
        </p:nvGrpSpPr>
        <p:grpSpPr>
          <a:xfrm>
            <a:off x="128957" y="638603"/>
            <a:ext cx="2851454" cy="5055631"/>
            <a:chOff x="128957" y="669683"/>
            <a:chExt cx="3253434" cy="5768342"/>
          </a:xfrm>
        </p:grpSpPr>
        <p:sp>
          <p:nvSpPr>
            <p:cNvPr id="631" name="Google Shape;631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4" name="Google Shape;634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6" name="Google Shape;656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" name="Google Shape;664;p25"/>
          <p:cNvGrpSpPr/>
          <p:nvPr/>
        </p:nvGrpSpPr>
        <p:grpSpPr>
          <a:xfrm>
            <a:off x="3111026" y="642995"/>
            <a:ext cx="2851454" cy="5055631"/>
            <a:chOff x="128957" y="669683"/>
            <a:chExt cx="3253434" cy="5768342"/>
          </a:xfrm>
        </p:grpSpPr>
        <p:sp>
          <p:nvSpPr>
            <p:cNvPr id="665" name="Google Shape;665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8" name="Google Shape;668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0" name="Google Shape;690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25"/>
          <p:cNvSpPr/>
          <p:nvPr/>
        </p:nvSpPr>
        <p:spPr>
          <a:xfrm rot="10800000">
            <a:off x="3111026" y="638602"/>
            <a:ext cx="2851454" cy="2381995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5"/>
          <p:cNvGrpSpPr/>
          <p:nvPr/>
        </p:nvGrpSpPr>
        <p:grpSpPr>
          <a:xfrm>
            <a:off x="6125559" y="644827"/>
            <a:ext cx="2851454" cy="5055631"/>
            <a:chOff x="128957" y="669683"/>
            <a:chExt cx="3253434" cy="5768342"/>
          </a:xfrm>
        </p:grpSpPr>
        <p:sp>
          <p:nvSpPr>
            <p:cNvPr id="700" name="Google Shape;700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3" name="Google Shape;703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5" name="Google Shape;725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Google Shape;733;p25"/>
          <p:cNvGrpSpPr/>
          <p:nvPr/>
        </p:nvGrpSpPr>
        <p:grpSpPr>
          <a:xfrm>
            <a:off x="6125559" y="638602"/>
            <a:ext cx="2851454" cy="4751186"/>
            <a:chOff x="6751825" y="1017046"/>
            <a:chExt cx="3253434" cy="5420979"/>
          </a:xfrm>
        </p:grpSpPr>
        <p:sp>
          <p:nvSpPr>
            <p:cNvPr id="734" name="Google Shape;734;p25"/>
            <p:cNvSpPr/>
            <p:nvPr/>
          </p:nvSpPr>
          <p:spPr>
            <a:xfrm rot="10800000">
              <a:off x="6751825" y="1017046"/>
              <a:ext cx="3253434" cy="542097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751825" y="1017047"/>
              <a:ext cx="3253434" cy="19030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1" name="Google Shape;741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2" name="Google Shape;742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3" name="Google Shape;743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44" name="Google Shape;744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9" name="Google Shape;749;p25"/>
          <p:cNvGrpSpPr/>
          <p:nvPr/>
        </p:nvGrpSpPr>
        <p:grpSpPr>
          <a:xfrm>
            <a:off x="9163185" y="638957"/>
            <a:ext cx="2851454" cy="5055631"/>
            <a:chOff x="6751825" y="669683"/>
            <a:chExt cx="3253434" cy="5768342"/>
          </a:xfrm>
        </p:grpSpPr>
        <p:sp>
          <p:nvSpPr>
            <p:cNvPr id="750" name="Google Shape;750;p25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3" name="Google Shape;753;p25" descr="C:\Users\Rivers\Desktop\ic_arrow_back_48px-51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9" name="Google Shape;759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1" name="Google Shape;761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62" name="Google Shape;762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7" name="Google Shape;767;p25"/>
          <p:cNvSpPr txBox="1"/>
          <p:nvPr/>
        </p:nvSpPr>
        <p:spPr>
          <a:xfrm>
            <a:off x="128957" y="5859101"/>
            <a:ext cx="71080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화면에서 옵션 버튼 터치 시, 위에서 아래로 슬라이드 되어 내려오며 옵션 화면이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5"/>
          <p:cNvSpPr/>
          <p:nvPr/>
        </p:nvSpPr>
        <p:spPr>
          <a:xfrm rot="54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6825954" y="1651814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5"/>
          <p:cNvSpPr/>
          <p:nvPr/>
        </p:nvSpPr>
        <p:spPr>
          <a:xfrm>
            <a:off x="6878207" y="1715318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 txBox="1"/>
          <p:nvPr/>
        </p:nvSpPr>
        <p:spPr>
          <a:xfrm>
            <a:off x="7950417" y="1688399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6825954" y="2420138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7862635" y="2483642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5"/>
          <p:cNvSpPr txBox="1"/>
          <p:nvPr/>
        </p:nvSpPr>
        <p:spPr>
          <a:xfrm>
            <a:off x="6995649" y="2456723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985227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90453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5"/>
          <p:cNvSpPr txBox="1"/>
          <p:nvPr/>
        </p:nvSpPr>
        <p:spPr>
          <a:xfrm>
            <a:off x="1097674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985227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1088895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5"/>
          <p:cNvSpPr txBox="1"/>
          <p:nvPr/>
        </p:nvSpPr>
        <p:spPr>
          <a:xfrm>
            <a:off x="1002197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"/>
          <p:cNvSpPr/>
          <p:nvPr/>
        </p:nvSpPr>
        <p:spPr>
          <a:xfrm rot="10800000">
            <a:off x="157522" y="638960"/>
            <a:ext cx="2851454" cy="5055628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6"/>
          <p:cNvSpPr/>
          <p:nvPr/>
        </p:nvSpPr>
        <p:spPr>
          <a:xfrm>
            <a:off x="157522" y="638957"/>
            <a:ext cx="2851454" cy="471235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6"/>
          <p:cNvSpPr txBox="1"/>
          <p:nvPr/>
        </p:nvSpPr>
        <p:spPr>
          <a:xfrm>
            <a:off x="1068901" y="703314"/>
            <a:ext cx="1028699" cy="35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26" descr="C:\Users\Rivers\Desktop\ic_arrow_back_48px-5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289" y="715778"/>
            <a:ext cx="320442" cy="320442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26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6"/>
          <p:cNvSpPr/>
          <p:nvPr/>
        </p:nvSpPr>
        <p:spPr>
          <a:xfrm rot="10800000">
            <a:off x="276874" y="1951492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6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6"/>
          <p:cNvSpPr/>
          <p:nvPr/>
        </p:nvSpPr>
        <p:spPr>
          <a:xfrm rot="10800000">
            <a:off x="276874" y="2721115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288583" y="1711075"/>
            <a:ext cx="449863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BGM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6"/>
          <p:cNvSpPr txBox="1"/>
          <p:nvPr/>
        </p:nvSpPr>
        <p:spPr>
          <a:xfrm>
            <a:off x="265402" y="2501365"/>
            <a:ext cx="496226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6"/>
          <p:cNvSpPr txBox="1"/>
          <p:nvPr/>
        </p:nvSpPr>
        <p:spPr>
          <a:xfrm>
            <a:off x="746472" y="1132454"/>
            <a:ext cx="1673568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by Team PLUG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26" descr="F:\HSL Project\HSL Project\기획서\Slide Puzzle Battle\Icon\Option_EffectSound_Volum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848" y="2721115"/>
            <a:ext cx="453582" cy="45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26" descr="F:\HSL Project\HSL Project\기획서\Slide Puzzle Battle\Icon\Option_BGM_Volum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148" y="1952512"/>
            <a:ext cx="453582" cy="453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26"/>
          <p:cNvGrpSpPr/>
          <p:nvPr/>
        </p:nvGrpSpPr>
        <p:grpSpPr>
          <a:xfrm>
            <a:off x="314745" y="1452504"/>
            <a:ext cx="2513109" cy="189059"/>
            <a:chOff x="308344" y="1247898"/>
            <a:chExt cx="2867391" cy="215711"/>
          </a:xfrm>
        </p:grpSpPr>
        <p:sp>
          <p:nvSpPr>
            <p:cNvPr id="799" name="Google Shape;799;p26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308344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26"/>
          <p:cNvSpPr txBox="1"/>
          <p:nvPr/>
        </p:nvSpPr>
        <p:spPr>
          <a:xfrm>
            <a:off x="128957" y="5793786"/>
            <a:ext cx="32271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 음향 조정 시, 애니메이션 없습니다. </a:t>
            </a:r>
            <a:b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슬라이드 없이 가자고 함. Feat.동균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6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6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6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6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27"/>
          <p:cNvGrpSpPr/>
          <p:nvPr/>
        </p:nvGrpSpPr>
        <p:grpSpPr>
          <a:xfrm>
            <a:off x="3680071" y="638603"/>
            <a:ext cx="2851454" cy="5055631"/>
            <a:chOff x="128957" y="669683"/>
            <a:chExt cx="3253434" cy="5768342"/>
          </a:xfrm>
        </p:grpSpPr>
        <p:sp>
          <p:nvSpPr>
            <p:cNvPr id="814" name="Google Shape;814;p27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7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7" name="Google Shape;817;p27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27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7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7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9" name="Google Shape;83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0" name="Google Shape;840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" name="Google Shape;841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2" name="Google Shape;842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Google Shape;843;p27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4" name="Google Shape;844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Google Shape;845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7" name="Google Shape;847;p27"/>
          <p:cNvGrpSpPr/>
          <p:nvPr/>
        </p:nvGrpSpPr>
        <p:grpSpPr>
          <a:xfrm>
            <a:off x="3264916" y="638603"/>
            <a:ext cx="2851454" cy="5055631"/>
            <a:chOff x="6751825" y="669683"/>
            <a:chExt cx="3253434" cy="5768342"/>
          </a:xfrm>
        </p:grpSpPr>
        <p:sp>
          <p:nvSpPr>
            <p:cNvPr id="848" name="Google Shape;848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1" name="Google Shape;851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7" name="Google Shape;857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8" name="Google Shape;858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9" name="Google Shape;859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60" name="Google Shape;860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5" name="Google Shape;865;p27"/>
          <p:cNvGrpSpPr/>
          <p:nvPr/>
        </p:nvGrpSpPr>
        <p:grpSpPr>
          <a:xfrm>
            <a:off x="131936" y="638957"/>
            <a:ext cx="2851454" cy="5055631"/>
            <a:chOff x="6751825" y="669683"/>
            <a:chExt cx="3253434" cy="5768342"/>
          </a:xfrm>
        </p:grpSpPr>
        <p:sp>
          <p:nvSpPr>
            <p:cNvPr id="866" name="Google Shape;866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9" name="Google Shape;869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0" name="Google Shape;870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5" name="Google Shape;875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6" name="Google Shape;876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7" name="Google Shape;877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78" name="Google Shape;878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3" name="Google Shape;883;p27"/>
          <p:cNvSpPr txBox="1"/>
          <p:nvPr/>
        </p:nvSpPr>
        <p:spPr>
          <a:xfrm>
            <a:off x="128957" y="5859101"/>
            <a:ext cx="54505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 화면에서 뒤로가기 버튼 터치 시, 왼쪽으로 슬라이드되며 사라집니다.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7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7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7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7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7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7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7"/>
          <p:cNvSpPr/>
          <p:nvPr/>
        </p:nvSpPr>
        <p:spPr>
          <a:xfrm>
            <a:off x="3939184" y="194843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7"/>
          <p:cNvSpPr/>
          <p:nvPr/>
        </p:nvSpPr>
        <p:spPr>
          <a:xfrm>
            <a:off x="3991437" y="201193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7"/>
          <p:cNvSpPr txBox="1"/>
          <p:nvPr/>
        </p:nvSpPr>
        <p:spPr>
          <a:xfrm>
            <a:off x="5063647" y="1985020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7"/>
          <p:cNvSpPr/>
          <p:nvPr/>
        </p:nvSpPr>
        <p:spPr>
          <a:xfrm>
            <a:off x="3939184" y="2716759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7"/>
          <p:cNvSpPr/>
          <p:nvPr/>
        </p:nvSpPr>
        <p:spPr>
          <a:xfrm>
            <a:off x="4975865" y="2780263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7"/>
          <p:cNvSpPr txBox="1"/>
          <p:nvPr/>
        </p:nvSpPr>
        <p:spPr>
          <a:xfrm>
            <a:off x="4108879" y="2753344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7"/>
          <p:cNvSpPr/>
          <p:nvPr/>
        </p:nvSpPr>
        <p:spPr>
          <a:xfrm rot="108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1737</Words>
  <Application>Microsoft Office PowerPoint</Application>
  <PresentationFormat>사용자 지정</PresentationFormat>
  <Paragraphs>722</Paragraphs>
  <Slides>37</Slides>
  <Notes>37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Slide Puzzle Battle Effect &amp; Animation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 Effect &amp; Animation</dc:title>
  <cp:lastModifiedBy>Windows 사용자</cp:lastModifiedBy>
  <cp:revision>3</cp:revision>
  <dcterms:modified xsi:type="dcterms:W3CDTF">2019-03-04T02:31:12Z</dcterms:modified>
</cp:coreProperties>
</file>