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9DC0A1F-2CD9-4D8F-8179-20555730E79F}">
  <a:tblStyle styleId="{99DC0A1F-2CD9-4D8F-8179-20555730E79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469030" y="2461692"/>
            <a:ext cx="48269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연구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-연구 적용 효과-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Shape 251"/>
          <p:cNvGraphicFramePr/>
          <p:nvPr/>
        </p:nvGraphicFramePr>
        <p:xfrm>
          <a:off x="495083" y="21070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{99DC0A1F-2CD9-4D8F-8179-20555730E79F}</a:tableStyleId>
              </a:tblPr>
              <a:tblGrid>
                <a:gridCol w="758275"/>
                <a:gridCol w="1000500"/>
                <a:gridCol w="2274800"/>
                <a:gridCol w="758275"/>
                <a:gridCol w="758275"/>
                <a:gridCol w="758275"/>
                <a:gridCol w="758275"/>
              </a:tblGrid>
              <a:tr h="19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5Lv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연맹확장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인원수 제한 증가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3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30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30명</a:t>
                      </a:r>
                    </a:p>
                  </a:txBody>
                  <a:tcPr marT="10525" marB="0" marR="10525" marL="10525" anchor="ctr"/>
                </a:tc>
              </a:tr>
              <a:tr h="19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지원병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지원부대의 방어력 증가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525" marB="0" marR="10525" marL="10525" anchor="ctr"/>
                </a:tc>
              </a:tr>
              <a:tr h="19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쾌속행군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병력지원의 행군속도 증가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525" marB="0" marR="10525" marL="10525" anchor="ctr"/>
                </a:tc>
              </a:tr>
              <a:tr h="19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연합진공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집결부대의 공격력 보너스 증가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525" marB="0" marR="10525" marL="10525" anchor="ctr"/>
                </a:tc>
              </a:tr>
            </a:tbl>
          </a:graphicData>
        </a:graphic>
      </p:graphicFrame>
      <p:graphicFrame>
        <p:nvGraphicFramePr>
          <p:cNvPr id="252" name="Shape 252"/>
          <p:cNvGraphicFramePr/>
          <p:nvPr/>
        </p:nvGraphicFramePr>
        <p:xfrm>
          <a:off x="495083" y="489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{99DC0A1F-2CD9-4D8F-8179-20555730E79F}</a:tableStyleId>
              </a:tblPr>
              <a:tblGrid>
                <a:gridCol w="758275"/>
                <a:gridCol w="1000500"/>
                <a:gridCol w="2274800"/>
                <a:gridCol w="758275"/>
                <a:gridCol w="758275"/>
                <a:gridCol w="758275"/>
                <a:gridCol w="758275"/>
              </a:tblGrid>
              <a:tr h="19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4Lv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도시방어건설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함정생산속도 증가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50%</a:t>
                      </a:r>
                    </a:p>
                  </a:txBody>
                  <a:tcPr marT="10525" marB="0" marR="10525" marL="10525" anchor="ctr"/>
                </a:tc>
              </a:tr>
              <a:tr h="381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아카데미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과학기술 연구속도 증가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5%</a:t>
                      </a:r>
                    </a:p>
                  </a:txBody>
                  <a:tcPr marT="10525" marB="0" marR="10525" marL="10525" anchor="ctr"/>
                </a:tc>
              </a:tr>
              <a:tr h="19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연맹우정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연맹지원 효과 증가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20%</a:t>
                      </a:r>
                    </a:p>
                  </a:txBody>
                  <a:tcPr marT="10525" marB="0" marR="10525" marL="10525" anchor="ctr"/>
                </a:tc>
              </a:tr>
              <a:tr h="19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속도 연구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과학기술 연구속도 증가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525" marB="0" marR="10525" marL="10525" anchor="ctr"/>
                </a:tc>
              </a:tr>
              <a:tr h="19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연구 전념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연구포인트 2배 획득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15%</a:t>
                      </a:r>
                    </a:p>
                  </a:txBody>
                  <a:tcPr marT="10525" marB="0" marR="10525" marL="10525" anchor="ctr"/>
                </a:tc>
              </a:tr>
              <a:tr h="19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공헌 전념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공헌포인트 2배 획득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</a:t>
                      </a:r>
                    </a:p>
                  </a:txBody>
                  <a:tcPr marT="10525" marB="0" marR="10525" marL="10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15%</a:t>
                      </a:r>
                    </a:p>
                  </a:txBody>
                  <a:tcPr marT="10525" marB="0" marR="10525" marL="10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5410" y="12331"/>
            <a:ext cx="7190910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- 1단계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79902" y="532660"/>
            <a:ext cx="2885240" cy="0"/>
          </a:xfrm>
          <a:prstGeom prst="straightConnector1">
            <a:avLst/>
          </a:prstGeom>
          <a:noFill/>
          <a:ln cap="flat" cmpd="sng" w="19050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231009" y="1052991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 I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 Alliance1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인원수 제한 증가 +5 </a:t>
            </a:r>
          </a:p>
        </p:txBody>
      </p:sp>
      <p:sp>
        <p:nvSpPr>
          <p:cNvPr id="92" name="Shape 92"/>
          <p:cNvSpPr/>
          <p:nvPr/>
        </p:nvSpPr>
        <p:spPr>
          <a:xfrm>
            <a:off x="231009" y="404376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기술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증가 +0.5%</a:t>
            </a:r>
          </a:p>
        </p:txBody>
      </p:sp>
      <p:sp>
        <p:nvSpPr>
          <p:cNvPr id="93" name="Shape 93"/>
          <p:cNvSpPr/>
          <p:nvPr/>
        </p:nvSpPr>
        <p:spPr>
          <a:xfrm>
            <a:off x="231009" y="179601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군단 확장 I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 Region1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행동 인원수 증가 +5 </a:t>
            </a:r>
          </a:p>
        </p:txBody>
      </p:sp>
      <p:sp>
        <p:nvSpPr>
          <p:cNvPr id="94" name="Shape 94"/>
          <p:cNvSpPr/>
          <p:nvPr/>
        </p:nvSpPr>
        <p:spPr>
          <a:xfrm>
            <a:off x="231009" y="254526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연맹우정 I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 Friendship1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 효과 증가 +20초 </a:t>
            </a:r>
          </a:p>
        </p:txBody>
      </p:sp>
      <p:sp>
        <p:nvSpPr>
          <p:cNvPr id="95" name="Shape 95"/>
          <p:cNvSpPr/>
          <p:nvPr/>
        </p:nvSpPr>
        <p:spPr>
          <a:xfrm>
            <a:off x="231009" y="479301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대형 창고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자원지원 적재량 증가 +1000 </a:t>
            </a:r>
          </a:p>
        </p:txBody>
      </p:sp>
      <p:sp>
        <p:nvSpPr>
          <p:cNvPr id="96" name="Shape 96"/>
          <p:cNvSpPr/>
          <p:nvPr/>
        </p:nvSpPr>
        <p:spPr>
          <a:xfrm>
            <a:off x="231009" y="329451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도움의손 I (0/2)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AllianceSupport1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 횟수 증가 +3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9902" y="632914"/>
            <a:ext cx="981390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기본적인 초반의 연맹 인원수와 연맹 건설을 위한 행동 슬롯 증가, 나머지는 연맹가입의 효과를 극대화 하기 위한 연맹지원효과 및 자원지원 효과로 구성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99368" y="1115129"/>
            <a:ext cx="981390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가입할 수 있는 유저의 최대 인원 수를 증가시키는 과학기술입니다.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399368" y="1812502"/>
            <a:ext cx="981390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건물을 필드에 건설 중일 때, 동시에 건설을 진행할 수 있는 유저의 최대 인원 수를 증가시키는 과학기술입니다.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99368" y="2590334"/>
            <a:ext cx="9813905" cy="56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연맹원을 지원할 때, 감소되는 시간이 +20초만큼 증가하는 효과입니다.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연맹원 A가 건물을 업그레이드하면서 2분이 걸릴 때, 연맹에 지원 요청을 하여 같은 연맹원들의 지원을 1회 받을 때마다 20초씩 감소됩니다.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399367" y="3286535"/>
            <a:ext cx="9813905" cy="56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지원을 요청할 때, 하나의 지원에 대해서 받을 수 있는 최대 지원 횟수를 증가시킵니다.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업그레이드 전에 한 번 지원 요청을 하면 최대 4명의 연맹원이 지원해줄 수 있었다면, 해당 과학기술을 갖게 되면 +3명만큼 증가하는 기술입니다.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399366" y="4066298"/>
            <a:ext cx="9813905" cy="56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개개인의 건물의 건설속도가 증가되는 효과입니다.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399366" y="4761571"/>
            <a:ext cx="9813905" cy="56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연맹원에게 자원 지원을 해줄 때, 한 번에 보낼 수 있는 양이 증가하는 기술입니다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15410" y="12331"/>
            <a:ext cx="7190910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- 2단계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79902" y="532660"/>
            <a:ext cx="2885240" cy="0"/>
          </a:xfrm>
          <a:prstGeom prst="straightConnector1">
            <a:avLst/>
          </a:prstGeom>
          <a:noFill/>
          <a:ln cap="flat" cmpd="sng" w="19050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Shape 110"/>
          <p:cNvSpPr txBox="1"/>
          <p:nvPr/>
        </p:nvSpPr>
        <p:spPr>
          <a:xfrm>
            <a:off x="231009" y="614247"/>
            <a:ext cx="963917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2레벨 연맹의 전투력 향상을 위한 집결부대 수량 증가, 나머지는 본격적인 연맹 채집과 연맹지원을 위한 효과로 구성. 방어를 위한 병력지원 수량 증가.</a:t>
            </a:r>
          </a:p>
        </p:txBody>
      </p:sp>
      <p:sp>
        <p:nvSpPr>
          <p:cNvPr id="111" name="Shape 111"/>
          <p:cNvSpPr/>
          <p:nvPr/>
        </p:nvSpPr>
        <p:spPr>
          <a:xfrm>
            <a:off x="141934" y="4013382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아카데미 I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AllianceAcademy1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과학연구 속도 증가 +0.5% </a:t>
            </a:r>
          </a:p>
        </p:txBody>
      </p:sp>
      <p:sp>
        <p:nvSpPr>
          <p:cNvPr id="112" name="Shape 112"/>
          <p:cNvSpPr/>
          <p:nvPr/>
        </p:nvSpPr>
        <p:spPr>
          <a:xfrm>
            <a:off x="149113" y="1812833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농업 달인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AdvanceFarm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+0.5% </a:t>
            </a:r>
          </a:p>
        </p:txBody>
      </p:sp>
      <p:sp>
        <p:nvSpPr>
          <p:cNvPr id="113" name="Shape 113"/>
          <p:cNvSpPr/>
          <p:nvPr/>
        </p:nvSpPr>
        <p:spPr>
          <a:xfrm>
            <a:off x="141934" y="2479789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달인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AdvanceLumberCamp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+0.5% </a:t>
            </a:r>
          </a:p>
        </p:txBody>
      </p:sp>
      <p:sp>
        <p:nvSpPr>
          <p:cNvPr id="114" name="Shape 114"/>
          <p:cNvSpPr/>
          <p:nvPr/>
        </p:nvSpPr>
        <p:spPr>
          <a:xfrm>
            <a:off x="2131543" y="2488666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달인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AdvanceQuarry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생산량 증가 +0.5% </a:t>
            </a:r>
          </a:p>
        </p:txBody>
      </p:sp>
      <p:sp>
        <p:nvSpPr>
          <p:cNvPr id="115" name="Shape 115"/>
          <p:cNvSpPr/>
          <p:nvPr/>
        </p:nvSpPr>
        <p:spPr>
          <a:xfrm>
            <a:off x="2131543" y="181584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달인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AdvanceIronmine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생산량 증가 +0.5% </a:t>
            </a:r>
          </a:p>
        </p:txBody>
      </p:sp>
      <p:sp>
        <p:nvSpPr>
          <p:cNvPr id="116" name="Shape 116"/>
          <p:cNvSpPr/>
          <p:nvPr/>
        </p:nvSpPr>
        <p:spPr>
          <a:xfrm>
            <a:off x="133167" y="3317862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장인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AdvanceBuildUp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건축 속도 증가 +0.5% </a:t>
            </a:r>
          </a:p>
        </p:txBody>
      </p:sp>
      <p:sp>
        <p:nvSpPr>
          <p:cNvPr id="117" name="Shape 117"/>
          <p:cNvSpPr/>
          <p:nvPr/>
        </p:nvSpPr>
        <p:spPr>
          <a:xfrm>
            <a:off x="149113" y="6036371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쾌마기편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ResourceSupportMarchSpeedup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자원지원 행군속도 증가 +1% </a:t>
            </a:r>
          </a:p>
        </p:txBody>
      </p:sp>
      <p:sp>
        <p:nvSpPr>
          <p:cNvPr id="118" name="Shape 118"/>
          <p:cNvSpPr/>
          <p:nvPr/>
        </p:nvSpPr>
        <p:spPr>
          <a:xfrm>
            <a:off x="149113" y="4693580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대사관 확장 I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ExtendEmbassy1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병력지원 제한수량 증가 +10000 </a:t>
            </a:r>
          </a:p>
        </p:txBody>
      </p:sp>
      <p:sp>
        <p:nvSpPr>
          <p:cNvPr id="119" name="Shape 119"/>
          <p:cNvSpPr/>
          <p:nvPr/>
        </p:nvSpPr>
        <p:spPr>
          <a:xfrm>
            <a:off x="149113" y="536941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속도 연구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AllianceTechResearchSpeedup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과학기술 연구속도 증가 +1% </a:t>
            </a:r>
          </a:p>
        </p:txBody>
      </p:sp>
      <p:sp>
        <p:nvSpPr>
          <p:cNvPr id="120" name="Shape 120"/>
          <p:cNvSpPr/>
          <p:nvPr/>
        </p:nvSpPr>
        <p:spPr>
          <a:xfrm>
            <a:off x="149113" y="1050476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거대군단 I (0/5)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HugeRegion1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집결부대 수량증가 +10000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106406" y="1050476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연맹원들과 함께 공격을 나갈 수 있는 최대 병력수가 증가하는 기술입니다.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086544" y="1797993"/>
            <a:ext cx="8105454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내에 존재하는 각각의 자원지의 생산량이 증가하는 기술들입니다.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131543" y="3317862"/>
            <a:ext cx="8105454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효과이며 건설속도가 증가합니다.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131542" y="3995594"/>
            <a:ext cx="8105454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효과이며 아카데미의 과학기술을 연구하는 속도가 증가합니다.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129842" y="4668414"/>
            <a:ext cx="8105454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연맹원에게 병력을 보내줄 수 있는 최대 수가 증가합니다.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129842" y="5369414"/>
            <a:ext cx="8105454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과학기술을 획득하는 속도가 증가합니다.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133040" y="6014260"/>
            <a:ext cx="8105454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연맹원에게 자원을 보내줄 때, 이동하는 부대의 이동속도가 증가합니다.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15410" y="12331"/>
            <a:ext cx="7190910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- 3단계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79902" y="532660"/>
            <a:ext cx="2885240" cy="0"/>
          </a:xfrm>
          <a:prstGeom prst="straightConnector1">
            <a:avLst/>
          </a:prstGeom>
          <a:noFill/>
          <a:ln cap="flat" cmpd="sng" w="19050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Shape 134"/>
          <p:cNvSpPr txBox="1"/>
          <p:nvPr/>
        </p:nvSpPr>
        <p:spPr>
          <a:xfrm>
            <a:off x="115410" y="591206"/>
            <a:ext cx="1044709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본격적인 연맹 활성화 시기. 추가 연맹 확장과 연맹 연구 가속화를 위한 효과들로 구성. 활성화된 연맹을 위한 전투 효과를 제공. 수비를 위한 지원부대 방어력 증가.</a:t>
            </a:r>
          </a:p>
        </p:txBody>
      </p:sp>
      <p:sp>
        <p:nvSpPr>
          <p:cNvPr id="135" name="Shape 135"/>
          <p:cNvSpPr/>
          <p:nvPr/>
        </p:nvSpPr>
        <p:spPr>
          <a:xfrm>
            <a:off x="115410" y="2977290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보병의왕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AdvanceFootman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보병,창병 데미지 증가 +0.5% </a:t>
            </a:r>
          </a:p>
        </p:txBody>
      </p:sp>
      <p:sp>
        <p:nvSpPr>
          <p:cNvPr id="136" name="Shape 136"/>
          <p:cNvSpPr/>
          <p:nvPr/>
        </p:nvSpPr>
        <p:spPr>
          <a:xfrm>
            <a:off x="115410" y="3667200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기병의왕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AdvanceRider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기병,궁기병 데미지 증가 +0.5% </a:t>
            </a:r>
          </a:p>
        </p:txBody>
      </p:sp>
      <p:sp>
        <p:nvSpPr>
          <p:cNvPr id="137" name="Shape 137"/>
          <p:cNvSpPr/>
          <p:nvPr/>
        </p:nvSpPr>
        <p:spPr>
          <a:xfrm>
            <a:off x="115410" y="4353832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궁병의왕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AdvanceArchery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궁병,석궁병 데미지 증가 +0.5%</a:t>
            </a:r>
          </a:p>
        </p:txBody>
      </p:sp>
      <p:sp>
        <p:nvSpPr>
          <p:cNvPr id="138" name="Shape 138"/>
          <p:cNvSpPr/>
          <p:nvPr/>
        </p:nvSpPr>
        <p:spPr>
          <a:xfrm>
            <a:off x="115410" y="506636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전차의왕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AdvanceSiege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투석기/충차 데미지 증가 +0.5% </a:t>
            </a:r>
          </a:p>
        </p:txBody>
      </p:sp>
      <p:sp>
        <p:nvSpPr>
          <p:cNvPr id="139" name="Shape 139"/>
          <p:cNvSpPr/>
          <p:nvPr/>
        </p:nvSpPr>
        <p:spPr>
          <a:xfrm>
            <a:off x="115410" y="911361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전념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AdvanceContribute1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경험치 2배 누적 +15% </a:t>
            </a:r>
          </a:p>
        </p:txBody>
      </p:sp>
      <p:sp>
        <p:nvSpPr>
          <p:cNvPr id="140" name="Shape 140"/>
          <p:cNvSpPr/>
          <p:nvPr/>
        </p:nvSpPr>
        <p:spPr>
          <a:xfrm>
            <a:off x="115410" y="1597992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전념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AdvanceContribute2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명예 포인트 2배 획득 +15% </a:t>
            </a:r>
          </a:p>
        </p:txBody>
      </p:sp>
      <p:sp>
        <p:nvSpPr>
          <p:cNvPr id="141" name="Shape 141"/>
          <p:cNvSpPr/>
          <p:nvPr/>
        </p:nvSpPr>
        <p:spPr>
          <a:xfrm>
            <a:off x="115410" y="5774205"/>
            <a:ext cx="1887584" cy="6193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지원병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AllianceSupportTroop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지원부대의 방어력 증가 +1% </a:t>
            </a:r>
          </a:p>
        </p:txBody>
      </p:sp>
      <p:sp>
        <p:nvSpPr>
          <p:cNvPr id="142" name="Shape 142"/>
          <p:cNvSpPr/>
          <p:nvPr/>
        </p:nvSpPr>
        <p:spPr>
          <a:xfrm>
            <a:off x="115410" y="2284625"/>
            <a:ext cx="1887584" cy="6193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쾌속행군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TroopSupportMarchSpeedup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병력지원의 행군속도 증가+1%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106406" y="934523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연맹과학기술은 공헌 경험치를 최대치까지 누적해야만 해당 과학기술을 획득할 수 있습니다.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기술은 한번 공헌 경험치를 누적할 때, 일정 확률로 2배를 누적하는 기술입니다.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106406" y="1571870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연맹과학기술에 공헌 경험치를 누적할 때마다 획득하는 명예 포인트를 일정확률로 2배로 획득하는 기술입니다.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포인트는 연맹 상점에서 사용되는 재화입니다. 이런 그래픽을 가지고 있습니다. &gt;&gt;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342" y="1834009"/>
            <a:ext cx="425997" cy="42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2106406" y="2268135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연맹원에게 병사를 지원보내줄 때, 병사들이 이동하는 속도가 증가하는 기술입니다.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106406" y="2977290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효과입니다. 보병과 창병의 데미지가 증가합니다.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106405" y="3653144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효과입니다. 기병과 궁기병의 데미지가 증가합니다.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106403" y="4343392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효과입니다. 궁병과 석궁병의 데미지가 증가합니다.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106403" y="5007657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효과입니다. 투석기와 충차의 데미지가 증가합니다.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106403" y="5762432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연맹원에게 보내준 병사들의 방어력이 증가하는 효과입니다.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15410" y="12331"/>
            <a:ext cx="7190910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- 4단계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79902" y="532660"/>
            <a:ext cx="2885240" cy="0"/>
          </a:xfrm>
          <a:prstGeom prst="straightConnector1">
            <a:avLst/>
          </a:prstGeom>
          <a:noFill/>
          <a:ln cap="flat" cmpd="sng" w="19050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/>
          <p:nvPr/>
        </p:nvSpPr>
        <p:spPr>
          <a:xfrm>
            <a:off x="115410" y="986303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천적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WeakEnemyFootman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보병,창병 데미지 감소 +0.5%</a:t>
            </a:r>
          </a:p>
        </p:txBody>
      </p:sp>
      <p:sp>
        <p:nvSpPr>
          <p:cNvPr id="159" name="Shape 159"/>
          <p:cNvSpPr/>
          <p:nvPr/>
        </p:nvSpPr>
        <p:spPr>
          <a:xfrm>
            <a:off x="115410" y="1733171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천적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WeakEnemyRider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기병, 궁기병 데미지 감소 +0.5%</a:t>
            </a: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0" name="Shape 160"/>
          <p:cNvSpPr/>
          <p:nvPr/>
        </p:nvSpPr>
        <p:spPr>
          <a:xfrm>
            <a:off x="115410" y="2480039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천적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WeakEnemyArchery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궁병,석궁병 데미지 감소 +0.5% </a:t>
            </a:r>
          </a:p>
        </p:txBody>
      </p:sp>
      <p:sp>
        <p:nvSpPr>
          <p:cNvPr id="161" name="Shape 161"/>
          <p:cNvSpPr/>
          <p:nvPr/>
        </p:nvSpPr>
        <p:spPr>
          <a:xfrm>
            <a:off x="115410" y="3226907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천적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WeakEnemySiege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투석기/충차 데미지 감소 +0.5%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5951" y="591185"/>
            <a:ext cx="579838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규모가 커진 연맹의 약탈을 위한 전투피해 약화 효과 제공. 추가 연맹 병력지원 수량 증가.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106403" y="1009465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효과입니다. 연맹원과 전투하는 적 부대의 보병/창병에게 받는 데미지가 감소합니다.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106403" y="1722848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효과입니다. 연맹원과 전투하는 적 부대의 기병/궁기병에게 받는 데미지가 감소합니다.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106403" y="2448277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효과입니다. 연맹원과 전투하는 적 부대의 궁병/석궁병에게 받는 데미지가 감소합니다.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106403" y="3226907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개개인에게 적용되는 효과입니다. 연맹원과 전투하는 적 부대의 충차/투석기에게 받는 데미지가 감소합니다.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15410" y="12331"/>
            <a:ext cx="7190910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- 5단계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79902" y="532660"/>
            <a:ext cx="2885240" cy="0"/>
          </a:xfrm>
          <a:prstGeom prst="straightConnector1">
            <a:avLst/>
          </a:prstGeom>
          <a:noFill/>
          <a:ln cap="flat" cmpd="sng" w="19050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Shape 173"/>
          <p:cNvSpPr txBox="1"/>
          <p:nvPr/>
        </p:nvSpPr>
        <p:spPr>
          <a:xfrm>
            <a:off x="115410" y="664431"/>
            <a:ext cx="696536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거대 연맹을 위한 연맹원 및 행동 슬롯을 크게 확장, 왕쟁 및 대규모 전쟁을 위한 집결부대의 전투효과 제공.</a:t>
            </a:r>
          </a:p>
        </p:txBody>
      </p:sp>
      <p:sp>
        <p:nvSpPr>
          <p:cNvPr id="174" name="Shape 174"/>
          <p:cNvSpPr/>
          <p:nvPr/>
        </p:nvSpPr>
        <p:spPr>
          <a:xfrm>
            <a:off x="206583" y="1993567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쾌속집결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MultiMarchSpeedUp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집결부대 행군속도 증가 +2% </a:t>
            </a:r>
          </a:p>
        </p:txBody>
      </p:sp>
      <p:sp>
        <p:nvSpPr>
          <p:cNvPr id="175" name="Shape 175"/>
          <p:cNvSpPr/>
          <p:nvPr/>
        </p:nvSpPr>
        <p:spPr>
          <a:xfrm>
            <a:off x="206583" y="1263204"/>
            <a:ext cx="1887584" cy="6193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연합진공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AssembleTroopAtkUp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부대의 공격 보너스 증가 +1%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106403" y="1263204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연맹원들이 함께 공격하기 위해 모인 집결 부대의 모든 병력이 공격력이 증가합니다.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115092" y="2016730"/>
            <a:ext cx="9813905" cy="5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연맹원들이 함께 공격하기 위해 모인 집결 부대의 이동속도가 증가합니다.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Level</a:t>
            </a:r>
          </a:p>
        </p:txBody>
      </p:sp>
      <p:sp>
        <p:nvSpPr>
          <p:cNvPr id="183" name="Shape 183"/>
          <p:cNvSpPr/>
          <p:nvPr/>
        </p:nvSpPr>
        <p:spPr>
          <a:xfrm>
            <a:off x="-4511" y="1152608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Level</a:t>
            </a:r>
          </a:p>
        </p:txBody>
      </p:sp>
      <p:sp>
        <p:nvSpPr>
          <p:cNvPr id="184" name="Shape 184"/>
          <p:cNvSpPr/>
          <p:nvPr/>
        </p:nvSpPr>
        <p:spPr>
          <a:xfrm>
            <a:off x="2667" y="317476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 I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 Alliance1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인원수 제한 증가 +5 </a:t>
            </a:r>
          </a:p>
        </p:txBody>
      </p:sp>
      <p:sp>
        <p:nvSpPr>
          <p:cNvPr id="185" name="Shape 185"/>
          <p:cNvSpPr/>
          <p:nvPr/>
        </p:nvSpPr>
        <p:spPr>
          <a:xfrm>
            <a:off x="8233039" y="314327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기술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건설 속도 증가 +0.5%</a:t>
            </a:r>
          </a:p>
        </p:txBody>
      </p:sp>
      <p:sp>
        <p:nvSpPr>
          <p:cNvPr id="186" name="Shape 186"/>
          <p:cNvSpPr/>
          <p:nvPr/>
        </p:nvSpPr>
        <p:spPr>
          <a:xfrm>
            <a:off x="2060258" y="314327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군단 확장 I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 Region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행동 인원수 증가 +5 </a:t>
            </a:r>
          </a:p>
        </p:txBody>
      </p:sp>
      <p:sp>
        <p:nvSpPr>
          <p:cNvPr id="187" name="Shape 187"/>
          <p:cNvSpPr/>
          <p:nvPr/>
        </p:nvSpPr>
        <p:spPr>
          <a:xfrm>
            <a:off x="4120437" y="621322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거대군단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HugeRegion3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집결부대 수량증가 +10000 </a:t>
            </a:r>
          </a:p>
        </p:txBody>
      </p:sp>
      <p:sp>
        <p:nvSpPr>
          <p:cNvPr id="188" name="Shape 188"/>
          <p:cNvSpPr/>
          <p:nvPr/>
        </p:nvSpPr>
        <p:spPr>
          <a:xfrm>
            <a:off x="4117853" y="317476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연맹우정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 Friendship1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 효과 증가 +20초 </a:t>
            </a:r>
          </a:p>
        </p:txBody>
      </p:sp>
      <p:sp>
        <p:nvSpPr>
          <p:cNvPr id="189" name="Shape 189"/>
          <p:cNvSpPr/>
          <p:nvPr/>
        </p:nvSpPr>
        <p:spPr>
          <a:xfrm>
            <a:off x="-4511" y="3950525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보병의왕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AdvanceFootman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보병,창병 데미지 증가 +0.5% </a:t>
            </a:r>
          </a:p>
        </p:txBody>
      </p:sp>
      <p:sp>
        <p:nvSpPr>
          <p:cNvPr id="190" name="Shape 190"/>
          <p:cNvSpPr/>
          <p:nvPr/>
        </p:nvSpPr>
        <p:spPr>
          <a:xfrm>
            <a:off x="2056833" y="3955435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기병의왕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AdvanceRider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기병,궁기병 데미지 증가 +0.5% </a:t>
            </a:r>
          </a:p>
        </p:txBody>
      </p:sp>
      <p:sp>
        <p:nvSpPr>
          <p:cNvPr id="191" name="Shape 191"/>
          <p:cNvSpPr/>
          <p:nvPr/>
        </p:nvSpPr>
        <p:spPr>
          <a:xfrm>
            <a:off x="4118182" y="3957153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궁병의왕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AdvanceArchery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궁병,석궁병 데미지 증가 +0.5%</a:t>
            </a:r>
          </a:p>
        </p:txBody>
      </p:sp>
      <p:sp>
        <p:nvSpPr>
          <p:cNvPr id="192" name="Shape 192"/>
          <p:cNvSpPr/>
          <p:nvPr/>
        </p:nvSpPr>
        <p:spPr>
          <a:xfrm>
            <a:off x="6179528" y="3960773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전차의왕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AdvanceSiege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투석기/충차 데미지 증가 +0.5% </a:t>
            </a:r>
          </a:p>
        </p:txBody>
      </p:sp>
      <p:sp>
        <p:nvSpPr>
          <p:cNvPr id="193" name="Shape 193"/>
          <p:cNvSpPr/>
          <p:nvPr/>
        </p:nvSpPr>
        <p:spPr>
          <a:xfrm>
            <a:off x="2054516" y="5091637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천적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WeakEnemyFootman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보병,창병 데미지 감소 +0.5%</a:t>
            </a:r>
          </a:p>
        </p:txBody>
      </p:sp>
      <p:sp>
        <p:nvSpPr>
          <p:cNvPr id="194" name="Shape 194"/>
          <p:cNvSpPr/>
          <p:nvPr/>
        </p:nvSpPr>
        <p:spPr>
          <a:xfrm>
            <a:off x="4113544" y="5091637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천적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WeakEnemyRider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기병, 궁기병 데미지 감소 +0.5% </a:t>
            </a:r>
          </a:p>
        </p:txBody>
      </p:sp>
      <p:sp>
        <p:nvSpPr>
          <p:cNvPr id="195" name="Shape 195"/>
          <p:cNvSpPr/>
          <p:nvPr/>
        </p:nvSpPr>
        <p:spPr>
          <a:xfrm>
            <a:off x="6172571" y="5091637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천적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WeakEnemyArchery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궁병,석궁병 데미지 감소 +0.5% </a:t>
            </a:r>
          </a:p>
        </p:txBody>
      </p:sp>
      <p:sp>
        <p:nvSpPr>
          <p:cNvPr id="196" name="Shape 196"/>
          <p:cNvSpPr/>
          <p:nvPr/>
        </p:nvSpPr>
        <p:spPr>
          <a:xfrm>
            <a:off x="8231600" y="5091637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천적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WeakEnemySiege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투석기 데미지 감소 +0.5% </a:t>
            </a:r>
          </a:p>
        </p:txBody>
      </p:sp>
      <p:sp>
        <p:nvSpPr>
          <p:cNvPr id="197" name="Shape 197"/>
          <p:cNvSpPr/>
          <p:nvPr/>
        </p:nvSpPr>
        <p:spPr>
          <a:xfrm>
            <a:off x="-4511" y="215395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아카데미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AllianceAcademy1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과학연구 속도 증가 +0.5% </a:t>
            </a:r>
          </a:p>
        </p:txBody>
      </p:sp>
      <p:sp>
        <p:nvSpPr>
          <p:cNvPr id="198" name="Shape 198"/>
          <p:cNvSpPr/>
          <p:nvPr/>
        </p:nvSpPr>
        <p:spPr>
          <a:xfrm>
            <a:off x="8220721" y="6224500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쾌속집결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MultiMarchSpeedUp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집결부대 행군속도 증가 +2% </a:t>
            </a:r>
          </a:p>
        </p:txBody>
      </p:sp>
      <p:sp>
        <p:nvSpPr>
          <p:cNvPr id="199" name="Shape 199"/>
          <p:cNvSpPr/>
          <p:nvPr/>
        </p:nvSpPr>
        <p:spPr>
          <a:xfrm>
            <a:off x="0" y="2940672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Level</a:t>
            </a:r>
          </a:p>
        </p:txBody>
      </p:sp>
      <p:sp>
        <p:nvSpPr>
          <p:cNvPr id="200" name="Shape 200"/>
          <p:cNvSpPr/>
          <p:nvPr/>
        </p:nvSpPr>
        <p:spPr>
          <a:xfrm>
            <a:off x="0" y="326036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확장2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 Alliance2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인원수 제한 증가 +5 </a:t>
            </a:r>
          </a:p>
        </p:txBody>
      </p:sp>
      <p:sp>
        <p:nvSpPr>
          <p:cNvPr id="201" name="Shape 201"/>
          <p:cNvSpPr/>
          <p:nvPr/>
        </p:nvSpPr>
        <p:spPr>
          <a:xfrm>
            <a:off x="2056291" y="1472966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농업 달인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AdvanceFarm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+0.5% </a:t>
            </a:r>
          </a:p>
        </p:txBody>
      </p:sp>
      <p:sp>
        <p:nvSpPr>
          <p:cNvPr id="202" name="Shape 202"/>
          <p:cNvSpPr/>
          <p:nvPr/>
        </p:nvSpPr>
        <p:spPr>
          <a:xfrm>
            <a:off x="4109914" y="1472883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달인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AdvanceLumberCamp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+0.5% </a:t>
            </a:r>
          </a:p>
        </p:txBody>
      </p:sp>
      <p:sp>
        <p:nvSpPr>
          <p:cNvPr id="203" name="Shape 203"/>
          <p:cNvSpPr/>
          <p:nvPr/>
        </p:nvSpPr>
        <p:spPr>
          <a:xfrm>
            <a:off x="8233039" y="147165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달인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AdvanceQuarry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생산량 증가 +0.5% </a:t>
            </a:r>
          </a:p>
        </p:txBody>
      </p:sp>
      <p:sp>
        <p:nvSpPr>
          <p:cNvPr id="204" name="Shape 204"/>
          <p:cNvSpPr/>
          <p:nvPr/>
        </p:nvSpPr>
        <p:spPr>
          <a:xfrm>
            <a:off x="6163539" y="1473803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달인 (0/20)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AdvanceIronmine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생산량 증가 +0.5% </a:t>
            </a:r>
          </a:p>
        </p:txBody>
      </p:sp>
      <p:sp>
        <p:nvSpPr>
          <p:cNvPr id="205" name="Shape 205"/>
          <p:cNvSpPr/>
          <p:nvPr/>
        </p:nvSpPr>
        <p:spPr>
          <a:xfrm>
            <a:off x="10275296" y="1471654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장인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AdvanceBuildUp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건축 속도 증가 +0.5% </a:t>
            </a:r>
          </a:p>
        </p:txBody>
      </p:sp>
      <p:sp>
        <p:nvSpPr>
          <p:cNvPr id="206" name="Shape 206"/>
          <p:cNvSpPr/>
          <p:nvPr/>
        </p:nvSpPr>
        <p:spPr>
          <a:xfrm>
            <a:off x="10275296" y="318683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대형 창고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자원지원 적재량 증가 +1000 </a:t>
            </a:r>
          </a:p>
        </p:txBody>
      </p:sp>
      <p:sp>
        <p:nvSpPr>
          <p:cNvPr id="207" name="Shape 207"/>
          <p:cNvSpPr/>
          <p:nvPr/>
        </p:nvSpPr>
        <p:spPr>
          <a:xfrm>
            <a:off x="2049110" y="215395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쾌마기편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ResourceSupportMarchSpeedup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자원지원 행군속도 증가 +1% </a:t>
            </a:r>
          </a:p>
        </p:txBody>
      </p:sp>
      <p:sp>
        <p:nvSpPr>
          <p:cNvPr id="208" name="Shape 208"/>
          <p:cNvSpPr/>
          <p:nvPr/>
        </p:nvSpPr>
        <p:spPr>
          <a:xfrm>
            <a:off x="10295360" y="215395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대사관 확장1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ExtendEmbassy1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병력지원 제한수량 증가 +10000 </a:t>
            </a:r>
          </a:p>
        </p:txBody>
      </p:sp>
      <p:sp>
        <p:nvSpPr>
          <p:cNvPr id="209" name="Shape 209"/>
          <p:cNvSpPr/>
          <p:nvPr/>
        </p:nvSpPr>
        <p:spPr>
          <a:xfrm>
            <a:off x="6172237" y="312206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도움의손 (0/2)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AllianceSupport1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 횟수 증가 +3 </a:t>
            </a:r>
          </a:p>
        </p:txBody>
      </p:sp>
      <p:sp>
        <p:nvSpPr>
          <p:cNvPr id="210" name="Shape 210"/>
          <p:cNvSpPr/>
          <p:nvPr/>
        </p:nvSpPr>
        <p:spPr>
          <a:xfrm>
            <a:off x="0" y="4751826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Level</a:t>
            </a:r>
          </a:p>
        </p:txBody>
      </p:sp>
      <p:sp>
        <p:nvSpPr>
          <p:cNvPr id="211" name="Shape 211"/>
          <p:cNvSpPr/>
          <p:nvPr/>
        </p:nvSpPr>
        <p:spPr>
          <a:xfrm>
            <a:off x="4120437" y="327694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아카데미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AllianceAcademy2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과학기술 연구속도 증가 +0.5% </a:t>
            </a:r>
          </a:p>
        </p:txBody>
      </p:sp>
      <p:sp>
        <p:nvSpPr>
          <p:cNvPr id="212" name="Shape 212"/>
          <p:cNvSpPr/>
          <p:nvPr/>
        </p:nvSpPr>
        <p:spPr>
          <a:xfrm>
            <a:off x="8214496" y="2146472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연맹우정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 Friendship2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 감소효과 증가 +20초 </a:t>
            </a:r>
          </a:p>
        </p:txBody>
      </p:sp>
      <p:sp>
        <p:nvSpPr>
          <p:cNvPr id="213" name="Shape 213"/>
          <p:cNvSpPr/>
          <p:nvPr/>
        </p:nvSpPr>
        <p:spPr>
          <a:xfrm>
            <a:off x="4102735" y="2150443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속도 연구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AllianceTechResearchSpeedup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과학기술 연구속도 증가 +1% </a:t>
            </a:r>
          </a:p>
        </p:txBody>
      </p:sp>
      <p:sp>
        <p:nvSpPr>
          <p:cNvPr id="214" name="Shape 214"/>
          <p:cNvSpPr/>
          <p:nvPr/>
        </p:nvSpPr>
        <p:spPr>
          <a:xfrm>
            <a:off x="6180657" y="327694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전념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AdvanceContribute1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경험치 2배 누적 +15% </a:t>
            </a:r>
          </a:p>
        </p:txBody>
      </p:sp>
      <p:sp>
        <p:nvSpPr>
          <p:cNvPr id="215" name="Shape 215"/>
          <p:cNvSpPr/>
          <p:nvPr/>
        </p:nvSpPr>
        <p:spPr>
          <a:xfrm>
            <a:off x="8240875" y="327694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전념 (0/1)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AdvanceContribute2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명예 포인트 2배 획득 +15% </a:t>
            </a:r>
          </a:p>
        </p:txBody>
      </p:sp>
      <p:sp>
        <p:nvSpPr>
          <p:cNvPr id="216" name="Shape 216"/>
          <p:cNvSpPr/>
          <p:nvPr/>
        </p:nvSpPr>
        <p:spPr>
          <a:xfrm>
            <a:off x="-4511" y="5871982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Level</a:t>
            </a:r>
          </a:p>
        </p:txBody>
      </p:sp>
      <p:sp>
        <p:nvSpPr>
          <p:cNvPr id="217" name="Shape 217"/>
          <p:cNvSpPr/>
          <p:nvPr/>
        </p:nvSpPr>
        <p:spPr>
          <a:xfrm>
            <a:off x="0" y="6207194"/>
            <a:ext cx="1887584" cy="6193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확장3 (0/2)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 Alliance3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인원수 제한 증가 +5</a:t>
            </a:r>
          </a:p>
        </p:txBody>
      </p:sp>
      <p:sp>
        <p:nvSpPr>
          <p:cNvPr id="218" name="Shape 218"/>
          <p:cNvSpPr/>
          <p:nvPr/>
        </p:nvSpPr>
        <p:spPr>
          <a:xfrm>
            <a:off x="8240875" y="3957166"/>
            <a:ext cx="1887584" cy="6193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지원병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AllianceSupportTroop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지원부대의 방어력 증가 +1% </a:t>
            </a:r>
          </a:p>
        </p:txBody>
      </p:sp>
      <p:sp>
        <p:nvSpPr>
          <p:cNvPr id="219" name="Shape 219"/>
          <p:cNvSpPr/>
          <p:nvPr/>
        </p:nvSpPr>
        <p:spPr>
          <a:xfrm>
            <a:off x="10295360" y="3280600"/>
            <a:ext cx="1887584" cy="6193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쾌속행군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TroopSupportMarchSpeedup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병력지원의 행군속도 증가+1% </a:t>
            </a:r>
          </a:p>
        </p:txBody>
      </p:sp>
      <p:sp>
        <p:nvSpPr>
          <p:cNvPr id="220" name="Shape 220"/>
          <p:cNvSpPr/>
          <p:nvPr/>
        </p:nvSpPr>
        <p:spPr>
          <a:xfrm>
            <a:off x="6191117" y="6213228"/>
            <a:ext cx="1887584" cy="6193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연합진공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AssembleTroopAtkUp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부대의 공격 보너스 증가 +1% </a:t>
            </a:r>
          </a:p>
        </p:txBody>
      </p:sp>
      <p:sp>
        <p:nvSpPr>
          <p:cNvPr id="221" name="Shape 221"/>
          <p:cNvSpPr/>
          <p:nvPr/>
        </p:nvSpPr>
        <p:spPr>
          <a:xfrm>
            <a:off x="2060217" y="327694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군단 확장2 (0/3)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 Region2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행동 인원수 증가 +5 </a:t>
            </a:r>
          </a:p>
        </p:txBody>
      </p:sp>
      <p:sp>
        <p:nvSpPr>
          <p:cNvPr id="222" name="Shape 222"/>
          <p:cNvSpPr/>
          <p:nvPr/>
        </p:nvSpPr>
        <p:spPr>
          <a:xfrm>
            <a:off x="2049756" y="6218289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군단 확장3 (0/5)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 Region3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행동 인원수 증가 +5 </a:t>
            </a:r>
          </a:p>
        </p:txBody>
      </p:sp>
      <p:sp>
        <p:nvSpPr>
          <p:cNvPr id="223" name="Shape 223"/>
          <p:cNvSpPr/>
          <p:nvPr/>
        </p:nvSpPr>
        <p:spPr>
          <a:xfrm>
            <a:off x="2667" y="1484029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거대군단 (0/5)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HugeRegion1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집결부대 수량증가 +10000 </a:t>
            </a:r>
          </a:p>
        </p:txBody>
      </p:sp>
      <p:sp>
        <p:nvSpPr>
          <p:cNvPr id="224" name="Shape 224"/>
          <p:cNvSpPr/>
          <p:nvPr/>
        </p:nvSpPr>
        <p:spPr>
          <a:xfrm>
            <a:off x="-4511" y="508729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거대군단 (0/5)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HugeRegion2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집결부대 수량증가 +10000 </a:t>
            </a:r>
          </a:p>
        </p:txBody>
      </p:sp>
      <p:sp>
        <p:nvSpPr>
          <p:cNvPr id="225" name="Shape 225"/>
          <p:cNvSpPr/>
          <p:nvPr/>
        </p:nvSpPr>
        <p:spPr>
          <a:xfrm>
            <a:off x="6172237" y="2146622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도움의손 (0/3)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AllianceSupport2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 횟수 증가 +3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633457" y="3463"/>
            <a:ext cx="981390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기본적인 초반의 연맹 인원수와 연맹 건설을 위한 행동 슬롯 증가, 나머지는 연맹가입의 효과를 극대화 하기 위한 연맹지원효과 및 자원지원 효과로 구성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633457" y="1148436"/>
            <a:ext cx="963917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2레벨 연맹의 전투력 향상을 위한 집결부대 수량 증가, 나머지는 본격적인 연맹 채집과 연맹지원을 위한 효과로 구성. 방어를 위한 병력지원 수량 증가.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633457" y="2934741"/>
            <a:ext cx="1044709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본격적인 연맹 활성화 시기. 추가 연맹 확장과 연맹 연구 가속화를 위한 효과들로 구성. 활성화된 연맹을 위한 전투 효과를 제공. 수비를 위한 지원부대 방어력 증가.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633457" y="4754194"/>
            <a:ext cx="579838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규모가 커진 연맹의 약탈을 위한 전투피해 약화 효과 제공. 추가 연맹 병력지원 수량 증가.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633457" y="5866746"/>
            <a:ext cx="696536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거대 연맹을 위한 연맹원 및 행동 슬롯을 크게 확장, 왕쟁 및 대규모 전쟁을 위한 집결부대의 전투효과 제공.</a:t>
            </a:r>
          </a:p>
        </p:txBody>
      </p:sp>
      <p:sp>
        <p:nvSpPr>
          <p:cNvPr id="231" name="Shape 231"/>
          <p:cNvSpPr/>
          <p:nvPr/>
        </p:nvSpPr>
        <p:spPr>
          <a:xfrm>
            <a:off x="10295360" y="5087298"/>
            <a:ext cx="1908510" cy="6133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대사관 확장2 (0/10)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ExtendEmbassy2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병력지원 제한수량 증가 +10000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Shape 236"/>
          <p:cNvGraphicFramePr/>
          <p:nvPr/>
        </p:nvGraphicFramePr>
        <p:xfrm>
          <a:off x="448539" y="284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{99DC0A1F-2CD9-4D8F-8179-20555730E79F}</a:tableStyleId>
              </a:tblPr>
              <a:tblGrid>
                <a:gridCol w="2207000"/>
                <a:gridCol w="755025"/>
                <a:gridCol w="755025"/>
              </a:tblGrid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효과</a:t>
                      </a:r>
                    </a:p>
                  </a:txBody>
                  <a:tcPr marT="10900" marB="0" marR="10900" marL="109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통합 레벨</a:t>
                      </a:r>
                    </a:p>
                  </a:txBody>
                  <a:tcPr marT="10900" marB="0" marR="10900" marL="109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통합 효과</a:t>
                      </a:r>
                    </a:p>
                  </a:txBody>
                  <a:tcPr marT="10900" marB="0" marR="10900" marL="10900" anchor="ctr">
                    <a:solidFill>
                      <a:srgbClr val="FFFF00"/>
                    </a:solidFill>
                  </a:tcPr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연맹원 확장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Lv.11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70명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집결부대 수량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200000명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병력지원 수량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200000명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행동 슬롯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100명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연맹지원 효과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40초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연맹지원 횟수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Lv.5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15회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식량 생산량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목재 생산량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석재 생산량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철광 생산량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건설 속도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과학연구 속도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함정 생산속도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Lv.15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함정 손실 감소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Lv.5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25%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1일 자원지원 적재량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10000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자원고 1일 보존량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Lv.5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10000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집결부대 행군속도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무역상인단 행군속도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병력지원 행군속도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과학기술 연구속도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연구포인트 2배획득 확률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공헌포인트 2배획득 확률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보병,창병 데미지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기병,궁기병 데미지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궁병,석궁병 데미지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투석기 데미지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보병, 창병 데미지 감소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기병,궁기병 데미지 감소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궁병,석궁병 데미지 감소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충차,투석기 데미지 감소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지원부대의 방어력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  <a:tr h="1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집결부대 공격력 보너스 증가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0900" marB="0" marR="10900" marL="10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0900" marB="0" marR="10900" marL="10900" anchor="ctr"/>
                </a:tc>
              </a:tr>
            </a:tbl>
          </a:graphicData>
        </a:graphic>
      </p:graphicFrame>
      <p:graphicFrame>
        <p:nvGraphicFramePr>
          <p:cNvPr id="237" name="Shape 237"/>
          <p:cNvGraphicFramePr/>
          <p:nvPr/>
        </p:nvGraphicFramePr>
        <p:xfrm>
          <a:off x="4419744" y="2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{99DC0A1F-2CD9-4D8F-8179-20555730E79F}</a:tableStyleId>
              </a:tblPr>
              <a:tblGrid>
                <a:gridCol w="2262925"/>
                <a:gridCol w="779275"/>
                <a:gridCol w="779275"/>
              </a:tblGrid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효과</a:t>
                      </a:r>
                    </a:p>
                  </a:txBody>
                  <a:tcPr marT="11250" marB="0" marR="11250" marL="112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통합 레벨</a:t>
                      </a:r>
                    </a:p>
                  </a:txBody>
                  <a:tcPr marT="11250" marB="0" marR="11250" marL="112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통합 효과</a:t>
                      </a:r>
                    </a:p>
                  </a:txBody>
                  <a:tcPr marT="11250" marB="0" marR="11250" marL="11250" anchor="ctr">
                    <a:solidFill>
                      <a:srgbClr val="FFFF00"/>
                    </a:solidFill>
                  </a:tcPr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연맹원 확장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Lv.11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20명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집결부대 수량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200000명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병력지원 수량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200000명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행동 슬롯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45명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연맹지원 효과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40초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연맹지원 횟수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Lv.5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15회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식량 생산량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목재 생산량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석재 생산량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철광 생산량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건설 속도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과학연구 속도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1일 자원지원 적재량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10000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자원고 1일 보존량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Lv.5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10000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집결부대 행군속도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병력지원 행군속도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연구포인트 2배획득 확률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공헌포인트 2배획득 확률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보병,창병 데미지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기병,궁기병 데미지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궁병,석궁병 데미지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투석기 데미지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보병, 창병 데미지 감소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기병,궁기병 데미지 감소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궁병,석궁병 데미지 감소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충차,투석기 데미지 감소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Lv.20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지원부대의 방어력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  <a:tr h="2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집결부대 공격력 보너스 증가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Lv.10</a:t>
                      </a:r>
                    </a:p>
                  </a:txBody>
                  <a:tcPr marT="11250" marB="0" marR="11250" marL="11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10%</a:t>
                      </a:r>
                    </a:p>
                  </a:txBody>
                  <a:tcPr marT="11250" marB="0" marR="11250" marL="11250" anchor="ctr"/>
                </a:tc>
              </a:tr>
            </a:tbl>
          </a:graphicData>
        </a:graphic>
      </p:graphicFrame>
      <p:sp>
        <p:nvSpPr>
          <p:cNvPr id="238" name="Shape 238"/>
          <p:cNvSpPr txBox="1"/>
          <p:nvPr/>
        </p:nvSpPr>
        <p:spPr>
          <a:xfrm>
            <a:off x="8495381" y="424872"/>
            <a:ext cx="3534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Cok vs S2 연맹효과 밸런스 비교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Shape 243"/>
          <p:cNvGraphicFramePr/>
          <p:nvPr/>
        </p:nvGraphicFramePr>
        <p:xfrm>
          <a:off x="245703" y="52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{99DC0A1F-2CD9-4D8F-8179-20555730E79F}</a:tableStyleId>
              </a:tblPr>
              <a:tblGrid>
                <a:gridCol w="739750"/>
                <a:gridCol w="976050"/>
                <a:gridCol w="2219225"/>
                <a:gridCol w="739750"/>
                <a:gridCol w="739750"/>
                <a:gridCol w="739750"/>
                <a:gridCol w="739750"/>
              </a:tblGrid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cok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name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effect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%/count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max.Lv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total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1Lv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연맹확장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인원수 제한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4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20명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건설기술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건설속도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5%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군단확장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행동 슬롯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50명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거대군단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집결부대 수량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10000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200000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200000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도시방어건설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함정 생산속도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50%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연맹도시방어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함정손실 감소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25%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연맹우정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연맹지원 효과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20초</a:t>
                      </a:r>
                    </a:p>
                  </a:txBody>
                  <a:tcPr marT="10275" marB="0" marR="10275" marL="10275" anchor="ctr"/>
                </a:tc>
              </a:tr>
            </a:tbl>
          </a:graphicData>
        </a:graphic>
      </p:graphicFrame>
      <p:graphicFrame>
        <p:nvGraphicFramePr>
          <p:cNvPr id="244" name="Shape 244"/>
          <p:cNvGraphicFramePr/>
          <p:nvPr/>
        </p:nvGraphicFramePr>
        <p:xfrm>
          <a:off x="245703" y="2285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{99DC0A1F-2CD9-4D8F-8179-20555730E79F}</a:tableStyleId>
              </a:tblPr>
              <a:tblGrid>
                <a:gridCol w="739750"/>
                <a:gridCol w="976050"/>
                <a:gridCol w="2219225"/>
                <a:gridCol w="739750"/>
                <a:gridCol w="739750"/>
                <a:gridCol w="739750"/>
                <a:gridCol w="739750"/>
              </a:tblGrid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2Lv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보병의왕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보병,창병 데미지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기병의왕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기병,궁기병 데미지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궁병의왕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궁병,석궁병 데미지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전차의왕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투석기 데미지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보병천적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보병, 창병 데미지 감소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기병천적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기병,궁기병 데미지 감소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궁병천적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궁병,석궁병 데미지 감소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전차병천적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적 충차,투석기 데미지 감소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연맹아카데미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과학연구 속도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5%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쾌속집결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집결부대 행군속도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20%</a:t>
                      </a:r>
                    </a:p>
                  </a:txBody>
                  <a:tcPr marT="10275" marB="0" marR="10275" marL="10275" anchor="ctr"/>
                </a:tc>
              </a:tr>
            </a:tbl>
          </a:graphicData>
        </a:graphic>
      </p:graphicFrame>
      <p:graphicFrame>
        <p:nvGraphicFramePr>
          <p:cNvPr id="245" name="Shape 245"/>
          <p:cNvGraphicFramePr/>
          <p:nvPr/>
        </p:nvGraphicFramePr>
        <p:xfrm>
          <a:off x="245703" y="4430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{99DC0A1F-2CD9-4D8F-8179-20555730E79F}</a:tableStyleId>
              </a:tblPr>
              <a:tblGrid>
                <a:gridCol w="739750"/>
                <a:gridCol w="976050"/>
                <a:gridCol w="2219225"/>
                <a:gridCol w="739750"/>
                <a:gridCol w="739750"/>
                <a:gridCol w="739750"/>
                <a:gridCol w="739750"/>
              </a:tblGrid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3Lv.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연맹확장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인원수 제한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4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20명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농업달인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식량 생산량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목재달인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목재 생산량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석재달인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석재 생산량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철광달인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철광 생산량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연맹장인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건축속도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0.5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5%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대형창고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자원지원 적재량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10000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쾌마기편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무역상인단 행군속도 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대사관확장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병력지원 제한수량증가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10000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200000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200000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도움의손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연맹지원 횟수증가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3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15%</a:t>
                      </a:r>
                    </a:p>
                  </a:txBody>
                  <a:tcPr marT="10275" marB="0" marR="10275" marL="10275" anchor="ctr"/>
                </a:tc>
              </a:tr>
              <a:tr h="1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전문가보존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연맹자원고 1일 보존량증가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20000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100000</a:t>
                      </a:r>
                    </a:p>
                  </a:txBody>
                  <a:tcPr marT="10275" marB="0" marR="10275" marL="102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rgbClr val="FF0000"/>
                          </a:solidFill>
                        </a:rPr>
                        <a:t>100000</a:t>
                      </a:r>
                    </a:p>
                  </a:txBody>
                  <a:tcPr marT="10275" marB="0" marR="10275" marL="10275" anchor="ctr"/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245703" y="156897"/>
            <a:ext cx="2189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COK 연맹연구 효과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