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713BFAC-92C2-4423-A20C-01C5B285B6B3}">
  <a:tblStyle styleId="{A713BFAC-92C2-4423-A20C-01C5B285B6B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3" name="Shape 1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6" name="Shape 1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Shape 1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2" name="Shape 13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Shape 14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1" name="Shape 14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7" name="Shape 16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Shape 17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6" name="Shape 17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2" name="Shape 18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Shape 20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6" name="Shape 20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Shape 2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6" name="Shape 2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Shape 2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9" name="Shape 2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Shape 2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1" name="Shape 23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Shape 2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5" name="Shape 24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Shape 2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9" name="Shape 2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Shape 2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3" name="Shape 24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Shape 2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7" name="Shape 24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Shape 2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1" name="Shape 25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Shape 2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5" name="Shape 25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Shape 25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3" name="Shape 25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Shape 26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7" name="Shape 26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Shape 27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9" name="Shape 27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0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Shape 28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2" name="Shape 28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Shape 29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2" name="Shape 29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Shape 29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3" name="Shape 29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7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Shape 30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9" name="Shape 30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Shape 3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5" name="Shape 3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Shape 3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7" name="Shape 3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9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Shape 3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1" name="Shape 3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Shape 3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6" name="Shape 33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2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Shape 3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4" name="Shape 34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0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Shape 3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2" name="Shape 35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Shape 35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7" name="Shape 35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4.png"/><Relationship Id="rId13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22.png"/><Relationship Id="rId1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4.png"/><Relationship Id="rId13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23.png"/><Relationship Id="rId1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4.png"/><Relationship Id="rId13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4.png"/><Relationship Id="rId13" Type="http://schemas.openxmlformats.org/officeDocument/2006/relationships/image" Target="../media/image22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2.png"/><Relationship Id="rId13" Type="http://schemas.openxmlformats.org/officeDocument/2006/relationships/image" Target="../media/image26.png"/><Relationship Id="rId1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8.jp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7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5" Type="http://schemas.openxmlformats.org/officeDocument/2006/relationships/image" Target="../media/image29.jp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5" Type="http://schemas.openxmlformats.org/officeDocument/2006/relationships/image" Target="../media/image29.jp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4.png"/><Relationship Id="rId13" Type="http://schemas.openxmlformats.org/officeDocument/2006/relationships/image" Target="../media/image26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32.png"/><Relationship Id="rId14" Type="http://schemas.openxmlformats.org/officeDocument/2006/relationships/image" Target="../media/image25.png"/><Relationship Id="rId17" Type="http://schemas.openxmlformats.org/officeDocument/2006/relationships/image" Target="../media/image22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31.jp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4.png"/><Relationship Id="rId13" Type="http://schemas.openxmlformats.org/officeDocument/2006/relationships/image" Target="../media/image26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32.png"/><Relationship Id="rId14" Type="http://schemas.openxmlformats.org/officeDocument/2006/relationships/image" Target="../media/image25.png"/><Relationship Id="rId17" Type="http://schemas.openxmlformats.org/officeDocument/2006/relationships/image" Target="../media/image22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5.png"/><Relationship Id="rId13" Type="http://schemas.openxmlformats.org/officeDocument/2006/relationships/image" Target="../media/image26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32.png"/><Relationship Id="rId14" Type="http://schemas.openxmlformats.org/officeDocument/2006/relationships/image" Target="../media/image25.png"/><Relationship Id="rId17" Type="http://schemas.openxmlformats.org/officeDocument/2006/relationships/image" Target="../media/image22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5.png"/><Relationship Id="rId13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23.png"/><Relationship Id="rId1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5.png"/><Relationship Id="rId13" Type="http://schemas.openxmlformats.org/officeDocument/2006/relationships/image" Target="../media/image26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32.png"/><Relationship Id="rId14" Type="http://schemas.openxmlformats.org/officeDocument/2006/relationships/image" Target="../media/image25.png"/><Relationship Id="rId17" Type="http://schemas.openxmlformats.org/officeDocument/2006/relationships/image" Target="../media/image22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22.png"/><Relationship Id="rId13" Type="http://schemas.openxmlformats.org/officeDocument/2006/relationships/image" Target="../media/image26.png"/><Relationship Id="rId1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27.png"/><Relationship Id="rId1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21.png"/><Relationship Id="rId13" Type="http://schemas.openxmlformats.org/officeDocument/2006/relationships/image" Target="../media/image33.png"/><Relationship Id="rId1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5" Type="http://schemas.openxmlformats.org/officeDocument/2006/relationships/image" Target="../media/image32.png"/><Relationship Id="rId14" Type="http://schemas.openxmlformats.org/officeDocument/2006/relationships/image" Target="../media/image26.png"/><Relationship Id="rId17" Type="http://schemas.openxmlformats.org/officeDocument/2006/relationships/image" Target="../media/image22.png"/><Relationship Id="rId16" Type="http://schemas.openxmlformats.org/officeDocument/2006/relationships/image" Target="../media/image27.png"/><Relationship Id="rId5" Type="http://schemas.openxmlformats.org/officeDocument/2006/relationships/image" Target="../media/image07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Relationship Id="rId8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image" Target="../media/image08.png"/><Relationship Id="rId11" Type="http://schemas.openxmlformats.org/officeDocument/2006/relationships/image" Target="../media/image28.jpg"/><Relationship Id="rId22" Type="http://schemas.openxmlformats.org/officeDocument/2006/relationships/image" Target="../media/image17.png"/><Relationship Id="rId10" Type="http://schemas.openxmlformats.org/officeDocument/2006/relationships/image" Target="../media/image35.png"/><Relationship Id="rId21" Type="http://schemas.openxmlformats.org/officeDocument/2006/relationships/image" Target="../media/image15.png"/><Relationship Id="rId13" Type="http://schemas.openxmlformats.org/officeDocument/2006/relationships/image" Target="../media/image26.png"/><Relationship Id="rId12" Type="http://schemas.openxmlformats.org/officeDocument/2006/relationships/image" Target="../media/image33.png"/><Relationship Id="rId2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32.png"/><Relationship Id="rId14" Type="http://schemas.openxmlformats.org/officeDocument/2006/relationships/image" Target="../media/image25.png"/><Relationship Id="rId17" Type="http://schemas.openxmlformats.org/officeDocument/2006/relationships/image" Target="../media/image22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19" Type="http://schemas.openxmlformats.org/officeDocument/2006/relationships/image" Target="../media/image44.png"/><Relationship Id="rId6" Type="http://schemas.openxmlformats.org/officeDocument/2006/relationships/image" Target="../media/image14.png"/><Relationship Id="rId18" Type="http://schemas.openxmlformats.org/officeDocument/2006/relationships/image" Target="../media/image40.jp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08.png"/><Relationship Id="rId11" Type="http://schemas.openxmlformats.org/officeDocument/2006/relationships/image" Target="../media/image28.jpg"/><Relationship Id="rId22" Type="http://schemas.openxmlformats.org/officeDocument/2006/relationships/image" Target="../media/image17.png"/><Relationship Id="rId10" Type="http://schemas.openxmlformats.org/officeDocument/2006/relationships/image" Target="../media/image35.png"/><Relationship Id="rId21" Type="http://schemas.openxmlformats.org/officeDocument/2006/relationships/image" Target="../media/image15.png"/><Relationship Id="rId13" Type="http://schemas.openxmlformats.org/officeDocument/2006/relationships/image" Target="../media/image26.png"/><Relationship Id="rId12" Type="http://schemas.openxmlformats.org/officeDocument/2006/relationships/image" Target="../media/image33.png"/><Relationship Id="rId2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32.png"/><Relationship Id="rId14" Type="http://schemas.openxmlformats.org/officeDocument/2006/relationships/image" Target="../media/image25.png"/><Relationship Id="rId17" Type="http://schemas.openxmlformats.org/officeDocument/2006/relationships/image" Target="../media/image22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19" Type="http://schemas.openxmlformats.org/officeDocument/2006/relationships/image" Target="../media/image44.png"/><Relationship Id="rId6" Type="http://schemas.openxmlformats.org/officeDocument/2006/relationships/image" Target="../media/image14.png"/><Relationship Id="rId18" Type="http://schemas.openxmlformats.org/officeDocument/2006/relationships/image" Target="../media/image40.jp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5.png"/><Relationship Id="rId13" Type="http://schemas.openxmlformats.org/officeDocument/2006/relationships/image" Target="../media/image26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32.png"/><Relationship Id="rId14" Type="http://schemas.openxmlformats.org/officeDocument/2006/relationships/image" Target="../media/image25.png"/><Relationship Id="rId17" Type="http://schemas.openxmlformats.org/officeDocument/2006/relationships/image" Target="../media/image22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5.png"/><Relationship Id="rId13" Type="http://schemas.openxmlformats.org/officeDocument/2006/relationships/image" Target="../media/image26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32.png"/><Relationship Id="rId14" Type="http://schemas.openxmlformats.org/officeDocument/2006/relationships/image" Target="../media/image25.png"/><Relationship Id="rId17" Type="http://schemas.openxmlformats.org/officeDocument/2006/relationships/image" Target="../media/image22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jpg"/><Relationship Id="rId4" Type="http://schemas.openxmlformats.org/officeDocument/2006/relationships/image" Target="../media/image28.jp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49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Relationship Id="rId7" Type="http://schemas.openxmlformats.org/officeDocument/2006/relationships/image" Target="../media/image41.png"/><Relationship Id="rId8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5.png"/><Relationship Id="rId13" Type="http://schemas.openxmlformats.org/officeDocument/2006/relationships/image" Target="../media/image26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32.png"/><Relationship Id="rId14" Type="http://schemas.openxmlformats.org/officeDocument/2006/relationships/image" Target="../media/image25.png"/><Relationship Id="rId17" Type="http://schemas.openxmlformats.org/officeDocument/2006/relationships/image" Target="../media/image22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jpg"/><Relationship Id="rId8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28.jpg"/><Relationship Id="rId13" Type="http://schemas.openxmlformats.org/officeDocument/2006/relationships/image" Target="../media/image47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26.png"/><Relationship Id="rId14" Type="http://schemas.openxmlformats.org/officeDocument/2006/relationships/image" Target="../media/image27.png"/><Relationship Id="rId5" Type="http://schemas.openxmlformats.org/officeDocument/2006/relationships/image" Target="../media/image29.jp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jp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28.jpg"/><Relationship Id="rId13" Type="http://schemas.openxmlformats.org/officeDocument/2006/relationships/image" Target="../media/image47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Relationship Id="rId5" Type="http://schemas.openxmlformats.org/officeDocument/2006/relationships/image" Target="../media/image29.jp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28.jpg"/><Relationship Id="rId13" Type="http://schemas.openxmlformats.org/officeDocument/2006/relationships/image" Target="../media/image47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26.png"/><Relationship Id="rId14" Type="http://schemas.openxmlformats.org/officeDocument/2006/relationships/image" Target="../media/image27.png"/><Relationship Id="rId16" Type="http://schemas.openxmlformats.org/officeDocument/2006/relationships/image" Target="../media/image51.png"/><Relationship Id="rId5" Type="http://schemas.openxmlformats.org/officeDocument/2006/relationships/image" Target="../media/image29.jp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28.jpg"/><Relationship Id="rId13" Type="http://schemas.openxmlformats.org/officeDocument/2006/relationships/image" Target="../media/image47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5" Type="http://schemas.openxmlformats.org/officeDocument/2006/relationships/image" Target="../media/image29.jp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6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5" Type="http://schemas.openxmlformats.org/officeDocument/2006/relationships/image" Target="../media/image29.jp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6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5" Type="http://schemas.openxmlformats.org/officeDocument/2006/relationships/image" Target="../media/image29.jp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6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5" Type="http://schemas.openxmlformats.org/officeDocument/2006/relationships/image" Target="../media/image29.jp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6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9" Type="http://schemas.openxmlformats.org/officeDocument/2006/relationships/image" Target="../media/image21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5" Type="http://schemas.openxmlformats.org/officeDocument/2006/relationships/image" Target="../media/image29.jp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06.png"/><Relationship Id="rId10" Type="http://schemas.openxmlformats.org/officeDocument/2006/relationships/image" Target="../media/image01.jpg"/><Relationship Id="rId13" Type="http://schemas.openxmlformats.org/officeDocument/2006/relationships/image" Target="../media/image08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00.png"/><Relationship Id="rId9" Type="http://schemas.openxmlformats.org/officeDocument/2006/relationships/image" Target="../media/image03.png"/><Relationship Id="rId15" Type="http://schemas.openxmlformats.org/officeDocument/2006/relationships/image" Target="../media/image15.png"/><Relationship Id="rId14" Type="http://schemas.openxmlformats.org/officeDocument/2006/relationships/image" Target="../media/image13.png"/><Relationship Id="rId17" Type="http://schemas.openxmlformats.org/officeDocument/2006/relationships/image" Target="../media/image16.png"/><Relationship Id="rId16" Type="http://schemas.openxmlformats.org/officeDocument/2006/relationships/image" Target="../media/image17.png"/><Relationship Id="rId5" Type="http://schemas.openxmlformats.org/officeDocument/2006/relationships/image" Target="../media/image07.png"/><Relationship Id="rId6" Type="http://schemas.openxmlformats.org/officeDocument/2006/relationships/image" Target="../media/image04.png"/><Relationship Id="rId18" Type="http://schemas.openxmlformats.org/officeDocument/2006/relationships/image" Target="../media/image11.png"/><Relationship Id="rId7" Type="http://schemas.openxmlformats.org/officeDocument/2006/relationships/image" Target="../media/image05.png"/><Relationship Id="rId8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연맹_연맹원 관리 1.1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86" name="Shape 18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90" name="Shape 19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93" name="Shape 19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94" name="Shape 1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Shape 19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98" name="Shape 1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9" name="Shape 19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08" name="Shape 20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Shape 209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12" name="Shape 2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3" name="Shape 213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24" name="Shape 22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Shape 225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26" name="Shape 226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27" name="Shape 22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Shape 228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Shape 229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30" name="Shape 23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Shape 2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Shape 232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pic>
        <p:nvPicPr>
          <p:cNvPr descr="http://vignette1.wikia.nocookie.net/unisonleague/images/b/ba/Gear-Sea_Dragon_Circlet_Render.png/revision/latest?cb=20150928021712" id="233" name="Shape 233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437014" y="4561842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unisonleague/images/b/ba/Gear-Sea_Dragon_Circlet_Render.png/revision/latest?cb=20150928021712" id="234" name="Shape 234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7112838" y="4553137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2.wikia.nocookie.net/unisonleague/images/c/c8/Gear-Circlet_of_Aequor_Render.png/revision/latest?cb=20150928022252" id="235" name="Shape 235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5501807" y="2865756"/>
            <a:ext cx="394476" cy="325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2.wikia.nocookie.net/unisonleague/images/c/c8/Gear-Circlet_of_Aequor_Render.png/revision/latest?cb=20150928022252" id="236" name="Shape 236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7207313" y="2855814"/>
            <a:ext cx="394476" cy="32593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목록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맹주를 기준으로 연맹 레벨을 기준으로 내림차순 정렬</a:t>
            </a:r>
          </a:p>
        </p:txBody>
      </p:sp>
      <p:sp>
        <p:nvSpPr>
          <p:cNvPr id="239" name="Shape 239"/>
          <p:cNvSpPr/>
          <p:nvPr/>
        </p:nvSpPr>
        <p:spPr>
          <a:xfrm>
            <a:off x="8509518" y="27035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구분</a:t>
            </a:r>
          </a:p>
        </p:txBody>
      </p:sp>
      <p:cxnSp>
        <p:nvCxnSpPr>
          <p:cNvPr id="240" name="Shape 240"/>
          <p:cNvCxnSpPr>
            <a:stCxn id="239" idx="1"/>
            <a:endCxn id="191" idx="3"/>
          </p:cNvCxnSpPr>
          <p:nvPr/>
        </p:nvCxnSpPr>
        <p:spPr>
          <a:xfrm flipH="1">
            <a:off x="7856718" y="493442"/>
            <a:ext cx="6528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8428342" y="1060794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레벨의 인원 정보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(접속 중 인원 / 구성 인원)</a:t>
            </a:r>
          </a:p>
        </p:txBody>
      </p:sp>
      <p:cxnSp>
        <p:nvCxnSpPr>
          <p:cNvPr id="242" name="Shape 242"/>
          <p:cNvCxnSpPr>
            <a:stCxn id="241" idx="1"/>
          </p:cNvCxnSpPr>
          <p:nvPr/>
        </p:nvCxnSpPr>
        <p:spPr>
          <a:xfrm rot="10800000">
            <a:off x="7531342" y="1025283"/>
            <a:ext cx="897000" cy="25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8428342" y="172196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레벨에 따른 등급 표시 아이콘</a:t>
            </a:r>
          </a:p>
        </p:txBody>
      </p:sp>
      <p:cxnSp>
        <p:nvCxnSpPr>
          <p:cNvPr id="244" name="Shape 244"/>
          <p:cNvCxnSpPr>
            <a:stCxn id="243" idx="1"/>
            <a:endCxn id="230" idx="3"/>
          </p:cNvCxnSpPr>
          <p:nvPr/>
        </p:nvCxnSpPr>
        <p:spPr>
          <a:xfrm rot="10800000">
            <a:off x="6927142" y="1494152"/>
            <a:ext cx="1501200" cy="45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5" name="Shape 245"/>
          <p:cNvSpPr/>
          <p:nvPr/>
        </p:nvSpPr>
        <p:spPr>
          <a:xfrm>
            <a:off x="8428342" y="2306364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전투력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접속 기록 정보</a:t>
            </a:r>
          </a:p>
        </p:txBody>
      </p:sp>
      <p:cxnSp>
        <p:nvCxnSpPr>
          <p:cNvPr id="246" name="Shape 246"/>
          <p:cNvCxnSpPr>
            <a:stCxn id="245" idx="1"/>
          </p:cNvCxnSpPr>
          <p:nvPr/>
        </p:nvCxnSpPr>
        <p:spPr>
          <a:xfrm rot="10800000">
            <a:off x="6997942" y="1950153"/>
            <a:ext cx="1430400" cy="57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" name="Shape 247"/>
          <p:cNvSpPr/>
          <p:nvPr/>
        </p:nvSpPr>
        <p:spPr>
          <a:xfrm>
            <a:off x="2129614" y="3232789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영주 이미지</a:t>
            </a:r>
          </a:p>
        </p:txBody>
      </p:sp>
      <p:cxnSp>
        <p:nvCxnSpPr>
          <p:cNvPr id="248" name="Shape 248"/>
          <p:cNvCxnSpPr>
            <a:stCxn id="247" idx="3"/>
            <a:endCxn id="224" idx="1"/>
          </p:cNvCxnSpPr>
          <p:nvPr/>
        </p:nvCxnSpPr>
        <p:spPr>
          <a:xfrm flipH="1" rot="10800000">
            <a:off x="3915493" y="3325978"/>
            <a:ext cx="614100" cy="12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" name="Shape 249"/>
          <p:cNvSpPr/>
          <p:nvPr/>
        </p:nvSpPr>
        <p:spPr>
          <a:xfrm>
            <a:off x="2129614" y="3839525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닉네임 표시</a:t>
            </a:r>
          </a:p>
        </p:txBody>
      </p:sp>
      <p:cxnSp>
        <p:nvCxnSpPr>
          <p:cNvPr id="250" name="Shape 250"/>
          <p:cNvCxnSpPr>
            <a:stCxn id="249" idx="3"/>
            <a:endCxn id="225" idx="1"/>
          </p:cNvCxnSpPr>
          <p:nvPr/>
        </p:nvCxnSpPr>
        <p:spPr>
          <a:xfrm flipH="1" rot="10800000">
            <a:off x="3915493" y="3696914"/>
            <a:ext cx="610500" cy="365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" name="Shape 251"/>
          <p:cNvSpPr/>
          <p:nvPr/>
        </p:nvSpPr>
        <p:spPr>
          <a:xfrm>
            <a:off x="2122333" y="450185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접속 중 표시</a:t>
            </a:r>
          </a:p>
        </p:txBody>
      </p:sp>
      <p:cxnSp>
        <p:nvCxnSpPr>
          <p:cNvPr id="252" name="Shape 252"/>
          <p:cNvCxnSpPr>
            <a:stCxn id="251" idx="3"/>
            <a:endCxn id="207" idx="2"/>
          </p:cNvCxnSpPr>
          <p:nvPr/>
        </p:nvCxnSpPr>
        <p:spPr>
          <a:xfrm flipH="1" rot="10800000">
            <a:off x="3908212" y="3783842"/>
            <a:ext cx="1840200" cy="941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3" name="Shape 253"/>
          <p:cNvSpPr/>
          <p:nvPr/>
        </p:nvSpPr>
        <p:spPr>
          <a:xfrm>
            <a:off x="8446138" y="599213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정보 및 설정 버튼</a:t>
            </a:r>
          </a:p>
        </p:txBody>
      </p:sp>
      <p:cxnSp>
        <p:nvCxnSpPr>
          <p:cNvPr id="254" name="Shape 254"/>
          <p:cNvCxnSpPr>
            <a:stCxn id="253" idx="1"/>
            <a:endCxn id="189" idx="3"/>
          </p:cNvCxnSpPr>
          <p:nvPr/>
        </p:nvCxnSpPr>
        <p:spPr>
          <a:xfrm flipH="1">
            <a:off x="7728838" y="6215222"/>
            <a:ext cx="717300" cy="1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Shape 25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60" name="Shape 26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64" name="Shape 26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67" name="Shape 26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68" name="Shape 2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9" name="Shape 26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72" name="Shape 2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3" name="Shape 27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82" name="Shape 2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3" name="Shape 283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86" name="Shape 28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7" name="Shape 287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94" name="Shape 2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Shape 2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Shape 296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98" name="Shape 29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Shape 299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300" name="Shape 300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Shape 303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304" name="Shape 30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Shape 30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Shape 306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307" name="Shape 30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Shape 309"/>
          <p:cNvGrpSpPr/>
          <p:nvPr/>
        </p:nvGrpSpPr>
        <p:grpSpPr>
          <a:xfrm>
            <a:off x="6654645" y="1954222"/>
            <a:ext cx="917239" cy="727654"/>
            <a:chOff x="6523046" y="1687522"/>
            <a:chExt cx="917239" cy="727654"/>
          </a:xfrm>
        </p:grpSpPr>
        <p:sp>
          <p:nvSpPr>
            <p:cNvPr id="310" name="Shape 31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311" name="Shape 311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Shape 312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7007834" y="2686851"/>
            <a:ext cx="957314" cy="727654"/>
            <a:chOff x="6503010" y="1687522"/>
            <a:chExt cx="957314" cy="727654"/>
          </a:xfrm>
        </p:grpSpPr>
        <p:sp>
          <p:nvSpPr>
            <p:cNvPr id="314" name="Shape 31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316" name="Shape 316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78954" y="28136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317" name="Shape 317"/>
          <p:cNvGrpSpPr/>
          <p:nvPr/>
        </p:nvGrpSpPr>
        <p:grpSpPr>
          <a:xfrm>
            <a:off x="6878717" y="3459690"/>
            <a:ext cx="686405" cy="727654"/>
            <a:chOff x="6638465" y="1687522"/>
            <a:chExt cx="686405" cy="727654"/>
          </a:xfrm>
        </p:grpSpPr>
        <p:sp>
          <p:nvSpPr>
            <p:cNvPr id="318" name="Shape 318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6638465" y="2184344"/>
              <a:ext cx="6864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 지원</a:t>
              </a:r>
            </a:p>
          </p:txBody>
        </p:sp>
      </p:grpSp>
      <p:pic>
        <p:nvPicPr>
          <p:cNvPr descr="https://wiki.guildwars2.com/images/d/db/Warrior_tango_icon_200px.png" id="320" name="Shape 3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12328" y="3500948"/>
            <a:ext cx="414583" cy="414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Shape 321"/>
          <p:cNvGrpSpPr/>
          <p:nvPr/>
        </p:nvGrpSpPr>
        <p:grpSpPr>
          <a:xfrm>
            <a:off x="5648864" y="3994627"/>
            <a:ext cx="646331" cy="749269"/>
            <a:chOff x="5564891" y="3810523"/>
            <a:chExt cx="646331" cy="749269"/>
          </a:xfrm>
        </p:grpSpPr>
        <p:sp>
          <p:nvSpPr>
            <p:cNvPr id="322" name="Shape 322"/>
            <p:cNvSpPr/>
            <p:nvPr/>
          </p:nvSpPr>
          <p:spPr>
            <a:xfrm>
              <a:off x="5629978" y="38105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323" name="Shape 32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660423" y="39072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Shape 324"/>
            <p:cNvSpPr txBox="1"/>
            <p:nvPr/>
          </p:nvSpPr>
          <p:spPr>
            <a:xfrm>
              <a:off x="5564891" y="43289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5833576" y="40845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4351472" y="2737496"/>
            <a:ext cx="646331" cy="724634"/>
            <a:chOff x="4267498" y="2340664"/>
            <a:chExt cx="646331" cy="724634"/>
          </a:xfrm>
        </p:grpSpPr>
        <p:sp>
          <p:nvSpPr>
            <p:cNvPr id="327" name="Shape 32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" name="Shape 328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329" name="Shape 329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330" name="Shape 330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Shape 33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332" name="Shape 33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333" name="Shape 333"/>
          <p:cNvGrpSpPr/>
          <p:nvPr/>
        </p:nvGrpSpPr>
        <p:grpSpPr>
          <a:xfrm>
            <a:off x="4568437" y="3495482"/>
            <a:ext cx="646331" cy="724634"/>
            <a:chOff x="4267498" y="2340664"/>
            <a:chExt cx="646331" cy="724634"/>
          </a:xfrm>
        </p:grpSpPr>
        <p:sp>
          <p:nvSpPr>
            <p:cNvPr id="334" name="Shape 33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5" name="Shape 335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336" name="Shape 336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337" name="Shape 337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Shape 33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339" name="Shape 33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340" name="Shape 340"/>
          <p:cNvGrpSpPr/>
          <p:nvPr/>
        </p:nvGrpSpPr>
        <p:grpSpPr>
          <a:xfrm>
            <a:off x="4646075" y="2021135"/>
            <a:ext cx="646331" cy="726164"/>
            <a:chOff x="4562101" y="1706810"/>
            <a:chExt cx="646331" cy="726164"/>
          </a:xfrm>
        </p:grpSpPr>
        <p:sp>
          <p:nvSpPr>
            <p:cNvPr id="341" name="Shape 341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342" name="Shape 3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Shape 34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Shape 344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345" name="Shape 345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346" name="Shape 346"/>
          <p:cNvPicPr preferRelativeResize="0"/>
          <p:nvPr/>
        </p:nvPicPr>
        <p:blipFill rotWithShape="1">
          <a:blip r:embed="rId15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관리하려는 연맹원 터치</a:t>
            </a:r>
          </a:p>
        </p:txBody>
      </p:sp>
      <p:sp>
        <p:nvSpPr>
          <p:cNvPr id="349" name="Shape 349"/>
          <p:cNvSpPr/>
          <p:nvPr/>
        </p:nvSpPr>
        <p:spPr>
          <a:xfrm>
            <a:off x="8340161" y="42768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빈 화면 터치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이전 화면으로 이동</a:t>
            </a:r>
          </a:p>
        </p:txBody>
      </p:sp>
      <p:cxnSp>
        <p:nvCxnSpPr>
          <p:cNvPr id="350" name="Shape 350"/>
          <p:cNvCxnSpPr>
            <a:stCxn id="349" idx="1"/>
          </p:cNvCxnSpPr>
          <p:nvPr/>
        </p:nvCxnSpPr>
        <p:spPr>
          <a:xfrm flipH="1">
            <a:off x="7687361" y="650774"/>
            <a:ext cx="6528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1" name="Shape 351"/>
          <p:cNvSpPr/>
          <p:nvPr/>
        </p:nvSpPr>
        <p:spPr>
          <a:xfrm>
            <a:off x="8209335" y="197652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도시 이동 초대 메일 발송 버튼</a:t>
            </a:r>
          </a:p>
        </p:txBody>
      </p:sp>
      <p:cxnSp>
        <p:nvCxnSpPr>
          <p:cNvPr id="352" name="Shape 352"/>
          <p:cNvCxnSpPr>
            <a:stCxn id="351" idx="1"/>
            <a:endCxn id="311" idx="3"/>
          </p:cNvCxnSpPr>
          <p:nvPr/>
        </p:nvCxnSpPr>
        <p:spPr>
          <a:xfrm rot="10800000">
            <a:off x="7379835" y="2199612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3" name="Shape 353"/>
          <p:cNvSpPr/>
          <p:nvPr/>
        </p:nvSpPr>
        <p:spPr>
          <a:xfrm>
            <a:off x="2187758" y="2041058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맹주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이양하기 버튼</a:t>
            </a:r>
          </a:p>
        </p:txBody>
      </p:sp>
      <p:sp>
        <p:nvSpPr>
          <p:cNvPr id="354" name="Shape 354"/>
          <p:cNvSpPr/>
          <p:nvPr/>
        </p:nvSpPr>
        <p:spPr>
          <a:xfrm>
            <a:off x="8591889" y="273339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영주 정보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 버튼</a:t>
            </a:r>
          </a:p>
        </p:txBody>
      </p:sp>
      <p:cxnSp>
        <p:nvCxnSpPr>
          <p:cNvPr id="355" name="Shape 355"/>
          <p:cNvCxnSpPr>
            <a:stCxn id="354" idx="1"/>
          </p:cNvCxnSpPr>
          <p:nvPr/>
        </p:nvCxnSpPr>
        <p:spPr>
          <a:xfrm rot="10800000">
            <a:off x="7762389" y="2956486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6" name="Shape 356"/>
          <p:cNvSpPr/>
          <p:nvPr/>
        </p:nvSpPr>
        <p:spPr>
          <a:xfrm>
            <a:off x="8328246" y="351033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병력 지원 보내기 버튼</a:t>
            </a:r>
          </a:p>
        </p:txBody>
      </p:sp>
      <p:cxnSp>
        <p:nvCxnSpPr>
          <p:cNvPr id="357" name="Shape 357"/>
          <p:cNvCxnSpPr>
            <a:stCxn id="356" idx="1"/>
          </p:cNvCxnSpPr>
          <p:nvPr/>
        </p:nvCxnSpPr>
        <p:spPr>
          <a:xfrm rot="10800000">
            <a:off x="7498746" y="3733424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8" name="Shape 358"/>
          <p:cNvCxnSpPr>
            <a:stCxn id="353" idx="3"/>
            <a:endCxn id="342" idx="1"/>
          </p:cNvCxnSpPr>
          <p:nvPr/>
        </p:nvCxnSpPr>
        <p:spPr>
          <a:xfrm>
            <a:off x="3811284" y="2264147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9" name="Shape 359"/>
          <p:cNvSpPr/>
          <p:nvPr/>
        </p:nvSpPr>
        <p:spPr>
          <a:xfrm>
            <a:off x="1931946" y="276191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연맹 레벨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조정 버튼</a:t>
            </a:r>
          </a:p>
        </p:txBody>
      </p:sp>
      <p:cxnSp>
        <p:nvCxnSpPr>
          <p:cNvPr id="360" name="Shape 360"/>
          <p:cNvCxnSpPr>
            <a:stCxn id="359" idx="3"/>
          </p:cNvCxnSpPr>
          <p:nvPr/>
        </p:nvCxnSpPr>
        <p:spPr>
          <a:xfrm>
            <a:off x="3555472" y="2985004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1" name="Shape 361"/>
          <p:cNvSpPr/>
          <p:nvPr/>
        </p:nvSpPr>
        <p:spPr>
          <a:xfrm>
            <a:off x="2122883" y="3545796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연맹 레벨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강등 조정 버튼</a:t>
            </a:r>
          </a:p>
        </p:txBody>
      </p:sp>
      <p:cxnSp>
        <p:nvCxnSpPr>
          <p:cNvPr id="362" name="Shape 362"/>
          <p:cNvCxnSpPr>
            <a:stCxn id="361" idx="3"/>
          </p:cNvCxnSpPr>
          <p:nvPr/>
        </p:nvCxnSpPr>
        <p:spPr>
          <a:xfrm>
            <a:off x="3746409" y="3768885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3" name="Shape 363"/>
          <p:cNvSpPr/>
          <p:nvPr/>
        </p:nvSpPr>
        <p:spPr>
          <a:xfrm>
            <a:off x="3495937" y="5025964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 강제 탈퇴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시키기 버튼</a:t>
            </a:r>
          </a:p>
        </p:txBody>
      </p:sp>
      <p:cxnSp>
        <p:nvCxnSpPr>
          <p:cNvPr id="364" name="Shape 364"/>
          <p:cNvCxnSpPr>
            <a:stCxn id="363" idx="3"/>
          </p:cNvCxnSpPr>
          <p:nvPr/>
        </p:nvCxnSpPr>
        <p:spPr>
          <a:xfrm flipH="1" rot="10800000">
            <a:off x="5119463" y="4420153"/>
            <a:ext cx="687000" cy="82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Shape 36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370" name="Shape 37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74" name="Shape 37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75" name="Shape 375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77" name="Shape 37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78" name="Shape 37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9" name="Shape 37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80" name="Shape 38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82" name="Shape 3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3" name="Shape 38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92" name="Shape 3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3" name="Shape 393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96" name="Shape 39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7" name="Shape 397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404" name="Shape 40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Shape 40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Shape 406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408" name="Shape 40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Shape 409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410" name="Shape 410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411" name="Shape 41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Shape 412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Shape 413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414" name="Shape 41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5" name="Shape 41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" name="Shape 416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417" name="Shape 41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Shape 419"/>
          <p:cNvGrpSpPr/>
          <p:nvPr/>
        </p:nvGrpSpPr>
        <p:grpSpPr>
          <a:xfrm>
            <a:off x="6627913" y="1811022"/>
            <a:ext cx="917239" cy="727654"/>
            <a:chOff x="6523046" y="1687522"/>
            <a:chExt cx="917239" cy="727654"/>
          </a:xfrm>
        </p:grpSpPr>
        <p:sp>
          <p:nvSpPr>
            <p:cNvPr id="420" name="Shape 42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421" name="Shape 421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Shape 422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6981102" y="2543651"/>
            <a:ext cx="957314" cy="727654"/>
            <a:chOff x="6503010" y="1687522"/>
            <a:chExt cx="957314" cy="727654"/>
          </a:xfrm>
        </p:grpSpPr>
        <p:sp>
          <p:nvSpPr>
            <p:cNvPr id="424" name="Shape 42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426" name="Shape 426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52222" y="26704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427" name="Shape 427"/>
          <p:cNvGrpSpPr/>
          <p:nvPr/>
        </p:nvGrpSpPr>
        <p:grpSpPr>
          <a:xfrm>
            <a:off x="6800829" y="3453554"/>
            <a:ext cx="686405" cy="727654"/>
            <a:chOff x="6551265" y="3863841"/>
            <a:chExt cx="686405" cy="727654"/>
          </a:xfrm>
        </p:grpSpPr>
        <p:grpSp>
          <p:nvGrpSpPr>
            <p:cNvPr id="428" name="Shape 428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429" name="Shape 42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Shape 430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431" name="Shape 43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" name="Shape 432"/>
          <p:cNvGrpSpPr/>
          <p:nvPr/>
        </p:nvGrpSpPr>
        <p:grpSpPr>
          <a:xfrm>
            <a:off x="5668104" y="4137650"/>
            <a:ext cx="646331" cy="749269"/>
            <a:chOff x="4555241" y="3658123"/>
            <a:chExt cx="646331" cy="749269"/>
          </a:xfrm>
        </p:grpSpPr>
        <p:sp>
          <p:nvSpPr>
            <p:cNvPr id="433" name="Shape 43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434" name="Shape 43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" name="Shape 43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4549162" y="3087188"/>
            <a:ext cx="646331" cy="724634"/>
            <a:chOff x="4267498" y="2340664"/>
            <a:chExt cx="646331" cy="724634"/>
          </a:xfrm>
        </p:grpSpPr>
        <p:sp>
          <p:nvSpPr>
            <p:cNvPr id="438" name="Shape 43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Shape 439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440" name="Shape 440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441" name="Shape 441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Shape 44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443" name="Shape 44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444" name="Shape 444"/>
          <p:cNvGrpSpPr/>
          <p:nvPr/>
        </p:nvGrpSpPr>
        <p:grpSpPr>
          <a:xfrm>
            <a:off x="4548400" y="2107520"/>
            <a:ext cx="646331" cy="726164"/>
            <a:chOff x="4562101" y="1706810"/>
            <a:chExt cx="646331" cy="726164"/>
          </a:xfrm>
        </p:grpSpPr>
        <p:sp>
          <p:nvSpPr>
            <p:cNvPr id="445" name="Shape 445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446" name="Shape 44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Shape 44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Shape 448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449" name="Shape 449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2.wikia.nocookie.net/unisonleague/images/c/c8/Gear-Circlet_of_Aequor_Render.png/revision/latest?cb=20150928022252" id="450" name="Shape 450"/>
          <p:cNvPicPr preferRelativeResize="0"/>
          <p:nvPr/>
        </p:nvPicPr>
        <p:blipFill rotWithShape="1">
          <a:blip r:embed="rId15">
            <a:alphaModFix/>
          </a:blip>
          <a:srcRect b="20230" l="13340" r="13340" t="19190"/>
          <a:stretch/>
        </p:blipFill>
        <p:spPr>
          <a:xfrm>
            <a:off x="5822901" y="1515595"/>
            <a:ext cx="477315" cy="3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유저가 최대 연맹 레벨일 경우</a:t>
            </a:r>
          </a:p>
        </p:txBody>
      </p:sp>
      <p:sp>
        <p:nvSpPr>
          <p:cNvPr id="453" name="Shape 453"/>
          <p:cNvSpPr/>
          <p:nvPr/>
        </p:nvSpPr>
        <p:spPr>
          <a:xfrm>
            <a:off x="1941471" y="283811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 상승 버튼 없음</a:t>
            </a:r>
          </a:p>
        </p:txBody>
      </p:sp>
      <p:cxnSp>
        <p:nvCxnSpPr>
          <p:cNvPr id="454" name="Shape 454"/>
          <p:cNvCxnSpPr>
            <a:stCxn id="453" idx="3"/>
          </p:cNvCxnSpPr>
          <p:nvPr/>
        </p:nvCxnSpPr>
        <p:spPr>
          <a:xfrm flipH="1" rot="10800000">
            <a:off x="3564997" y="2937304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Shape 45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460" name="Shape 46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464" name="Shape 46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465" name="Shape 465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467" name="Shape 46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468" name="Shape 4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9" name="Shape 46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470" name="Shape 47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472" name="Shape 4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3" name="Shape 47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482" name="Shape 4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3" name="Shape 483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486" name="Shape 48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87" name="Shape 487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494" name="Shape 4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Shape 4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Shape 496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498" name="Shape 49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Shape 499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500" name="Shape 500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501" name="Shape 50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Shape 502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Shape 503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504" name="Shape 50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5" name="Shape 50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6" name="Shape 506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507" name="Shape 50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Shape 5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Shape 509"/>
          <p:cNvGrpSpPr/>
          <p:nvPr/>
        </p:nvGrpSpPr>
        <p:grpSpPr>
          <a:xfrm>
            <a:off x="6607020" y="1811347"/>
            <a:ext cx="917239" cy="727654"/>
            <a:chOff x="6523046" y="1687522"/>
            <a:chExt cx="917239" cy="727654"/>
          </a:xfrm>
        </p:grpSpPr>
        <p:sp>
          <p:nvSpPr>
            <p:cNvPr id="510" name="Shape 51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511" name="Shape 511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Shape 512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6960209" y="2543976"/>
            <a:ext cx="957314" cy="727654"/>
            <a:chOff x="6503010" y="1687522"/>
            <a:chExt cx="957314" cy="727654"/>
          </a:xfrm>
        </p:grpSpPr>
        <p:sp>
          <p:nvSpPr>
            <p:cNvPr id="514" name="Shape 51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516" name="Shape 516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670741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517" name="Shape 517"/>
          <p:cNvGrpSpPr/>
          <p:nvPr/>
        </p:nvGrpSpPr>
        <p:grpSpPr>
          <a:xfrm>
            <a:off x="6795105" y="3423831"/>
            <a:ext cx="686405" cy="727654"/>
            <a:chOff x="6551265" y="3863841"/>
            <a:chExt cx="686405" cy="727654"/>
          </a:xfrm>
        </p:grpSpPr>
        <p:grpSp>
          <p:nvGrpSpPr>
            <p:cNvPr id="518" name="Shape 518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519" name="Shape 51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Shape 520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521" name="Shape 52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" name="Shape 522"/>
          <p:cNvGrpSpPr/>
          <p:nvPr/>
        </p:nvGrpSpPr>
        <p:grpSpPr>
          <a:xfrm>
            <a:off x="5714177" y="4137650"/>
            <a:ext cx="646331" cy="749269"/>
            <a:chOff x="4555241" y="3658123"/>
            <a:chExt cx="646331" cy="749269"/>
          </a:xfrm>
        </p:grpSpPr>
        <p:sp>
          <p:nvSpPr>
            <p:cNvPr id="523" name="Shape 52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524" name="Shape 52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Shape 52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4437094" y="3159256"/>
            <a:ext cx="646331" cy="724634"/>
            <a:chOff x="4267498" y="2340664"/>
            <a:chExt cx="646331" cy="724634"/>
          </a:xfrm>
        </p:grpSpPr>
        <p:sp>
          <p:nvSpPr>
            <p:cNvPr id="528" name="Shape 52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9" name="Shape 529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530" name="Shape 530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531" name="Shape 531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Shape 53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533" name="Shape 53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534" name="Shape 534"/>
          <p:cNvGrpSpPr/>
          <p:nvPr/>
        </p:nvGrpSpPr>
        <p:grpSpPr>
          <a:xfrm>
            <a:off x="4444353" y="2278511"/>
            <a:ext cx="646331" cy="726164"/>
            <a:chOff x="4562101" y="1706810"/>
            <a:chExt cx="646331" cy="726164"/>
          </a:xfrm>
        </p:grpSpPr>
        <p:sp>
          <p:nvSpPr>
            <p:cNvPr id="535" name="Shape 535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536" name="Shape 5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Shape 53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8" name="Shape 538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539" name="Shape 539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5827480" y="1620259"/>
            <a:ext cx="405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유저가 최하 연맹 레벨일 경우</a:t>
            </a:r>
          </a:p>
        </p:txBody>
      </p:sp>
      <p:sp>
        <p:nvSpPr>
          <p:cNvPr id="543" name="Shape 543"/>
          <p:cNvSpPr/>
          <p:nvPr/>
        </p:nvSpPr>
        <p:spPr>
          <a:xfrm>
            <a:off x="1848347" y="4062794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 강등 버튼 없음</a:t>
            </a:r>
          </a:p>
        </p:txBody>
      </p:sp>
      <p:cxnSp>
        <p:nvCxnSpPr>
          <p:cNvPr id="544" name="Shape 544"/>
          <p:cNvCxnSpPr>
            <a:stCxn id="543" idx="3"/>
          </p:cNvCxnSpPr>
          <p:nvPr/>
        </p:nvCxnSpPr>
        <p:spPr>
          <a:xfrm flipH="1" rot="10800000">
            <a:off x="3471872" y="4161983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Shape 54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550" name="Shape 55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552" name="Shape 55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554" name="Shape 55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555" name="Shape 555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556" name="Shape 55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557" name="Shape 55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558" name="Shape 5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59" name="Shape 55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560" name="Shape 56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562" name="Shape 5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63" name="Shape 56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564" name="Shape 564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565" name="Shape 56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572" name="Shape 5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3" name="Shape 573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574" name="Shape 57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576" name="Shape 5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7" name="Shape 577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581" name="Shape 58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584" name="Shape 5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Shape 5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Shape 586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87" name="Shape 587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588" name="Shape 58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Shape 589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590" name="Shape 590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591" name="Shape 59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Shape 592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Shape 593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594" name="Shape 59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5" name="Shape 59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6" name="Shape 596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597" name="Shape 59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Shape 5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9" name="Shape 599"/>
          <p:cNvGrpSpPr/>
          <p:nvPr/>
        </p:nvGrpSpPr>
        <p:grpSpPr>
          <a:xfrm>
            <a:off x="6675007" y="1888419"/>
            <a:ext cx="917239" cy="727654"/>
            <a:chOff x="6523046" y="1687522"/>
            <a:chExt cx="917239" cy="727654"/>
          </a:xfrm>
        </p:grpSpPr>
        <p:sp>
          <p:nvSpPr>
            <p:cNvPr id="600" name="Shape 60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601" name="Shape 601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Shape 602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7038031" y="2705511"/>
            <a:ext cx="957314" cy="727654"/>
            <a:chOff x="6503010" y="1687522"/>
            <a:chExt cx="957314" cy="727654"/>
          </a:xfrm>
        </p:grpSpPr>
        <p:sp>
          <p:nvSpPr>
            <p:cNvPr id="604" name="Shape 60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606" name="Shape 606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309152" y="2804763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607" name="Shape 607"/>
          <p:cNvGrpSpPr/>
          <p:nvPr/>
        </p:nvGrpSpPr>
        <p:grpSpPr>
          <a:xfrm>
            <a:off x="6803266" y="3544995"/>
            <a:ext cx="686405" cy="727654"/>
            <a:chOff x="6638465" y="1687522"/>
            <a:chExt cx="686405" cy="727654"/>
          </a:xfrm>
        </p:grpSpPr>
        <p:sp>
          <p:nvSpPr>
            <p:cNvPr id="608" name="Shape 608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 txBox="1"/>
            <p:nvPr/>
          </p:nvSpPr>
          <p:spPr>
            <a:xfrm>
              <a:off x="6638465" y="2184344"/>
              <a:ext cx="6864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병력 지원</a:t>
              </a:r>
            </a:p>
          </p:txBody>
        </p:sp>
      </p:grpSp>
      <p:pic>
        <p:nvPicPr>
          <p:cNvPr descr="https://wiki.guildwars2.com/images/d/db/Warrior_tango_icon_200px.png" id="610" name="Shape 6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37100" y="3596635"/>
            <a:ext cx="414583" cy="414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1" name="Shape 611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612" name="Shape 61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3" name="Shape 613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614" name="Shape 614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615" name="Shape 615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Shape 61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617" name="Shape 61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618" name="Shape 618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619" name="Shape 61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0" name="Shape 620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621" name="Shape 621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622" name="Shape 622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Shape 62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624" name="Shape 62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sp>
        <p:nvSpPr>
          <p:cNvPr id="625" name="Shape 625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626" name="Shape 626"/>
          <p:cNvPicPr preferRelativeResize="0"/>
          <p:nvPr/>
        </p:nvPicPr>
        <p:blipFill rotWithShape="1">
          <a:blip r:embed="rId13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629" name="Shape 629"/>
          <p:cNvSpPr/>
          <p:nvPr/>
        </p:nvSpPr>
        <p:spPr>
          <a:xfrm>
            <a:off x="1947591" y="1897560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버튼 없음</a:t>
            </a:r>
          </a:p>
        </p:txBody>
      </p:sp>
      <p:cxnSp>
        <p:nvCxnSpPr>
          <p:cNvPr id="630" name="Shape 630"/>
          <p:cNvCxnSpPr>
            <a:stCxn id="629" idx="3"/>
          </p:cNvCxnSpPr>
          <p:nvPr/>
        </p:nvCxnSpPr>
        <p:spPr>
          <a:xfrm flipH="1" rot="10800000">
            <a:off x="3571117" y="1996749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631" name="Shape 631"/>
          <p:cNvGrpSpPr/>
          <p:nvPr/>
        </p:nvGrpSpPr>
        <p:grpSpPr>
          <a:xfrm>
            <a:off x="5714177" y="4137650"/>
            <a:ext cx="646331" cy="749269"/>
            <a:chOff x="4555241" y="3658123"/>
            <a:chExt cx="646331" cy="749269"/>
          </a:xfrm>
        </p:grpSpPr>
        <p:sp>
          <p:nvSpPr>
            <p:cNvPr id="632" name="Shape 632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633" name="Shape 63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Shape 634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635" name="Shape 635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Shape 64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641" name="Shape 64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643" name="Shape 64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645" name="Shape 64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646" name="Shape 646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648" name="Shape 64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649" name="Shape 6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0" name="Shape 65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651" name="Shape 65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652" name="Shape 65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653" name="Shape 6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4" name="Shape 65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663" name="Shape 6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4" name="Shape 664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665" name="Shape 66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667" name="Shape 66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8" name="Shape 668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675" name="Shape 6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Shape 67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Shape 677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679" name="Shape 67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0" name="Shape 680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681" name="Shape 681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682" name="Shape 68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Shape 683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Shape 684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685" name="Shape 68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6" name="Shape 68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7" name="Shape 687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688" name="Shape 688"/>
          <p:cNvGrpSpPr/>
          <p:nvPr/>
        </p:nvGrpSpPr>
        <p:grpSpPr>
          <a:xfrm>
            <a:off x="4334057" y="287575"/>
            <a:ext cx="3520799" cy="6188158"/>
            <a:chOff x="4334057" y="287575"/>
            <a:chExt cx="3520799" cy="6188158"/>
          </a:xfrm>
        </p:grpSpPr>
        <p:sp>
          <p:nvSpPr>
            <p:cNvPr id="689" name="Shape 689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0" name="Shape 690"/>
            <p:cNvGrpSpPr/>
            <p:nvPr/>
          </p:nvGrpSpPr>
          <p:grpSpPr>
            <a:xfrm>
              <a:off x="4351472" y="1997378"/>
              <a:ext cx="2687280" cy="1860788"/>
              <a:chOff x="4267498" y="1997378"/>
              <a:chExt cx="2687280" cy="1860788"/>
            </a:xfrm>
          </p:grpSpPr>
          <p:pic>
            <p:nvPicPr>
              <p:cNvPr id="691" name="Shape 69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3" y="1997378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92" name="Shape 692"/>
              <p:cNvGrpSpPr/>
              <p:nvPr/>
            </p:nvGrpSpPr>
            <p:grpSpPr>
              <a:xfrm>
                <a:off x="4267498" y="2423171"/>
                <a:ext cx="646331" cy="724634"/>
                <a:chOff x="4267498" y="2340664"/>
                <a:chExt cx="646331" cy="724634"/>
              </a:xfrm>
            </p:grpSpPr>
            <p:sp>
              <p:nvSpPr>
                <p:cNvPr id="693" name="Shape 693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94" name="Shape 694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695" name="Shape 695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696" name="Shape 696"/>
                    <p:cNvSpPr/>
                    <p:nvPr/>
                  </p:nvSpPr>
                  <p:spPr>
                    <a:xfrm>
                      <a:off x="4599991" y="2460430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97" name="Shape 697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698" name="Shape 698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699" name="Shape 699"/>
              <p:cNvGrpSpPr/>
              <p:nvPr/>
            </p:nvGrpSpPr>
            <p:grpSpPr>
              <a:xfrm>
                <a:off x="4284438" y="3133532"/>
                <a:ext cx="646331" cy="724634"/>
                <a:chOff x="4267498" y="2340664"/>
                <a:chExt cx="646331" cy="724634"/>
              </a:xfrm>
            </p:grpSpPr>
            <p:sp>
              <p:nvSpPr>
                <p:cNvPr id="700" name="Shape 700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01" name="Shape 701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702" name="Shape 702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703" name="Shape 703"/>
                    <p:cNvSpPr/>
                    <p:nvPr/>
                  </p:nvSpPr>
                  <p:spPr>
                    <a:xfrm flipH="1" rot="10800000">
                      <a:off x="4599991" y="2497754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04" name="Shape 704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705" name="Shape 705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</p:grpSp>
        <p:sp>
          <p:nvSpPr>
            <p:cNvPr id="706" name="Shape 706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descr="http://vignette1.wikia.nocookie.net/unisonleague/images/b/ba/Gear-Sea_Dragon_Circlet_Render.png/revision/latest?cb=20150928021712" id="707" name="Shape 707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Shape 70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710" name="Shape 710"/>
          <p:cNvSpPr/>
          <p:nvPr/>
        </p:nvSpPr>
        <p:spPr>
          <a:xfrm>
            <a:off x="1947591" y="1897560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버튼 없음</a:t>
            </a:r>
          </a:p>
        </p:txBody>
      </p:sp>
      <p:cxnSp>
        <p:nvCxnSpPr>
          <p:cNvPr id="711" name="Shape 711"/>
          <p:cNvCxnSpPr>
            <a:stCxn id="710" idx="3"/>
          </p:cNvCxnSpPr>
          <p:nvPr/>
        </p:nvCxnSpPr>
        <p:spPr>
          <a:xfrm flipH="1" rot="10800000">
            <a:off x="3571117" y="1996749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12" name="Shape 712"/>
          <p:cNvSpPr/>
          <p:nvPr/>
        </p:nvSpPr>
        <p:spPr>
          <a:xfrm>
            <a:off x="2010146" y="409978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버튼 없음</a:t>
            </a:r>
          </a:p>
        </p:txBody>
      </p:sp>
      <p:cxnSp>
        <p:nvCxnSpPr>
          <p:cNvPr id="713" name="Shape 713"/>
          <p:cNvCxnSpPr>
            <a:stCxn id="712" idx="3"/>
          </p:cNvCxnSpPr>
          <p:nvPr/>
        </p:nvCxnSpPr>
        <p:spPr>
          <a:xfrm flipH="1" rot="10800000">
            <a:off x="3633672" y="4198972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714" name="Shape 714"/>
          <p:cNvGrpSpPr/>
          <p:nvPr/>
        </p:nvGrpSpPr>
        <p:grpSpPr>
          <a:xfrm>
            <a:off x="6675007" y="1888419"/>
            <a:ext cx="917239" cy="727654"/>
            <a:chOff x="6523046" y="1687522"/>
            <a:chExt cx="917239" cy="727654"/>
          </a:xfrm>
        </p:grpSpPr>
        <p:sp>
          <p:nvSpPr>
            <p:cNvPr id="715" name="Shape 71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716" name="Shape 716"/>
            <p:cNvPicPr preferRelativeResize="0"/>
            <p:nvPr/>
          </p:nvPicPr>
          <p:blipFill rotWithShape="1">
            <a:blip r:embed="rId11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" name="Shape 717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7038031" y="2705511"/>
            <a:ext cx="957314" cy="727654"/>
            <a:chOff x="6503010" y="1687522"/>
            <a:chExt cx="957314" cy="727654"/>
          </a:xfrm>
        </p:grpSpPr>
        <p:sp>
          <p:nvSpPr>
            <p:cNvPr id="719" name="Shape 71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721" name="Shape 721"/>
          <p:cNvPicPr preferRelativeResize="0"/>
          <p:nvPr/>
        </p:nvPicPr>
        <p:blipFill rotWithShape="1">
          <a:blip r:embed="rId12">
            <a:alphaModFix/>
          </a:blip>
          <a:srcRect b="63205" l="8103" r="67365" t="13381"/>
          <a:stretch/>
        </p:blipFill>
        <p:spPr>
          <a:xfrm>
            <a:off x="7309152" y="2804763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722" name="Shape 722"/>
          <p:cNvGrpSpPr/>
          <p:nvPr/>
        </p:nvGrpSpPr>
        <p:grpSpPr>
          <a:xfrm>
            <a:off x="6803266" y="3544995"/>
            <a:ext cx="686405" cy="727654"/>
            <a:chOff x="6638465" y="1687522"/>
            <a:chExt cx="686405" cy="727654"/>
          </a:xfrm>
        </p:grpSpPr>
        <p:sp>
          <p:nvSpPr>
            <p:cNvPr id="723" name="Shape 723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6638465" y="2184344"/>
              <a:ext cx="6864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병력 지원</a:t>
              </a:r>
            </a:p>
          </p:txBody>
        </p:sp>
      </p:grpSp>
      <p:pic>
        <p:nvPicPr>
          <p:cNvPr descr="https://wiki.guildwars2.com/images/d/db/Warrior_tango_icon_200px.png" id="725" name="Shape 7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37100" y="3596635"/>
            <a:ext cx="414583" cy="41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Shape 73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731" name="Shape 73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733" name="Shape 73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735" name="Shape 73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736" name="Shape 736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737" name="Shape 73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738" name="Shape 7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739" name="Shape 7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0" name="Shape 74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741" name="Shape 74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742" name="Shape 74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743" name="Shape 7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4" name="Shape 74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746" name="Shape 74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749" name="Shape 74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752" name="Shape 752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753" name="Shape 7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4" name="Shape 754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755" name="Shape 75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756" name="Shape 75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757" name="Shape 75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8" name="Shape 758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59" name="Shape 759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762" name="Shape 76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765" name="Shape 7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" name="Shape 7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7" name="Shape 767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68" name="Shape 768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769" name="Shape 76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0" name="Shape 770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771" name="Shape 771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772" name="Shape 77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Shape 773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Shape 774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775" name="Shape 77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6" name="Shape 77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7" name="Shape 777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778" name="Shape 77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9" name="Shape 7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Shape 780"/>
          <p:cNvGrpSpPr/>
          <p:nvPr/>
        </p:nvGrpSpPr>
        <p:grpSpPr>
          <a:xfrm>
            <a:off x="6831770" y="2087822"/>
            <a:ext cx="957314" cy="727654"/>
            <a:chOff x="6960209" y="2420151"/>
            <a:chExt cx="957314" cy="727654"/>
          </a:xfrm>
        </p:grpSpPr>
        <p:grpSp>
          <p:nvGrpSpPr>
            <p:cNvPr id="781" name="Shape 781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782" name="Shape 78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Shape 783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784" name="Shape 784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785" name="Shape 785"/>
          <p:cNvGrpSpPr/>
          <p:nvPr/>
        </p:nvGrpSpPr>
        <p:grpSpPr>
          <a:xfrm>
            <a:off x="6981969" y="3031312"/>
            <a:ext cx="686405" cy="727654"/>
            <a:chOff x="6551265" y="3863841"/>
            <a:chExt cx="686405" cy="727654"/>
          </a:xfrm>
        </p:grpSpPr>
        <p:grpSp>
          <p:nvGrpSpPr>
            <p:cNvPr id="786" name="Shape 786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787" name="Shape 78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Shape 788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789" name="Shape 78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0" name="Shape 790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791" name="Shape 791"/>
          <p:cNvPicPr preferRelativeResize="0"/>
          <p:nvPr/>
        </p:nvPicPr>
        <p:blipFill rotWithShape="1">
          <a:blip r:embed="rId12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Shape 79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R1~2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794" name="Shape 794"/>
          <p:cNvSpPr/>
          <p:nvPr/>
        </p:nvSpPr>
        <p:spPr>
          <a:xfrm>
            <a:off x="2009268" y="3008594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좌측 기능 메뉴 없음</a:t>
            </a:r>
          </a:p>
        </p:txBody>
      </p:sp>
      <p:cxnSp>
        <p:nvCxnSpPr>
          <p:cNvPr id="795" name="Shape 795"/>
          <p:cNvCxnSpPr>
            <a:stCxn id="794" idx="3"/>
          </p:cNvCxnSpPr>
          <p:nvPr/>
        </p:nvCxnSpPr>
        <p:spPr>
          <a:xfrm flipH="1" rot="10800000">
            <a:off x="3632794" y="3107783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Shape 800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801" name="Shape 80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805" name="Shape 80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806" name="Shape 806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807" name="Shape 80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808" name="Shape 80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809" name="Shape 80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0" name="Shape 81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811" name="Shape 81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812" name="Shape 81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813" name="Shape 8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4" name="Shape 81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815" name="Shape 815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816" name="Shape 816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817" name="Shape 817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818" name="Shape 818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819" name="Shape 81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0" name="Shape 820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Shape 821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822" name="Shape 822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823" name="Shape 8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24" name="Shape 824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27" name="Shape 827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830" name="Shape 830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831" name="Shape 8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" name="Shape 83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3" name="Shape 833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834" name="Shape 83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835" name="Shape 83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836" name="Shape 8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37" name="Shape 837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38" name="Shape 838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39" name="Shape 839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842" name="Shape 84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845" name="Shape 8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Shape 84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7" name="Shape 847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48" name="Shape 848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49" name="Shape 849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0" name="Shape 85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1" name="Shape 851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852" name="Shape 852"/>
            <p:cNvSpPr/>
            <p:nvPr/>
          </p:nvSpPr>
          <p:spPr>
            <a:xfrm>
              <a:off x="4620071" y="295943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 txBox="1"/>
            <p:nvPr/>
          </p:nvSpPr>
          <p:spPr>
            <a:xfrm>
              <a:off x="4556892" y="347259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descr="http://i21.servimg.com/u/f21/19/31/75/76/crownn10.png" id="854" name="Shape 8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i21.servimg.com/u/f21/19/31/75/76/crownn10.png" id="855" name="Shape 8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18650" y="2954699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6" name="Shape 85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10800000">
              <a:off x="4783355" y="326306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7" name="Shape 85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외에 연맹원이 맹주 연맹원을 선택하였을 때 메뉴 구성</a:t>
            </a:r>
          </a:p>
        </p:txBody>
      </p:sp>
      <p:grpSp>
        <p:nvGrpSpPr>
          <p:cNvPr id="859" name="Shape 859"/>
          <p:cNvGrpSpPr/>
          <p:nvPr/>
        </p:nvGrpSpPr>
        <p:grpSpPr>
          <a:xfrm>
            <a:off x="6831770" y="2087822"/>
            <a:ext cx="957314" cy="727654"/>
            <a:chOff x="6960209" y="2420151"/>
            <a:chExt cx="957314" cy="727654"/>
          </a:xfrm>
        </p:grpSpPr>
        <p:grpSp>
          <p:nvGrpSpPr>
            <p:cNvPr id="860" name="Shape 860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861" name="Shape 86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Shape 862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863" name="Shape 863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864" name="Shape 864"/>
          <p:cNvGrpSpPr/>
          <p:nvPr/>
        </p:nvGrpSpPr>
        <p:grpSpPr>
          <a:xfrm>
            <a:off x="6981969" y="3031312"/>
            <a:ext cx="686405" cy="727654"/>
            <a:chOff x="6551265" y="3863841"/>
            <a:chExt cx="686405" cy="727654"/>
          </a:xfrm>
        </p:grpSpPr>
        <p:grpSp>
          <p:nvGrpSpPr>
            <p:cNvPr id="865" name="Shape 865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866" name="Shape 86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Shape 867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868" name="Shape 86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Shape 873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874" name="Shape 87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876" name="Shape 87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878" name="Shape 87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879" name="Shape 879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881" name="Shape 88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882" name="Shape 8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3" name="Shape 88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884" name="Shape 88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886" name="Shape 88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87" name="Shape 88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888" name="Shape 888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889" name="Shape 889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890" name="Shape 890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891" name="Shape 891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892" name="Shape 89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3" name="Shape 893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Shape 894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896" name="Shape 89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97" name="Shape 89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900" name="Shape 90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903" name="Shape 903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904" name="Shape 90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5" name="Shape 90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6" name="Shape 906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907" name="Shape 907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909" name="Shape 90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10" name="Shape 910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11" name="Shape 911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12" name="Shape 912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915" name="Shape 91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918" name="Shape 9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9" name="Shape 9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0" name="Shape 920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21" name="Shape 921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22" name="Shape 922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3" name="Shape 9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4" name="Shape 924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pic>
          <p:nvPicPr>
            <p:cNvPr descr="http://i21.servimg.com/u/f21/19/31/75/76/crownn10.png" id="925" name="Shape 9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6" name="Shape 92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x="1013629" y="667910"/>
            <a:ext cx="329320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자신을 선택한 경우 화면 표시</a:t>
            </a:r>
          </a:p>
        </p:txBody>
      </p:sp>
      <p:sp>
        <p:nvSpPr>
          <p:cNvPr id="928" name="Shape 928"/>
          <p:cNvSpPr/>
          <p:nvPr/>
        </p:nvSpPr>
        <p:spPr>
          <a:xfrm>
            <a:off x="7627640" y="1818291"/>
            <a:ext cx="3480175" cy="49079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기능 메뉴 없이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자신의 영주 이미지 / 연맹 등급 아이콘 / 닉네임만 표시</a:t>
            </a:r>
          </a:p>
        </p:txBody>
      </p:sp>
      <p:cxnSp>
        <p:nvCxnSpPr>
          <p:cNvPr id="929" name="Shape 929"/>
          <p:cNvCxnSpPr>
            <a:stCxn id="928" idx="1"/>
          </p:cNvCxnSpPr>
          <p:nvPr/>
        </p:nvCxnSpPr>
        <p:spPr>
          <a:xfrm flipH="1">
            <a:off x="6920240" y="2063690"/>
            <a:ext cx="707400" cy="413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1013629" y="667910"/>
            <a:ext cx="331344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맹주 직위를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연맹원만 사용 가능</a:t>
            </a:r>
          </a:p>
        </p:txBody>
      </p:sp>
      <p:grpSp>
        <p:nvGrpSpPr>
          <p:cNvPr id="936" name="Shape 93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937" name="Shape 93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939" name="Shape 93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941" name="Shape 94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942" name="Shape 942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944" name="Shape 9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945" name="Shape 9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6" name="Shape 94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947" name="Shape 947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949" name="Shape 9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50" name="Shape 95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951" name="Shape 951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952" name="Shape 95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955" name="Shape 95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958" name="Shape 958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959" name="Shape 9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0" name="Shape 960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961" name="Shape 96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963" name="Shape 96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4" name="Shape 964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65" name="Shape 965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968" name="Shape 96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971" name="Shape 9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Shape 9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3" name="Shape 973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74" name="Shape 974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975" name="Shape 97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6" name="Shape 976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977" name="Shape 977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978" name="Shape 97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Shape 979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Shape 980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981" name="Shape 98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2" name="Shape 98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3" name="Shape 983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984" name="Shape 98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6" name="Shape 986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987" name="Shape 987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988" name="Shape 988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9" name="Shape 989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990" name="Shape 990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991" name="Shape 99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993" name="Shape 993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994" name="Shape 994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995" name="Shape 995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996" name="Shape 99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Shape 997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998" name="Shape 99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9" name="Shape 999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000" name="Shape 1000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001" name="Shape 100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Shape 1002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003" name="Shape 100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4" name="Shape 1004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005" name="Shape 1005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006" name="Shape 100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7" name="Shape 1007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008" name="Shape 100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9" name="Shape 1009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010" name="Shape 1010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011" name="Shape 101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2" name="Shape 1012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4" name="Shape 1014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1015" name="Shape 101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6" name="Shape 1016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017" name="Shape 1017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018" name="Shape 1018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Shape 101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020" name="Shape 102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021" name="Shape 1021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1022" name="Shape 102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3" name="Shape 1023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024" name="Shape 1024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025" name="Shape 1025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" name="Shape 102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027" name="Shape 102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028" name="Shape 1028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1029" name="Shape 1029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030" name="Shape 10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1" name="Shape 103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2" name="Shape 1032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033" name="Shape 1033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1034" name="Shape 1034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5" name="Shape 1035"/>
          <p:cNvGrpSpPr/>
          <p:nvPr/>
        </p:nvGrpSpPr>
        <p:grpSpPr>
          <a:xfrm>
            <a:off x="2270988" y="1948561"/>
            <a:ext cx="646331" cy="726164"/>
            <a:chOff x="4562101" y="1706810"/>
            <a:chExt cx="646331" cy="726164"/>
          </a:xfrm>
        </p:grpSpPr>
        <p:sp>
          <p:nvSpPr>
            <p:cNvPr id="1036" name="Shape 1036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037" name="Shape 10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Shape 103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9" name="Shape 1039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grpSp>
        <p:nvGrpSpPr>
          <p:cNvPr id="1040" name="Shape 1040"/>
          <p:cNvGrpSpPr/>
          <p:nvPr/>
        </p:nvGrpSpPr>
        <p:grpSpPr>
          <a:xfrm>
            <a:off x="709131" y="1955109"/>
            <a:ext cx="1669067" cy="484631"/>
            <a:chOff x="0" y="2113732"/>
            <a:chExt cx="1669067" cy="484631"/>
          </a:xfrm>
        </p:grpSpPr>
        <p:sp>
          <p:nvSpPr>
            <p:cNvPr id="1041" name="Shape 1041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043" name="Shape 1043"/>
          <p:cNvSpPr/>
          <p:nvPr/>
        </p:nvSpPr>
        <p:spPr>
          <a:xfrm>
            <a:off x="4336310" y="27843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Shape 1044"/>
          <p:cNvSpPr/>
          <p:nvPr/>
        </p:nvSpPr>
        <p:spPr>
          <a:xfrm>
            <a:off x="4700485" y="2463250"/>
            <a:ext cx="2829694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연맹원 님에게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Shape 1045"/>
          <p:cNvSpPr/>
          <p:nvPr/>
        </p:nvSpPr>
        <p:spPr>
          <a:xfrm>
            <a:off x="4950780" y="3462282"/>
            <a:ext cx="1200066" cy="447979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046" name="Shape 1046"/>
          <p:cNvSpPr/>
          <p:nvPr/>
        </p:nvSpPr>
        <p:spPr>
          <a:xfrm>
            <a:off x="6182264" y="3463141"/>
            <a:ext cx="1200066" cy="447979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047" name="Shape 1047"/>
          <p:cNvSpPr/>
          <p:nvPr/>
        </p:nvSpPr>
        <p:spPr>
          <a:xfrm>
            <a:off x="8385495" y="184060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확인 및 수행 팝업</a:t>
            </a:r>
          </a:p>
        </p:txBody>
      </p:sp>
      <p:cxnSp>
        <p:nvCxnSpPr>
          <p:cNvPr id="1048" name="Shape 1048"/>
          <p:cNvCxnSpPr>
            <a:stCxn id="1047" idx="1"/>
          </p:cNvCxnSpPr>
          <p:nvPr/>
        </p:nvCxnSpPr>
        <p:spPr>
          <a:xfrm flipH="1">
            <a:off x="7461195" y="2063689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49" name="Shape 1049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연맹원에게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수행</a:t>
            </a:r>
          </a:p>
        </p:txBody>
      </p:sp>
      <p:cxnSp>
        <p:nvCxnSpPr>
          <p:cNvPr id="1050" name="Shape 1050"/>
          <p:cNvCxnSpPr>
            <a:stCxn id="1049" idx="0"/>
            <a:endCxn id="1045" idx="2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1" name="Shape 1051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취소</a:t>
            </a:r>
          </a:p>
        </p:txBody>
      </p:sp>
      <p:cxnSp>
        <p:nvCxnSpPr>
          <p:cNvPr id="1052" name="Shape 1052"/>
          <p:cNvCxnSpPr>
            <a:stCxn id="1051" idx="0"/>
            <a:endCxn id="1046" idx="2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2016.03.29 가입 및 승인 시스템 메일 추가 / 가입 대기자 보관 기간 추가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연맹 지령 시스템 삭제(개별 시스템으로 별도 기획 진행)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2016.03.30 삭제되는 시스템 내용 업데이트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1013629" y="667910"/>
            <a:ext cx="33134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연맹원이 연맹 맹주 등급으로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맹주는 이양한 자신은 R1 등급으로 이동</a:t>
            </a:r>
          </a:p>
        </p:txBody>
      </p:sp>
      <p:sp>
        <p:nvSpPr>
          <p:cNvPr id="1059" name="Shape 1059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1061" name="Shape 1061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Shape 1062"/>
          <p:cNvSpPr/>
          <p:nvPr/>
        </p:nvSpPr>
        <p:spPr>
          <a:xfrm>
            <a:off x="7470547" y="6101323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1063" name="Shape 1063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1064" name="Shape 1064"/>
            <p:cNvSpPr/>
            <p:nvPr/>
          </p:nvSpPr>
          <p:spPr>
            <a:xfrm>
              <a:off x="4336028" y="1401675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066" name="Shape 10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1067" name="Shape 10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8" name="Shape 1068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1069" name="Shape 1069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1071" name="Shape 10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2" name="Shape 107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73" name="Shape 1073"/>
          <p:cNvSpPr/>
          <p:nvPr/>
        </p:nvSpPr>
        <p:spPr>
          <a:xfrm>
            <a:off x="4847308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sp>
        <p:nvSpPr>
          <p:cNvPr id="1074" name="Shape 1074"/>
          <p:cNvSpPr/>
          <p:nvPr/>
        </p:nvSpPr>
        <p:spPr>
          <a:xfrm>
            <a:off x="5165507" y="1551083"/>
            <a:ext cx="1585225" cy="797475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Shape 1076"/>
          <p:cNvSpPr/>
          <p:nvPr/>
        </p:nvSpPr>
        <p:spPr>
          <a:xfrm rot="5400000">
            <a:off x="5306039" y="31713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Shape 1077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1078" name="Shape 1078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Shape 1079"/>
          <p:cNvSpPr/>
          <p:nvPr/>
        </p:nvSpPr>
        <p:spPr>
          <a:xfrm>
            <a:off x="5443885" y="3607651"/>
            <a:ext cx="608772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1080" name="Shape 10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9676" y="2830653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1" name="Shape 1081"/>
          <p:cNvGrpSpPr/>
          <p:nvPr/>
        </p:nvGrpSpPr>
        <p:grpSpPr>
          <a:xfrm>
            <a:off x="4341297" y="4063636"/>
            <a:ext cx="3520799" cy="377970"/>
            <a:chOff x="4338000" y="1763400"/>
            <a:chExt cx="3520799" cy="377970"/>
          </a:xfrm>
        </p:grpSpPr>
        <p:sp>
          <p:nvSpPr>
            <p:cNvPr id="1082" name="Shape 1082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1084" name="Shape 10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5" name="Shape 1085"/>
          <p:cNvSpPr/>
          <p:nvPr/>
        </p:nvSpPr>
        <p:spPr>
          <a:xfrm>
            <a:off x="6182517" y="36016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086" name="Shape 1086"/>
          <p:cNvSpPr/>
          <p:nvPr/>
        </p:nvSpPr>
        <p:spPr>
          <a:xfrm>
            <a:off x="4487992" y="47010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Shape 1087"/>
          <p:cNvSpPr/>
          <p:nvPr/>
        </p:nvSpPr>
        <p:spPr>
          <a:xfrm rot="5400000">
            <a:off x="5280790" y="47849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Shape 1088"/>
          <p:cNvSpPr txBox="1"/>
          <p:nvPr/>
        </p:nvSpPr>
        <p:spPr>
          <a:xfrm>
            <a:off x="5437155" y="4819073"/>
            <a:ext cx="56938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1089" name="Shape 1089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Shape 1090"/>
          <p:cNvSpPr/>
          <p:nvPr/>
        </p:nvSpPr>
        <p:spPr>
          <a:xfrm rot="5400000">
            <a:off x="6946555" y="47857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Shape 1091"/>
          <p:cNvSpPr txBox="1"/>
          <p:nvPr/>
        </p:nvSpPr>
        <p:spPr>
          <a:xfrm>
            <a:off x="7006740" y="48198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1092" name="Shape 10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Shape 10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/>
          <p:nvPr/>
        </p:nvSpPr>
        <p:spPr>
          <a:xfrm>
            <a:off x="4500835" y="52144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095" name="Shape 1095"/>
          <p:cNvSpPr/>
          <p:nvPr/>
        </p:nvSpPr>
        <p:spPr>
          <a:xfrm>
            <a:off x="6157269" y="52152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096" name="Shape 1096"/>
          <p:cNvSpPr/>
          <p:nvPr/>
        </p:nvSpPr>
        <p:spPr>
          <a:xfrm rot="5400000">
            <a:off x="6974398" y="3182096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Shape 1097"/>
          <p:cNvSpPr txBox="1"/>
          <p:nvPr/>
        </p:nvSpPr>
        <p:spPr>
          <a:xfrm>
            <a:off x="7027289" y="3169466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descr="http://vignette1.wikia.nocookie.net/unisonleague/images/b/ba/Gear-Sea_Dragon_Circlet_Render.png/revision/latest?cb=20150928021712" id="1098" name="Shape 1098"/>
          <p:cNvPicPr preferRelativeResize="0"/>
          <p:nvPr/>
        </p:nvPicPr>
        <p:blipFill rotWithShape="1">
          <a:blip r:embed="rId7">
            <a:alphaModFix/>
          </a:blip>
          <a:srcRect b="30362" l="8747" r="7728" t="27876"/>
          <a:stretch/>
        </p:blipFill>
        <p:spPr>
          <a:xfrm>
            <a:off x="5437014" y="4561842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unisonleague/images/b/ba/Gear-Sea_Dragon_Circlet_Render.png/revision/latest?cb=20150928021712" id="1099" name="Shape 1099"/>
          <p:cNvPicPr preferRelativeResize="0"/>
          <p:nvPr/>
        </p:nvPicPr>
        <p:blipFill rotWithShape="1">
          <a:blip r:embed="rId7">
            <a:alphaModFix/>
          </a:blip>
          <a:srcRect b="30362" l="8747" r="7728" t="27876"/>
          <a:stretch/>
        </p:blipFill>
        <p:spPr>
          <a:xfrm>
            <a:off x="7112838" y="4553137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2.wikia.nocookie.net/unisonleague/images/c/c8/Gear-Circlet_of_Aequor_Render.png/revision/latest?cb=20150928022252" id="1100" name="Shape 1100"/>
          <p:cNvPicPr preferRelativeResize="0"/>
          <p:nvPr/>
        </p:nvPicPr>
        <p:blipFill rotWithShape="1">
          <a:blip r:embed="rId8">
            <a:alphaModFix/>
          </a:blip>
          <a:srcRect b="20230" l="13340" r="13340" t="19190"/>
          <a:stretch/>
        </p:blipFill>
        <p:spPr>
          <a:xfrm>
            <a:off x="5501807" y="2865756"/>
            <a:ext cx="394476" cy="325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2.wikia.nocookie.net/unisonleague/images/c/c8/Gear-Circlet_of_Aequor_Render.png/revision/latest?cb=20150928022252" id="1101" name="Shape 1101"/>
          <p:cNvPicPr preferRelativeResize="0"/>
          <p:nvPr/>
        </p:nvPicPr>
        <p:blipFill rotWithShape="1">
          <a:blip r:embed="rId8">
            <a:alphaModFix/>
          </a:blip>
          <a:srcRect b="20230" l="13340" r="13340" t="19190"/>
          <a:stretch/>
        </p:blipFill>
        <p:spPr>
          <a:xfrm>
            <a:off x="7207313" y="2855814"/>
            <a:ext cx="394476" cy="325930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Shape 1102"/>
          <p:cNvSpPr/>
          <p:nvPr/>
        </p:nvSpPr>
        <p:spPr>
          <a:xfrm>
            <a:off x="8078564" y="13279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연맹원으로 맹주 등급 연맹원 정보 변경</a:t>
            </a:r>
          </a:p>
        </p:txBody>
      </p:sp>
      <p:cxnSp>
        <p:nvCxnSpPr>
          <p:cNvPr id="1103" name="Shape 1103"/>
          <p:cNvCxnSpPr>
            <a:stCxn id="1102" idx="1"/>
          </p:cNvCxnSpPr>
          <p:nvPr/>
        </p:nvCxnSpPr>
        <p:spPr>
          <a:xfrm flipH="1">
            <a:off x="7154264" y="15510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104" name="Shape 1104"/>
          <p:cNvPicPr preferRelativeResize="0"/>
          <p:nvPr/>
        </p:nvPicPr>
        <p:blipFill rotWithShape="1">
          <a:blip r:embed="rId9">
            <a:alphaModFix/>
          </a:blip>
          <a:srcRect b="0" l="0" r="0" t="5587"/>
          <a:stretch/>
        </p:blipFill>
        <p:spPr>
          <a:xfrm>
            <a:off x="4504360" y="2861989"/>
            <a:ext cx="1126471" cy="916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Shape 1105"/>
          <p:cNvSpPr/>
          <p:nvPr/>
        </p:nvSpPr>
        <p:spPr>
          <a:xfrm>
            <a:off x="4526082" y="36008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106" name="Shape 1106"/>
          <p:cNvSpPr/>
          <p:nvPr/>
        </p:nvSpPr>
        <p:spPr>
          <a:xfrm>
            <a:off x="5169017" y="2160602"/>
            <a:ext cx="1015412" cy="194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pic>
        <p:nvPicPr>
          <p:cNvPr id="1107" name="Shape 1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7867" y="1184208"/>
            <a:ext cx="1241919" cy="1163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Shape 1108"/>
          <p:cNvSpPr/>
          <p:nvPr/>
        </p:nvSpPr>
        <p:spPr>
          <a:xfrm rot="5400000">
            <a:off x="6225459" y="1501209"/>
            <a:ext cx="876298" cy="981608"/>
          </a:xfrm>
          <a:prstGeom prst="homePlate">
            <a:avLst>
              <a:gd fmla="val 8522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Shape 1109"/>
          <p:cNvSpPr txBox="1"/>
          <p:nvPr/>
        </p:nvSpPr>
        <p:spPr>
          <a:xfrm>
            <a:off x="6215312" y="1662376"/>
            <a:ext cx="891360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descr="http://i21.servimg.com/u/f21/19/31/75/76/crownn10.png" id="1110" name="Shape 11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07701" y="1251628"/>
            <a:ext cx="519545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Shape 111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116" name="Shape 111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120" name="Shape 112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121" name="Shape 1121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123" name="Shape 11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124" name="Shape 11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25" name="Shape 112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126" name="Shape 112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127" name="Shape 112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128" name="Shape 11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29" name="Shape 112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138" name="Shape 11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9" name="Shape 1139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140" name="Shape 114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142" name="Shape 11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43" name="Shape 1143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150" name="Shape 11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Shape 11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2" name="Shape 1152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154" name="Shape 115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5" name="Shape 1155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156" name="Shape 1156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157" name="Shape 115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Shape 1158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Shape 1159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160" name="Shape 116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1" name="Shape 116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2" name="Shape 1162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1163" name="Shape 1163"/>
          <p:cNvGrpSpPr/>
          <p:nvPr/>
        </p:nvGrpSpPr>
        <p:grpSpPr>
          <a:xfrm>
            <a:off x="4334057" y="287575"/>
            <a:ext cx="3583466" cy="6188158"/>
            <a:chOff x="4334057" y="287575"/>
            <a:chExt cx="3583466" cy="6188158"/>
          </a:xfrm>
        </p:grpSpPr>
        <p:sp>
          <p:nvSpPr>
            <p:cNvPr id="1164" name="Shape 1164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5" name="Shape 1165"/>
            <p:cNvGrpSpPr/>
            <p:nvPr/>
          </p:nvGrpSpPr>
          <p:grpSpPr>
            <a:xfrm>
              <a:off x="4351472" y="1687522"/>
              <a:ext cx="3566051" cy="3194856"/>
              <a:chOff x="4267498" y="1687522"/>
              <a:chExt cx="3566051" cy="3194856"/>
            </a:xfrm>
          </p:grpSpPr>
          <p:pic>
            <p:nvPicPr>
              <p:cNvPr id="1166" name="Shape 11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3" y="1997378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67" name="Shape 1167"/>
              <p:cNvGrpSpPr/>
              <p:nvPr/>
            </p:nvGrpSpPr>
            <p:grpSpPr>
              <a:xfrm>
                <a:off x="6523046" y="1687522"/>
                <a:ext cx="917239" cy="727654"/>
                <a:chOff x="6523046" y="1687522"/>
                <a:chExt cx="917239" cy="727654"/>
              </a:xfrm>
            </p:grpSpPr>
            <p:sp>
              <p:nvSpPr>
                <p:cNvPr id="1168" name="Shape 1168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icons.iconarchive.com/icons/artua/pirates/256/treasure-map-icon.png" id="1169" name="Shape 1169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13951" l="0" r="0" t="24823"/>
                <a:stretch/>
              </p:blipFill>
              <p:spPr>
                <a:xfrm>
                  <a:off x="6717443" y="1770463"/>
                  <a:ext cx="530667" cy="324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70" name="Shape 1170"/>
                <p:cNvSpPr txBox="1"/>
                <p:nvPr/>
              </p:nvSpPr>
              <p:spPr>
                <a:xfrm>
                  <a:off x="6523046" y="2184344"/>
                  <a:ext cx="91723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도시이동 초대</a:t>
                  </a:r>
                </a:p>
              </p:txBody>
            </p:sp>
          </p:grpSp>
          <p:grpSp>
            <p:nvGrpSpPr>
              <p:cNvPr id="1171" name="Shape 1171"/>
              <p:cNvGrpSpPr/>
              <p:nvPr/>
            </p:nvGrpSpPr>
            <p:grpSpPr>
              <a:xfrm>
                <a:off x="6876235" y="2420151"/>
                <a:ext cx="957314" cy="727654"/>
                <a:chOff x="6503010" y="1687522"/>
                <a:chExt cx="957314" cy="727654"/>
              </a:xfrm>
            </p:grpSpPr>
            <p:sp>
              <p:nvSpPr>
                <p:cNvPr id="1172" name="Shape 1172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Shape 1173"/>
                <p:cNvSpPr txBox="1"/>
                <p:nvPr/>
              </p:nvSpPr>
              <p:spPr>
                <a:xfrm>
                  <a:off x="6503010" y="2184344"/>
                  <a:ext cx="95731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영주 상세 정보</a:t>
                  </a:r>
                </a:p>
              </p:txBody>
            </p:sp>
          </p:grpSp>
          <p:pic>
            <p:nvPicPr>
              <p:cNvPr descr="http://thumbs.dreamstime.com/t/business-card-icons-set-black-reflection-businessman-businesswoman-company-31722592.jpg" id="1174" name="Shape 1174"/>
              <p:cNvPicPr preferRelativeResize="0"/>
              <p:nvPr/>
            </p:nvPicPr>
            <p:blipFill rotWithShape="1">
              <a:blip r:embed="rId11">
                <a:alphaModFix/>
              </a:blip>
              <a:srcRect b="63205" l="8103" r="67365" t="13381"/>
              <a:stretch/>
            </p:blipFill>
            <p:spPr>
              <a:xfrm>
                <a:off x="7147356" y="2546916"/>
                <a:ext cx="400280" cy="268078"/>
              </a:xfrm>
              <a:prstGeom prst="roundRect">
                <a:avLst>
                  <a:gd fmla="val 9818" name="adj"/>
                </a:avLst>
              </a:prstGeom>
              <a:noFill/>
              <a:ln>
                <a:noFill/>
              </a:ln>
            </p:spPr>
          </p:pic>
          <p:grpSp>
            <p:nvGrpSpPr>
              <p:cNvPr id="1175" name="Shape 1175"/>
              <p:cNvGrpSpPr/>
              <p:nvPr/>
            </p:nvGrpSpPr>
            <p:grpSpPr>
              <a:xfrm>
                <a:off x="7004293" y="3183465"/>
                <a:ext cx="686405" cy="727654"/>
                <a:chOff x="7004293" y="3183465"/>
                <a:chExt cx="686405" cy="727654"/>
              </a:xfrm>
            </p:grpSpPr>
            <p:grpSp>
              <p:nvGrpSpPr>
                <p:cNvPr id="1176" name="Shape 1176"/>
                <p:cNvGrpSpPr/>
                <p:nvPr/>
              </p:nvGrpSpPr>
              <p:grpSpPr>
                <a:xfrm>
                  <a:off x="7004293" y="3183465"/>
                  <a:ext cx="686405" cy="727654"/>
                  <a:chOff x="6638465" y="1687522"/>
                  <a:chExt cx="686405" cy="727654"/>
                </a:xfrm>
              </p:grpSpPr>
              <p:sp>
                <p:nvSpPr>
                  <p:cNvPr id="1177" name="Shape 1177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8" name="Shape 1178"/>
                  <p:cNvSpPr txBox="1"/>
                  <p:nvPr/>
                </p:nvSpPr>
                <p:spPr>
                  <a:xfrm>
                    <a:off x="6638465" y="2184344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자원 지원</a:t>
                    </a:r>
                  </a:p>
                </p:txBody>
              </p:sp>
            </p:grpSp>
            <p:pic>
              <p:nvPicPr>
                <p:cNvPr id="1179" name="Shape 1179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178810" y="3278262"/>
                  <a:ext cx="351879" cy="3388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80" name="Shape 1180"/>
              <p:cNvGrpSpPr/>
              <p:nvPr/>
            </p:nvGrpSpPr>
            <p:grpSpPr>
              <a:xfrm>
                <a:off x="6551265" y="3863841"/>
                <a:ext cx="686405" cy="727654"/>
                <a:chOff x="6551265" y="3863841"/>
                <a:chExt cx="686405" cy="727654"/>
              </a:xfrm>
            </p:grpSpPr>
            <p:grpSp>
              <p:nvGrpSpPr>
                <p:cNvPr id="1181" name="Shape 1181"/>
                <p:cNvGrpSpPr/>
                <p:nvPr/>
              </p:nvGrpSpPr>
              <p:grpSpPr>
                <a:xfrm>
                  <a:off x="6551265" y="3863841"/>
                  <a:ext cx="686405" cy="727654"/>
                  <a:chOff x="6638467" y="1687522"/>
                  <a:chExt cx="686405" cy="727654"/>
                </a:xfrm>
              </p:grpSpPr>
              <p:sp>
                <p:nvSpPr>
                  <p:cNvPr id="1182" name="Shape 1182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3" name="Shape 1183"/>
                  <p:cNvSpPr txBox="1"/>
                  <p:nvPr/>
                </p:nvSpPr>
                <p:spPr>
                  <a:xfrm>
                    <a:off x="6638467" y="2184344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병력 지원</a:t>
                    </a:r>
                  </a:p>
                </p:txBody>
              </p:sp>
            </p:grpSp>
            <p:pic>
              <p:nvPicPr>
                <p:cNvPr descr="https://wiki.guildwars2.com/images/d/db/Warrior_tango_icon_200px.png" id="1184" name="Shape 1184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680200" y="3919919"/>
                  <a:ext cx="414583" cy="414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85" name="Shape 1185"/>
              <p:cNvGrpSpPr/>
              <p:nvPr/>
            </p:nvGrpSpPr>
            <p:grpSpPr>
              <a:xfrm>
                <a:off x="5577346" y="4135391"/>
                <a:ext cx="646331" cy="746987"/>
                <a:chOff x="5605835" y="3969592"/>
                <a:chExt cx="646331" cy="746987"/>
              </a:xfrm>
            </p:grpSpPr>
            <p:sp>
              <p:nvSpPr>
                <p:cNvPr id="1186" name="Shape 1186"/>
                <p:cNvSpPr/>
                <p:nvPr/>
              </p:nvSpPr>
              <p:spPr>
                <a:xfrm>
                  <a:off x="5670921" y="396959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static.wixstatic.com/media/032257_f8b18c75c52eef77da971dea17fd3020.png" id="1187" name="Shape 1187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5702023" y="4059623"/>
                  <a:ext cx="465977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88" name="Shape 1188"/>
                <p:cNvSpPr txBox="1"/>
                <p:nvPr/>
              </p:nvSpPr>
              <p:spPr>
                <a:xfrm>
                  <a:off x="5605835" y="4485748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연맹지령</a:t>
                  </a:r>
                </a:p>
              </p:txBody>
            </p:sp>
            <p:pic>
              <p:nvPicPr>
                <p:cNvPr descr="http://www.free-icons-download.net/images/horn-icon-16594.png" id="1189" name="Shape 1189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flipH="1">
                  <a:off x="5860817" y="4215198"/>
                  <a:ext cx="254074" cy="2540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90" name="Shape 1190"/>
              <p:cNvGrpSpPr/>
              <p:nvPr/>
            </p:nvGrpSpPr>
            <p:grpSpPr>
              <a:xfrm>
                <a:off x="4555240" y="3842227"/>
                <a:ext cx="646331" cy="749269"/>
                <a:chOff x="4555241" y="3658123"/>
                <a:chExt cx="646331" cy="749269"/>
              </a:xfrm>
            </p:grpSpPr>
            <p:sp>
              <p:nvSpPr>
                <p:cNvPr id="1191" name="Shape 1191"/>
                <p:cNvSpPr/>
                <p:nvPr/>
              </p:nvSpPr>
              <p:spPr>
                <a:xfrm>
                  <a:off x="4620328" y="3658123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static.wixstatic.com/media/032257_f8b18c75c52eef77da971dea17fd3020.png" id="1192" name="Shape 1192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4650773" y="3754823"/>
                  <a:ext cx="465977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93" name="Shape 1193"/>
                <p:cNvSpPr txBox="1"/>
                <p:nvPr/>
              </p:nvSpPr>
              <p:spPr>
                <a:xfrm>
                  <a:off x="4555241" y="4176560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연맹강퇴</a:t>
                  </a:r>
                </a:p>
              </p:txBody>
            </p:sp>
            <p:sp>
              <p:nvSpPr>
                <p:cNvPr id="1194" name="Shape 1194"/>
                <p:cNvSpPr/>
                <p:nvPr/>
              </p:nvSpPr>
              <p:spPr>
                <a:xfrm>
                  <a:off x="4823926" y="3932128"/>
                  <a:ext cx="213687" cy="211498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95" name="Shape 1195"/>
              <p:cNvGrpSpPr/>
              <p:nvPr/>
            </p:nvGrpSpPr>
            <p:grpSpPr>
              <a:xfrm>
                <a:off x="4267498" y="2423171"/>
                <a:ext cx="646331" cy="724634"/>
                <a:chOff x="4267498" y="2340664"/>
                <a:chExt cx="646331" cy="724634"/>
              </a:xfrm>
            </p:grpSpPr>
            <p:sp>
              <p:nvSpPr>
                <p:cNvPr id="1196" name="Shape 1196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97" name="Shape 1197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1198" name="Shape 1198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1199" name="Shape 1199"/>
                    <p:cNvSpPr/>
                    <p:nvPr/>
                  </p:nvSpPr>
                  <p:spPr>
                    <a:xfrm>
                      <a:off x="4599991" y="2460430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00" name="Shape 1200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1201" name="Shape 1201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1202" name="Shape 1202"/>
              <p:cNvGrpSpPr/>
              <p:nvPr/>
            </p:nvGrpSpPr>
            <p:grpSpPr>
              <a:xfrm>
                <a:off x="4284438" y="3133532"/>
                <a:ext cx="646331" cy="724634"/>
                <a:chOff x="4267498" y="2340664"/>
                <a:chExt cx="646331" cy="724634"/>
              </a:xfrm>
            </p:grpSpPr>
            <p:sp>
              <p:nvSpPr>
                <p:cNvPr id="1203" name="Shape 1203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04" name="Shape 1204"/>
                <p:cNvGrpSpPr/>
                <p:nvPr/>
              </p:nvGrpSpPr>
              <p:grpSpPr>
                <a:xfrm>
                  <a:off x="4267498" y="2424642"/>
                  <a:ext cx="646331" cy="640656"/>
                  <a:chOff x="4267498" y="2424642"/>
                  <a:chExt cx="646331" cy="640656"/>
                </a:xfrm>
              </p:grpSpPr>
              <p:grpSp>
                <p:nvGrpSpPr>
                  <p:cNvPr id="1205" name="Shape 1205"/>
                  <p:cNvGrpSpPr/>
                  <p:nvPr/>
                </p:nvGrpSpPr>
                <p:grpSpPr>
                  <a:xfrm>
                    <a:off x="4356067" y="2424642"/>
                    <a:ext cx="436634" cy="369332"/>
                    <a:chOff x="4356067" y="2405980"/>
                    <a:chExt cx="436634" cy="369332"/>
                  </a:xfrm>
                </p:grpSpPr>
                <p:sp>
                  <p:nvSpPr>
                    <p:cNvPr id="1206" name="Shape 1206"/>
                    <p:cNvSpPr/>
                    <p:nvPr/>
                  </p:nvSpPr>
                  <p:spPr>
                    <a:xfrm flipH="1" rot="10800000">
                      <a:off x="4599991" y="2497754"/>
                      <a:ext cx="192710" cy="227950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07" name="Shape 1207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1208" name="Shape 1208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9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  <p:grpSp>
            <p:nvGrpSpPr>
              <p:cNvPr id="1209" name="Shape 1209"/>
              <p:cNvGrpSpPr/>
              <p:nvPr/>
            </p:nvGrpSpPr>
            <p:grpSpPr>
              <a:xfrm>
                <a:off x="4562101" y="1706810"/>
                <a:ext cx="646331" cy="726164"/>
                <a:chOff x="4562101" y="1706810"/>
                <a:chExt cx="646331" cy="726164"/>
              </a:xfrm>
            </p:grpSpPr>
            <p:sp>
              <p:nvSpPr>
                <p:cNvPr id="1210" name="Shape 1210"/>
                <p:cNvSpPr/>
                <p:nvPr/>
              </p:nvSpPr>
              <p:spPr>
                <a:xfrm>
                  <a:off x="4620328" y="1706810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i21.servimg.com/u/f21/19/31/75/76/crownn10.png" id="1211" name="Shape 121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6937" y="1713231"/>
                  <a:ext cx="519545" cy="484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12" name="Shape 1212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 rot="10800000">
                  <a:off x="4781643" y="2021600"/>
                  <a:ext cx="360394" cy="2094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13" name="Shape 1213"/>
                <p:cNvSpPr txBox="1"/>
                <p:nvPr/>
              </p:nvSpPr>
              <p:spPr>
                <a:xfrm>
                  <a:off x="4562101" y="2202142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9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맹주이양</a:t>
                  </a:r>
                </a:p>
              </p:txBody>
            </p:sp>
          </p:grpSp>
        </p:grpSp>
        <p:sp>
          <p:nvSpPr>
            <p:cNvPr id="1214" name="Shape 1214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descr="http://vignette1.wikia.nocookie.net/unisonleague/images/b/ba/Gear-Sea_Dragon_Circlet_Render.png/revision/latest?cb=20150928021712" id="1215" name="Shape 1215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Shape 1216"/>
          <p:cNvSpPr/>
          <p:nvPr/>
        </p:nvSpPr>
        <p:spPr>
          <a:xfrm>
            <a:off x="5181646" y="5219201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연맹 지령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열기 버튼</a:t>
            </a:r>
          </a:p>
        </p:txBody>
      </p:sp>
      <p:cxnSp>
        <p:nvCxnSpPr>
          <p:cNvPr id="1217" name="Shape 1217"/>
          <p:cNvCxnSpPr>
            <a:stCxn id="1216" idx="0"/>
            <a:endCxn id="1188" idx="2"/>
          </p:cNvCxnSpPr>
          <p:nvPr/>
        </p:nvCxnSpPr>
        <p:spPr>
          <a:xfrm rot="10800000">
            <a:off x="5984409" y="4882301"/>
            <a:ext cx="9000" cy="33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8" name="Shape 121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219" name="Shape 1219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도시위 위치를 이동할 것을 권유하는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R3~4, 맹주 등급 연맹원만 사용 가능</a:t>
            </a:r>
          </a:p>
        </p:txBody>
      </p:sp>
      <p:sp>
        <p:nvSpPr>
          <p:cNvPr id="1220" name="Shape 1220"/>
          <p:cNvSpPr/>
          <p:nvPr/>
        </p:nvSpPr>
        <p:spPr>
          <a:xfrm>
            <a:off x="4336028" y="279569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1" name="Shape 1221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222" name="Shape 1222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연맹원을 도시 부근으로 이동하도록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초대하시겠습니까?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225" name="Shape 1225"/>
          <p:cNvSpPr/>
          <p:nvPr/>
        </p:nvSpPr>
        <p:spPr>
          <a:xfrm>
            <a:off x="8452481" y="18773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 발송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팝업</a:t>
            </a:r>
          </a:p>
        </p:txBody>
      </p:sp>
      <p:cxnSp>
        <p:nvCxnSpPr>
          <p:cNvPr id="1226" name="Shape 1226"/>
          <p:cNvCxnSpPr>
            <a:stCxn id="1225" idx="1"/>
          </p:cNvCxnSpPr>
          <p:nvPr/>
        </p:nvCxnSpPr>
        <p:spPr>
          <a:xfrm flipH="1">
            <a:off x="7528181" y="210045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7" name="Shape 1227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 발송</a:t>
            </a:r>
          </a:p>
        </p:txBody>
      </p:sp>
      <p:cxnSp>
        <p:nvCxnSpPr>
          <p:cNvPr id="1228" name="Shape 1228"/>
          <p:cNvCxnSpPr>
            <a:stCxn id="1227" idx="0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9" name="Shape 1229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초대 메일 발송 취소</a:t>
            </a:r>
          </a:p>
        </p:txBody>
      </p:sp>
      <p:cxnSp>
        <p:nvCxnSpPr>
          <p:cNvPr id="1230" name="Shape 1230"/>
          <p:cNvCxnSpPr>
            <a:stCxn id="1229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231" name="Shape 1231"/>
          <p:cNvGrpSpPr/>
          <p:nvPr/>
        </p:nvGrpSpPr>
        <p:grpSpPr>
          <a:xfrm>
            <a:off x="1687533" y="2080311"/>
            <a:ext cx="917239" cy="727654"/>
            <a:chOff x="6523046" y="1687522"/>
            <a:chExt cx="917239" cy="727654"/>
          </a:xfrm>
        </p:grpSpPr>
        <p:sp>
          <p:nvSpPr>
            <p:cNvPr id="1232" name="Shape 123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233" name="Shape 1233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4" name="Shape 1234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235" name="Shape 1235"/>
          <p:cNvGrpSpPr/>
          <p:nvPr/>
        </p:nvGrpSpPr>
        <p:grpSpPr>
          <a:xfrm>
            <a:off x="240588" y="2083385"/>
            <a:ext cx="1669067" cy="484631"/>
            <a:chOff x="0" y="2113732"/>
            <a:chExt cx="1669067" cy="484631"/>
          </a:xfrm>
        </p:grpSpPr>
        <p:sp>
          <p:nvSpPr>
            <p:cNvPr id="1236" name="Shape 1236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Shape 1243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1244" name="Shape 1244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246" name="Shape 1246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47" name="Shape 1247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48" name="Shape 1248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우쿠렐라 님이 당신이 근처에 함께하길 원합니다.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1251" name="Shape 1251"/>
          <p:cNvSpPr/>
          <p:nvPr/>
        </p:nvSpPr>
        <p:spPr>
          <a:xfrm>
            <a:off x="4685669" y="387220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거절</a:t>
            </a:r>
          </a:p>
        </p:txBody>
      </p:sp>
      <p:sp>
        <p:nvSpPr>
          <p:cNvPr id="1252" name="Shape 1252"/>
          <p:cNvSpPr/>
          <p:nvPr/>
        </p:nvSpPr>
        <p:spPr>
          <a:xfrm>
            <a:off x="6214298" y="387220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하기</a:t>
            </a:r>
          </a:p>
        </p:txBody>
      </p:sp>
      <p:sp>
        <p:nvSpPr>
          <p:cNvPr id="1253" name="Shape 125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254" name="Shape 1254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 초대 메일</a:t>
            </a:r>
          </a:p>
        </p:txBody>
      </p:sp>
      <p:sp>
        <p:nvSpPr>
          <p:cNvPr id="1255" name="Shape 1255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</a:t>
            </a:r>
          </a:p>
        </p:txBody>
      </p:sp>
      <p:cxnSp>
        <p:nvCxnSpPr>
          <p:cNvPr id="1256" name="Shape 1256"/>
          <p:cNvCxnSpPr>
            <a:stCxn id="1255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://publicdomainvectors.org/photos/1373715942.png" id="1257" name="Shape 1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1258" name="Shape 1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Shape 1259"/>
          <p:cNvSpPr/>
          <p:nvPr/>
        </p:nvSpPr>
        <p:spPr>
          <a:xfrm>
            <a:off x="8451017" y="340649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기능 수행 버튼</a:t>
            </a:r>
          </a:p>
        </p:txBody>
      </p:sp>
      <p:cxnSp>
        <p:nvCxnSpPr>
          <p:cNvPr id="1260" name="Shape 1260"/>
          <p:cNvCxnSpPr>
            <a:stCxn id="1259" idx="1"/>
          </p:cNvCxnSpPr>
          <p:nvPr/>
        </p:nvCxnSpPr>
        <p:spPr>
          <a:xfrm flipH="1">
            <a:off x="7526717" y="362958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61" name="Shape 1261"/>
          <p:cNvSpPr/>
          <p:nvPr/>
        </p:nvSpPr>
        <p:spPr>
          <a:xfrm>
            <a:off x="2041208" y="371365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거절 버튼</a:t>
            </a:r>
          </a:p>
        </p:txBody>
      </p:sp>
      <p:cxnSp>
        <p:nvCxnSpPr>
          <p:cNvPr id="1262" name="Shape 1262"/>
          <p:cNvCxnSpPr>
            <a:stCxn id="1261" idx="3"/>
            <a:endCxn id="1251" idx="1"/>
          </p:cNvCxnSpPr>
          <p:nvPr/>
        </p:nvCxnSpPr>
        <p:spPr>
          <a:xfrm>
            <a:off x="4005675" y="3936746"/>
            <a:ext cx="680100" cy="117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63" name="Shape 1263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269" name="Shape 1269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등급을 상향 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R3~4 등급의 연맹원만 사용 가능</a:t>
            </a:r>
          </a:p>
        </p:txBody>
      </p:sp>
      <p:grpSp>
        <p:nvGrpSpPr>
          <p:cNvPr id="1270" name="Shape 127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271" name="Shape 127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275" name="Shape 127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276" name="Shape 1276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278" name="Shape 127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279" name="Shape 127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80" name="Shape 128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281" name="Shape 128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283" name="Shape 128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4" name="Shape 128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293" name="Shape 12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4" name="Shape 1294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295" name="Shape 129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297" name="Shape 129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98" name="Shape 1298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305" name="Shape 13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6" name="Shape 130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7" name="Shape 1307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309" name="Shape 130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0" name="Shape 1310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311" name="Shape 1311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312" name="Shape 131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Shape 1313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Shape 1314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315" name="Shape 131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6" name="Shape 131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7" name="Shape 1317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318" name="Shape 131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9" name="Shape 13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0" name="Shape 1320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1321" name="Shape 132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322" name="Shape 1322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3" name="Shape 1323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324" name="Shape 1324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1325" name="Shape 132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327" name="Shape 1327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328" name="Shape 1328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1329" name="Shape 1329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1330" name="Shape 133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Shape 1331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332" name="Shape 133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3" name="Shape 1333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334" name="Shape 1334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335" name="Shape 133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Shape 1336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337" name="Shape 133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8" name="Shape 1338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339" name="Shape 1339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340" name="Shape 134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1" name="Shape 1341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342" name="Shape 134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3" name="Shape 1343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344" name="Shape 1344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345" name="Shape 134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6" name="Shape 1346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8" name="Shape 1348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1349" name="Shape 134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0" name="Shape 1350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351" name="Shape 1351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352" name="Shape 1352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3" name="Shape 135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354" name="Shape 135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355" name="Shape 1355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1356" name="Shape 135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7" name="Shape 1357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358" name="Shape 1358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359" name="Shape 1359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Shape 136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361" name="Shape 136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362" name="Shape 1362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1363" name="Shape 1363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364" name="Shape 136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5" name="Shape 136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6" name="Shape 1366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367" name="Shape 1367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1368" name="Shape 1368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9" name="Shape 1369"/>
          <p:cNvGrpSpPr/>
          <p:nvPr/>
        </p:nvGrpSpPr>
        <p:grpSpPr>
          <a:xfrm>
            <a:off x="1813332" y="2060853"/>
            <a:ext cx="646331" cy="724634"/>
            <a:chOff x="4267498" y="2340664"/>
            <a:chExt cx="646331" cy="724634"/>
          </a:xfrm>
        </p:grpSpPr>
        <p:sp>
          <p:nvSpPr>
            <p:cNvPr id="1370" name="Shape 137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1" name="Shape 1371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372" name="Shape 1372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373" name="Shape 1373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4" name="Shape 137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375" name="Shape 137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376" name="Shape 1376"/>
          <p:cNvGrpSpPr/>
          <p:nvPr/>
        </p:nvGrpSpPr>
        <p:grpSpPr>
          <a:xfrm>
            <a:off x="240588" y="2083385"/>
            <a:ext cx="1669067" cy="484631"/>
            <a:chOff x="0" y="2113732"/>
            <a:chExt cx="1669067" cy="484631"/>
          </a:xfrm>
        </p:grpSpPr>
        <p:sp>
          <p:nvSpPr>
            <p:cNvPr id="1377" name="Shape 1377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379" name="Shape 1379"/>
          <p:cNvSpPr/>
          <p:nvPr/>
        </p:nvSpPr>
        <p:spPr>
          <a:xfrm>
            <a:off x="4328789" y="27831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0" name="Shape 1380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381" name="Shape 1381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연맹원 연맹 레벨을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상승 등급</a:t>
              </a: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으로 조정하시겠습니까?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384" name="Shape 1384"/>
          <p:cNvSpPr/>
          <p:nvPr/>
        </p:nvSpPr>
        <p:spPr>
          <a:xfrm>
            <a:off x="8452481" y="18773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레벨 상승 확인 팝업</a:t>
            </a:r>
          </a:p>
        </p:txBody>
      </p:sp>
      <p:cxnSp>
        <p:nvCxnSpPr>
          <p:cNvPr id="1385" name="Shape 1385"/>
          <p:cNvCxnSpPr>
            <a:stCxn id="1384" idx="1"/>
          </p:cNvCxnSpPr>
          <p:nvPr/>
        </p:nvCxnSpPr>
        <p:spPr>
          <a:xfrm flipH="1">
            <a:off x="7528181" y="210045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86" name="Shape 1386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연맹 레벨 상승 조정</a:t>
            </a:r>
          </a:p>
        </p:txBody>
      </p:sp>
      <p:cxnSp>
        <p:nvCxnSpPr>
          <p:cNvPr id="1387" name="Shape 1387"/>
          <p:cNvCxnSpPr>
            <a:stCxn id="1386" idx="0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88" name="Shape 1388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상승 조정 취소</a:t>
            </a:r>
          </a:p>
        </p:txBody>
      </p:sp>
      <p:cxnSp>
        <p:nvCxnSpPr>
          <p:cNvPr id="1389" name="Shape 1389"/>
          <p:cNvCxnSpPr>
            <a:stCxn id="1388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395" name="Shape 1395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이미지 상단 연맹 레벨 표시 변경 연출 발생</a:t>
            </a:r>
          </a:p>
        </p:txBody>
      </p:sp>
      <p:grpSp>
        <p:nvGrpSpPr>
          <p:cNvPr id="1396" name="Shape 139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397" name="Shape 139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401" name="Shape 140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402" name="Shape 1402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404" name="Shape 140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405" name="Shape 14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06" name="Shape 140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407" name="Shape 1407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409" name="Shape 140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10" name="Shape 141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419" name="Shape 14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20" name="Shape 1420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421" name="Shape 142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423" name="Shape 14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4" name="Shape 1424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431" name="Shape 14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2" name="Shape 14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3" name="Shape 1433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435" name="Shape 143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6" name="Shape 1436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437" name="Shape 1437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438" name="Shape 143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Shape 1439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Shape 1440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441" name="Shape 144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2" name="Shape 144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43" name="Shape 1443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444" name="Shape 144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5" name="Shape 14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6" name="Shape 1446"/>
          <p:cNvGrpSpPr/>
          <p:nvPr/>
        </p:nvGrpSpPr>
        <p:grpSpPr>
          <a:xfrm>
            <a:off x="6682690" y="1878206"/>
            <a:ext cx="917239" cy="727654"/>
            <a:chOff x="6523046" y="1687522"/>
            <a:chExt cx="917239" cy="727654"/>
          </a:xfrm>
        </p:grpSpPr>
        <p:sp>
          <p:nvSpPr>
            <p:cNvPr id="1447" name="Shape 1447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448" name="Shape 1448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9" name="Shape 1449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450" name="Shape 1450"/>
          <p:cNvGrpSpPr/>
          <p:nvPr/>
        </p:nvGrpSpPr>
        <p:grpSpPr>
          <a:xfrm>
            <a:off x="7035879" y="2610835"/>
            <a:ext cx="957314" cy="727654"/>
            <a:chOff x="6503010" y="1687522"/>
            <a:chExt cx="957314" cy="727654"/>
          </a:xfrm>
        </p:grpSpPr>
        <p:sp>
          <p:nvSpPr>
            <p:cNvPr id="1451" name="Shape 145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453" name="Shape 1453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307000" y="2737600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454" name="Shape 1454"/>
          <p:cNvGrpSpPr/>
          <p:nvPr/>
        </p:nvGrpSpPr>
        <p:grpSpPr>
          <a:xfrm>
            <a:off x="6824147" y="3445485"/>
            <a:ext cx="686405" cy="727654"/>
            <a:chOff x="6551265" y="3863841"/>
            <a:chExt cx="686405" cy="727654"/>
          </a:xfrm>
        </p:grpSpPr>
        <p:grpSp>
          <p:nvGrpSpPr>
            <p:cNvPr id="1455" name="Shape 1455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456" name="Shape 145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Shape 1457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458" name="Shape 145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9" name="Shape 1459"/>
          <p:cNvGrpSpPr/>
          <p:nvPr/>
        </p:nvGrpSpPr>
        <p:grpSpPr>
          <a:xfrm>
            <a:off x="5717923" y="4137650"/>
            <a:ext cx="646331" cy="749269"/>
            <a:chOff x="4555241" y="3658123"/>
            <a:chExt cx="646331" cy="749269"/>
          </a:xfrm>
        </p:grpSpPr>
        <p:sp>
          <p:nvSpPr>
            <p:cNvPr id="1460" name="Shape 1460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461" name="Shape 146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2" name="Shape 1462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4" name="Shape 1464"/>
          <p:cNvGrpSpPr/>
          <p:nvPr/>
        </p:nvGrpSpPr>
        <p:grpSpPr>
          <a:xfrm>
            <a:off x="4303121" y="2567144"/>
            <a:ext cx="646331" cy="724634"/>
            <a:chOff x="4267498" y="2340664"/>
            <a:chExt cx="646331" cy="724634"/>
          </a:xfrm>
        </p:grpSpPr>
        <p:sp>
          <p:nvSpPr>
            <p:cNvPr id="1465" name="Shape 146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6" name="Shape 1466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467" name="Shape 1467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468" name="Shape 1468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Shape 146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470" name="Shape 147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471" name="Shape 1471"/>
          <p:cNvGrpSpPr/>
          <p:nvPr/>
        </p:nvGrpSpPr>
        <p:grpSpPr>
          <a:xfrm>
            <a:off x="4567519" y="3361377"/>
            <a:ext cx="646331" cy="724634"/>
            <a:chOff x="4267498" y="2340664"/>
            <a:chExt cx="646331" cy="724634"/>
          </a:xfrm>
        </p:grpSpPr>
        <p:sp>
          <p:nvSpPr>
            <p:cNvPr id="1472" name="Shape 147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3" name="Shape 1473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474" name="Shape 1474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475" name="Shape 1475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6" name="Shape 147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477" name="Shape 147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478" name="Shape 1478"/>
          <p:cNvGrpSpPr/>
          <p:nvPr/>
        </p:nvGrpSpPr>
        <p:grpSpPr>
          <a:xfrm>
            <a:off x="4597724" y="1850783"/>
            <a:ext cx="646331" cy="726164"/>
            <a:chOff x="4562101" y="1706810"/>
            <a:chExt cx="646331" cy="726164"/>
          </a:xfrm>
        </p:grpSpPr>
        <p:sp>
          <p:nvSpPr>
            <p:cNvPr id="1479" name="Shape 1479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480" name="Shape 148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1" name="Shape 148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2" name="Shape 1482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483" name="Shape 1483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2.wikia.nocookie.net/unisonleague/images/c/c8/Gear-Circlet_of_Aequor_Render.png/revision/latest?cb=20150928022252" id="1484" name="Shape 1484"/>
          <p:cNvPicPr preferRelativeResize="0"/>
          <p:nvPr/>
        </p:nvPicPr>
        <p:blipFill rotWithShape="1">
          <a:blip r:embed="rId15">
            <a:alphaModFix/>
          </a:blip>
          <a:srcRect b="20230" l="13340" r="13340" t="19190"/>
          <a:stretch/>
        </p:blipFill>
        <p:spPr>
          <a:xfrm>
            <a:off x="5820453" y="1487688"/>
            <a:ext cx="477315" cy="3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Shape 1485"/>
          <p:cNvSpPr/>
          <p:nvPr/>
        </p:nvSpPr>
        <p:spPr>
          <a:xfrm>
            <a:off x="5783278" y="1020548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Shape 1486"/>
          <p:cNvSpPr txBox="1"/>
          <p:nvPr/>
        </p:nvSpPr>
        <p:spPr>
          <a:xfrm>
            <a:off x="4797287" y="531985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  <p:sp>
        <p:nvSpPr>
          <p:cNvPr id="1487" name="Shape 1487"/>
          <p:cNvSpPr/>
          <p:nvPr/>
        </p:nvSpPr>
        <p:spPr>
          <a:xfrm rot="-5822021">
            <a:off x="3530815" y="2535320"/>
            <a:ext cx="484631" cy="124460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Shape 1488"/>
          <p:cNvSpPr txBox="1"/>
          <p:nvPr/>
        </p:nvSpPr>
        <p:spPr>
          <a:xfrm>
            <a:off x="535710" y="2814993"/>
            <a:ext cx="273825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연맹원의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 레벨에 따라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메뉴도 변동됨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494" name="Shape 1494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등급을 강등 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R3~4 등급의 연맹원만 사용 가능</a:t>
            </a:r>
          </a:p>
        </p:txBody>
      </p:sp>
      <p:grpSp>
        <p:nvGrpSpPr>
          <p:cNvPr id="1495" name="Shape 1495"/>
          <p:cNvGrpSpPr/>
          <p:nvPr/>
        </p:nvGrpSpPr>
        <p:grpSpPr>
          <a:xfrm>
            <a:off x="240588" y="2083385"/>
            <a:ext cx="1669067" cy="484631"/>
            <a:chOff x="0" y="2113732"/>
            <a:chExt cx="1669067" cy="484631"/>
          </a:xfrm>
        </p:grpSpPr>
        <p:sp>
          <p:nvSpPr>
            <p:cNvPr id="1496" name="Shape 1496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grpSp>
        <p:nvGrpSpPr>
          <p:cNvPr id="1498" name="Shape 1498"/>
          <p:cNvGrpSpPr/>
          <p:nvPr/>
        </p:nvGrpSpPr>
        <p:grpSpPr>
          <a:xfrm>
            <a:off x="1936112" y="2064915"/>
            <a:ext cx="646331" cy="724634"/>
            <a:chOff x="4267498" y="2340664"/>
            <a:chExt cx="646331" cy="724634"/>
          </a:xfrm>
        </p:grpSpPr>
        <p:sp>
          <p:nvSpPr>
            <p:cNvPr id="1499" name="Shape 149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0" name="Shape 1500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501" name="Shape 1501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502" name="Shape 1502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3" name="Shape 150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04" name="Shape 150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505" name="Shape 150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506" name="Shape 150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510" name="Shape 151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511" name="Shape 1511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512" name="Shape 151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513" name="Shape 15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514" name="Shape 15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5" name="Shape 151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516" name="Shape 151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517" name="Shape 151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518" name="Shape 15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19" name="Shape 151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528" name="Shape 15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29" name="Shape 1529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530" name="Shape 153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531" name="Shape 153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532" name="Shape 15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33" name="Shape 1533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540" name="Shape 15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1" name="Shape 15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2" name="Shape 1542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544" name="Shape 154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5" name="Shape 1545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546" name="Shape 1546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547" name="Shape 154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Shape 1548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Shape 1549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550" name="Shape 155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1" name="Shape 155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2" name="Shape 1552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553" name="Shape 155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4" name="Shape 15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5" name="Shape 1555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1556" name="Shape 155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557" name="Shape 1557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8" name="Shape 1558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559" name="Shape 1559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1560" name="Shape 156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562" name="Shape 1562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563" name="Shape 1563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1564" name="Shape 1564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1565" name="Shape 156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Shape 1566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567" name="Shape 156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8" name="Shape 1568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569" name="Shape 1569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570" name="Shape 157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Shape 1571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572" name="Shape 157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3" name="Shape 1573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574" name="Shape 1574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575" name="Shape 157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6" name="Shape 1576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577" name="Shape 157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8" name="Shape 1578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579" name="Shape 1579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580" name="Shape 158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1" name="Shape 1581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3" name="Shape 1583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1584" name="Shape 158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5" name="Shape 1585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586" name="Shape 1586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587" name="Shape 1587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8" name="Shape 158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89" name="Shape 158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590" name="Shape 1590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1591" name="Shape 1591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2" name="Shape 1592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593" name="Shape 1593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594" name="Shape 1594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5" name="Shape 1595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96" name="Shape 1596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597" name="Shape 1597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1598" name="Shape 1598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599" name="Shape 159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0" name="Shape 160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1" name="Shape 1601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602" name="Shape 1602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1603" name="Shape 1603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Shape 1604"/>
          <p:cNvSpPr/>
          <p:nvPr/>
        </p:nvSpPr>
        <p:spPr>
          <a:xfrm>
            <a:off x="4328789" y="27831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5" name="Shape 1605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606" name="Shape 1606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연맹원 연맹 레벨을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상승 등급</a:t>
              </a: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으로 조정하시겠습니까?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609" name="Shape 1609"/>
          <p:cNvSpPr/>
          <p:nvPr/>
        </p:nvSpPr>
        <p:spPr>
          <a:xfrm>
            <a:off x="8452481" y="18773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레벨 상승 확인 팝업</a:t>
            </a:r>
          </a:p>
        </p:txBody>
      </p:sp>
      <p:cxnSp>
        <p:nvCxnSpPr>
          <p:cNvPr id="1610" name="Shape 1610"/>
          <p:cNvCxnSpPr>
            <a:stCxn id="1609" idx="1"/>
          </p:cNvCxnSpPr>
          <p:nvPr/>
        </p:nvCxnSpPr>
        <p:spPr>
          <a:xfrm flipH="1">
            <a:off x="7528181" y="210045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1" name="Shape 1611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연맹 레벨 상승 조정</a:t>
            </a:r>
          </a:p>
        </p:txBody>
      </p:sp>
      <p:cxnSp>
        <p:nvCxnSpPr>
          <p:cNvPr id="1612" name="Shape 1612"/>
          <p:cNvCxnSpPr>
            <a:stCxn id="1611" idx="0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3" name="Shape 1613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상승 조정 취소</a:t>
            </a:r>
          </a:p>
        </p:txBody>
      </p:sp>
      <p:cxnSp>
        <p:nvCxnSpPr>
          <p:cNvPr id="1614" name="Shape 1614"/>
          <p:cNvCxnSpPr>
            <a:stCxn id="1613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hape 161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620" name="Shape 1620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이미지 상단 연맹 레벨 표시 변경 연출 발생</a:t>
            </a:r>
          </a:p>
        </p:txBody>
      </p:sp>
      <p:grpSp>
        <p:nvGrpSpPr>
          <p:cNvPr id="1621" name="Shape 162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622" name="Shape 162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626" name="Shape 162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627" name="Shape 1627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628" name="Shape 162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629" name="Shape 16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630" name="Shape 16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1" name="Shape 163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632" name="Shape 1632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633" name="Shape 163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634" name="Shape 16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35" name="Shape 163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644" name="Shape 16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5" name="Shape 1645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646" name="Shape 164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647" name="Shape 164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648" name="Shape 16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9" name="Shape 1649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656" name="Shape 16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7" name="Shape 16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8" name="Shape 1658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660" name="Shape 166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1" name="Shape 1661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662" name="Shape 1662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663" name="Shape 166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Shape 1664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Shape 1665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666" name="Shape 166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7" name="Shape 166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8" name="Shape 1668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669" name="Shape 166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0" name="Shape 16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Shape 1671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1672" name="Shape 1672"/>
          <p:cNvSpPr/>
          <p:nvPr/>
        </p:nvSpPr>
        <p:spPr>
          <a:xfrm>
            <a:off x="5783278" y="1020548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Shape 1673"/>
          <p:cNvSpPr txBox="1"/>
          <p:nvPr/>
        </p:nvSpPr>
        <p:spPr>
          <a:xfrm>
            <a:off x="4797287" y="531985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  <p:sp>
        <p:nvSpPr>
          <p:cNvPr id="1674" name="Shape 1674"/>
          <p:cNvSpPr/>
          <p:nvPr/>
        </p:nvSpPr>
        <p:spPr>
          <a:xfrm rot="-5822021">
            <a:off x="3530815" y="2535320"/>
            <a:ext cx="484631" cy="124460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Shape 1675"/>
          <p:cNvSpPr txBox="1"/>
          <p:nvPr/>
        </p:nvSpPr>
        <p:spPr>
          <a:xfrm>
            <a:off x="535710" y="2814993"/>
            <a:ext cx="273825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연맹원의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 레벨에 따라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메뉴도 변동됨</a:t>
            </a:r>
          </a:p>
        </p:txBody>
      </p:sp>
      <p:pic>
        <p:nvPicPr>
          <p:cNvPr descr="http://vignette1.wikia.nocookie.net/unisonleague/images/b/ba/Gear-Sea_Dragon_Circlet_Render.png/revision/latest?cb=20150928021712" id="1676" name="Shape 1676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7" name="Shape 1677"/>
          <p:cNvGrpSpPr/>
          <p:nvPr/>
        </p:nvGrpSpPr>
        <p:grpSpPr>
          <a:xfrm>
            <a:off x="6682690" y="1878206"/>
            <a:ext cx="917239" cy="727654"/>
            <a:chOff x="6523046" y="1687522"/>
            <a:chExt cx="917239" cy="727654"/>
          </a:xfrm>
        </p:grpSpPr>
        <p:sp>
          <p:nvSpPr>
            <p:cNvPr id="1678" name="Shape 1678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679" name="Shape 1679"/>
            <p:cNvPicPr preferRelativeResize="0"/>
            <p:nvPr/>
          </p:nvPicPr>
          <p:blipFill rotWithShape="1">
            <a:blip r:embed="rId11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0" name="Shape 1680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681" name="Shape 1681"/>
          <p:cNvGrpSpPr/>
          <p:nvPr/>
        </p:nvGrpSpPr>
        <p:grpSpPr>
          <a:xfrm>
            <a:off x="7035879" y="2610835"/>
            <a:ext cx="957314" cy="727654"/>
            <a:chOff x="6503010" y="1687522"/>
            <a:chExt cx="957314" cy="727654"/>
          </a:xfrm>
        </p:grpSpPr>
        <p:sp>
          <p:nvSpPr>
            <p:cNvPr id="1682" name="Shape 168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Shape 1683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684" name="Shape 1684"/>
          <p:cNvPicPr preferRelativeResize="0"/>
          <p:nvPr/>
        </p:nvPicPr>
        <p:blipFill rotWithShape="1">
          <a:blip r:embed="rId12">
            <a:alphaModFix/>
          </a:blip>
          <a:srcRect b="63205" l="8103" r="67365" t="13381"/>
          <a:stretch/>
        </p:blipFill>
        <p:spPr>
          <a:xfrm>
            <a:off x="7307000" y="2737600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685" name="Shape 1685"/>
          <p:cNvGrpSpPr/>
          <p:nvPr/>
        </p:nvGrpSpPr>
        <p:grpSpPr>
          <a:xfrm>
            <a:off x="6824147" y="3445485"/>
            <a:ext cx="686405" cy="727654"/>
            <a:chOff x="6551265" y="3863841"/>
            <a:chExt cx="686405" cy="727654"/>
          </a:xfrm>
        </p:grpSpPr>
        <p:grpSp>
          <p:nvGrpSpPr>
            <p:cNvPr id="1686" name="Shape 1686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687" name="Shape 168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Shape 1688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689" name="Shape 168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0" name="Shape 1690"/>
          <p:cNvGrpSpPr/>
          <p:nvPr/>
        </p:nvGrpSpPr>
        <p:grpSpPr>
          <a:xfrm>
            <a:off x="5717923" y="4137650"/>
            <a:ext cx="646331" cy="749269"/>
            <a:chOff x="4555241" y="3658123"/>
            <a:chExt cx="646331" cy="749269"/>
          </a:xfrm>
        </p:grpSpPr>
        <p:sp>
          <p:nvSpPr>
            <p:cNvPr id="1691" name="Shape 1691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692" name="Shape 169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3" name="Shape 1693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5" name="Shape 1695"/>
          <p:cNvGrpSpPr/>
          <p:nvPr/>
        </p:nvGrpSpPr>
        <p:grpSpPr>
          <a:xfrm>
            <a:off x="4303121" y="2567144"/>
            <a:ext cx="646331" cy="724634"/>
            <a:chOff x="4267498" y="2340664"/>
            <a:chExt cx="646331" cy="724634"/>
          </a:xfrm>
        </p:grpSpPr>
        <p:sp>
          <p:nvSpPr>
            <p:cNvPr id="1696" name="Shape 169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7" name="Shape 1697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698" name="Shape 1698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699" name="Shape 1699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0" name="Shape 170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701" name="Shape 170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702" name="Shape 1702"/>
          <p:cNvGrpSpPr/>
          <p:nvPr/>
        </p:nvGrpSpPr>
        <p:grpSpPr>
          <a:xfrm>
            <a:off x="4567519" y="3361377"/>
            <a:ext cx="646331" cy="724634"/>
            <a:chOff x="4267498" y="2340664"/>
            <a:chExt cx="646331" cy="724634"/>
          </a:xfrm>
        </p:grpSpPr>
        <p:sp>
          <p:nvSpPr>
            <p:cNvPr id="1703" name="Shape 170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4" name="Shape 1704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705" name="Shape 1705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706" name="Shape 1706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7" name="Shape 170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708" name="Shape 170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709" name="Shape 1709"/>
          <p:cNvGrpSpPr/>
          <p:nvPr/>
        </p:nvGrpSpPr>
        <p:grpSpPr>
          <a:xfrm>
            <a:off x="4597724" y="1850783"/>
            <a:ext cx="646331" cy="726164"/>
            <a:chOff x="4562101" y="1706810"/>
            <a:chExt cx="646331" cy="726164"/>
          </a:xfrm>
        </p:grpSpPr>
        <p:sp>
          <p:nvSpPr>
            <p:cNvPr id="1710" name="Shape 1710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711" name="Shape 17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2" name="Shape 171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3" name="Shape 1713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Shape 171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719" name="Shape 1719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연맹원을 연맹에서 강제로 탈퇴시키는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등급의 연맹원만 사용 가능</a:t>
            </a:r>
          </a:p>
        </p:txBody>
      </p:sp>
      <p:grpSp>
        <p:nvGrpSpPr>
          <p:cNvPr id="1720" name="Shape 1720"/>
          <p:cNvGrpSpPr/>
          <p:nvPr/>
        </p:nvGrpSpPr>
        <p:grpSpPr>
          <a:xfrm>
            <a:off x="2175932" y="2377321"/>
            <a:ext cx="646331" cy="749269"/>
            <a:chOff x="4555241" y="3658123"/>
            <a:chExt cx="646331" cy="749269"/>
          </a:xfrm>
        </p:grpSpPr>
        <p:sp>
          <p:nvSpPr>
            <p:cNvPr id="1721" name="Shape 1721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722" name="Shape 17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3" name="Shape 1723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5" name="Shape 1725"/>
          <p:cNvGrpSpPr/>
          <p:nvPr/>
        </p:nvGrpSpPr>
        <p:grpSpPr>
          <a:xfrm>
            <a:off x="523260" y="2367996"/>
            <a:ext cx="1669067" cy="484631"/>
            <a:chOff x="0" y="2113732"/>
            <a:chExt cx="1669067" cy="484631"/>
          </a:xfrm>
        </p:grpSpPr>
        <p:sp>
          <p:nvSpPr>
            <p:cNvPr id="1726" name="Shape 1726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grpSp>
        <p:nvGrpSpPr>
          <p:cNvPr id="1728" name="Shape 1728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729" name="Shape 1729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733" name="Shape 173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734" name="Shape 1734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735" name="Shape 173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736" name="Shape 17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737" name="Shape 17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38" name="Shape 173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739" name="Shape 1739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740" name="Shape 174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741" name="Shape 174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42" name="Shape 174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751" name="Shape 17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2" name="Shape 1752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753" name="Shape 1753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754" name="Shape 175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755" name="Shape 175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56" name="Shape 1756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763" name="Shape 176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Shape 17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5" name="Shape 1765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767" name="Shape 1767"/>
            <p:cNvPicPr preferRelativeResize="0"/>
            <p:nvPr/>
          </p:nvPicPr>
          <p:blipFill rotWithShape="1">
            <a:blip r:embed="rId8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8" name="Shape 1768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769" name="Shape 1769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770" name="Shape 1770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Shape 1771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Shape 1772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773" name="Shape 177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4" name="Shape 177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5" name="Shape 1775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776" name="Shape 177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7" name="Shape 17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8" name="Shape 1778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1779" name="Shape 177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780" name="Shape 1780"/>
            <p:cNvPicPr preferRelativeResize="0"/>
            <p:nvPr/>
          </p:nvPicPr>
          <p:blipFill rotWithShape="1">
            <a:blip r:embed="rId11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1" name="Shape 1781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782" name="Shape 1782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1783" name="Shape 1783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785" name="Shape 1785"/>
          <p:cNvPicPr preferRelativeResize="0"/>
          <p:nvPr/>
        </p:nvPicPr>
        <p:blipFill rotWithShape="1">
          <a:blip r:embed="rId12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786" name="Shape 1786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1787" name="Shape 1787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1788" name="Shape 178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Shape 1789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790" name="Shape 179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1" name="Shape 1791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792" name="Shape 1792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793" name="Shape 179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Shape 1794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795" name="Shape 179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6" name="Shape 1796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797" name="Shape 1797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798" name="Shape 17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9" name="Shape 1799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800" name="Shape 180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1" name="Shape 1801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802" name="Shape 1802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803" name="Shape 18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4" name="Shape 1804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6" name="Shape 1806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1807" name="Shape 180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8" name="Shape 1808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809" name="Shape 1809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810" name="Shape 1810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1" name="Shape 181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812" name="Shape 181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813" name="Shape 1813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1814" name="Shape 181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5" name="Shape 1815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816" name="Shape 1816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817" name="Shape 1817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8" name="Shape 181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819" name="Shape 181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820" name="Shape 1820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1821" name="Shape 1821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822" name="Shape 18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3" name="Shape 182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4" name="Shape 1824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825" name="Shape 1825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1826" name="Shape 1826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Shape 1827"/>
          <p:cNvSpPr/>
          <p:nvPr/>
        </p:nvSpPr>
        <p:spPr>
          <a:xfrm>
            <a:off x="4328789" y="27831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8" name="Shape 1828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829" name="Shape 1829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연맹원 닉네임</a:t>
              </a: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님을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연맹에서 추방시키시겠습니까?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832" name="Shape 1832"/>
          <p:cNvSpPr/>
          <p:nvPr/>
        </p:nvSpPr>
        <p:spPr>
          <a:xfrm>
            <a:off x="8452481" y="18773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확인 팝업</a:t>
            </a:r>
          </a:p>
        </p:txBody>
      </p:sp>
      <p:cxnSp>
        <p:nvCxnSpPr>
          <p:cNvPr id="1833" name="Shape 1833"/>
          <p:cNvCxnSpPr>
            <a:stCxn id="1832" idx="1"/>
          </p:cNvCxnSpPr>
          <p:nvPr/>
        </p:nvCxnSpPr>
        <p:spPr>
          <a:xfrm flipH="1">
            <a:off x="7528181" y="210045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34" name="Shape 1834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수행</a:t>
            </a:r>
          </a:p>
        </p:txBody>
      </p:sp>
      <p:cxnSp>
        <p:nvCxnSpPr>
          <p:cNvPr id="1835" name="Shape 1835"/>
          <p:cNvCxnSpPr>
            <a:stCxn id="1834" idx="0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36" name="Shape 1836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취소</a:t>
            </a:r>
          </a:p>
        </p:txBody>
      </p:sp>
      <p:cxnSp>
        <p:nvCxnSpPr>
          <p:cNvPr id="1837" name="Shape 1837"/>
          <p:cNvCxnSpPr>
            <a:stCxn id="1836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38" name="Shape 1838"/>
          <p:cNvSpPr/>
          <p:nvPr/>
        </p:nvSpPr>
        <p:spPr>
          <a:xfrm>
            <a:off x="3530644" y="5208780"/>
            <a:ext cx="2377004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강퇴를 수행하면 해당 플레이어(유저)는 연맹원 목록에서 제거 됨</a:t>
            </a:r>
          </a:p>
        </p:txBody>
      </p:sp>
      <p:cxnSp>
        <p:nvCxnSpPr>
          <p:cNvPr id="1839" name="Shape 1839"/>
          <p:cNvCxnSpPr>
            <a:stCxn id="1838" idx="0"/>
            <a:endCxn id="1834" idx="2"/>
          </p:cNvCxnSpPr>
          <p:nvPr/>
        </p:nvCxnSpPr>
        <p:spPr>
          <a:xfrm flipH="1" rot="10800000">
            <a:off x="4719147" y="4814580"/>
            <a:ext cx="1500" cy="39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845" name="Shape 1845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연맹 지령을 보낼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등급의 연맹원만 사용 가능</a:t>
            </a:r>
          </a:p>
        </p:txBody>
      </p:sp>
      <p:grpSp>
        <p:nvGrpSpPr>
          <p:cNvPr id="1846" name="Shape 184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847" name="Shape 184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851" name="Shape 185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852" name="Shape 1852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853" name="Shape 185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1854" name="Shape 18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1855" name="Shape 185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56" name="Shape 185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857" name="Shape 1857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858" name="Shape 185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859" name="Shape 18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60" name="Shape 186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869" name="Shape 18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70" name="Shape 1870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1871" name="Shape 187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872" name="Shape 187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1873" name="Shape 187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74" name="Shape 1874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881" name="Shape 18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2" name="Shape 18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3" name="Shape 1883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885" name="Shape 188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6" name="Shape 1886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887" name="Shape 1887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1888" name="Shape 188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Shape 1889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Shape 1890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1891" name="Shape 189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2" name="Shape 189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3" name="Shape 1893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894" name="Shape 189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5" name="Shape 18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6" name="Shape 1896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1897" name="Shape 1897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1898" name="Shape 1898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9" name="Shape 1899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900" name="Shape 1900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1901" name="Shape 190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1903" name="Shape 1903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904" name="Shape 1904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1905" name="Shape 1905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1906" name="Shape 190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Shape 1907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908" name="Shape 190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9" name="Shape 1909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1910" name="Shape 1910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1911" name="Shape 191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Shape 1912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1913" name="Shape 191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4" name="Shape 1914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915" name="Shape 1915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916" name="Shape 191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7" name="Shape 1917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918" name="Shape 191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9" name="Shape 1919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920" name="Shape 1920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921" name="Shape 192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2" name="Shape 1922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4" name="Shape 1924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1925" name="Shape 192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6" name="Shape 1926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927" name="Shape 1927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928" name="Shape 1928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9" name="Shape 192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930" name="Shape 193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931" name="Shape 1931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1932" name="Shape 193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3" name="Shape 1933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1934" name="Shape 1934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1935" name="Shape 1935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6" name="Shape 193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937" name="Shape 193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938" name="Shape 1938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1939" name="Shape 1939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1940" name="Shape 194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1" name="Shape 194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2" name="Shape 1942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943" name="Shape 1943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1944" name="Shape 1944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Shape 1945"/>
          <p:cNvSpPr/>
          <p:nvPr/>
        </p:nvSpPr>
        <p:spPr>
          <a:xfrm>
            <a:off x="4328789" y="27831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Shape 1946"/>
          <p:cNvSpPr/>
          <p:nvPr/>
        </p:nvSpPr>
        <p:spPr>
          <a:xfrm>
            <a:off x="4497492" y="1452957"/>
            <a:ext cx="3220828" cy="412437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7" name="Shape 1947"/>
          <p:cNvCxnSpPr/>
          <p:nvPr/>
        </p:nvCxnSpPr>
        <p:spPr>
          <a:xfrm>
            <a:off x="4544855" y="1892690"/>
            <a:ext cx="31261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48" name="Shape 1948"/>
          <p:cNvSpPr txBox="1"/>
          <p:nvPr/>
        </p:nvSpPr>
        <p:spPr>
          <a:xfrm>
            <a:off x="5528537" y="149610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</p:txBody>
      </p:sp>
      <p:sp>
        <p:nvSpPr>
          <p:cNvPr id="1949" name="Shape 1949"/>
          <p:cNvSpPr/>
          <p:nvPr/>
        </p:nvSpPr>
        <p:spPr>
          <a:xfrm>
            <a:off x="5568101" y="5131448"/>
            <a:ext cx="1029113" cy="339071"/>
          </a:xfrm>
          <a:prstGeom prst="roundRect">
            <a:avLst>
              <a:gd fmla="val 13645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grpSp>
        <p:nvGrpSpPr>
          <p:cNvPr id="1950" name="Shape 1950"/>
          <p:cNvGrpSpPr/>
          <p:nvPr/>
        </p:nvGrpSpPr>
        <p:grpSpPr>
          <a:xfrm>
            <a:off x="4952702" y="1982350"/>
            <a:ext cx="742511" cy="927437"/>
            <a:chOff x="4728764" y="1982350"/>
            <a:chExt cx="742511" cy="927437"/>
          </a:xfrm>
        </p:grpSpPr>
        <p:sp>
          <p:nvSpPr>
            <p:cNvPr id="1951" name="Shape 1951"/>
            <p:cNvSpPr/>
            <p:nvPr/>
          </p:nvSpPr>
          <p:spPr>
            <a:xfrm>
              <a:off x="4774769" y="1982350"/>
              <a:ext cx="676289" cy="665668"/>
            </a:xfrm>
            <a:prstGeom prst="roundRect">
              <a:avLst>
                <a:gd fmla="val 5805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1.squarespace.com/static/513c1298e4b0b5df0ebe8639/t/52674700e4b05199f05a5328/1382500096438/mine_icon.jpg" id="1952" name="Shape 195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819271" y="2027099"/>
              <a:ext cx="579401" cy="571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3" name="Shape 1953"/>
            <p:cNvSpPr txBox="1"/>
            <p:nvPr/>
          </p:nvSpPr>
          <p:spPr>
            <a:xfrm>
              <a:off x="4728764" y="2663566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수집</a:t>
              </a:r>
            </a:p>
          </p:txBody>
        </p:sp>
      </p:grpSp>
      <p:grpSp>
        <p:nvGrpSpPr>
          <p:cNvPr id="1954" name="Shape 1954"/>
          <p:cNvGrpSpPr/>
          <p:nvPr/>
        </p:nvGrpSpPr>
        <p:grpSpPr>
          <a:xfrm>
            <a:off x="6252036" y="1991909"/>
            <a:ext cx="998991" cy="927437"/>
            <a:chOff x="6252036" y="1973248"/>
            <a:chExt cx="998991" cy="927437"/>
          </a:xfrm>
        </p:grpSpPr>
        <p:grpSp>
          <p:nvGrpSpPr>
            <p:cNvPr id="1955" name="Shape 1955"/>
            <p:cNvGrpSpPr/>
            <p:nvPr/>
          </p:nvGrpSpPr>
          <p:grpSpPr>
            <a:xfrm>
              <a:off x="6252036" y="1973248"/>
              <a:ext cx="998991" cy="927437"/>
              <a:chOff x="4600526" y="1982350"/>
              <a:chExt cx="998991" cy="927437"/>
            </a:xfrm>
          </p:grpSpPr>
          <p:sp>
            <p:nvSpPr>
              <p:cNvPr id="1956" name="Shape 1956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Shape 1957"/>
              <p:cNvSpPr txBox="1"/>
              <p:nvPr/>
            </p:nvSpPr>
            <p:spPr>
              <a:xfrm>
                <a:off x="4600526" y="2663566"/>
                <a:ext cx="99899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과학기술 공헌</a:t>
                </a:r>
              </a:p>
            </p:txBody>
          </p:sp>
        </p:grpSp>
        <p:pic>
          <p:nvPicPr>
            <p:cNvPr id="1958" name="Shape 195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79687" y="2025249"/>
              <a:ext cx="573605" cy="576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9" name="Shape 1959"/>
          <p:cNvGrpSpPr/>
          <p:nvPr/>
        </p:nvGrpSpPr>
        <p:grpSpPr>
          <a:xfrm>
            <a:off x="4753728" y="4014873"/>
            <a:ext cx="1172117" cy="938844"/>
            <a:chOff x="4753728" y="4014873"/>
            <a:chExt cx="1172117" cy="938844"/>
          </a:xfrm>
        </p:grpSpPr>
        <p:grpSp>
          <p:nvGrpSpPr>
            <p:cNvPr id="1960" name="Shape 1960"/>
            <p:cNvGrpSpPr/>
            <p:nvPr/>
          </p:nvGrpSpPr>
          <p:grpSpPr>
            <a:xfrm>
              <a:off x="4753728" y="4026280"/>
              <a:ext cx="1172117" cy="927437"/>
              <a:chOff x="4513964" y="1982350"/>
              <a:chExt cx="1172117" cy="927437"/>
            </a:xfrm>
          </p:grpSpPr>
          <p:sp>
            <p:nvSpPr>
              <p:cNvPr id="1961" name="Shape 1961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Shape 1962"/>
              <p:cNvSpPr txBox="1"/>
              <p:nvPr/>
            </p:nvSpPr>
            <p:spPr>
              <a:xfrm>
                <a:off x="4513964" y="2663566"/>
                <a:ext cx="117211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전쟁에 참여</a:t>
                </a:r>
              </a:p>
            </p:txBody>
          </p:sp>
        </p:grpSp>
        <p:pic>
          <p:nvPicPr>
            <p:cNvPr id="1963" name="Shape 196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967862" y="4014873"/>
              <a:ext cx="810255" cy="733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4" name="Shape 1964"/>
          <p:cNvGrpSpPr/>
          <p:nvPr/>
        </p:nvGrpSpPr>
        <p:grpSpPr>
          <a:xfrm>
            <a:off x="6284770" y="3019294"/>
            <a:ext cx="998990" cy="927437"/>
            <a:chOff x="6284770" y="3019294"/>
            <a:chExt cx="998990" cy="927437"/>
          </a:xfrm>
        </p:grpSpPr>
        <p:grpSp>
          <p:nvGrpSpPr>
            <p:cNvPr id="1965" name="Shape 1965"/>
            <p:cNvGrpSpPr/>
            <p:nvPr/>
          </p:nvGrpSpPr>
          <p:grpSpPr>
            <a:xfrm>
              <a:off x="6284770" y="3019294"/>
              <a:ext cx="998990" cy="927437"/>
              <a:chOff x="4616792" y="1982350"/>
              <a:chExt cx="998990" cy="927437"/>
            </a:xfrm>
          </p:grpSpPr>
          <p:sp>
            <p:nvSpPr>
              <p:cNvPr id="1966" name="Shape 1966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Shape 1967"/>
              <p:cNvSpPr txBox="1"/>
              <p:nvPr/>
            </p:nvSpPr>
            <p:spPr>
              <a:xfrm>
                <a:off x="4616792" y="2663566"/>
                <a:ext cx="99899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연맹영지 건설</a:t>
                </a:r>
              </a:p>
            </p:txBody>
          </p:sp>
        </p:grpSp>
        <p:pic>
          <p:nvPicPr>
            <p:cNvPr id="1968" name="Shape 196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16341" y="3040175"/>
              <a:ext cx="554440" cy="621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9" name="Shape 1969"/>
          <p:cNvGrpSpPr/>
          <p:nvPr/>
        </p:nvGrpSpPr>
        <p:grpSpPr>
          <a:xfrm>
            <a:off x="6245418" y="4023044"/>
            <a:ext cx="1043877" cy="940233"/>
            <a:chOff x="6245418" y="4023044"/>
            <a:chExt cx="1043877" cy="940233"/>
          </a:xfrm>
        </p:grpSpPr>
        <p:grpSp>
          <p:nvGrpSpPr>
            <p:cNvPr id="1970" name="Shape 1970"/>
            <p:cNvGrpSpPr/>
            <p:nvPr/>
          </p:nvGrpSpPr>
          <p:grpSpPr>
            <a:xfrm>
              <a:off x="6245418" y="4035840"/>
              <a:ext cx="1043877" cy="927437"/>
              <a:chOff x="4578082" y="1982350"/>
              <a:chExt cx="1043877" cy="927437"/>
            </a:xfrm>
          </p:grpSpPr>
          <p:sp>
            <p:nvSpPr>
              <p:cNvPr id="1971" name="Shape 1971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Shape 1972"/>
              <p:cNvSpPr txBox="1"/>
              <p:nvPr/>
            </p:nvSpPr>
            <p:spPr>
              <a:xfrm>
                <a:off x="4578082" y="2663566"/>
                <a:ext cx="104387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상품 보충</a:t>
                </a:r>
              </a:p>
            </p:txBody>
          </p:sp>
        </p:grpSp>
        <p:pic>
          <p:nvPicPr>
            <p:cNvPr id="1973" name="Shape 197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96101" y="4023044"/>
              <a:ext cx="755391" cy="7242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4" name="Shape 1974"/>
          <p:cNvGrpSpPr/>
          <p:nvPr/>
        </p:nvGrpSpPr>
        <p:grpSpPr>
          <a:xfrm>
            <a:off x="4905052" y="3009733"/>
            <a:ext cx="870750" cy="927437"/>
            <a:chOff x="4905052" y="3009733"/>
            <a:chExt cx="870750" cy="927437"/>
          </a:xfrm>
        </p:grpSpPr>
        <p:grpSp>
          <p:nvGrpSpPr>
            <p:cNvPr id="1975" name="Shape 1975"/>
            <p:cNvGrpSpPr/>
            <p:nvPr/>
          </p:nvGrpSpPr>
          <p:grpSpPr>
            <a:xfrm>
              <a:off x="4905052" y="3009733"/>
              <a:ext cx="870750" cy="927437"/>
              <a:chOff x="4664646" y="1982350"/>
              <a:chExt cx="870750" cy="927437"/>
            </a:xfrm>
          </p:grpSpPr>
          <p:sp>
            <p:nvSpPr>
              <p:cNvPr id="1976" name="Shape 1976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Shape 1977"/>
              <p:cNvSpPr txBox="1"/>
              <p:nvPr/>
            </p:nvSpPr>
            <p:spPr>
              <a:xfrm>
                <a:off x="4664646" y="2663566"/>
                <a:ext cx="87075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연맹원 지원</a:t>
                </a:r>
              </a:p>
            </p:txBody>
          </p:sp>
        </p:grpSp>
        <p:pic>
          <p:nvPicPr>
            <p:cNvPr id="1978" name="Shape 1978"/>
            <p:cNvPicPr preferRelativeResize="0"/>
            <p:nvPr/>
          </p:nvPicPr>
          <p:blipFill rotWithShape="1">
            <a:blip r:embed="rId23">
              <a:alphaModFix/>
            </a:blip>
            <a:srcRect b="13811" l="10604" r="21790" t="24413"/>
            <a:stretch/>
          </p:blipFill>
          <p:spPr>
            <a:xfrm>
              <a:off x="5068387" y="3090975"/>
              <a:ext cx="574766" cy="5397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9" name="Shape 1979"/>
          <p:cNvSpPr/>
          <p:nvPr/>
        </p:nvSpPr>
        <p:spPr>
          <a:xfrm>
            <a:off x="8611622" y="86673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세부 메뉴 팝업</a:t>
            </a:r>
          </a:p>
        </p:txBody>
      </p:sp>
      <p:cxnSp>
        <p:nvCxnSpPr>
          <p:cNvPr id="1980" name="Shape 1980"/>
          <p:cNvCxnSpPr>
            <a:stCxn id="1979" idx="1"/>
          </p:cNvCxnSpPr>
          <p:nvPr/>
        </p:nvCxnSpPr>
        <p:spPr>
          <a:xfrm flipH="1">
            <a:off x="7687322" y="1089822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1" name="Shape 1981"/>
          <p:cNvSpPr/>
          <p:nvPr/>
        </p:nvSpPr>
        <p:spPr>
          <a:xfrm>
            <a:off x="7937863" y="209903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과학 기술 공연 지령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1982" name="Shape 1982"/>
          <p:cNvCxnSpPr>
            <a:stCxn id="1981" idx="1"/>
            <a:endCxn id="1956" idx="3"/>
          </p:cNvCxnSpPr>
          <p:nvPr/>
        </p:nvCxnSpPr>
        <p:spPr>
          <a:xfrm flipH="1">
            <a:off x="7102663" y="2322124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3" name="Shape 1983"/>
          <p:cNvSpPr/>
          <p:nvPr/>
        </p:nvSpPr>
        <p:spPr>
          <a:xfrm>
            <a:off x="7957179" y="317244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 건설 참여 지령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1984" name="Shape 1984"/>
          <p:cNvCxnSpPr>
            <a:stCxn id="1983" idx="1"/>
          </p:cNvCxnSpPr>
          <p:nvPr/>
        </p:nvCxnSpPr>
        <p:spPr>
          <a:xfrm flipH="1">
            <a:off x="7121979" y="3395533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5" name="Shape 1985"/>
          <p:cNvSpPr/>
          <p:nvPr/>
        </p:nvSpPr>
        <p:spPr>
          <a:xfrm>
            <a:off x="7948039" y="418902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상점 내 상품 보충 지령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1986" name="Shape 1986"/>
          <p:cNvCxnSpPr>
            <a:stCxn id="1985" idx="1"/>
          </p:cNvCxnSpPr>
          <p:nvPr/>
        </p:nvCxnSpPr>
        <p:spPr>
          <a:xfrm flipH="1">
            <a:off x="7112839" y="4412110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7" name="Shape 1987"/>
          <p:cNvSpPr/>
          <p:nvPr/>
        </p:nvSpPr>
        <p:spPr>
          <a:xfrm>
            <a:off x="2226034" y="213543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수집 지령 메일 보내기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sp>
        <p:nvSpPr>
          <p:cNvPr id="1988" name="Shape 1988"/>
          <p:cNvSpPr/>
          <p:nvPr/>
        </p:nvSpPr>
        <p:spPr>
          <a:xfrm>
            <a:off x="2245351" y="32088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지원 참여 지령 메일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 버튼</a:t>
            </a:r>
          </a:p>
        </p:txBody>
      </p:sp>
      <p:sp>
        <p:nvSpPr>
          <p:cNvPr id="1989" name="Shape 1989"/>
          <p:cNvSpPr/>
          <p:nvPr/>
        </p:nvSpPr>
        <p:spPr>
          <a:xfrm>
            <a:off x="2236211" y="422542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 참여 지령 메일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 버튼</a:t>
            </a:r>
          </a:p>
        </p:txBody>
      </p:sp>
      <p:cxnSp>
        <p:nvCxnSpPr>
          <p:cNvPr id="1990" name="Shape 1990"/>
          <p:cNvCxnSpPr>
            <a:stCxn id="1987" idx="3"/>
            <a:endCxn id="1951" idx="1"/>
          </p:cNvCxnSpPr>
          <p:nvPr/>
        </p:nvCxnSpPr>
        <p:spPr>
          <a:xfrm flipH="1" rot="10800000">
            <a:off x="4190502" y="2315325"/>
            <a:ext cx="808200" cy="43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1" name="Shape 1991"/>
          <p:cNvCxnSpPr>
            <a:stCxn id="1988" idx="3"/>
            <a:endCxn id="1976" idx="1"/>
          </p:cNvCxnSpPr>
          <p:nvPr/>
        </p:nvCxnSpPr>
        <p:spPr>
          <a:xfrm flipH="1" rot="10800000">
            <a:off x="4209819" y="3342535"/>
            <a:ext cx="805500" cy="8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2" name="Shape 1992"/>
          <p:cNvCxnSpPr>
            <a:stCxn id="1989" idx="3"/>
            <a:endCxn id="1963" idx="1"/>
          </p:cNvCxnSpPr>
          <p:nvPr/>
        </p:nvCxnSpPr>
        <p:spPr>
          <a:xfrm flipH="1" rot="10800000">
            <a:off x="4200678" y="4381612"/>
            <a:ext cx="767100" cy="6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993" name="Shape 1993"/>
          <p:cNvGrpSpPr/>
          <p:nvPr/>
        </p:nvGrpSpPr>
        <p:grpSpPr>
          <a:xfrm>
            <a:off x="658388" y="3087434"/>
            <a:ext cx="646331" cy="746987"/>
            <a:chOff x="5605835" y="3969592"/>
            <a:chExt cx="646331" cy="746987"/>
          </a:xfrm>
        </p:grpSpPr>
        <p:sp>
          <p:nvSpPr>
            <p:cNvPr id="1994" name="Shape 1994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1995" name="Shape 199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6" name="Shape 1996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 u="sng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1997" name="Shape 199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8" name="Shape 1998"/>
          <p:cNvGrpSpPr/>
          <p:nvPr/>
        </p:nvGrpSpPr>
        <p:grpSpPr>
          <a:xfrm>
            <a:off x="394103" y="2274056"/>
            <a:ext cx="1189748" cy="850754"/>
            <a:chOff x="0" y="2192266"/>
            <a:chExt cx="1189748" cy="850754"/>
          </a:xfrm>
        </p:grpSpPr>
        <p:sp>
          <p:nvSpPr>
            <p:cNvPr id="1999" name="Shape 1999"/>
            <p:cNvSpPr/>
            <p:nvPr/>
          </p:nvSpPr>
          <p:spPr>
            <a:xfrm rot="5400000">
              <a:off x="299242" y="2532019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 strike="sng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001" name="Shape 2001"/>
          <p:cNvSpPr/>
          <p:nvPr/>
        </p:nvSpPr>
        <p:spPr>
          <a:xfrm>
            <a:off x="8022578" y="567127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보내기 취소 버튼</a:t>
            </a:r>
          </a:p>
        </p:txBody>
      </p:sp>
      <p:cxnSp>
        <p:nvCxnSpPr>
          <p:cNvPr id="2002" name="Shape 2002"/>
          <p:cNvCxnSpPr>
            <a:stCxn id="2001" idx="1"/>
            <a:endCxn id="1949" idx="3"/>
          </p:cNvCxnSpPr>
          <p:nvPr/>
        </p:nvCxnSpPr>
        <p:spPr>
          <a:xfrm rot="10800000">
            <a:off x="6597278" y="5300964"/>
            <a:ext cx="1425300" cy="59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3" name="Shape 2003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Shape 200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009" name="Shape 2009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 지령 발송 최종 확인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[확인] ➔ 지령 보내기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[취소] ➔ 지령 보내기 취소</a:t>
            </a:r>
          </a:p>
        </p:txBody>
      </p:sp>
      <p:grpSp>
        <p:nvGrpSpPr>
          <p:cNvPr id="2010" name="Shape 201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011" name="Shape 201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015" name="Shape 201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016" name="Shape 2016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017" name="Shape 201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018" name="Shape 20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019" name="Shape 20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20" name="Shape 202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021" name="Shape 202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022" name="Shape 202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023" name="Shape 20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24" name="Shape 202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033" name="Shape 20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4" name="Shape 2034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035" name="Shape 203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036" name="Shape 203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037" name="Shape 20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38" name="Shape 2038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045" name="Shape 20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6" name="Shape 20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7" name="Shape 2047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049" name="Shape 204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0" name="Shape 2050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051" name="Shape 2051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052" name="Shape 205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Shape 2053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Shape 2054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055" name="Shape 205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6" name="Shape 205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7" name="Shape 2057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058" name="Shape 205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9" name="Shape 20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0" name="Shape 2060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2061" name="Shape 206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2062" name="Shape 2062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3" name="Shape 2063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064" name="Shape 2064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2065" name="Shape 206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2067" name="Shape 2067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068" name="Shape 2068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2069" name="Shape 2069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2070" name="Shape 207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Shape 2071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072" name="Shape 207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3" name="Shape 2073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2074" name="Shape 2074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2075" name="Shape 207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Shape 2076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2077" name="Shape 207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8" name="Shape 2078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079" name="Shape 2079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080" name="Shape 208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1" name="Shape 2081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2082" name="Shape 208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3" name="Shape 2083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084" name="Shape 2084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085" name="Shape 208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6" name="Shape 2086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8" name="Shape 2088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2089" name="Shape 208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0" name="Shape 2090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091" name="Shape 2091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092" name="Shape 2092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Shape 209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094" name="Shape 209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095" name="Shape 2095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2096" name="Shape 209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7" name="Shape 2097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098" name="Shape 2098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099" name="Shape 2099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0" name="Shape 210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101" name="Shape 210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102" name="Shape 2102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2103" name="Shape 2103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104" name="Shape 210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5" name="Shape 210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6" name="Shape 2106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107" name="Shape 2107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2108" name="Shape 2108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09" name="Shape 2109"/>
          <p:cNvSpPr/>
          <p:nvPr/>
        </p:nvSpPr>
        <p:spPr>
          <a:xfrm>
            <a:off x="4328789" y="278317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Shape 2110"/>
          <p:cNvSpPr/>
          <p:nvPr/>
        </p:nvSpPr>
        <p:spPr>
          <a:xfrm>
            <a:off x="4497492" y="1452957"/>
            <a:ext cx="3220828" cy="412437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1" name="Shape 2111"/>
          <p:cNvCxnSpPr/>
          <p:nvPr/>
        </p:nvCxnSpPr>
        <p:spPr>
          <a:xfrm>
            <a:off x="4544855" y="1892690"/>
            <a:ext cx="31261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12" name="Shape 2112"/>
          <p:cNvSpPr txBox="1"/>
          <p:nvPr/>
        </p:nvSpPr>
        <p:spPr>
          <a:xfrm>
            <a:off x="5528537" y="149610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</p:txBody>
      </p:sp>
      <p:sp>
        <p:nvSpPr>
          <p:cNvPr id="2113" name="Shape 2113"/>
          <p:cNvSpPr/>
          <p:nvPr/>
        </p:nvSpPr>
        <p:spPr>
          <a:xfrm>
            <a:off x="5568101" y="5131448"/>
            <a:ext cx="1029113" cy="339071"/>
          </a:xfrm>
          <a:prstGeom prst="roundRect">
            <a:avLst>
              <a:gd fmla="val 13645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grpSp>
        <p:nvGrpSpPr>
          <p:cNvPr id="2114" name="Shape 2114"/>
          <p:cNvGrpSpPr/>
          <p:nvPr/>
        </p:nvGrpSpPr>
        <p:grpSpPr>
          <a:xfrm>
            <a:off x="4952702" y="1982350"/>
            <a:ext cx="742511" cy="927437"/>
            <a:chOff x="4728764" y="1982350"/>
            <a:chExt cx="742511" cy="927437"/>
          </a:xfrm>
        </p:grpSpPr>
        <p:sp>
          <p:nvSpPr>
            <p:cNvPr id="2115" name="Shape 2115"/>
            <p:cNvSpPr/>
            <p:nvPr/>
          </p:nvSpPr>
          <p:spPr>
            <a:xfrm>
              <a:off x="4774769" y="1982350"/>
              <a:ext cx="676289" cy="665668"/>
            </a:xfrm>
            <a:prstGeom prst="roundRect">
              <a:avLst>
                <a:gd fmla="val 5805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1.squarespace.com/static/513c1298e4b0b5df0ebe8639/t/52674700e4b05199f05a5328/1382500096438/mine_icon.jpg" id="2116" name="Shape 211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819271" y="2027099"/>
              <a:ext cx="579401" cy="571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7" name="Shape 2117"/>
            <p:cNvSpPr txBox="1"/>
            <p:nvPr/>
          </p:nvSpPr>
          <p:spPr>
            <a:xfrm>
              <a:off x="4728764" y="2663566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수집</a:t>
              </a:r>
            </a:p>
          </p:txBody>
        </p:sp>
      </p:grpSp>
      <p:grpSp>
        <p:nvGrpSpPr>
          <p:cNvPr id="2118" name="Shape 2118"/>
          <p:cNvGrpSpPr/>
          <p:nvPr/>
        </p:nvGrpSpPr>
        <p:grpSpPr>
          <a:xfrm>
            <a:off x="6252036" y="1991909"/>
            <a:ext cx="998991" cy="927437"/>
            <a:chOff x="6252036" y="1973248"/>
            <a:chExt cx="998991" cy="927437"/>
          </a:xfrm>
        </p:grpSpPr>
        <p:grpSp>
          <p:nvGrpSpPr>
            <p:cNvPr id="2119" name="Shape 2119"/>
            <p:cNvGrpSpPr/>
            <p:nvPr/>
          </p:nvGrpSpPr>
          <p:grpSpPr>
            <a:xfrm>
              <a:off x="6252036" y="1973248"/>
              <a:ext cx="998991" cy="927437"/>
              <a:chOff x="4600526" y="1982350"/>
              <a:chExt cx="998991" cy="927437"/>
            </a:xfrm>
          </p:grpSpPr>
          <p:sp>
            <p:nvSpPr>
              <p:cNvPr id="2120" name="Shape 2120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Shape 2121"/>
              <p:cNvSpPr txBox="1"/>
              <p:nvPr/>
            </p:nvSpPr>
            <p:spPr>
              <a:xfrm>
                <a:off x="4600526" y="2663566"/>
                <a:ext cx="99899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과학기술 공헌</a:t>
                </a:r>
              </a:p>
            </p:txBody>
          </p:sp>
        </p:grpSp>
        <p:pic>
          <p:nvPicPr>
            <p:cNvPr id="2122" name="Shape 212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79687" y="2025249"/>
              <a:ext cx="573605" cy="576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3" name="Shape 2123"/>
          <p:cNvGrpSpPr/>
          <p:nvPr/>
        </p:nvGrpSpPr>
        <p:grpSpPr>
          <a:xfrm>
            <a:off x="4753728" y="4014873"/>
            <a:ext cx="1172117" cy="938844"/>
            <a:chOff x="4753728" y="4014873"/>
            <a:chExt cx="1172117" cy="938844"/>
          </a:xfrm>
        </p:grpSpPr>
        <p:grpSp>
          <p:nvGrpSpPr>
            <p:cNvPr id="2124" name="Shape 2124"/>
            <p:cNvGrpSpPr/>
            <p:nvPr/>
          </p:nvGrpSpPr>
          <p:grpSpPr>
            <a:xfrm>
              <a:off x="4753728" y="4026280"/>
              <a:ext cx="1172117" cy="927437"/>
              <a:chOff x="4513964" y="1982350"/>
              <a:chExt cx="1172117" cy="927437"/>
            </a:xfrm>
          </p:grpSpPr>
          <p:sp>
            <p:nvSpPr>
              <p:cNvPr id="2125" name="Shape 2125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Shape 2126"/>
              <p:cNvSpPr txBox="1"/>
              <p:nvPr/>
            </p:nvSpPr>
            <p:spPr>
              <a:xfrm>
                <a:off x="4513964" y="2663566"/>
                <a:ext cx="117211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전쟁에 참여</a:t>
                </a:r>
              </a:p>
            </p:txBody>
          </p:sp>
        </p:grpSp>
        <p:pic>
          <p:nvPicPr>
            <p:cNvPr id="2127" name="Shape 212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967862" y="4014873"/>
              <a:ext cx="810255" cy="733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8" name="Shape 2128"/>
          <p:cNvGrpSpPr/>
          <p:nvPr/>
        </p:nvGrpSpPr>
        <p:grpSpPr>
          <a:xfrm>
            <a:off x="6284770" y="3019294"/>
            <a:ext cx="998990" cy="927437"/>
            <a:chOff x="6284770" y="3019294"/>
            <a:chExt cx="998990" cy="927437"/>
          </a:xfrm>
        </p:grpSpPr>
        <p:grpSp>
          <p:nvGrpSpPr>
            <p:cNvPr id="2129" name="Shape 2129"/>
            <p:cNvGrpSpPr/>
            <p:nvPr/>
          </p:nvGrpSpPr>
          <p:grpSpPr>
            <a:xfrm>
              <a:off x="6284770" y="3019294"/>
              <a:ext cx="998990" cy="927437"/>
              <a:chOff x="4616792" y="1982350"/>
              <a:chExt cx="998990" cy="927437"/>
            </a:xfrm>
          </p:grpSpPr>
          <p:sp>
            <p:nvSpPr>
              <p:cNvPr id="2130" name="Shape 2130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Shape 2131"/>
              <p:cNvSpPr txBox="1"/>
              <p:nvPr/>
            </p:nvSpPr>
            <p:spPr>
              <a:xfrm>
                <a:off x="4616792" y="2663566"/>
                <a:ext cx="99899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연맹영지 건설</a:t>
                </a:r>
              </a:p>
            </p:txBody>
          </p:sp>
        </p:grpSp>
        <p:pic>
          <p:nvPicPr>
            <p:cNvPr id="2132" name="Shape 213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16341" y="3040175"/>
              <a:ext cx="554440" cy="621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3" name="Shape 2133"/>
          <p:cNvGrpSpPr/>
          <p:nvPr/>
        </p:nvGrpSpPr>
        <p:grpSpPr>
          <a:xfrm>
            <a:off x="6245418" y="4023044"/>
            <a:ext cx="1043877" cy="940233"/>
            <a:chOff x="6245418" y="4023044"/>
            <a:chExt cx="1043877" cy="940233"/>
          </a:xfrm>
        </p:grpSpPr>
        <p:grpSp>
          <p:nvGrpSpPr>
            <p:cNvPr id="2134" name="Shape 2134"/>
            <p:cNvGrpSpPr/>
            <p:nvPr/>
          </p:nvGrpSpPr>
          <p:grpSpPr>
            <a:xfrm>
              <a:off x="6245418" y="4035840"/>
              <a:ext cx="1043877" cy="927437"/>
              <a:chOff x="4578082" y="1982350"/>
              <a:chExt cx="1043877" cy="927437"/>
            </a:xfrm>
          </p:grpSpPr>
          <p:sp>
            <p:nvSpPr>
              <p:cNvPr id="2135" name="Shape 2135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Shape 2136"/>
              <p:cNvSpPr txBox="1"/>
              <p:nvPr/>
            </p:nvSpPr>
            <p:spPr>
              <a:xfrm>
                <a:off x="4578082" y="2663566"/>
                <a:ext cx="1043877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상품 보충</a:t>
                </a:r>
              </a:p>
            </p:txBody>
          </p:sp>
        </p:grpSp>
        <p:pic>
          <p:nvPicPr>
            <p:cNvPr id="2137" name="Shape 213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96101" y="4023044"/>
              <a:ext cx="755391" cy="7242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8" name="Shape 2138"/>
          <p:cNvGrpSpPr/>
          <p:nvPr/>
        </p:nvGrpSpPr>
        <p:grpSpPr>
          <a:xfrm>
            <a:off x="4905052" y="3009733"/>
            <a:ext cx="870750" cy="927437"/>
            <a:chOff x="4905052" y="3009733"/>
            <a:chExt cx="870750" cy="927437"/>
          </a:xfrm>
        </p:grpSpPr>
        <p:grpSp>
          <p:nvGrpSpPr>
            <p:cNvPr id="2139" name="Shape 2139"/>
            <p:cNvGrpSpPr/>
            <p:nvPr/>
          </p:nvGrpSpPr>
          <p:grpSpPr>
            <a:xfrm>
              <a:off x="4905052" y="3009733"/>
              <a:ext cx="870750" cy="927437"/>
              <a:chOff x="4664646" y="1982350"/>
              <a:chExt cx="870750" cy="927437"/>
            </a:xfrm>
          </p:grpSpPr>
          <p:sp>
            <p:nvSpPr>
              <p:cNvPr id="2140" name="Shape 2140"/>
              <p:cNvSpPr/>
              <p:nvPr/>
            </p:nvSpPr>
            <p:spPr>
              <a:xfrm>
                <a:off x="4774769" y="1982350"/>
                <a:ext cx="676289" cy="665668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Shape 2141"/>
              <p:cNvSpPr txBox="1"/>
              <p:nvPr/>
            </p:nvSpPr>
            <p:spPr>
              <a:xfrm>
                <a:off x="4664646" y="2663566"/>
                <a:ext cx="870750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연맹원 지원</a:t>
                </a:r>
              </a:p>
            </p:txBody>
          </p:sp>
        </p:grpSp>
        <p:pic>
          <p:nvPicPr>
            <p:cNvPr id="2142" name="Shape 2142"/>
            <p:cNvPicPr preferRelativeResize="0"/>
            <p:nvPr/>
          </p:nvPicPr>
          <p:blipFill rotWithShape="1">
            <a:blip r:embed="rId23">
              <a:alphaModFix/>
            </a:blip>
            <a:srcRect b="13811" l="10604" r="21790" t="24413"/>
            <a:stretch/>
          </p:blipFill>
          <p:spPr>
            <a:xfrm>
              <a:off x="5068387" y="3090975"/>
              <a:ext cx="574766" cy="5397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3" name="Shape 2143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2144" name="Shape 2144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연맹원 닉네임</a:t>
              </a: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님에게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지령을 보내시겠습니까?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6163553" y="3462601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4931548" y="3472919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2147" name="Shape 2147"/>
          <p:cNvSpPr/>
          <p:nvPr/>
        </p:nvSpPr>
        <p:spPr>
          <a:xfrm>
            <a:off x="8452481" y="18773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최종 확인 팝업</a:t>
            </a:r>
          </a:p>
        </p:txBody>
      </p:sp>
      <p:cxnSp>
        <p:nvCxnSpPr>
          <p:cNvPr id="2148" name="Shape 2148"/>
          <p:cNvCxnSpPr>
            <a:stCxn id="2147" idx="1"/>
          </p:cNvCxnSpPr>
          <p:nvPr/>
        </p:nvCxnSpPr>
        <p:spPr>
          <a:xfrm flipH="1">
            <a:off x="7528181" y="2100456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49" name="Shape 2149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지령 보내기</a:t>
            </a:r>
          </a:p>
        </p:txBody>
      </p:sp>
      <p:cxnSp>
        <p:nvCxnSpPr>
          <p:cNvPr id="2150" name="Shape 2150"/>
          <p:cNvCxnSpPr>
            <a:stCxn id="2149" idx="0"/>
          </p:cNvCxnSpPr>
          <p:nvPr/>
        </p:nvCxnSpPr>
        <p:spPr>
          <a:xfrm flipH="1" rot="10800000">
            <a:off x="4720639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1" name="Shape 2151"/>
          <p:cNvSpPr/>
          <p:nvPr/>
        </p:nvSpPr>
        <p:spPr>
          <a:xfrm>
            <a:off x="6525373" y="434000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지령 보내기 취소</a:t>
            </a:r>
          </a:p>
        </p:txBody>
      </p:sp>
      <p:cxnSp>
        <p:nvCxnSpPr>
          <p:cNvPr id="2152" name="Shape 2152"/>
          <p:cNvCxnSpPr>
            <a:stCxn id="2151" idx="0"/>
          </p:cNvCxnSpPr>
          <p:nvPr/>
        </p:nvCxnSpPr>
        <p:spPr>
          <a:xfrm rot="10800000">
            <a:off x="6782206" y="3911003"/>
            <a:ext cx="725400" cy="429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3" name="Shape 2153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소속되어 있는 연맹원들의 관리하거나 지원할 수 있는 기능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관리는 다음의 기능들로 구성 ➔ 연맹 레벨에 따라 사용 가능한 기능이 다름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 초대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열람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/ 강등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권한 정보 및 설정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8" name="Shape 2158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159" name="Shape 2159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163" name="Shape 216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164" name="Shape 2164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165" name="Shape 216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166" name="Shape 21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167" name="Shape 216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68" name="Shape 216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169" name="Shape 2169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170" name="Shape 217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171" name="Shape 217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72" name="Shape 217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Shape 2179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181" name="Shape 21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82" name="Shape 2182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183" name="Shape 2183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184" name="Shape 218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185" name="Shape 218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86" name="Shape 2186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193" name="Shape 219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4" name="Shape 21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5" name="Shape 2195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197" name="Shape 2197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8" name="Shape 2198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199" name="Shape 2199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200" name="Shape 2200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Shape 2201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Shape 2202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203" name="Shape 220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4" name="Shape 220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5" name="Shape 2205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206" name="Shape 220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7" name="Shape 2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8" name="Shape 2208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2209" name="Shape 220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2210" name="Shape 2210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1" name="Shape 2211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212" name="Shape 2212"/>
          <p:cNvGrpSpPr/>
          <p:nvPr/>
        </p:nvGrpSpPr>
        <p:grpSpPr>
          <a:xfrm>
            <a:off x="6960209" y="2420151"/>
            <a:ext cx="957314" cy="727654"/>
            <a:chOff x="6960209" y="2420151"/>
            <a:chExt cx="957314" cy="727654"/>
          </a:xfrm>
        </p:grpSpPr>
        <p:grpSp>
          <p:nvGrpSpPr>
            <p:cNvPr id="2213" name="Shape 2213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2214" name="Shape 221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Shape 2215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2216" name="Shape 2216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2217" name="Shape 2217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2218" name="Shape 2218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2219" name="Shape 221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Shape 2220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221" name="Shape 222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2" name="Shape 2222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2223" name="Shape 2223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2224" name="Shape 222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Shape 2225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2226" name="Shape 222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7" name="Shape 2227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228" name="Shape 2228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229" name="Shape 222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0" name="Shape 2230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2231" name="Shape 223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2" name="Shape 2232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233" name="Shape 223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234" name="Shape 223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5" name="Shape 223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7" name="Shape 2237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2238" name="Shape 223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9" name="Shape 2239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240" name="Shape 2240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241" name="Shape 2241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2" name="Shape 224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243" name="Shape 224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244" name="Shape 2244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2245" name="Shape 224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6" name="Shape 2246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247" name="Shape 2247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248" name="Shape 2248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9" name="Shape 224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250" name="Shape 225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251" name="Shape 2251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2252" name="Shape 2252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253" name="Shape 22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4" name="Shape 225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5" name="Shape 2255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256" name="Shape 225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2257" name="Shape 2257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258" name="Shape 225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259" name="Shape 2259"/>
          <p:cNvSpPr txBox="1"/>
          <p:nvPr/>
        </p:nvSpPr>
        <p:spPr>
          <a:xfrm>
            <a:off x="1013629" y="667910"/>
            <a:ext cx="3322400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발송 완료 팝업(툴팁)</a:t>
            </a:r>
          </a:p>
        </p:txBody>
      </p:sp>
      <p:grpSp>
        <p:nvGrpSpPr>
          <p:cNvPr id="2260" name="Shape 2260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261" name="Shape 2261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연맹원에게 연맹 지령을 내렸습니다.</a:t>
              </a:r>
            </a:p>
          </p:txBody>
        </p:sp>
        <p:cxnSp>
          <p:nvCxnSpPr>
            <p:cNvPr id="2262" name="Shape 2262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63" name="Shape 2263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264" name="Shape 2264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완료 툴팁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265" name="Shape 2265"/>
          <p:cNvCxnSpPr>
            <a:stCxn id="2264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66" name="Shape 2266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1" name="Shape 227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272" name="Shape 227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276" name="Shape 227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277" name="Shape 2277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278" name="Shape 227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279" name="Shape 22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280" name="Shape 228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81" name="Shape 228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282" name="Shape 2282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283" name="Shape 228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284" name="Shape 228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85" name="Shape 228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294" name="Shape 22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5" name="Shape 2295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296" name="Shape 229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297" name="Shape 229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298" name="Shape 22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99" name="Shape 2299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306" name="Shape 23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7" name="Shape 230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8" name="Shape 2308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310" name="Shape 231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1" name="Shape 2311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312" name="Shape 2312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313" name="Shape 231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Shape 2314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Shape 2315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316" name="Shape 23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7" name="Shape 231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8" name="Shape 2318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319" name="Shape 231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0" name="Shape 2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1" name="Shape 2321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2322" name="Shape 232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2323" name="Shape 2323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4" name="Shape 2324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325" name="Shape 2325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2326" name="Shape 232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2328" name="Shape 2328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329" name="Shape 2329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2330" name="Shape 2330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2331" name="Shape 233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Shape 2332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333" name="Shape 233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4" name="Shape 2334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2335" name="Shape 2335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2336" name="Shape 233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Shape 2337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2338" name="Shape 233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9" name="Shape 2339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340" name="Shape 2340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341" name="Shape 234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2" name="Shape 2342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2343" name="Shape 234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4" name="Shape 2344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345" name="Shape 2345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346" name="Shape 234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7" name="Shape 2347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9" name="Shape 2349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2350" name="Shape 235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1" name="Shape 2351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352" name="Shape 2352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353" name="Shape 2353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4" name="Shape 235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355" name="Shape 235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356" name="Shape 2356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2357" name="Shape 235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8" name="Shape 2358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359" name="Shape 2359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360" name="Shape 2360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1" name="Shape 236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362" name="Shape 236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363" name="Shape 2363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2364" name="Shape 2364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365" name="Shape 236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6" name="Shape 236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7" name="Shape 2367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368" name="Shape 2368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2369" name="Shape 2369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0" name="Shape 2370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371" name="Shape 2371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발송 실패 팝업(툴팁)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연맹 지령을 이미 수행했을 경우 발생</a:t>
            </a:r>
          </a:p>
        </p:txBody>
      </p:sp>
      <p:grpSp>
        <p:nvGrpSpPr>
          <p:cNvPr id="2372" name="Shape 2372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373" name="Shape 2373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이미 연맹 지령을 내렸습니다.</a:t>
              </a:r>
            </a:p>
          </p:txBody>
        </p:sp>
        <p:cxnSp>
          <p:nvCxnSpPr>
            <p:cNvPr id="2374" name="Shape 2374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75" name="Shape 2375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376" name="Shape 2376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실패 툴팁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377" name="Shape 2377"/>
          <p:cNvCxnSpPr>
            <a:stCxn id="2376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78" name="Shape 2378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Shape 2383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Shape 2384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385" name="Shape 2385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Shape 238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387" name="Shape 2387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388" name="Shape 2388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389" name="Shape 2389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발전은 엄청나게 많은 자원 지원이 필요합니다. 영주님, 어서 자원을 수집해 보세요!</a:t>
            </a:r>
          </a:p>
        </p:txBody>
      </p:sp>
      <p:sp>
        <p:nvSpPr>
          <p:cNvPr id="2390" name="Shape 2390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391" name="Shape 2391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392" name="Shape 2392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채집하러 가기</a:t>
            </a:r>
          </a:p>
        </p:txBody>
      </p:sp>
      <p:pic>
        <p:nvPicPr>
          <p:cNvPr descr="http://publicdomainvectors.org/photos/1373715942.png" id="2393" name="Shape 23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394" name="Shape 23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395" name="Shape 239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396" name="Shape 2396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수집</a:t>
            </a:r>
          </a:p>
        </p:txBody>
      </p:sp>
      <p:sp>
        <p:nvSpPr>
          <p:cNvPr id="2397" name="Shape 2397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398" name="Shape 2398"/>
          <p:cNvCxnSpPr>
            <a:stCxn id="2397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99" name="Shape 2399"/>
          <p:cNvSpPr/>
          <p:nvPr/>
        </p:nvSpPr>
        <p:spPr>
          <a:xfrm>
            <a:off x="7751535" y="4160428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월드맵으로 화면 이동</a:t>
            </a:r>
          </a:p>
        </p:txBody>
      </p:sp>
      <p:cxnSp>
        <p:nvCxnSpPr>
          <p:cNvPr id="2400" name="Shape 2400"/>
          <p:cNvCxnSpPr>
            <a:stCxn id="2399" idx="0"/>
            <a:endCxn id="2397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01" name="Shape 2401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402" name="Shape 2402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Shape 2407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09" name="Shape 2409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0" name="Shape 241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11" name="Shape 2411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12" name="Shape 2412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13" name="Shape 2413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연맹은 함께 단결하여 모두가 발전할 수 있는 곳입니다.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영주님께서 적극적으로 연맹원을 지원해 보시길 바랍니다.</a:t>
            </a:r>
          </a:p>
        </p:txBody>
      </p:sp>
      <p:sp>
        <p:nvSpPr>
          <p:cNvPr id="2414" name="Shape 2414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15" name="Shape 2415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16" name="Shape 2416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지원하러 가기</a:t>
            </a:r>
          </a:p>
        </p:txBody>
      </p:sp>
      <p:pic>
        <p:nvPicPr>
          <p:cNvPr descr="http://publicdomainvectors.org/photos/1373715942.png" id="2417" name="Shape 24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418" name="Shape 24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419" name="Shape 241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20" name="Shape 2420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2421" name="Shape 2421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22" name="Shape 2422"/>
          <p:cNvCxnSpPr>
            <a:stCxn id="2421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23" name="Shape 2423"/>
          <p:cNvSpPr/>
          <p:nvPr/>
        </p:nvSpPr>
        <p:spPr>
          <a:xfrm>
            <a:off x="7642403" y="4160428"/>
            <a:ext cx="21827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지원 화면으로 이동</a:t>
            </a:r>
          </a:p>
        </p:txBody>
      </p:sp>
      <p:cxnSp>
        <p:nvCxnSpPr>
          <p:cNvPr id="2424" name="Shape 2424"/>
          <p:cNvCxnSpPr>
            <a:stCxn id="2423" idx="0"/>
            <a:endCxn id="2421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25" name="Shape 2425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426" name="Shape 2426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Shape 2431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Shape 2432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33" name="Shape 2433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Shape 243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35" name="Shape 2435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36" name="Shape 2436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37" name="Shape 2437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전쟁의 시간이 되었습니다! 맹주님께서는 당신의 연맹전쟁의 참여를 필요로 합니다.</a:t>
            </a:r>
          </a:p>
        </p:txBody>
      </p:sp>
      <p:sp>
        <p:nvSpPr>
          <p:cNvPr id="2438" name="Shape 2438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39" name="Shape 2439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40" name="Shape 2440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전쟁참여 하기</a:t>
            </a:r>
          </a:p>
        </p:txBody>
      </p:sp>
      <p:pic>
        <p:nvPicPr>
          <p:cNvPr descr="http://publicdomainvectors.org/photos/1373715942.png" id="2441" name="Shape 2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442" name="Shape 24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443" name="Shape 244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44" name="Shape 2444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참여</a:t>
            </a:r>
          </a:p>
        </p:txBody>
      </p:sp>
      <p:sp>
        <p:nvSpPr>
          <p:cNvPr id="2445" name="Shape 2445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46" name="Shape 2446"/>
          <p:cNvCxnSpPr>
            <a:stCxn id="2445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7" name="Shape 2447"/>
          <p:cNvSpPr/>
          <p:nvPr/>
        </p:nvSpPr>
        <p:spPr>
          <a:xfrm>
            <a:off x="7642403" y="4160428"/>
            <a:ext cx="21827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전쟁 화면으로 이동</a:t>
            </a:r>
          </a:p>
        </p:txBody>
      </p:sp>
      <p:cxnSp>
        <p:nvCxnSpPr>
          <p:cNvPr id="2448" name="Shape 2448"/>
          <p:cNvCxnSpPr>
            <a:stCxn id="2447" idx="0"/>
            <a:endCxn id="2445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9" name="Shape 2449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450" name="Shape 2450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Shape 2455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6" name="Shape 2456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57" name="Shape 2457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Shape 245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59" name="Shape 2459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60" name="Shape 2460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61" name="Shape 2461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연맹이 더 빠르고 강한 발전을 위하여 맹주님께서 연맹원을 동원하여 과학기술 공헌을 발전시킬 필요가 있습니다.</a:t>
            </a:r>
          </a:p>
        </p:txBody>
      </p:sp>
      <p:sp>
        <p:nvSpPr>
          <p:cNvPr id="2462" name="Shape 2462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63" name="Shape 2463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64" name="Shape 2464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공헌하러 가기</a:t>
            </a:r>
          </a:p>
        </p:txBody>
      </p:sp>
      <p:pic>
        <p:nvPicPr>
          <p:cNvPr descr="http://publicdomainvectors.org/photos/1373715942.png" id="2465" name="Shape 24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466" name="Shape 24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467" name="Shape 246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68" name="Shape 2468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과학기술 공헌하기</a:t>
            </a:r>
          </a:p>
        </p:txBody>
      </p:sp>
      <p:sp>
        <p:nvSpPr>
          <p:cNvPr id="2469" name="Shape 2469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70" name="Shape 2470"/>
          <p:cNvCxnSpPr>
            <a:stCxn id="2469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1" name="Shape 2471"/>
          <p:cNvSpPr/>
          <p:nvPr/>
        </p:nvSpPr>
        <p:spPr>
          <a:xfrm>
            <a:off x="7642403" y="4160428"/>
            <a:ext cx="21827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과학 기술 화면으로 이동</a:t>
            </a:r>
          </a:p>
        </p:txBody>
      </p:sp>
      <p:cxnSp>
        <p:nvCxnSpPr>
          <p:cNvPr id="2472" name="Shape 2472"/>
          <p:cNvCxnSpPr>
            <a:stCxn id="2471" idx="0"/>
            <a:endCxn id="2469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3" name="Shape 2473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  <p:sp>
        <p:nvSpPr>
          <p:cNvPr id="2474" name="Shape 2474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Shape 2479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Shape 2480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81" name="Shape 2481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2" name="Shape 248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83" name="Shape 2483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84" name="Shape 2484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85" name="Shape 2485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최근 빈전하게 전쟁이 발생하고 있습니다. 맹주님께서는 연맹영지를 건설하여 연맹을 보호해보세요.</a:t>
            </a:r>
          </a:p>
        </p:txBody>
      </p:sp>
      <p:sp>
        <p:nvSpPr>
          <p:cNvPr id="2486" name="Shape 2486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87" name="Shape 2487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88" name="Shape 2488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건설하러 가기</a:t>
            </a:r>
          </a:p>
        </p:txBody>
      </p:sp>
      <p:pic>
        <p:nvPicPr>
          <p:cNvPr descr="http://publicdomainvectors.org/photos/1373715942.png" id="2489" name="Shape 24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490" name="Shape 24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491" name="Shape 249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92" name="Shape 2492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건설 참여하기</a:t>
            </a:r>
          </a:p>
        </p:txBody>
      </p:sp>
      <p:sp>
        <p:nvSpPr>
          <p:cNvPr id="2493" name="Shape 2493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94" name="Shape 2494"/>
          <p:cNvCxnSpPr>
            <a:stCxn id="2493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5" name="Shape 2495"/>
          <p:cNvSpPr/>
          <p:nvPr/>
        </p:nvSpPr>
        <p:spPr>
          <a:xfrm>
            <a:off x="7642403" y="4160428"/>
            <a:ext cx="21827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영지 화면으로 이동</a:t>
            </a:r>
          </a:p>
        </p:txBody>
      </p:sp>
      <p:cxnSp>
        <p:nvCxnSpPr>
          <p:cNvPr id="2496" name="Shape 2496"/>
          <p:cNvCxnSpPr>
            <a:stCxn id="2495" idx="0"/>
            <a:endCxn id="2493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7" name="Shape 2497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  <p:sp>
        <p:nvSpPr>
          <p:cNvPr id="2498" name="Shape 2498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Shape 2503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Shape 2504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505" name="Shape 2505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Shape 250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507" name="Shape 2507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08" name="Shape 2508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09" name="Shape 2509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연맹상점에는 현재 아이템이 부족합니다. 맹주님을 도와 연맹상점의 아이템을 보충해 주시길 바랍니다.</a:t>
            </a:r>
          </a:p>
        </p:txBody>
      </p:sp>
      <p:sp>
        <p:nvSpPr>
          <p:cNvPr id="2510" name="Shape 2510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511" name="Shape 2511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512" name="Shape 2512"/>
          <p:cNvSpPr/>
          <p:nvPr/>
        </p:nvSpPr>
        <p:spPr>
          <a:xfrm>
            <a:off x="5514817" y="3804623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 가기</a:t>
            </a:r>
          </a:p>
        </p:txBody>
      </p:sp>
      <p:pic>
        <p:nvPicPr>
          <p:cNvPr descr="http://publicdomainvectors.org/photos/1373715942.png" id="2513" name="Shape 25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2514" name="Shape 25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15" name="Shape 251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16" name="Shape 2516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상품 보충하기</a:t>
            </a:r>
          </a:p>
        </p:txBody>
      </p:sp>
      <p:sp>
        <p:nvSpPr>
          <p:cNvPr id="2517" name="Shape 2517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518" name="Shape 2518"/>
          <p:cNvCxnSpPr>
            <a:stCxn id="2517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9" name="Shape 2519"/>
          <p:cNvSpPr/>
          <p:nvPr/>
        </p:nvSpPr>
        <p:spPr>
          <a:xfrm>
            <a:off x="7642403" y="4160428"/>
            <a:ext cx="2182731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상점 화면으로 이동</a:t>
            </a:r>
          </a:p>
        </p:txBody>
      </p:sp>
      <p:cxnSp>
        <p:nvCxnSpPr>
          <p:cNvPr id="2520" name="Shape 2520"/>
          <p:cNvCxnSpPr>
            <a:stCxn id="2519" idx="0"/>
            <a:endCxn id="2517" idx="2"/>
          </p:cNvCxnSpPr>
          <p:nvPr/>
        </p:nvCxnSpPr>
        <p:spPr>
          <a:xfrm rot="10800000">
            <a:off x="8733769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21" name="Shape 2521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2522" name="Shape 2522"/>
          <p:cNvSpPr txBox="1"/>
          <p:nvPr/>
        </p:nvSpPr>
        <p:spPr>
          <a:xfrm>
            <a:off x="1167445" y="5800725"/>
            <a:ext cx="2922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단독 시스템으로 재구성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 기획은 무시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Shape 252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28" name="Shape 2528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연주 상세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영주 정보 상세 보기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가능한 기능</a:t>
            </a:r>
          </a:p>
        </p:txBody>
      </p:sp>
      <p:pic>
        <p:nvPicPr>
          <p:cNvPr id="2529" name="Shape 2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0" name="Shape 2530"/>
          <p:cNvGrpSpPr/>
          <p:nvPr/>
        </p:nvGrpSpPr>
        <p:grpSpPr>
          <a:xfrm>
            <a:off x="1809711" y="2102910"/>
            <a:ext cx="957314" cy="727654"/>
            <a:chOff x="6960209" y="2420151"/>
            <a:chExt cx="957314" cy="727654"/>
          </a:xfrm>
        </p:grpSpPr>
        <p:grpSp>
          <p:nvGrpSpPr>
            <p:cNvPr id="2531" name="Shape 2531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2532" name="Shape 253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Shape 2533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2534" name="Shape 2534"/>
            <p:cNvPicPr preferRelativeResize="0"/>
            <p:nvPr/>
          </p:nvPicPr>
          <p:blipFill rotWithShape="1">
            <a:blip r:embed="rId4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2535" name="Shape 2535"/>
          <p:cNvGrpSpPr/>
          <p:nvPr/>
        </p:nvGrpSpPr>
        <p:grpSpPr>
          <a:xfrm>
            <a:off x="359147" y="2134434"/>
            <a:ext cx="1669067" cy="484631"/>
            <a:chOff x="0" y="2113732"/>
            <a:chExt cx="1669067" cy="484631"/>
          </a:xfrm>
        </p:grpSpPr>
        <p:sp>
          <p:nvSpPr>
            <p:cNvPr id="2536" name="Shape 2536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538" name="Shape 2538"/>
          <p:cNvSpPr txBox="1"/>
          <p:nvPr/>
        </p:nvSpPr>
        <p:spPr>
          <a:xfrm>
            <a:off x="7988940" y="5823232"/>
            <a:ext cx="3316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일반 영주 상세 정보 화면과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동일한 기능 수행</a:t>
            </a:r>
          </a:p>
        </p:txBody>
      </p:sp>
      <p:sp>
        <p:nvSpPr>
          <p:cNvPr id="2539" name="Shape 2539"/>
          <p:cNvSpPr/>
          <p:nvPr/>
        </p:nvSpPr>
        <p:spPr>
          <a:xfrm>
            <a:off x="1846251" y="537705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관리 화면으로 이동</a:t>
            </a:r>
          </a:p>
        </p:txBody>
      </p:sp>
      <p:cxnSp>
        <p:nvCxnSpPr>
          <p:cNvPr id="2540" name="Shape 2540"/>
          <p:cNvCxnSpPr>
            <a:stCxn id="2539" idx="3"/>
          </p:cNvCxnSpPr>
          <p:nvPr/>
        </p:nvCxnSpPr>
        <p:spPr>
          <a:xfrm>
            <a:off x="3810719" y="5600144"/>
            <a:ext cx="602700" cy="527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Shape 254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46" name="Shape 2546"/>
          <p:cNvSpPr txBox="1"/>
          <p:nvPr/>
        </p:nvSpPr>
        <p:spPr>
          <a:xfrm>
            <a:off x="1013629" y="667910"/>
            <a:ext cx="332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자원을 지원해 줄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/ 지원 대상 모두 도시에 시장 건물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선택하기</a:t>
            </a:r>
          </a:p>
        </p:txBody>
      </p:sp>
      <p:grpSp>
        <p:nvGrpSpPr>
          <p:cNvPr id="2547" name="Shape 2547"/>
          <p:cNvGrpSpPr/>
          <p:nvPr/>
        </p:nvGrpSpPr>
        <p:grpSpPr>
          <a:xfrm>
            <a:off x="4335055" y="269182"/>
            <a:ext cx="3522746" cy="6206550"/>
            <a:chOff x="4335055" y="269182"/>
            <a:chExt cx="3522746" cy="6206550"/>
          </a:xfrm>
        </p:grpSpPr>
        <p:grpSp>
          <p:nvGrpSpPr>
            <p:cNvPr id="2548" name="Shape 2548"/>
            <p:cNvGrpSpPr/>
            <p:nvPr/>
          </p:nvGrpSpPr>
          <p:grpSpPr>
            <a:xfrm>
              <a:off x="4335055" y="269182"/>
              <a:ext cx="3522746" cy="6206550"/>
              <a:chOff x="4335055" y="269182"/>
              <a:chExt cx="3522746" cy="6206550"/>
            </a:xfrm>
          </p:grpSpPr>
          <p:grpSp>
            <p:nvGrpSpPr>
              <p:cNvPr id="2549" name="Shape 2549"/>
              <p:cNvGrpSpPr/>
              <p:nvPr/>
            </p:nvGrpSpPr>
            <p:grpSpPr>
              <a:xfrm>
                <a:off x="4335055" y="269182"/>
                <a:ext cx="3522746" cy="6206550"/>
                <a:chOff x="4335055" y="269182"/>
                <a:chExt cx="3522746" cy="6206550"/>
              </a:xfrm>
            </p:grpSpPr>
            <p:sp>
              <p:nvSpPr>
                <p:cNvPr id="2550" name="Shape 2550"/>
                <p:cNvSpPr/>
                <p:nvPr/>
              </p:nvSpPr>
              <p:spPr>
                <a:xfrm>
                  <a:off x="4336028" y="269182"/>
                  <a:ext cx="3520799" cy="6206550"/>
                </a:xfrm>
                <a:prstGeom prst="rect">
                  <a:avLst/>
                </a:prstGeom>
                <a:solidFill>
                  <a:srgbClr val="7F7F7F"/>
                </a:soli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1" name="Shape 2551"/>
                <p:cNvSpPr/>
                <p:nvPr/>
              </p:nvSpPr>
              <p:spPr>
                <a:xfrm>
                  <a:off x="4336028" y="269183"/>
                  <a:ext cx="3520799" cy="37463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자원 지원</a:t>
                  </a:r>
                </a:p>
              </p:txBody>
            </p:sp>
            <p:sp>
              <p:nvSpPr>
                <p:cNvPr id="2552" name="Shape 2552"/>
                <p:cNvSpPr/>
                <p:nvPr/>
              </p:nvSpPr>
              <p:spPr>
                <a:xfrm>
                  <a:off x="4336028" y="5962267"/>
                  <a:ext cx="3520799" cy="50421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3" name="Shape 2553"/>
                <p:cNvSpPr/>
                <p:nvPr/>
              </p:nvSpPr>
              <p:spPr>
                <a:xfrm>
                  <a:off x="4383769" y="6022512"/>
                  <a:ext cx="415800" cy="415800"/>
                </a:xfrm>
                <a:prstGeom prst="rect">
                  <a:avLst/>
                </a:prstGeom>
                <a:gradFill>
                  <a:gsLst>
                    <a:gs pos="0">
                      <a:srgbClr val="D1D1D1"/>
                    </a:gs>
                    <a:gs pos="50000">
                      <a:srgbClr val="C7C7C7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←</a:t>
                  </a:r>
                </a:p>
              </p:txBody>
            </p:sp>
            <p:pic>
              <p:nvPicPr>
                <p:cNvPr descr="http://www.farmville-cheats.de/wp-content/uploads/2011/03/facebook_farmville_freak_irish_castle_icon_large.png" id="2554" name="Shape 255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372239" y="731245"/>
                  <a:ext cx="777343" cy="984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55" name="Shape 2555"/>
                <p:cNvSpPr/>
                <p:nvPr/>
              </p:nvSpPr>
              <p:spPr>
                <a:xfrm>
                  <a:off x="5184712" y="956778"/>
                  <a:ext cx="2644837" cy="277194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지원 가능 자원</a:t>
                  </a:r>
                </a:p>
              </p:txBody>
            </p:sp>
            <p:sp>
              <p:nvSpPr>
                <p:cNvPr id="2556" name="Shape 2556"/>
                <p:cNvSpPr/>
                <p:nvPr/>
              </p:nvSpPr>
              <p:spPr>
                <a:xfrm>
                  <a:off x="5184712" y="1238637"/>
                  <a:ext cx="2644837" cy="277194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1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557" name="Shape 255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981307" y="1294434"/>
                  <a:ext cx="201825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58" name="Shape 255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558192" y="1294434"/>
                  <a:ext cx="171969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59" name="Shape 255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114253" y="1294434"/>
                  <a:ext cx="201825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60" name="Shape 2560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379664" y="1299355"/>
                  <a:ext cx="201412" cy="1658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561" name="Shape 2561"/>
                <p:cNvGrpSpPr/>
                <p:nvPr/>
              </p:nvGrpSpPr>
              <p:grpSpPr>
                <a:xfrm>
                  <a:off x="4335055" y="2894776"/>
                  <a:ext cx="3522746" cy="368947"/>
                  <a:chOff x="4335055" y="1789208"/>
                  <a:chExt cx="3522746" cy="368947"/>
                </a:xfrm>
              </p:grpSpPr>
              <p:sp>
                <p:nvSpPr>
                  <p:cNvPr id="2562" name="Shape 2562"/>
                  <p:cNvSpPr/>
                  <p:nvPr/>
                </p:nvSpPr>
                <p:spPr>
                  <a:xfrm>
                    <a:off x="4335055" y="1789208"/>
                    <a:ext cx="3522746" cy="368947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b="1" sz="10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3" name="Shape 2563"/>
                  <p:cNvSpPr/>
                  <p:nvPr/>
                </p:nvSpPr>
                <p:spPr>
                  <a:xfrm>
                    <a:off x="4962525" y="1943135"/>
                    <a:ext cx="1605451" cy="76164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dk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4" name="Shape 2564"/>
                  <p:cNvSpPr/>
                  <p:nvPr/>
                </p:nvSpPr>
                <p:spPr>
                  <a:xfrm>
                    <a:off x="4921846" y="1871767"/>
                    <a:ext cx="218899" cy="21889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AFAFAF"/>
                      </a:gs>
                      <a:gs pos="50000">
                        <a:schemeClr val="accent3"/>
                      </a:gs>
                      <a:gs pos="100000">
                        <a:srgbClr val="919191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5" name="Shape 2565"/>
                  <p:cNvSpPr/>
                  <p:nvPr/>
                </p:nvSpPr>
                <p:spPr>
                  <a:xfrm>
                    <a:off x="6800653" y="1856998"/>
                    <a:ext cx="957635" cy="229085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</a:t>
                    </a:r>
                  </a:p>
                </p:txBody>
              </p:sp>
            </p:grpSp>
            <p:grpSp>
              <p:nvGrpSpPr>
                <p:cNvPr id="2566" name="Shape 2566"/>
                <p:cNvGrpSpPr/>
                <p:nvPr/>
              </p:nvGrpSpPr>
              <p:grpSpPr>
                <a:xfrm>
                  <a:off x="4335055" y="1789208"/>
                  <a:ext cx="3522746" cy="368947"/>
                  <a:chOff x="4335055" y="1789208"/>
                  <a:chExt cx="3522746" cy="368947"/>
                </a:xfrm>
              </p:grpSpPr>
              <p:grpSp>
                <p:nvGrpSpPr>
                  <p:cNvPr id="2567" name="Shape 2567"/>
                  <p:cNvGrpSpPr/>
                  <p:nvPr/>
                </p:nvGrpSpPr>
                <p:grpSpPr>
                  <a:xfrm>
                    <a:off x="4335055" y="1789208"/>
                    <a:ext cx="3522746" cy="368947"/>
                    <a:chOff x="4335055" y="1789208"/>
                    <a:chExt cx="3522746" cy="368947"/>
                  </a:xfrm>
                </p:grpSpPr>
                <p:grpSp>
                  <p:nvGrpSpPr>
                    <p:cNvPr id="2568" name="Shape 2568"/>
                    <p:cNvGrpSpPr/>
                    <p:nvPr/>
                  </p:nvGrpSpPr>
                  <p:grpSpPr>
                    <a:xfrm>
                      <a:off x="4335055" y="1789208"/>
                      <a:ext cx="3522746" cy="368947"/>
                      <a:chOff x="4335055" y="1789208"/>
                      <a:chExt cx="3522746" cy="368947"/>
                    </a:xfrm>
                  </p:grpSpPr>
                  <p:sp>
                    <p:nvSpPr>
                      <p:cNvPr id="2569" name="Shape 2569"/>
                      <p:cNvSpPr/>
                      <p:nvPr/>
                    </p:nvSpPr>
                    <p:spPr>
                      <a:xfrm>
                        <a:off x="4335055" y="1789208"/>
                        <a:ext cx="3522746" cy="368947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 cap="flat" cmpd="sng" w="12700">
                        <a:solidFill>
                          <a:schemeClr val="dk1"/>
                        </a:solidFill>
                        <a:prstDash val="solid"/>
                        <a:miter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buNone/>
                        </a:pPr>
                        <a:r>
                          <a:t/>
                        </a:r>
                        <a:endParaRPr b="1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pic>
                    <p:nvPicPr>
                      <p:cNvPr id="2570" name="Shape 2570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04860" y="1839343"/>
                        <a:ext cx="243708" cy="200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2571" name="Shape 2571"/>
                    <p:cNvSpPr/>
                    <p:nvPr/>
                  </p:nvSpPr>
                  <p:spPr>
                    <a:xfrm>
                      <a:off x="4962525" y="1943135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72" name="Shape 2572"/>
                    <p:cNvSpPr/>
                    <p:nvPr/>
                  </p:nvSpPr>
                  <p:spPr>
                    <a:xfrm>
                      <a:off x="4921846" y="1871767"/>
                      <a:ext cx="218899" cy="21889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73" name="Shape 2573"/>
                    <p:cNvSpPr/>
                    <p:nvPr/>
                  </p:nvSpPr>
                  <p:spPr>
                    <a:xfrm>
                      <a:off x="6800653" y="1856998"/>
                      <a:ext cx="957635" cy="229085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2574" name="Shape 2574"/>
                  <p:cNvSpPr txBox="1"/>
                  <p:nvPr/>
                </p:nvSpPr>
                <p:spPr>
                  <a:xfrm>
                    <a:off x="4427750" y="1999030"/>
                    <a:ext cx="230832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목재</a:t>
                    </a:r>
                  </a:p>
                </p:txBody>
              </p:sp>
            </p:grpSp>
            <p:grpSp>
              <p:nvGrpSpPr>
                <p:cNvPr id="2575" name="Shape 2575"/>
                <p:cNvGrpSpPr/>
                <p:nvPr/>
              </p:nvGrpSpPr>
              <p:grpSpPr>
                <a:xfrm>
                  <a:off x="4335055" y="2159895"/>
                  <a:ext cx="3522746" cy="368947"/>
                  <a:chOff x="4335055" y="2159895"/>
                  <a:chExt cx="3522746" cy="368947"/>
                </a:xfrm>
              </p:grpSpPr>
              <p:grpSp>
                <p:nvGrpSpPr>
                  <p:cNvPr id="2576" name="Shape 2576"/>
                  <p:cNvGrpSpPr/>
                  <p:nvPr/>
                </p:nvGrpSpPr>
                <p:grpSpPr>
                  <a:xfrm>
                    <a:off x="4335055" y="2159895"/>
                    <a:ext cx="3522746" cy="368947"/>
                    <a:chOff x="4335055" y="1789208"/>
                    <a:chExt cx="3522746" cy="368947"/>
                  </a:xfrm>
                </p:grpSpPr>
                <p:sp>
                  <p:nvSpPr>
                    <p:cNvPr id="2577" name="Shape 2577"/>
                    <p:cNvSpPr/>
                    <p:nvPr/>
                  </p:nvSpPr>
                  <p:spPr>
                    <a:xfrm>
                      <a:off x="4335055" y="1789208"/>
                      <a:ext cx="3522746" cy="368947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78" name="Shape 2578"/>
                    <p:cNvSpPr/>
                    <p:nvPr/>
                  </p:nvSpPr>
                  <p:spPr>
                    <a:xfrm>
                      <a:off x="4962525" y="1943135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79" name="Shape 2579"/>
                    <p:cNvSpPr/>
                    <p:nvPr/>
                  </p:nvSpPr>
                  <p:spPr>
                    <a:xfrm>
                      <a:off x="4921846" y="1871767"/>
                      <a:ext cx="218899" cy="21889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80" name="Shape 2580"/>
                    <p:cNvSpPr/>
                    <p:nvPr/>
                  </p:nvSpPr>
                  <p:spPr>
                    <a:xfrm>
                      <a:off x="6800653" y="1856998"/>
                      <a:ext cx="957635" cy="229085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pic>
                <p:nvPicPr>
                  <p:cNvPr id="2581" name="Shape 2581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4415710" y="2200502"/>
                    <a:ext cx="222008" cy="182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82" name="Shape 2582"/>
                  <p:cNvSpPr txBox="1"/>
                  <p:nvPr/>
                </p:nvSpPr>
                <p:spPr>
                  <a:xfrm>
                    <a:off x="4370600" y="2360980"/>
                    <a:ext cx="346248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미스릴</a:t>
                    </a:r>
                  </a:p>
                </p:txBody>
              </p:sp>
            </p:grpSp>
            <p:grpSp>
              <p:nvGrpSpPr>
                <p:cNvPr id="2583" name="Shape 2583"/>
                <p:cNvGrpSpPr/>
                <p:nvPr/>
              </p:nvGrpSpPr>
              <p:grpSpPr>
                <a:xfrm>
                  <a:off x="4335055" y="2524089"/>
                  <a:ext cx="3522746" cy="368947"/>
                  <a:chOff x="4335055" y="2524089"/>
                  <a:chExt cx="3522746" cy="368947"/>
                </a:xfrm>
              </p:grpSpPr>
              <p:grpSp>
                <p:nvGrpSpPr>
                  <p:cNvPr id="2584" name="Shape 2584"/>
                  <p:cNvGrpSpPr/>
                  <p:nvPr/>
                </p:nvGrpSpPr>
                <p:grpSpPr>
                  <a:xfrm>
                    <a:off x="4335055" y="2524089"/>
                    <a:ext cx="3522746" cy="368947"/>
                    <a:chOff x="4335055" y="1789208"/>
                    <a:chExt cx="3522746" cy="368947"/>
                  </a:xfrm>
                </p:grpSpPr>
                <p:sp>
                  <p:nvSpPr>
                    <p:cNvPr id="2585" name="Shape 2585"/>
                    <p:cNvSpPr/>
                    <p:nvPr/>
                  </p:nvSpPr>
                  <p:spPr>
                    <a:xfrm>
                      <a:off x="4335055" y="1789208"/>
                      <a:ext cx="3522746" cy="368947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86" name="Shape 2586"/>
                    <p:cNvSpPr/>
                    <p:nvPr/>
                  </p:nvSpPr>
                  <p:spPr>
                    <a:xfrm>
                      <a:off x="4962525" y="1943135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87" name="Shape 2587"/>
                    <p:cNvSpPr/>
                    <p:nvPr/>
                  </p:nvSpPr>
                  <p:spPr>
                    <a:xfrm>
                      <a:off x="4921846" y="1871767"/>
                      <a:ext cx="218899" cy="21889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88" name="Shape 2588"/>
                    <p:cNvSpPr/>
                    <p:nvPr/>
                  </p:nvSpPr>
                  <p:spPr>
                    <a:xfrm>
                      <a:off x="6800653" y="1856998"/>
                      <a:ext cx="957635" cy="229085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pic>
                <p:nvPicPr>
                  <p:cNvPr id="2589" name="Shape 2589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4427637" y="2572030"/>
                    <a:ext cx="222008" cy="182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90" name="Shape 2590"/>
                  <p:cNvSpPr txBox="1"/>
                  <p:nvPr/>
                </p:nvSpPr>
                <p:spPr>
                  <a:xfrm>
                    <a:off x="4380125" y="2722930"/>
                    <a:ext cx="346248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ko-KR"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철광석</a:t>
                    </a:r>
                  </a:p>
                </p:txBody>
              </p:sp>
            </p:grpSp>
            <p:pic>
              <p:nvPicPr>
                <p:cNvPr id="2591" name="Shape 259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454092" y="2933980"/>
                  <a:ext cx="189166" cy="182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92" name="Shape 2592"/>
                <p:cNvSpPr txBox="1"/>
                <p:nvPr/>
              </p:nvSpPr>
              <p:spPr>
                <a:xfrm>
                  <a:off x="4418782" y="3094405"/>
                  <a:ext cx="230832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식량</a:t>
                  </a:r>
                </a:p>
              </p:txBody>
            </p:sp>
            <p:sp>
              <p:nvSpPr>
                <p:cNvPr id="2593" name="Shape 2593"/>
                <p:cNvSpPr txBox="1"/>
                <p:nvPr/>
              </p:nvSpPr>
              <p:spPr>
                <a:xfrm>
                  <a:off x="5636116" y="1294434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594" name="Shape 2594"/>
                <p:cNvSpPr txBox="1"/>
                <p:nvPr/>
              </p:nvSpPr>
              <p:spPr>
                <a:xfrm>
                  <a:off x="6207616" y="1303959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595" name="Shape 2595"/>
                <p:cNvSpPr txBox="1"/>
                <p:nvPr/>
              </p:nvSpPr>
              <p:spPr>
                <a:xfrm>
                  <a:off x="6779115" y="1303959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596" name="Shape 2596"/>
                <p:cNvSpPr txBox="1"/>
                <p:nvPr/>
              </p:nvSpPr>
              <p:spPr>
                <a:xfrm>
                  <a:off x="7350615" y="1303959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597" name="Shape 2597"/>
                <p:cNvSpPr/>
                <p:nvPr/>
              </p:nvSpPr>
              <p:spPr>
                <a:xfrm>
                  <a:off x="5038723" y="3793917"/>
                  <a:ext cx="2752725" cy="277194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달꽃잎 획득</a:t>
                  </a:r>
                </a:p>
              </p:txBody>
            </p:sp>
          </p:grpSp>
          <p:sp>
            <p:nvSpPr>
              <p:cNvPr id="2598" name="Shape 2598"/>
              <p:cNvSpPr/>
              <p:nvPr/>
            </p:nvSpPr>
            <p:spPr>
              <a:xfrm>
                <a:off x="4337444" y="3263725"/>
                <a:ext cx="3519384" cy="277194"/>
              </a:xfrm>
              <a:prstGeom prst="rect">
                <a:avLst/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환율 : 45%		   상인단 적대량 : 0/5000</a:t>
                </a:r>
              </a:p>
            </p:txBody>
          </p:sp>
          <p:sp>
            <p:nvSpPr>
              <p:cNvPr id="2599" name="Shape 2599"/>
              <p:cNvSpPr txBox="1"/>
              <p:nvPr/>
            </p:nvSpPr>
            <p:spPr>
              <a:xfrm>
                <a:off x="5038723" y="3617896"/>
                <a:ext cx="686085" cy="15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획득 아이템</a:t>
                </a:r>
              </a:p>
            </p:txBody>
          </p:sp>
          <p:pic>
            <p:nvPicPr>
              <p:cNvPr id="2600" name="Shape 260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42412" y="4381785"/>
                <a:ext cx="392496" cy="3232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1" name="Shape 260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80567" y="4910392"/>
                <a:ext cx="357545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2" name="Shape 260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20317" y="4411648"/>
                <a:ext cx="357545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3" name="Shape 260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273210" y="4856698"/>
                <a:ext cx="304653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4" name="Shape 2604"/>
              <p:cNvSpPr/>
              <p:nvPr/>
            </p:nvSpPr>
            <p:spPr>
              <a:xfrm>
                <a:off x="5004621" y="4409053"/>
                <a:ext cx="957635" cy="22908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05" name="Shape 2605"/>
              <p:cNvSpPr/>
              <p:nvPr/>
            </p:nvSpPr>
            <p:spPr>
              <a:xfrm>
                <a:off x="4982503" y="4920983"/>
                <a:ext cx="957635" cy="22908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06" name="Shape 2606"/>
              <p:cNvSpPr/>
              <p:nvPr/>
            </p:nvSpPr>
            <p:spPr>
              <a:xfrm>
                <a:off x="6634507" y="4409053"/>
                <a:ext cx="957635" cy="22908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07" name="Shape 2607"/>
              <p:cNvSpPr/>
              <p:nvPr/>
            </p:nvSpPr>
            <p:spPr>
              <a:xfrm>
                <a:off x="6612389" y="4920983"/>
                <a:ext cx="957635" cy="22908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08" name="Shape 2608"/>
              <p:cNvSpPr/>
              <p:nvPr/>
            </p:nvSpPr>
            <p:spPr>
              <a:xfrm>
                <a:off x="5543637" y="6018203"/>
                <a:ext cx="1257016" cy="415800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00:50:30</a:t>
                </a:r>
              </a:p>
            </p:txBody>
          </p:sp>
          <p:pic>
            <p:nvPicPr>
              <p:cNvPr descr="http://icons.iconarchive.com/icons/iconleak/or/128/sand-glass-icon.png" id="2609" name="Shape 260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693064" y="6201316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10" name="Shape 2610"/>
            <p:cNvPicPr preferRelativeResize="0"/>
            <p:nvPr/>
          </p:nvPicPr>
          <p:blipFill rotWithShape="1">
            <a:blip r:embed="rId11">
              <a:alphaModFix/>
            </a:blip>
            <a:srcRect b="46527" l="3086" r="79383" t="42361"/>
            <a:stretch/>
          </p:blipFill>
          <p:spPr>
            <a:xfrm>
              <a:off x="4515885" y="3654132"/>
              <a:ext cx="461905" cy="520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1" name="Shape 2611"/>
          <p:cNvSpPr txBox="1"/>
          <p:nvPr/>
        </p:nvSpPr>
        <p:spPr>
          <a:xfrm>
            <a:off x="5184712" y="1540915"/>
            <a:ext cx="2649763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안전자원은 연맹원에게 지원해줄 수 없습니다.</a:t>
            </a:r>
          </a:p>
        </p:txBody>
      </p:sp>
      <p:sp>
        <p:nvSpPr>
          <p:cNvPr id="2612" name="Shape 2612"/>
          <p:cNvSpPr/>
          <p:nvPr/>
        </p:nvSpPr>
        <p:spPr>
          <a:xfrm>
            <a:off x="8682439" y="11386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수량 선택 화면</a:t>
            </a:r>
          </a:p>
        </p:txBody>
      </p:sp>
      <p:cxnSp>
        <p:nvCxnSpPr>
          <p:cNvPr id="2613" name="Shape 2613"/>
          <p:cNvCxnSpPr>
            <a:stCxn id="2612" idx="1"/>
            <a:endCxn id="2551" idx="3"/>
          </p:cNvCxnSpPr>
          <p:nvPr/>
        </p:nvCxnSpPr>
        <p:spPr>
          <a:xfrm flipH="1">
            <a:off x="7856839" y="336954"/>
            <a:ext cx="825600" cy="119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4" name="Shape 2614"/>
          <p:cNvSpPr/>
          <p:nvPr/>
        </p:nvSpPr>
        <p:spPr>
          <a:xfrm>
            <a:off x="8655160" y="90460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자원 정보</a:t>
            </a:r>
          </a:p>
        </p:txBody>
      </p:sp>
      <p:cxnSp>
        <p:nvCxnSpPr>
          <p:cNvPr id="2615" name="Shape 2615"/>
          <p:cNvCxnSpPr>
            <a:stCxn id="2614" idx="1"/>
          </p:cNvCxnSpPr>
          <p:nvPr/>
        </p:nvCxnSpPr>
        <p:spPr>
          <a:xfrm flipH="1">
            <a:off x="7829560" y="1127690"/>
            <a:ext cx="825600" cy="11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6" name="Shape 2616"/>
          <p:cNvSpPr/>
          <p:nvPr/>
        </p:nvSpPr>
        <p:spPr>
          <a:xfrm>
            <a:off x="8682439" y="182861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지원(교역) 자원 량 조절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최소 2개~4개 가변적</a:t>
            </a:r>
          </a:p>
        </p:txBody>
      </p:sp>
      <p:cxnSp>
        <p:nvCxnSpPr>
          <p:cNvPr id="2617" name="Shape 2617"/>
          <p:cNvCxnSpPr>
            <a:stCxn id="2616" idx="1"/>
          </p:cNvCxnSpPr>
          <p:nvPr/>
        </p:nvCxnSpPr>
        <p:spPr>
          <a:xfrm flipH="1">
            <a:off x="7856839" y="2051700"/>
            <a:ext cx="825600" cy="11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8" name="Shape 2618"/>
          <p:cNvSpPr/>
          <p:nvPr/>
        </p:nvSpPr>
        <p:spPr>
          <a:xfrm>
            <a:off x="8682439" y="234894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수량 조절 게이지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좌우 슬라이드</a:t>
            </a:r>
          </a:p>
        </p:txBody>
      </p:sp>
      <p:cxnSp>
        <p:nvCxnSpPr>
          <p:cNvPr id="2619" name="Shape 2619"/>
          <p:cNvCxnSpPr>
            <a:stCxn id="2618" idx="1"/>
            <a:endCxn id="2587" idx="6"/>
          </p:cNvCxnSpPr>
          <p:nvPr/>
        </p:nvCxnSpPr>
        <p:spPr>
          <a:xfrm flipH="1">
            <a:off x="5140639" y="2572030"/>
            <a:ext cx="3541800" cy="14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0" name="Shape 2620"/>
          <p:cNvSpPr/>
          <p:nvPr/>
        </p:nvSpPr>
        <p:spPr>
          <a:xfrm>
            <a:off x="8682439" y="286183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직접 입력 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단말기 키보드 활용 입력</a:t>
            </a:r>
          </a:p>
        </p:txBody>
      </p:sp>
      <p:cxnSp>
        <p:nvCxnSpPr>
          <p:cNvPr id="2621" name="Shape 2621"/>
          <p:cNvCxnSpPr>
            <a:stCxn id="2620" idx="1"/>
            <a:endCxn id="2565" idx="3"/>
          </p:cNvCxnSpPr>
          <p:nvPr/>
        </p:nvCxnSpPr>
        <p:spPr>
          <a:xfrm rot="10800000">
            <a:off x="7758139" y="3077127"/>
            <a:ext cx="924300" cy="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2" name="Shape 2622"/>
          <p:cNvSpPr/>
          <p:nvPr/>
        </p:nvSpPr>
        <p:spPr>
          <a:xfrm>
            <a:off x="8682439" y="34903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지원할 수 있는 최대 수량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도시 시장 크기에 따라 가변</a:t>
            </a:r>
          </a:p>
        </p:txBody>
      </p:sp>
      <p:cxnSp>
        <p:nvCxnSpPr>
          <p:cNvPr id="2623" name="Shape 2623"/>
          <p:cNvCxnSpPr>
            <a:stCxn id="2622" idx="1"/>
          </p:cNvCxnSpPr>
          <p:nvPr/>
        </p:nvCxnSpPr>
        <p:spPr>
          <a:xfrm rot="10800000">
            <a:off x="7772539" y="3447937"/>
            <a:ext cx="909900" cy="265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4" name="Shape 2624"/>
          <p:cNvSpPr/>
          <p:nvPr/>
        </p:nvSpPr>
        <p:spPr>
          <a:xfrm>
            <a:off x="1898452" y="357082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대상에게 실질적으로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지원되는 자원 환률 정보</a:t>
            </a:r>
          </a:p>
        </p:txBody>
      </p:sp>
      <p:cxnSp>
        <p:nvCxnSpPr>
          <p:cNvPr id="2625" name="Shape 2625"/>
          <p:cNvCxnSpPr>
            <a:stCxn id="2624" idx="3"/>
            <a:endCxn id="2598" idx="1"/>
          </p:cNvCxnSpPr>
          <p:nvPr/>
        </p:nvCxnSpPr>
        <p:spPr>
          <a:xfrm flipH="1" rot="10800000">
            <a:off x="3862919" y="3402417"/>
            <a:ext cx="474600" cy="39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6" name="Shape 2626"/>
          <p:cNvSpPr/>
          <p:nvPr/>
        </p:nvSpPr>
        <p:spPr>
          <a:xfrm>
            <a:off x="1886100" y="42978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실제 지원되는 자원 수량 정보</a:t>
            </a:r>
          </a:p>
        </p:txBody>
      </p:sp>
      <p:cxnSp>
        <p:nvCxnSpPr>
          <p:cNvPr id="2627" name="Shape 2627"/>
          <p:cNvCxnSpPr>
            <a:stCxn id="2626" idx="3"/>
          </p:cNvCxnSpPr>
          <p:nvPr/>
        </p:nvCxnSpPr>
        <p:spPr>
          <a:xfrm>
            <a:off x="3850568" y="4520971"/>
            <a:ext cx="843900" cy="335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8" name="Shape 2628"/>
          <p:cNvSpPr/>
          <p:nvPr/>
        </p:nvSpPr>
        <p:spPr>
          <a:xfrm>
            <a:off x="8655160" y="41093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지원을 통해 획득 할 수 있는 아이템 정보</a:t>
            </a:r>
          </a:p>
        </p:txBody>
      </p:sp>
      <p:cxnSp>
        <p:nvCxnSpPr>
          <p:cNvPr id="2629" name="Shape 2629"/>
          <p:cNvCxnSpPr>
            <a:stCxn id="2628" idx="1"/>
            <a:endCxn id="2597" idx="3"/>
          </p:cNvCxnSpPr>
          <p:nvPr/>
        </p:nvCxnSpPr>
        <p:spPr>
          <a:xfrm rot="10800000">
            <a:off x="7791460" y="3932506"/>
            <a:ext cx="863700" cy="39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0" name="Shape 2630"/>
          <p:cNvSpPr/>
          <p:nvPr/>
        </p:nvSpPr>
        <p:spPr>
          <a:xfrm>
            <a:off x="8485992" y="5516089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보내기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목적지까지 걸리는 시간 표시</a:t>
            </a:r>
          </a:p>
        </p:txBody>
      </p:sp>
      <p:cxnSp>
        <p:nvCxnSpPr>
          <p:cNvPr id="2631" name="Shape 2631"/>
          <p:cNvCxnSpPr>
            <a:stCxn id="2630" idx="1"/>
            <a:endCxn id="2608" idx="3"/>
          </p:cNvCxnSpPr>
          <p:nvPr/>
        </p:nvCxnSpPr>
        <p:spPr>
          <a:xfrm flipH="1">
            <a:off x="6800592" y="5739178"/>
            <a:ext cx="1685400" cy="48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2" name="Shape 2632"/>
          <p:cNvSpPr/>
          <p:nvPr/>
        </p:nvSpPr>
        <p:spPr>
          <a:xfrm>
            <a:off x="8259096" y="6230412"/>
            <a:ext cx="2614706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보내기 수행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월드맵으로 화면 전화 ➔ 상인 행군 표시</a:t>
            </a:r>
          </a:p>
        </p:txBody>
      </p:sp>
      <p:cxnSp>
        <p:nvCxnSpPr>
          <p:cNvPr id="2633" name="Shape 2633"/>
          <p:cNvCxnSpPr>
            <a:stCxn id="2632" idx="0"/>
            <a:endCxn id="2630" idx="2"/>
          </p:cNvCxnSpPr>
          <p:nvPr/>
        </p:nvCxnSpPr>
        <p:spPr>
          <a:xfrm rot="10800000">
            <a:off x="9566449" y="5962212"/>
            <a:ext cx="0" cy="268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4" name="Shape 2634"/>
          <p:cNvSpPr/>
          <p:nvPr/>
        </p:nvSpPr>
        <p:spPr>
          <a:xfrm>
            <a:off x="1873723" y="5029778"/>
            <a:ext cx="1976845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직접 입력 불가</a:t>
            </a:r>
          </a:p>
        </p:txBody>
      </p:sp>
      <p:cxnSp>
        <p:nvCxnSpPr>
          <p:cNvPr id="2635" name="Shape 2635"/>
          <p:cNvCxnSpPr>
            <a:stCxn id="2634" idx="0"/>
            <a:endCxn id="2626" idx="2"/>
          </p:cNvCxnSpPr>
          <p:nvPr/>
        </p:nvCxnSpPr>
        <p:spPr>
          <a:xfrm flipH="1" rot="10800000">
            <a:off x="2862145" y="4744178"/>
            <a:ext cx="6300" cy="285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636" name="Shape 2636"/>
          <p:cNvGrpSpPr/>
          <p:nvPr/>
        </p:nvGrpSpPr>
        <p:grpSpPr>
          <a:xfrm>
            <a:off x="1869543" y="2706422"/>
            <a:ext cx="686405" cy="727654"/>
            <a:chOff x="7004293" y="3183465"/>
            <a:chExt cx="686405" cy="727654"/>
          </a:xfrm>
        </p:grpSpPr>
        <p:grpSp>
          <p:nvGrpSpPr>
            <p:cNvPr id="2637" name="Shape 2637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2638" name="Shape 263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Shape 2639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640" name="Shape 264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1" name="Shape 2641"/>
          <p:cNvGrpSpPr/>
          <p:nvPr/>
        </p:nvGrpSpPr>
        <p:grpSpPr>
          <a:xfrm>
            <a:off x="283525" y="2754181"/>
            <a:ext cx="1669067" cy="484631"/>
            <a:chOff x="0" y="2113732"/>
            <a:chExt cx="1669067" cy="484631"/>
          </a:xfrm>
        </p:grpSpPr>
        <p:sp>
          <p:nvSpPr>
            <p:cNvPr id="2642" name="Shape 2642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 strike="sng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644" name="Shape 2644"/>
          <p:cNvSpPr txBox="1"/>
          <p:nvPr/>
        </p:nvSpPr>
        <p:spPr>
          <a:xfrm>
            <a:off x="1167445" y="5800725"/>
            <a:ext cx="3111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자원 저장소 기능에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통합, 본 기획서 부분은 무시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연맹에 소속되어 있는 플레이어(유저)의 기본 영주 정보를 열람할 수 있는 기능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➔ </a:t>
            </a: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자원저장소 기능으로 대체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자원을 지원해 줄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및 해당 플레이어(유저)의 도시에 시장 건물이 존재해야 함 ➔ </a:t>
            </a:r>
            <a:r>
              <a:rPr b="0" i="0" lang="ko-KR" sz="1200" u="none" cap="none" strike="sng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도시 건물인 시장의 교역과 동일한 기능(※ S2 기획팀 추가 검토 요망)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ko-KR" sz="1200" u="none" cap="none" strike="sng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자원 지원 부대 수는 제한적임 ➔ 제한 수 이상 동시에 자원 지원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병력을 보내고 주둔시켜 방어에 도움을 주는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도시에 대사관 건물 필요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대사관 건물 수용 가능 병력 만큼만 지원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병사지원으로 출병한 부대는 1개의 출정 부대를 차지하게 됨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월드맵에서 회군을 통해 회수 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플레이어(유저)에게 도시의 위치를 자신의 도시 근처로 이동시킬 것을 권하는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강제 이동이 아니며, 해당 플레이어(유저)가 선택적으로 이동여부를 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단순 권유 메일로 강제 기능 및 부가 제공 요소 없음 ➔ 즉, 도시를 이동하려면 도시 이동 비용을 지불해야 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플레이어(유저)에게 연맹의 맹주 자리를 이양할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수행 즉시 해당 플레이어(유저)에게 맹주 역할을 이양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 본인은 연맹 레벨 1(R1) 등급으로 변경 처리 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연맹원은 맹주 등급으로 변경 처리 됨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실시간 반영 가능여부 체크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맹주 이양을 하기 위해서는 해당 연맹원이 연맹 창설 조건이 성립되어 있어야함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도시 캐슬 Lv 6 이상 달성 필요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Shape 264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650" name="Shape 2650"/>
          <p:cNvSpPr txBox="1"/>
          <p:nvPr/>
        </p:nvSpPr>
        <p:spPr>
          <a:xfrm>
            <a:off x="1013629" y="667910"/>
            <a:ext cx="33224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수행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도시에 시장 없음</a:t>
            </a:r>
          </a:p>
        </p:txBody>
      </p:sp>
      <p:grpSp>
        <p:nvGrpSpPr>
          <p:cNvPr id="2651" name="Shape 265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652" name="Shape 265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656" name="Shape 265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657" name="Shape 2657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658" name="Shape 265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659" name="Shape 26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660" name="Shape 26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61" name="Shape 266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662" name="Shape 2662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663" name="Shape 266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664" name="Shape 26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65" name="Shape 266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Shape 2671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Shape 2672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673" name="Shape 2673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674" name="Shape 267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5" name="Shape 2675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676" name="Shape 267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677" name="Shape 267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678" name="Shape 267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79" name="Shape 2679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686" name="Shape 268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7" name="Shape 26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8" name="Shape 2688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690" name="Shape 269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1" name="Shape 2691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692" name="Shape 2692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693" name="Shape 269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Shape 2694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Shape 2695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696" name="Shape 269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7" name="Shape 269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98" name="Shape 2698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699" name="Shape 269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0" name="Shape 27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8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1" name="Shape 2701"/>
          <p:cNvGrpSpPr/>
          <p:nvPr/>
        </p:nvGrpSpPr>
        <p:grpSpPr>
          <a:xfrm>
            <a:off x="6607020" y="1687522"/>
            <a:ext cx="917239" cy="727654"/>
            <a:chOff x="6523046" y="1687522"/>
            <a:chExt cx="917239" cy="727654"/>
          </a:xfrm>
        </p:grpSpPr>
        <p:sp>
          <p:nvSpPr>
            <p:cNvPr id="2702" name="Shape 270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cons.iconarchive.com/icons/artua/pirates/256/treasure-map-icon.png" id="2703" name="Shape 2703"/>
            <p:cNvPicPr preferRelativeResize="0"/>
            <p:nvPr/>
          </p:nvPicPr>
          <p:blipFill rotWithShape="1">
            <a:blip r:embed="rId10">
              <a:alphaModFix/>
            </a:blip>
            <a:srcRect b="13951" l="0" r="0" t="24823"/>
            <a:stretch/>
          </p:blipFill>
          <p:spPr>
            <a:xfrm>
              <a:off x="6717443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4" name="Shape 2704"/>
            <p:cNvSpPr txBox="1"/>
            <p:nvPr/>
          </p:nvSpPr>
          <p:spPr>
            <a:xfrm>
              <a:off x="6523046" y="2184344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705" name="Shape 2705"/>
          <p:cNvGrpSpPr/>
          <p:nvPr/>
        </p:nvGrpSpPr>
        <p:grpSpPr>
          <a:xfrm>
            <a:off x="6960209" y="2420151"/>
            <a:ext cx="957314" cy="727654"/>
            <a:chOff x="6503010" y="1687522"/>
            <a:chExt cx="957314" cy="727654"/>
          </a:xfrm>
        </p:grpSpPr>
        <p:sp>
          <p:nvSpPr>
            <p:cNvPr id="2706" name="Shape 270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 txBox="1"/>
            <p:nvPr/>
          </p:nvSpPr>
          <p:spPr>
            <a:xfrm>
              <a:off x="6503010" y="2184344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descr="http://thumbs.dreamstime.com/t/business-card-icons-set-black-reflection-businessman-businesswoman-company-31722592.jpg" id="2708" name="Shape 2708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9" y="2546916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709" name="Shape 2709"/>
          <p:cNvGrpSpPr/>
          <p:nvPr/>
        </p:nvGrpSpPr>
        <p:grpSpPr>
          <a:xfrm>
            <a:off x="7088267" y="3183465"/>
            <a:ext cx="686405" cy="727654"/>
            <a:chOff x="7004293" y="3183465"/>
            <a:chExt cx="686405" cy="727654"/>
          </a:xfrm>
        </p:grpSpPr>
        <p:grpSp>
          <p:nvGrpSpPr>
            <p:cNvPr id="2710" name="Shape 2710"/>
            <p:cNvGrpSpPr/>
            <p:nvPr/>
          </p:nvGrpSpPr>
          <p:grpSpPr>
            <a:xfrm>
              <a:off x="7004293" y="3183465"/>
              <a:ext cx="686405" cy="727654"/>
              <a:chOff x="6638465" y="1687522"/>
              <a:chExt cx="686405" cy="727654"/>
            </a:xfrm>
          </p:grpSpPr>
          <p:sp>
            <p:nvSpPr>
              <p:cNvPr id="2711" name="Shape 271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Shape 2712"/>
              <p:cNvSpPr txBox="1"/>
              <p:nvPr/>
            </p:nvSpPr>
            <p:spPr>
              <a:xfrm>
                <a:off x="6638465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713" name="Shape 27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4" name="Shape 2714"/>
          <p:cNvGrpSpPr/>
          <p:nvPr/>
        </p:nvGrpSpPr>
        <p:grpSpPr>
          <a:xfrm>
            <a:off x="6635239" y="3863841"/>
            <a:ext cx="686405" cy="727654"/>
            <a:chOff x="6551265" y="3863841"/>
            <a:chExt cx="686405" cy="727654"/>
          </a:xfrm>
        </p:grpSpPr>
        <p:grpSp>
          <p:nvGrpSpPr>
            <p:cNvPr id="2715" name="Shape 2715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2716" name="Shape 271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Shape 2717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2718" name="Shape 27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9" name="Shape 2719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720" name="Shape 2720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721" name="Shape 272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2" name="Shape 2722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descr="http://www.free-icons-download.net/images/horn-icon-16594.png" id="2723" name="Shape 272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4" name="Shape 2724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725" name="Shape 2725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static.wixstatic.com/media/032257_f8b18c75c52eef77da971dea17fd3020.png" id="2726" name="Shape 272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7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7" name="Shape 2727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4823926" y="3932128"/>
              <a:ext cx="213687" cy="211498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9" name="Shape 2729"/>
          <p:cNvGrpSpPr/>
          <p:nvPr/>
        </p:nvGrpSpPr>
        <p:grpSpPr>
          <a:xfrm>
            <a:off x="4351472" y="2423171"/>
            <a:ext cx="646331" cy="724634"/>
            <a:chOff x="4267498" y="2340664"/>
            <a:chExt cx="646331" cy="724634"/>
          </a:xfrm>
        </p:grpSpPr>
        <p:sp>
          <p:nvSpPr>
            <p:cNvPr id="2730" name="Shape 273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1" name="Shape 2731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732" name="Shape 2732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733" name="Shape 2733"/>
                <p:cNvSpPr/>
                <p:nvPr/>
              </p:nvSpPr>
              <p:spPr>
                <a:xfrm>
                  <a:off x="4599991" y="2460430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4" name="Shape 273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735" name="Shape 273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736" name="Shape 2736"/>
          <p:cNvGrpSpPr/>
          <p:nvPr/>
        </p:nvGrpSpPr>
        <p:grpSpPr>
          <a:xfrm>
            <a:off x="4368412" y="3133532"/>
            <a:ext cx="646331" cy="724634"/>
            <a:chOff x="4267498" y="2340664"/>
            <a:chExt cx="646331" cy="724634"/>
          </a:xfrm>
        </p:grpSpPr>
        <p:sp>
          <p:nvSpPr>
            <p:cNvPr id="2737" name="Shape 273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8" name="Shape 2738"/>
            <p:cNvGrpSpPr/>
            <p:nvPr/>
          </p:nvGrpSpPr>
          <p:grpSpPr>
            <a:xfrm>
              <a:off x="4267498" y="2424642"/>
              <a:ext cx="646331" cy="640656"/>
              <a:chOff x="4267498" y="2424642"/>
              <a:chExt cx="646331" cy="640656"/>
            </a:xfrm>
          </p:grpSpPr>
          <p:grpSp>
            <p:nvGrpSpPr>
              <p:cNvPr id="2739" name="Shape 2739"/>
              <p:cNvGrpSpPr/>
              <p:nvPr/>
            </p:nvGrpSpPr>
            <p:grpSpPr>
              <a:xfrm>
                <a:off x="4356067" y="2424642"/>
                <a:ext cx="436634" cy="369332"/>
                <a:chOff x="4356067" y="2405980"/>
                <a:chExt cx="436634" cy="369332"/>
              </a:xfrm>
            </p:grpSpPr>
            <p:sp>
              <p:nvSpPr>
                <p:cNvPr id="2740" name="Shape 2740"/>
                <p:cNvSpPr/>
                <p:nvPr/>
              </p:nvSpPr>
              <p:spPr>
                <a:xfrm flipH="1" rot="10800000">
                  <a:off x="4599991" y="2497754"/>
                  <a:ext cx="192710" cy="227950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1" name="Shape 274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742" name="Shape 274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743" name="Shape 2743"/>
          <p:cNvGrpSpPr/>
          <p:nvPr/>
        </p:nvGrpSpPr>
        <p:grpSpPr>
          <a:xfrm>
            <a:off x="4646075" y="1706810"/>
            <a:ext cx="646331" cy="726164"/>
            <a:chOff x="4562101" y="1706810"/>
            <a:chExt cx="646331" cy="726164"/>
          </a:xfrm>
        </p:grpSpPr>
        <p:sp>
          <p:nvSpPr>
            <p:cNvPr id="2744" name="Shape 2744"/>
            <p:cNvSpPr/>
            <p:nvPr/>
          </p:nvSpPr>
          <p:spPr>
            <a:xfrm>
              <a:off x="4620328" y="170681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745" name="Shape 27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6" name="Shape 274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7" name="Shape 2747"/>
            <p:cNvSpPr txBox="1"/>
            <p:nvPr/>
          </p:nvSpPr>
          <p:spPr>
            <a:xfrm>
              <a:off x="4562101" y="220214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748" name="Shape 2748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descr="http://vignette1.wikia.nocookie.net/unisonleague/images/b/ba/Gear-Sea_Dragon_Circlet_Render.png/revision/latest?cb=20150928021712" id="2749" name="Shape 2749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0" name="Shape 2750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751" name="Shape 2751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도시에 시장이 건설되어 있어야 합니다.</a:t>
              </a:r>
            </a:p>
          </p:txBody>
        </p:sp>
        <p:cxnSp>
          <p:nvCxnSpPr>
            <p:cNvPr id="2752" name="Shape 2752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53" name="Shape 2753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754" name="Shape 2754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불가 안내 툴팁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755" name="Shape 2755"/>
          <p:cNvCxnSpPr>
            <a:stCxn id="2754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56" name="Shape 2756"/>
          <p:cNvSpPr txBox="1"/>
          <p:nvPr/>
        </p:nvSpPr>
        <p:spPr>
          <a:xfrm>
            <a:off x="1167445" y="5800725"/>
            <a:ext cx="3111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자원 저장소 기능에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통합, 본 기획서 부분은 무시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Shape 276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762" name="Shape 2762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수행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대상 도시에 시장 건물 없음</a:t>
            </a:r>
          </a:p>
        </p:txBody>
      </p:sp>
      <p:grpSp>
        <p:nvGrpSpPr>
          <p:cNvPr id="2763" name="Shape 2763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764" name="Shape 276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768" name="Shape 276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769" name="Shape 2769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770" name="Shape 277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2771" name="Shape 277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2772" name="Shape 27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73" name="Shape 277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774" name="Shape 277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775" name="Shape 277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776" name="Shape 27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77" name="Shape 277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786" name="Shape 27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87" name="Shape 2787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2788" name="Shape 2788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789" name="Shape 278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2790" name="Shape 279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91" name="Shape 2791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798" name="Shape 279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9" name="Shape 27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0" name="Shape 2800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802" name="Shape 2802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3" name="Shape 2803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804" name="Shape 2804"/>
            <p:cNvGrpSpPr/>
            <p:nvPr/>
          </p:nvGrpSpPr>
          <p:grpSpPr>
            <a:xfrm>
              <a:off x="5036078" y="1251628"/>
              <a:ext cx="2118333" cy="1178535"/>
              <a:chOff x="5036078" y="1251628"/>
              <a:chExt cx="2118333" cy="1178535"/>
            </a:xfrm>
          </p:grpSpPr>
          <p:sp>
            <p:nvSpPr>
              <p:cNvPr id="2805" name="Shape 2805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Shape 2806"/>
              <p:cNvSpPr/>
              <p:nvPr/>
            </p:nvSpPr>
            <p:spPr>
              <a:xfrm rot="5400000">
                <a:off x="6225459" y="1501209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Shape 2807"/>
              <p:cNvSpPr txBox="1"/>
              <p:nvPr/>
            </p:nvSpPr>
            <p:spPr>
              <a:xfrm>
                <a:off x="6215312" y="1662376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descr="http://i21.servimg.com/u/f21/19/31/75/76/crownn10.png" id="2808" name="Shape 280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09" name="Shape 280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2"/>
                <a:ext cx="1176865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0" name="Shape 2810"/>
              <p:cNvSpPr/>
              <p:nvPr/>
            </p:nvSpPr>
            <p:spPr>
              <a:xfrm>
                <a:off x="5169017" y="2160602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811" name="Shape 2811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2" name="Shape 2812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2813" name="Shape 2813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영주님의 도시에 시장 건물을 건축하지 않아 자원지원을 할 수 없습니다.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557960" y="3519687"/>
              <a:ext cx="1200066" cy="370231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2815" name="Shape 2815"/>
          <p:cNvSpPr/>
          <p:nvPr/>
        </p:nvSpPr>
        <p:spPr>
          <a:xfrm>
            <a:off x="8392728" y="18418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불가 안내 팝업</a:t>
            </a:r>
          </a:p>
        </p:txBody>
      </p:sp>
      <p:cxnSp>
        <p:nvCxnSpPr>
          <p:cNvPr id="2816" name="Shape 2816"/>
          <p:cNvCxnSpPr>
            <a:stCxn id="2815" idx="1"/>
          </p:cNvCxnSpPr>
          <p:nvPr/>
        </p:nvCxnSpPr>
        <p:spPr>
          <a:xfrm flipH="1">
            <a:off x="7468428" y="206497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17" name="Shape 2817"/>
          <p:cNvSpPr/>
          <p:nvPr/>
        </p:nvSpPr>
        <p:spPr>
          <a:xfrm>
            <a:off x="8030825" y="367103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2818" name="Shape 2818"/>
          <p:cNvCxnSpPr>
            <a:stCxn id="2817" idx="1"/>
            <a:endCxn id="2814" idx="3"/>
          </p:cNvCxnSpPr>
          <p:nvPr/>
        </p:nvCxnSpPr>
        <p:spPr>
          <a:xfrm rot="10800000">
            <a:off x="6757925" y="3704828"/>
            <a:ext cx="1272900" cy="18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19" name="Shape 2819"/>
          <p:cNvSpPr txBox="1"/>
          <p:nvPr/>
        </p:nvSpPr>
        <p:spPr>
          <a:xfrm>
            <a:off x="1167445" y="5800725"/>
            <a:ext cx="3111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자원 저장소 기능에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통합, 본 기획서 부분은 무시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5" name="Shape 2825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2826" name="Shape 2826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7" name="Shape 2827"/>
          <p:cNvSpPr/>
          <p:nvPr/>
        </p:nvSpPr>
        <p:spPr>
          <a:xfrm>
            <a:off x="7470547" y="6101323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2828" name="Shape 2828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2829" name="Shape 2829"/>
            <p:cNvSpPr/>
            <p:nvPr/>
          </p:nvSpPr>
          <p:spPr>
            <a:xfrm>
              <a:off x="4336028" y="1401675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831" name="Shape 28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2832" name="Shape 28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3" name="Shape 2833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2834" name="Shape 2834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2836" name="Shape 28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7" name="Shape 283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838" name="Shape 2838"/>
          <p:cNvSpPr/>
          <p:nvPr/>
        </p:nvSpPr>
        <p:spPr>
          <a:xfrm>
            <a:off x="4847308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grpSp>
        <p:nvGrpSpPr>
          <p:cNvPr id="2839" name="Shape 2839"/>
          <p:cNvGrpSpPr/>
          <p:nvPr/>
        </p:nvGrpSpPr>
        <p:grpSpPr>
          <a:xfrm>
            <a:off x="5134141" y="1100061"/>
            <a:ext cx="2020271" cy="1330101"/>
            <a:chOff x="5046082" y="1876765"/>
            <a:chExt cx="2020271" cy="1330101"/>
          </a:xfrm>
        </p:grpSpPr>
        <p:grpSp>
          <p:nvGrpSpPr>
            <p:cNvPr id="2840" name="Shape 2840"/>
            <p:cNvGrpSpPr/>
            <p:nvPr/>
          </p:nvGrpSpPr>
          <p:grpSpPr>
            <a:xfrm>
              <a:off x="5046082" y="1876765"/>
              <a:ext cx="2020271" cy="1330101"/>
              <a:chOff x="6138771" y="1841984"/>
              <a:chExt cx="2020271" cy="1330101"/>
            </a:xfrm>
          </p:grpSpPr>
          <p:sp>
            <p:nvSpPr>
              <p:cNvPr id="2841" name="Shape 2841"/>
              <p:cNvSpPr/>
              <p:nvPr/>
            </p:nvSpPr>
            <p:spPr>
              <a:xfrm>
                <a:off x="6170137" y="2293007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42" name="Shape 28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587"/>
              <a:stretch/>
            </p:blipFill>
            <p:spPr>
              <a:xfrm>
                <a:off x="6138771" y="1841984"/>
                <a:ext cx="1499333" cy="12193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43" name="Shape 2843"/>
              <p:cNvSpPr/>
              <p:nvPr/>
            </p:nvSpPr>
            <p:spPr>
              <a:xfrm rot="5400000">
                <a:off x="7230088" y="2243132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Shape 2844"/>
              <p:cNvSpPr txBox="1"/>
              <p:nvPr/>
            </p:nvSpPr>
            <p:spPr>
              <a:xfrm>
                <a:off x="7219942" y="2404300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sp>
            <p:nvSpPr>
              <p:cNvPr id="2845" name="Shape 2845"/>
              <p:cNvSpPr/>
              <p:nvPr/>
            </p:nvSpPr>
            <p:spPr>
              <a:xfrm>
                <a:off x="6173648" y="2902525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  <p:pic>
          <p:nvPicPr>
            <p:cNvPr descr="http://i21.servimg.com/u/f21/19/31/75/76/crownn10.png" id="2846" name="Shape 28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9642" y="202833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7" name="Shape 2847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Shape 2848"/>
          <p:cNvSpPr/>
          <p:nvPr/>
        </p:nvSpPr>
        <p:spPr>
          <a:xfrm rot="5400000">
            <a:off x="5306039" y="31713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Shape 2849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2850" name="Shape 2850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Shape 2851"/>
          <p:cNvSpPr/>
          <p:nvPr/>
        </p:nvSpPr>
        <p:spPr>
          <a:xfrm rot="5400000">
            <a:off x="6971804" y="31721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Shape 2852"/>
          <p:cNvSpPr txBox="1"/>
          <p:nvPr/>
        </p:nvSpPr>
        <p:spPr>
          <a:xfrm>
            <a:off x="7031989" y="32062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sp>
        <p:nvSpPr>
          <p:cNvPr id="2853" name="Shape 2853"/>
          <p:cNvSpPr/>
          <p:nvPr/>
        </p:nvSpPr>
        <p:spPr>
          <a:xfrm>
            <a:off x="5443885" y="3607651"/>
            <a:ext cx="608772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2854" name="Shape 28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3367" y="28817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5" name="Shape 28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9676" y="2830653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6" name="Shape 2856"/>
          <p:cNvGrpSpPr/>
          <p:nvPr/>
        </p:nvGrpSpPr>
        <p:grpSpPr>
          <a:xfrm>
            <a:off x="4341297" y="4063636"/>
            <a:ext cx="3520799" cy="377970"/>
            <a:chOff x="4338000" y="1763400"/>
            <a:chExt cx="3520799" cy="377970"/>
          </a:xfrm>
        </p:grpSpPr>
        <p:sp>
          <p:nvSpPr>
            <p:cNvPr id="2857" name="Shape 2857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2859" name="Shape 28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60" name="Shape 2860"/>
          <p:cNvSpPr/>
          <p:nvPr/>
        </p:nvSpPr>
        <p:spPr>
          <a:xfrm>
            <a:off x="4526082" y="36008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61" name="Shape 2861"/>
          <p:cNvSpPr/>
          <p:nvPr/>
        </p:nvSpPr>
        <p:spPr>
          <a:xfrm>
            <a:off x="6182517" y="36016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62" name="Shape 2862"/>
          <p:cNvSpPr/>
          <p:nvPr/>
        </p:nvSpPr>
        <p:spPr>
          <a:xfrm>
            <a:off x="4487992" y="47010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3" name="Shape 2863"/>
          <p:cNvSpPr/>
          <p:nvPr/>
        </p:nvSpPr>
        <p:spPr>
          <a:xfrm rot="5400000">
            <a:off x="5280790" y="47849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4" name="Shape 2864"/>
          <p:cNvSpPr txBox="1"/>
          <p:nvPr/>
        </p:nvSpPr>
        <p:spPr>
          <a:xfrm>
            <a:off x="5437155" y="4819073"/>
            <a:ext cx="56938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6" name="Shape 2866"/>
          <p:cNvSpPr/>
          <p:nvPr/>
        </p:nvSpPr>
        <p:spPr>
          <a:xfrm rot="5400000">
            <a:off x="6946555" y="47857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" name="Shape 2867"/>
          <p:cNvSpPr txBox="1"/>
          <p:nvPr/>
        </p:nvSpPr>
        <p:spPr>
          <a:xfrm>
            <a:off x="7006740" y="48198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2868" name="Shape 28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" name="Shape 28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Shape 2870"/>
          <p:cNvSpPr/>
          <p:nvPr/>
        </p:nvSpPr>
        <p:spPr>
          <a:xfrm>
            <a:off x="4500835" y="52144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71" name="Shape 2871"/>
          <p:cNvSpPr/>
          <p:nvPr/>
        </p:nvSpPr>
        <p:spPr>
          <a:xfrm>
            <a:off x="6157269" y="52152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72" name="Shape 2872"/>
          <p:cNvSpPr/>
          <p:nvPr/>
        </p:nvSpPr>
        <p:spPr>
          <a:xfrm>
            <a:off x="4338000" y="269182"/>
            <a:ext cx="3516858" cy="6206552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3" name="Shape 28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917" y="2068585"/>
            <a:ext cx="1803366" cy="1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2874" name="Shape 2874"/>
          <p:cNvSpPr txBox="1"/>
          <p:nvPr/>
        </p:nvSpPr>
        <p:spPr>
          <a:xfrm>
            <a:off x="5629117" y="3730626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2875" name="Shape 2875"/>
          <p:cNvSpPr/>
          <p:nvPr/>
        </p:nvSpPr>
        <p:spPr>
          <a:xfrm>
            <a:off x="7022757" y="1855472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6" name="Shape 2876"/>
          <p:cNvSpPr/>
          <p:nvPr/>
        </p:nvSpPr>
        <p:spPr>
          <a:xfrm>
            <a:off x="7174260" y="263786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7" name="Shape 2877"/>
          <p:cNvSpPr/>
          <p:nvPr/>
        </p:nvSpPr>
        <p:spPr>
          <a:xfrm>
            <a:off x="6997917" y="3398691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humbs.dreamstime.com/t/business-card-icons-set-black-reflection-businessman-businesswoman-company-31722592.jpg" id="2878" name="Shape 2878"/>
          <p:cNvPicPr preferRelativeResize="0"/>
          <p:nvPr/>
        </p:nvPicPr>
        <p:blipFill rotWithShape="1">
          <a:blip r:embed="rId10">
            <a:alphaModFix/>
          </a:blip>
          <a:srcRect b="63205" l="8103" r="67365" t="13381"/>
          <a:stretch/>
        </p:blipFill>
        <p:spPr>
          <a:xfrm>
            <a:off x="7082042" y="1977748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sp>
        <p:nvSpPr>
          <p:cNvPr id="2879" name="Shape 2879"/>
          <p:cNvSpPr txBox="1"/>
          <p:nvPr/>
        </p:nvSpPr>
        <p:spPr>
          <a:xfrm>
            <a:off x="6833874" y="2331066"/>
            <a:ext cx="9541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영주상세정보</a:t>
            </a:r>
          </a:p>
        </p:txBody>
      </p:sp>
      <p:sp>
        <p:nvSpPr>
          <p:cNvPr id="2880" name="Shape 2880"/>
          <p:cNvSpPr txBox="1"/>
          <p:nvPr/>
        </p:nvSpPr>
        <p:spPr>
          <a:xfrm>
            <a:off x="7090503" y="3141230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자원지원</a:t>
            </a:r>
          </a:p>
        </p:txBody>
      </p:sp>
      <p:sp>
        <p:nvSpPr>
          <p:cNvPr id="2881" name="Shape 2881"/>
          <p:cNvSpPr txBox="1"/>
          <p:nvPr/>
        </p:nvSpPr>
        <p:spPr>
          <a:xfrm>
            <a:off x="6883122" y="3911796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pic>
        <p:nvPicPr>
          <p:cNvPr id="2882" name="Shape 28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56561" y="2719030"/>
            <a:ext cx="290808" cy="28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3" name="Shape 288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32509" y="2887185"/>
            <a:ext cx="279549" cy="22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4" name="Shape 288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99057" y="2849932"/>
            <a:ext cx="279549" cy="2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2885" name="Shape 2885"/>
          <p:cNvSpPr/>
          <p:nvPr/>
        </p:nvSpPr>
        <p:spPr>
          <a:xfrm>
            <a:off x="7259518" y="3666451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Shape 2886"/>
          <p:cNvSpPr/>
          <p:nvPr/>
        </p:nvSpPr>
        <p:spPr>
          <a:xfrm>
            <a:off x="4620071" y="295943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Shape 2887"/>
          <p:cNvSpPr txBox="1"/>
          <p:nvPr/>
        </p:nvSpPr>
        <p:spPr>
          <a:xfrm>
            <a:off x="4556892" y="3472591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맹주교체</a:t>
            </a:r>
          </a:p>
        </p:txBody>
      </p:sp>
      <p:pic>
        <p:nvPicPr>
          <p:cNvPr descr="http://i21.servimg.com/u/f21/19/31/75/76/crownn10.png" id="2888" name="Shape 28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701" y="1619962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21.servimg.com/u/f21/19/31/75/76/crownn10.png" id="2889" name="Shape 28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8650" y="2954699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0" name="Shape 289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4783355" y="3263069"/>
            <a:ext cx="360394" cy="2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1" name="Shape 2891"/>
          <p:cNvSpPr/>
          <p:nvPr/>
        </p:nvSpPr>
        <p:spPr>
          <a:xfrm>
            <a:off x="4336028" y="269182"/>
            <a:ext cx="3526069" cy="6206550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Shape 289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893" name="Shape 2893"/>
          <p:cNvSpPr txBox="1"/>
          <p:nvPr/>
        </p:nvSpPr>
        <p:spPr>
          <a:xfrm>
            <a:off x="1013629" y="667910"/>
            <a:ext cx="33224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보유하고 있는 병사를 선택 연맹원의 도시로 출병시켜 주둔시키는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연맹원의 도시에 대사관 건물이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[파병] 기능 수행 시 출정 병력 선택 화면으로 이동</a:t>
            </a:r>
          </a:p>
        </p:txBody>
      </p:sp>
      <p:grpSp>
        <p:nvGrpSpPr>
          <p:cNvPr id="2894" name="Shape 2894"/>
          <p:cNvGrpSpPr/>
          <p:nvPr/>
        </p:nvGrpSpPr>
        <p:grpSpPr>
          <a:xfrm>
            <a:off x="4700485" y="1606283"/>
            <a:ext cx="2829694" cy="2403518"/>
            <a:chOff x="4700485" y="1606283"/>
            <a:chExt cx="2829694" cy="2403518"/>
          </a:xfrm>
        </p:grpSpPr>
        <p:grpSp>
          <p:nvGrpSpPr>
            <p:cNvPr id="2895" name="Shape 2895"/>
            <p:cNvGrpSpPr/>
            <p:nvPr/>
          </p:nvGrpSpPr>
          <p:grpSpPr>
            <a:xfrm>
              <a:off x="4700485" y="1606283"/>
              <a:ext cx="2829694" cy="2403518"/>
              <a:chOff x="4700485" y="1606283"/>
              <a:chExt cx="2829694" cy="2403518"/>
            </a:xfrm>
          </p:grpSpPr>
          <p:sp>
            <p:nvSpPr>
              <p:cNvPr id="2896" name="Shape 2896"/>
              <p:cNvSpPr/>
              <p:nvPr/>
            </p:nvSpPr>
            <p:spPr>
              <a:xfrm>
                <a:off x="4700485" y="1606283"/>
                <a:ext cx="2829694" cy="2403518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Shape 2897"/>
              <p:cNvSpPr/>
              <p:nvPr/>
            </p:nvSpPr>
            <p:spPr>
              <a:xfrm>
                <a:off x="6145507" y="3528712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  <p:sp>
            <p:nvSpPr>
              <p:cNvPr id="2898" name="Shape 2898"/>
              <p:cNvSpPr/>
              <p:nvPr/>
            </p:nvSpPr>
            <p:spPr>
              <a:xfrm>
                <a:off x="4904123" y="3529942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파병</a:t>
                </a:r>
              </a:p>
            </p:txBody>
          </p:sp>
        </p:grpSp>
        <p:cxnSp>
          <p:nvCxnSpPr>
            <p:cNvPr id="2899" name="Shape 2899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900" name="Shape 2900"/>
            <p:cNvSpPr txBox="1"/>
            <p:nvPr/>
          </p:nvSpPr>
          <p:spPr>
            <a:xfrm>
              <a:off x="5504071" y="1646058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병사 지원</a:t>
              </a:r>
            </a:p>
          </p:txBody>
        </p:sp>
      </p:grpSp>
      <p:sp>
        <p:nvSpPr>
          <p:cNvPr id="2901" name="Shape 2901"/>
          <p:cNvSpPr txBox="1"/>
          <p:nvPr/>
        </p:nvSpPr>
        <p:spPr>
          <a:xfrm>
            <a:off x="5007833" y="3086992"/>
            <a:ext cx="224292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파병으로 영주님의 연맹친구가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도시를 방어하도록 지원하세요</a:t>
            </a:r>
          </a:p>
        </p:txBody>
      </p:sp>
      <p:sp>
        <p:nvSpPr>
          <p:cNvPr id="2902" name="Shape 2902"/>
          <p:cNvSpPr/>
          <p:nvPr/>
        </p:nvSpPr>
        <p:spPr>
          <a:xfrm>
            <a:off x="4799569" y="2533828"/>
            <a:ext cx="2658949" cy="293573"/>
          </a:xfrm>
          <a:prstGeom prst="rect">
            <a:avLst/>
          </a:prstGeom>
          <a:gradFill>
            <a:gsLst>
              <a:gs pos="0">
                <a:schemeClr val="accent5"/>
              </a:gs>
              <a:gs pos="69000">
                <a:schemeClr val="accent5"/>
              </a:gs>
              <a:gs pos="70000">
                <a:schemeClr val="dk2"/>
              </a:gs>
              <a:gs pos="100000">
                <a:schemeClr val="lt1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1500/2500</a:t>
            </a:r>
          </a:p>
        </p:txBody>
      </p:sp>
      <p:sp>
        <p:nvSpPr>
          <p:cNvPr id="2903" name="Shape 2903"/>
          <p:cNvSpPr txBox="1"/>
          <p:nvPr/>
        </p:nvSpPr>
        <p:spPr>
          <a:xfrm>
            <a:off x="5680244" y="2287214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 수</a:t>
            </a:r>
          </a:p>
        </p:txBody>
      </p:sp>
      <p:sp>
        <p:nvSpPr>
          <p:cNvPr id="2904" name="Shape 2904"/>
          <p:cNvSpPr/>
          <p:nvPr/>
        </p:nvSpPr>
        <p:spPr>
          <a:xfrm>
            <a:off x="8436209" y="10398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병사 지원 가능 상태</a:t>
            </a:r>
          </a:p>
        </p:txBody>
      </p:sp>
      <p:cxnSp>
        <p:nvCxnSpPr>
          <p:cNvPr id="2905" name="Shape 2905"/>
          <p:cNvCxnSpPr>
            <a:stCxn id="2904" idx="1"/>
          </p:cNvCxnSpPr>
          <p:nvPr/>
        </p:nvCxnSpPr>
        <p:spPr>
          <a:xfrm flipH="1">
            <a:off x="7511909" y="12629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06" name="Shape 2906"/>
          <p:cNvSpPr/>
          <p:nvPr/>
        </p:nvSpPr>
        <p:spPr>
          <a:xfrm>
            <a:off x="8373324" y="19559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해당 연맹원의 대사관에 지원되어 있는 병사 수</a:t>
            </a:r>
          </a:p>
        </p:txBody>
      </p:sp>
      <p:cxnSp>
        <p:nvCxnSpPr>
          <p:cNvPr id="2907" name="Shape 2907"/>
          <p:cNvCxnSpPr>
            <a:stCxn id="2906" idx="1"/>
          </p:cNvCxnSpPr>
          <p:nvPr/>
        </p:nvCxnSpPr>
        <p:spPr>
          <a:xfrm flipH="1">
            <a:off x="7449024" y="2179037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08" name="Shape 2908"/>
          <p:cNvSpPr/>
          <p:nvPr/>
        </p:nvSpPr>
        <p:spPr>
          <a:xfrm>
            <a:off x="8097890" y="414870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취소</a:t>
            </a:r>
          </a:p>
        </p:txBody>
      </p:sp>
      <p:cxnSp>
        <p:nvCxnSpPr>
          <p:cNvPr id="2909" name="Shape 2909"/>
          <p:cNvCxnSpPr>
            <a:stCxn id="2908" idx="1"/>
            <a:endCxn id="2897" idx="3"/>
          </p:cNvCxnSpPr>
          <p:nvPr/>
        </p:nvCxnSpPr>
        <p:spPr>
          <a:xfrm rot="10800000">
            <a:off x="7345490" y="3713890"/>
            <a:ext cx="752400" cy="6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10" name="Shape 2910"/>
          <p:cNvSpPr/>
          <p:nvPr/>
        </p:nvSpPr>
        <p:spPr>
          <a:xfrm>
            <a:off x="2586426" y="414357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 선택 화면으로 이동</a:t>
            </a:r>
          </a:p>
        </p:txBody>
      </p:sp>
      <p:cxnSp>
        <p:nvCxnSpPr>
          <p:cNvPr id="2911" name="Shape 2911"/>
          <p:cNvCxnSpPr>
            <a:stCxn id="2910" idx="3"/>
            <a:endCxn id="2898" idx="1"/>
          </p:cNvCxnSpPr>
          <p:nvPr/>
        </p:nvCxnSpPr>
        <p:spPr>
          <a:xfrm flipH="1" rot="10800000">
            <a:off x="4550894" y="3715067"/>
            <a:ext cx="353100" cy="65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912" name="Shape 2912"/>
          <p:cNvGrpSpPr/>
          <p:nvPr/>
        </p:nvGrpSpPr>
        <p:grpSpPr>
          <a:xfrm>
            <a:off x="2677863" y="3108691"/>
            <a:ext cx="686405" cy="727654"/>
            <a:chOff x="6551265" y="3863841"/>
            <a:chExt cx="686405" cy="727654"/>
          </a:xfrm>
        </p:grpSpPr>
        <p:grpSp>
          <p:nvGrpSpPr>
            <p:cNvPr id="2913" name="Shape 2913"/>
            <p:cNvGrpSpPr/>
            <p:nvPr/>
          </p:nvGrpSpPr>
          <p:grpSpPr>
            <a:xfrm>
              <a:off x="6551265" y="3863841"/>
              <a:ext cx="686405" cy="727654"/>
              <a:chOff x="6638467" y="1687522"/>
              <a:chExt cx="686405" cy="727654"/>
            </a:xfrm>
          </p:grpSpPr>
          <p:sp>
            <p:nvSpPr>
              <p:cNvPr id="2914" name="Shape 291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Shape 2915"/>
              <p:cNvSpPr txBox="1"/>
              <p:nvPr/>
            </p:nvSpPr>
            <p:spPr>
              <a:xfrm>
                <a:off x="6638467" y="2184344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descr="https://wiki.guildwars2.com/images/d/db/Warrior_tango_icon_200px.png" id="2916" name="Shape 291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7" name="Shape 2917"/>
          <p:cNvGrpSpPr/>
          <p:nvPr/>
        </p:nvGrpSpPr>
        <p:grpSpPr>
          <a:xfrm>
            <a:off x="1120695" y="3112895"/>
            <a:ext cx="1669067" cy="484631"/>
            <a:chOff x="0" y="2113732"/>
            <a:chExt cx="1669067" cy="484631"/>
          </a:xfrm>
        </p:grpSpPr>
        <p:sp>
          <p:nvSpPr>
            <p:cNvPr id="2918" name="Shape 2918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Shape 292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925" name="Shape 2925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</p:txBody>
      </p:sp>
      <p:pic>
        <p:nvPicPr>
          <p:cNvPr id="2926" name="Shape 29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2927" name="Shape 2927"/>
          <p:cNvSpPr/>
          <p:nvPr/>
        </p:nvSpPr>
        <p:spPr>
          <a:xfrm>
            <a:off x="8632152" y="550926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대상 연맹원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도시를 향해 부대 출정</a:t>
            </a:r>
          </a:p>
        </p:txBody>
      </p:sp>
      <p:cxnSp>
        <p:nvCxnSpPr>
          <p:cNvPr id="2928" name="Shape 2928"/>
          <p:cNvCxnSpPr>
            <a:stCxn id="2927" idx="1"/>
          </p:cNvCxnSpPr>
          <p:nvPr/>
        </p:nvCxnSpPr>
        <p:spPr>
          <a:xfrm flipH="1">
            <a:off x="7707852" y="5732349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29" name="Shape 2929"/>
          <p:cNvSpPr/>
          <p:nvPr/>
        </p:nvSpPr>
        <p:spPr>
          <a:xfrm>
            <a:off x="8295254" y="435491"/>
            <a:ext cx="237700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대상 연맹원의 대사관 건물의 수용 가능 병력 수 까지만 선택 가능</a:t>
            </a:r>
          </a:p>
        </p:txBody>
      </p:sp>
      <p:cxnSp>
        <p:nvCxnSpPr>
          <p:cNvPr id="2930" name="Shape 2930"/>
          <p:cNvCxnSpPr>
            <a:stCxn id="2929" idx="1"/>
          </p:cNvCxnSpPr>
          <p:nvPr/>
        </p:nvCxnSpPr>
        <p:spPr>
          <a:xfrm flipH="1">
            <a:off x="7577354" y="658580"/>
            <a:ext cx="7179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4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Shape 2935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6" name="Shape 2936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2937" name="Shape 2937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8" name="Shape 2938"/>
          <p:cNvSpPr/>
          <p:nvPr/>
        </p:nvSpPr>
        <p:spPr>
          <a:xfrm>
            <a:off x="7470547" y="6101323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2939" name="Shape 2939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2940" name="Shape 2940"/>
            <p:cNvSpPr/>
            <p:nvPr/>
          </p:nvSpPr>
          <p:spPr>
            <a:xfrm>
              <a:off x="4336028" y="1401675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942" name="Shape 29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2943" name="Shape 29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4" name="Shape 2944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2945" name="Shape 2945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2947" name="Shape 29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8" name="Shape 294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949" name="Shape 2949"/>
          <p:cNvSpPr/>
          <p:nvPr/>
        </p:nvSpPr>
        <p:spPr>
          <a:xfrm>
            <a:off x="4847308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grpSp>
        <p:nvGrpSpPr>
          <p:cNvPr id="2950" name="Shape 2950"/>
          <p:cNvGrpSpPr/>
          <p:nvPr/>
        </p:nvGrpSpPr>
        <p:grpSpPr>
          <a:xfrm>
            <a:off x="5134141" y="1100061"/>
            <a:ext cx="2020271" cy="1330101"/>
            <a:chOff x="5046082" y="1876765"/>
            <a:chExt cx="2020271" cy="1330101"/>
          </a:xfrm>
        </p:grpSpPr>
        <p:grpSp>
          <p:nvGrpSpPr>
            <p:cNvPr id="2951" name="Shape 2951"/>
            <p:cNvGrpSpPr/>
            <p:nvPr/>
          </p:nvGrpSpPr>
          <p:grpSpPr>
            <a:xfrm>
              <a:off x="5046082" y="1876765"/>
              <a:ext cx="2020271" cy="1330101"/>
              <a:chOff x="6138771" y="1841984"/>
              <a:chExt cx="2020271" cy="1330101"/>
            </a:xfrm>
          </p:grpSpPr>
          <p:sp>
            <p:nvSpPr>
              <p:cNvPr id="2952" name="Shape 2952"/>
              <p:cNvSpPr/>
              <p:nvPr/>
            </p:nvSpPr>
            <p:spPr>
              <a:xfrm>
                <a:off x="6170137" y="2293007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53" name="Shape 295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587"/>
              <a:stretch/>
            </p:blipFill>
            <p:spPr>
              <a:xfrm>
                <a:off x="6138771" y="1841984"/>
                <a:ext cx="1499333" cy="12193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4" name="Shape 2954"/>
              <p:cNvSpPr/>
              <p:nvPr/>
            </p:nvSpPr>
            <p:spPr>
              <a:xfrm rot="5400000">
                <a:off x="7230088" y="2243132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5" name="Shape 2955"/>
              <p:cNvSpPr txBox="1"/>
              <p:nvPr/>
            </p:nvSpPr>
            <p:spPr>
              <a:xfrm>
                <a:off x="7219942" y="2404300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sp>
            <p:nvSpPr>
              <p:cNvPr id="2956" name="Shape 2956"/>
              <p:cNvSpPr/>
              <p:nvPr/>
            </p:nvSpPr>
            <p:spPr>
              <a:xfrm>
                <a:off x="6173648" y="2902525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  <p:pic>
          <p:nvPicPr>
            <p:cNvPr descr="http://i21.servimg.com/u/f21/19/31/75/76/crownn10.png" id="2957" name="Shape 29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9642" y="202833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8" name="Shape 2958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9" name="Shape 2959"/>
          <p:cNvSpPr/>
          <p:nvPr/>
        </p:nvSpPr>
        <p:spPr>
          <a:xfrm rot="5400000">
            <a:off x="5306039" y="31713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0" name="Shape 2960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2961" name="Shape 2961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Shape 2962"/>
          <p:cNvSpPr/>
          <p:nvPr/>
        </p:nvSpPr>
        <p:spPr>
          <a:xfrm rot="5400000">
            <a:off x="6971804" y="31721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Shape 2963"/>
          <p:cNvSpPr txBox="1"/>
          <p:nvPr/>
        </p:nvSpPr>
        <p:spPr>
          <a:xfrm>
            <a:off x="7031989" y="32062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sp>
        <p:nvSpPr>
          <p:cNvPr id="2964" name="Shape 2964"/>
          <p:cNvSpPr/>
          <p:nvPr/>
        </p:nvSpPr>
        <p:spPr>
          <a:xfrm>
            <a:off x="5443885" y="3607651"/>
            <a:ext cx="608772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2965" name="Shape 29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3367" y="28817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6" name="Shape 29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9676" y="2830653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7" name="Shape 2967"/>
          <p:cNvGrpSpPr/>
          <p:nvPr/>
        </p:nvGrpSpPr>
        <p:grpSpPr>
          <a:xfrm>
            <a:off x="4341297" y="4063636"/>
            <a:ext cx="3520799" cy="377970"/>
            <a:chOff x="4338000" y="1763400"/>
            <a:chExt cx="3520799" cy="377970"/>
          </a:xfrm>
        </p:grpSpPr>
        <p:sp>
          <p:nvSpPr>
            <p:cNvPr id="2968" name="Shape 2968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2969" name="Shape 2969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2970" name="Shape 29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1" name="Shape 2971"/>
          <p:cNvSpPr/>
          <p:nvPr/>
        </p:nvSpPr>
        <p:spPr>
          <a:xfrm>
            <a:off x="4526082" y="36008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72" name="Shape 2972"/>
          <p:cNvSpPr/>
          <p:nvPr/>
        </p:nvSpPr>
        <p:spPr>
          <a:xfrm>
            <a:off x="6182517" y="36016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73" name="Shape 2973"/>
          <p:cNvSpPr/>
          <p:nvPr/>
        </p:nvSpPr>
        <p:spPr>
          <a:xfrm>
            <a:off x="4487992" y="47010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4" name="Shape 2974"/>
          <p:cNvSpPr/>
          <p:nvPr/>
        </p:nvSpPr>
        <p:spPr>
          <a:xfrm rot="5400000">
            <a:off x="5280790" y="47849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5" name="Shape 2975"/>
          <p:cNvSpPr txBox="1"/>
          <p:nvPr/>
        </p:nvSpPr>
        <p:spPr>
          <a:xfrm>
            <a:off x="5437155" y="4819073"/>
            <a:ext cx="56938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2976" name="Shape 2976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7" name="Shape 2977"/>
          <p:cNvSpPr/>
          <p:nvPr/>
        </p:nvSpPr>
        <p:spPr>
          <a:xfrm rot="5400000">
            <a:off x="6946555" y="47857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8" name="Shape 2978"/>
          <p:cNvSpPr txBox="1"/>
          <p:nvPr/>
        </p:nvSpPr>
        <p:spPr>
          <a:xfrm>
            <a:off x="7006740" y="48198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2979" name="Shape 29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0" name="Shape 29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981" name="Shape 2981"/>
          <p:cNvSpPr/>
          <p:nvPr/>
        </p:nvSpPr>
        <p:spPr>
          <a:xfrm>
            <a:off x="4500835" y="52144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82" name="Shape 2982"/>
          <p:cNvSpPr/>
          <p:nvPr/>
        </p:nvSpPr>
        <p:spPr>
          <a:xfrm>
            <a:off x="6157269" y="52152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83" name="Shape 2983"/>
          <p:cNvSpPr/>
          <p:nvPr/>
        </p:nvSpPr>
        <p:spPr>
          <a:xfrm>
            <a:off x="4338000" y="269182"/>
            <a:ext cx="3516858" cy="6206552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4" name="Shape 298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917" y="2068585"/>
            <a:ext cx="1803366" cy="1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2985" name="Shape 2985"/>
          <p:cNvSpPr txBox="1"/>
          <p:nvPr/>
        </p:nvSpPr>
        <p:spPr>
          <a:xfrm>
            <a:off x="5629117" y="3730626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2986" name="Shape 2986"/>
          <p:cNvSpPr/>
          <p:nvPr/>
        </p:nvSpPr>
        <p:spPr>
          <a:xfrm>
            <a:off x="7022757" y="1855472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7" name="Shape 2987"/>
          <p:cNvSpPr/>
          <p:nvPr/>
        </p:nvSpPr>
        <p:spPr>
          <a:xfrm>
            <a:off x="7174260" y="263786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8" name="Shape 2988"/>
          <p:cNvSpPr/>
          <p:nvPr/>
        </p:nvSpPr>
        <p:spPr>
          <a:xfrm>
            <a:off x="6997917" y="3398691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humbs.dreamstime.com/t/business-card-icons-set-black-reflection-businessman-businesswoman-company-31722592.jpg" id="2989" name="Shape 2989"/>
          <p:cNvPicPr preferRelativeResize="0"/>
          <p:nvPr/>
        </p:nvPicPr>
        <p:blipFill rotWithShape="1">
          <a:blip r:embed="rId10">
            <a:alphaModFix/>
          </a:blip>
          <a:srcRect b="63205" l="8103" r="67365" t="13381"/>
          <a:stretch/>
        </p:blipFill>
        <p:spPr>
          <a:xfrm>
            <a:off x="7082042" y="1977748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sp>
        <p:nvSpPr>
          <p:cNvPr id="2990" name="Shape 2990"/>
          <p:cNvSpPr txBox="1"/>
          <p:nvPr/>
        </p:nvSpPr>
        <p:spPr>
          <a:xfrm>
            <a:off x="6833874" y="2331066"/>
            <a:ext cx="9541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영주상세정보</a:t>
            </a:r>
          </a:p>
        </p:txBody>
      </p:sp>
      <p:sp>
        <p:nvSpPr>
          <p:cNvPr id="2991" name="Shape 2991"/>
          <p:cNvSpPr txBox="1"/>
          <p:nvPr/>
        </p:nvSpPr>
        <p:spPr>
          <a:xfrm>
            <a:off x="7090503" y="3141230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자원지원</a:t>
            </a:r>
          </a:p>
        </p:txBody>
      </p:sp>
      <p:sp>
        <p:nvSpPr>
          <p:cNvPr id="2992" name="Shape 2992"/>
          <p:cNvSpPr txBox="1"/>
          <p:nvPr/>
        </p:nvSpPr>
        <p:spPr>
          <a:xfrm>
            <a:off x="6883122" y="3911796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pic>
        <p:nvPicPr>
          <p:cNvPr id="2993" name="Shape 299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56561" y="2719030"/>
            <a:ext cx="290808" cy="28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4" name="Shape 299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32509" y="2887185"/>
            <a:ext cx="279549" cy="22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5" name="Shape 299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99057" y="2849932"/>
            <a:ext cx="279549" cy="2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2996" name="Shape 2996"/>
          <p:cNvSpPr/>
          <p:nvPr/>
        </p:nvSpPr>
        <p:spPr>
          <a:xfrm>
            <a:off x="7259518" y="3666451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7" name="Shape 2997"/>
          <p:cNvSpPr/>
          <p:nvPr/>
        </p:nvSpPr>
        <p:spPr>
          <a:xfrm>
            <a:off x="4620071" y="295943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8" name="Shape 2998"/>
          <p:cNvSpPr txBox="1"/>
          <p:nvPr/>
        </p:nvSpPr>
        <p:spPr>
          <a:xfrm>
            <a:off x="4556892" y="3472591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맹주교체</a:t>
            </a:r>
          </a:p>
        </p:txBody>
      </p:sp>
      <p:pic>
        <p:nvPicPr>
          <p:cNvPr descr="http://i21.servimg.com/u/f21/19/31/75/76/crownn10.png" id="2999" name="Shape 29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701" y="1619962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21.servimg.com/u/f21/19/31/75/76/crownn10.png" id="3000" name="Shape 30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8650" y="2954699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1" name="Shape 300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4783355" y="3263069"/>
            <a:ext cx="360394" cy="2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2" name="Shape 3002"/>
          <p:cNvSpPr/>
          <p:nvPr/>
        </p:nvSpPr>
        <p:spPr>
          <a:xfrm>
            <a:off x="4336028" y="269182"/>
            <a:ext cx="3526069" cy="6206550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3" name="Shape 300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004" name="Shape 3004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 실패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상대방 도시에 대사관 건물 없음</a:t>
            </a:r>
          </a:p>
        </p:txBody>
      </p:sp>
      <p:grpSp>
        <p:nvGrpSpPr>
          <p:cNvPr id="3005" name="Shape 3005"/>
          <p:cNvGrpSpPr/>
          <p:nvPr/>
        </p:nvGrpSpPr>
        <p:grpSpPr>
          <a:xfrm>
            <a:off x="4700485" y="1606283"/>
            <a:ext cx="2829694" cy="2403518"/>
            <a:chOff x="4700485" y="1606283"/>
            <a:chExt cx="2829694" cy="2403518"/>
          </a:xfrm>
        </p:grpSpPr>
        <p:sp>
          <p:nvSpPr>
            <p:cNvPr id="3006" name="Shape 3006"/>
            <p:cNvSpPr/>
            <p:nvPr/>
          </p:nvSpPr>
          <p:spPr>
            <a:xfrm>
              <a:off x="4700485" y="1606283"/>
              <a:ext cx="2829694" cy="2403518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7" name="Shape 3007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008" name="Shape 3008"/>
            <p:cNvSpPr txBox="1"/>
            <p:nvPr/>
          </p:nvSpPr>
          <p:spPr>
            <a:xfrm>
              <a:off x="5504071" y="1646058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병사 지원</a:t>
              </a:r>
            </a:p>
          </p:txBody>
        </p:sp>
      </p:grpSp>
      <p:sp>
        <p:nvSpPr>
          <p:cNvPr id="3009" name="Shape 3009"/>
          <p:cNvSpPr txBox="1"/>
          <p:nvPr/>
        </p:nvSpPr>
        <p:spPr>
          <a:xfrm>
            <a:off x="5007833" y="3086992"/>
            <a:ext cx="224292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파병으로 영주님의 연맹친구가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도시를 방어하도록 지원하세요.</a:t>
            </a:r>
          </a:p>
        </p:txBody>
      </p:sp>
      <p:sp>
        <p:nvSpPr>
          <p:cNvPr id="3010" name="Shape 3010"/>
          <p:cNvSpPr txBox="1"/>
          <p:nvPr/>
        </p:nvSpPr>
        <p:spPr>
          <a:xfrm>
            <a:off x="5071394" y="2193903"/>
            <a:ext cx="21146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상대방이 대사관이 없어서 지원병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파병을 할 수 없습니다.</a:t>
            </a:r>
          </a:p>
        </p:txBody>
      </p:sp>
      <p:sp>
        <p:nvSpPr>
          <p:cNvPr id="3011" name="Shape 3011"/>
          <p:cNvSpPr/>
          <p:nvPr/>
        </p:nvSpPr>
        <p:spPr>
          <a:xfrm>
            <a:off x="8436209" y="10398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병사 지원 불가능 상태</a:t>
            </a:r>
          </a:p>
        </p:txBody>
      </p:sp>
      <p:cxnSp>
        <p:nvCxnSpPr>
          <p:cNvPr id="3012" name="Shape 3012"/>
          <p:cNvCxnSpPr>
            <a:stCxn id="3011" idx="1"/>
          </p:cNvCxnSpPr>
          <p:nvPr/>
        </p:nvCxnSpPr>
        <p:spPr>
          <a:xfrm flipH="1">
            <a:off x="7511909" y="12629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13" name="Shape 3013"/>
          <p:cNvSpPr/>
          <p:nvPr/>
        </p:nvSpPr>
        <p:spPr>
          <a:xfrm>
            <a:off x="8373324" y="19559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불가 안내</a:t>
            </a:r>
          </a:p>
        </p:txBody>
      </p:sp>
      <p:cxnSp>
        <p:nvCxnSpPr>
          <p:cNvPr id="3014" name="Shape 3014"/>
          <p:cNvCxnSpPr>
            <a:stCxn id="3013" idx="1"/>
            <a:endCxn id="3010" idx="3"/>
          </p:cNvCxnSpPr>
          <p:nvPr/>
        </p:nvCxnSpPr>
        <p:spPr>
          <a:xfrm flipH="1">
            <a:off x="7186224" y="2179037"/>
            <a:ext cx="1187100" cy="214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15" name="Shape 3015"/>
          <p:cNvSpPr/>
          <p:nvPr/>
        </p:nvSpPr>
        <p:spPr>
          <a:xfrm>
            <a:off x="8097890" y="414870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취소</a:t>
            </a:r>
          </a:p>
        </p:txBody>
      </p:sp>
      <p:cxnSp>
        <p:nvCxnSpPr>
          <p:cNvPr id="3016" name="Shape 3016"/>
          <p:cNvCxnSpPr>
            <a:stCxn id="3015" idx="1"/>
          </p:cNvCxnSpPr>
          <p:nvPr/>
        </p:nvCxnSpPr>
        <p:spPr>
          <a:xfrm rot="10800000">
            <a:off x="7345490" y="3713890"/>
            <a:ext cx="752400" cy="6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0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1" name="Shape 3021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022" name="Shape 302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024" name="Shape 302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026" name="Shape 302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027" name="Shape 3027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028" name="Shape 302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029" name="Shape 30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030" name="Shape 30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31" name="Shape 303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032" name="Shape 3032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033" name="Shape 303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034" name="Shape 30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35" name="Shape 303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037" name="Shape 3037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038" name="Shape 3038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039" name="Shape 3039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040" name="Shape 304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041" name="Shape 3041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2" name="Shape 3042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043" name="Shape 3043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044" name="Shape 304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45" name="Shape 304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048" name="Shape 304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052" name="Shape 30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3" name="Shape 30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54" name="Shape 3054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055" name="Shape 305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056" name="Shape 305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057" name="Shape 305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58" name="Shape 3058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59" name="Shape 3059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60" name="Shape 3060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063" name="Shape 306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066" name="Shape 306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7" name="Shape 306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8" name="Shape 3068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69" name="Shape 3069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70" name="Shape 3070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1" name="Shape 307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2" name="Shape 3072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7174260" y="263786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thumbs.dreamstime.com/t/business-card-icons-set-black-reflection-businessman-businesswoman-company-31722592.jpg" id="3076" name="Shape 3076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3077" name="Shape 3077"/>
            <p:cNvSpPr txBox="1"/>
            <p:nvPr/>
          </p:nvSpPr>
          <p:spPr>
            <a:xfrm>
              <a:off x="6833874" y="2331066"/>
              <a:ext cx="95410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3078" name="Shape 3078"/>
            <p:cNvSpPr txBox="1"/>
            <p:nvPr/>
          </p:nvSpPr>
          <p:spPr>
            <a:xfrm>
              <a:off x="7090503" y="3141230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3079" name="Shape 3079"/>
            <p:cNvSpPr txBox="1"/>
            <p:nvPr/>
          </p:nvSpPr>
          <p:spPr>
            <a:xfrm>
              <a:off x="6883122" y="391179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3080" name="Shape 308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1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1" name="Shape 308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5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2" name="Shape 308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3" name="Shape 3083"/>
            <p:cNvSpPr/>
            <p:nvPr/>
          </p:nvSpPr>
          <p:spPr>
            <a:xfrm>
              <a:off x="4620071" y="295943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 txBox="1"/>
            <p:nvPr/>
          </p:nvSpPr>
          <p:spPr>
            <a:xfrm>
              <a:off x="4556892" y="3472591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descr="http://i21.servimg.com/u/f21/19/31/75/76/crownn10.png" id="3085" name="Shape 30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i21.servimg.com/u/f21/19/31/75/76/crownn10.png" id="3086" name="Shape 308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18650" y="2954699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7" name="Shape 308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3355" y="3263069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8" name="Shape 308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089" name="Shape 3089"/>
          <p:cNvSpPr txBox="1"/>
          <p:nvPr/>
        </p:nvSpPr>
        <p:spPr>
          <a:xfrm>
            <a:off x="1013629" y="667910"/>
            <a:ext cx="33224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10일 이상 미접속 시 유료 재화를 사용해 본인이 맹주가 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모든 연맹원이 사용 가능</a:t>
            </a:r>
          </a:p>
        </p:txBody>
      </p:sp>
      <p:pic>
        <p:nvPicPr>
          <p:cNvPr descr="https://wiki.guildwars2.com/images/d/db/Warrior_tango_icon_200px.png" id="3090" name="Shape 309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36154" y="3480594"/>
            <a:ext cx="414583" cy="414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1" name="Shape 3091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grpSp>
          <p:nvGrpSpPr>
            <p:cNvPr id="3092" name="Shape 3092"/>
            <p:cNvGrpSpPr/>
            <p:nvPr/>
          </p:nvGrpSpPr>
          <p:grpSpPr>
            <a:xfrm>
              <a:off x="4700485" y="2463250"/>
              <a:ext cx="2829694" cy="1546549"/>
              <a:chOff x="4700485" y="2463250"/>
              <a:chExt cx="2829694" cy="1546549"/>
            </a:xfrm>
          </p:grpSpPr>
          <p:sp>
            <p:nvSpPr>
              <p:cNvPr id="3093" name="Shape 3093"/>
              <p:cNvSpPr/>
              <p:nvPr/>
            </p:nvSpPr>
            <p:spPr>
              <a:xfrm>
                <a:off x="4700485" y="2463250"/>
                <a:ext cx="2829694" cy="1546549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연맹의 맹주가 10일 이상 오프라인일 경우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자신의 등급</a:t>
                </a: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연맹원은 </a:t>
                </a:r>
                <a:r>
                  <a:rPr b="1" lang="ko-KR" sz="10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1000 골드</a:t>
                </a: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를 지불하고 맹주가 될 수 있습니다.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Shape 3094"/>
              <p:cNvSpPr/>
              <p:nvPr/>
            </p:nvSpPr>
            <p:spPr>
              <a:xfrm>
                <a:off x="4905273" y="3470705"/>
                <a:ext cx="1200066" cy="447979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맹주 교체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1000</a:t>
                </a:r>
              </a:p>
            </p:txBody>
          </p:sp>
          <p:sp>
            <p:nvSpPr>
              <p:cNvPr id="3095" name="Shape 3095"/>
              <p:cNvSpPr/>
              <p:nvPr/>
            </p:nvSpPr>
            <p:spPr>
              <a:xfrm>
                <a:off x="6146757" y="3460012"/>
                <a:ext cx="1200066" cy="447979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</p:grpSp>
        <p:pic>
          <p:nvPicPr>
            <p:cNvPr id="3096" name="Shape 309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201667" y="3690839"/>
              <a:ext cx="151078" cy="1510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7" name="Shape 3097"/>
          <p:cNvSpPr/>
          <p:nvPr/>
        </p:nvSpPr>
        <p:spPr>
          <a:xfrm>
            <a:off x="8436209" y="184285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확인 팝업</a:t>
            </a:r>
          </a:p>
        </p:txBody>
      </p:sp>
      <p:cxnSp>
        <p:nvCxnSpPr>
          <p:cNvPr id="3098" name="Shape 3098"/>
          <p:cNvCxnSpPr>
            <a:stCxn id="3097" idx="1"/>
          </p:cNvCxnSpPr>
          <p:nvPr/>
        </p:nvCxnSpPr>
        <p:spPr>
          <a:xfrm flipH="1">
            <a:off x="7511909" y="206594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99" name="Shape 3099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취소 버튼</a:t>
            </a:r>
          </a:p>
        </p:txBody>
      </p:sp>
      <p:cxnSp>
        <p:nvCxnSpPr>
          <p:cNvPr id="3100" name="Shape 3100"/>
          <p:cNvCxnSpPr>
            <a:stCxn id="3099" idx="1"/>
            <a:endCxn id="3095" idx="3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01" name="Shape 3101"/>
          <p:cNvSpPr/>
          <p:nvPr/>
        </p:nvSpPr>
        <p:spPr>
          <a:xfrm>
            <a:off x="2256659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수행 버튼</a:t>
            </a:r>
          </a:p>
        </p:txBody>
      </p:sp>
      <p:cxnSp>
        <p:nvCxnSpPr>
          <p:cNvPr id="3102" name="Shape 3102"/>
          <p:cNvCxnSpPr>
            <a:stCxn id="3101" idx="3"/>
            <a:endCxn id="3094" idx="1"/>
          </p:cNvCxnSpPr>
          <p:nvPr/>
        </p:nvCxnSpPr>
        <p:spPr>
          <a:xfrm flipH="1" rot="10800000">
            <a:off x="4221127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103" name="Shape 3103"/>
          <p:cNvGrpSpPr/>
          <p:nvPr/>
        </p:nvGrpSpPr>
        <p:grpSpPr>
          <a:xfrm>
            <a:off x="2541266" y="2512527"/>
            <a:ext cx="697627" cy="764112"/>
            <a:chOff x="1729738" y="3731246"/>
            <a:chExt cx="697627" cy="764112"/>
          </a:xfrm>
        </p:grpSpPr>
        <p:sp>
          <p:nvSpPr>
            <p:cNvPr id="3104" name="Shape 3104"/>
            <p:cNvSpPr/>
            <p:nvPr/>
          </p:nvSpPr>
          <p:spPr>
            <a:xfrm>
              <a:off x="1796273" y="373703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 txBox="1"/>
            <p:nvPr/>
          </p:nvSpPr>
          <p:spPr>
            <a:xfrm>
              <a:off x="1729738" y="4249137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descr="http://i21.servimg.com/u/f21/19/31/75/76/crownn10.png" id="3106" name="Shape 31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91494" y="3731246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7" name="Shape 310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1956200" y="4039616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8" name="Shape 3108"/>
          <p:cNvGrpSpPr/>
          <p:nvPr/>
        </p:nvGrpSpPr>
        <p:grpSpPr>
          <a:xfrm>
            <a:off x="971674" y="2532229"/>
            <a:ext cx="1669067" cy="484631"/>
            <a:chOff x="0" y="2113732"/>
            <a:chExt cx="1669067" cy="484631"/>
          </a:xfrm>
        </p:grpSpPr>
        <p:sp>
          <p:nvSpPr>
            <p:cNvPr id="3109" name="Shape 3109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 txBox="1"/>
            <p:nvPr/>
          </p:nvSpPr>
          <p:spPr>
            <a:xfrm>
              <a:off x="0" y="2192266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111" name="Shape 3111"/>
          <p:cNvSpPr/>
          <p:nvPr/>
        </p:nvSpPr>
        <p:spPr>
          <a:xfrm>
            <a:off x="2256659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재화가 부족할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</p:txBody>
      </p:sp>
      <p:cxnSp>
        <p:nvCxnSpPr>
          <p:cNvPr id="3112" name="Shape 3112"/>
          <p:cNvCxnSpPr>
            <a:stCxn id="3111" idx="0"/>
            <a:endCxn id="3101" idx="2"/>
          </p:cNvCxnSpPr>
          <p:nvPr/>
        </p:nvCxnSpPr>
        <p:spPr>
          <a:xfrm rot="10800000">
            <a:off x="3238893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Shape 311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118" name="Shape 3118"/>
          <p:cNvSpPr txBox="1"/>
          <p:nvPr/>
        </p:nvSpPr>
        <p:spPr>
          <a:xfrm>
            <a:off x="1013629" y="667910"/>
            <a:ext cx="33224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교체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등급이 R1 등급으로 변경되는 연출로 연맹원 연맹 레벨 강등 연출과 동일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교체 버튼 사라짐</a:t>
            </a:r>
          </a:p>
        </p:txBody>
      </p:sp>
      <p:grpSp>
        <p:nvGrpSpPr>
          <p:cNvPr id="3119" name="Shape 3119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120" name="Shape 312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122" name="Shape 312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124" name="Shape 312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125" name="Shape 3125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126" name="Shape 312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127" name="Shape 31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128" name="Shape 31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29" name="Shape 312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130" name="Shape 3130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131" name="Shape 313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132" name="Shape 31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33" name="Shape 313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134" name="Shape 3134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135" name="Shape 3135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136" name="Shape 3136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137" name="Shape 3137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138" name="Shape 313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39" name="Shape 3139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0" name="Shape 3140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141" name="Shape 3141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142" name="Shape 314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43" name="Shape 3143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149" name="Shape 3149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150" name="Shape 315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1" name="Shape 315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52" name="Shape 3152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153" name="Shape 3153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154" name="Shape 315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155" name="Shape 315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56" name="Shape 3156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58" name="Shape 3158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164" name="Shape 316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5" name="Shape 316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6" name="Shape 3166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68" name="Shape 3168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69" name="Shape 316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0" name="Shape 3170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3171" name="Shape 3171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>
              <a:off x="7174260" y="263786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thumbs.dreamstime.com/t/business-card-icons-set-black-reflection-businessman-businesswoman-company-31722592.jpg" id="3174" name="Shape 3174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3175" name="Shape 3175"/>
            <p:cNvSpPr txBox="1"/>
            <p:nvPr/>
          </p:nvSpPr>
          <p:spPr>
            <a:xfrm>
              <a:off x="6833874" y="2331066"/>
              <a:ext cx="95410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3176" name="Shape 3176"/>
            <p:cNvSpPr txBox="1"/>
            <p:nvPr/>
          </p:nvSpPr>
          <p:spPr>
            <a:xfrm>
              <a:off x="7090503" y="3141230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3177" name="Shape 3177"/>
            <p:cNvSpPr txBox="1"/>
            <p:nvPr/>
          </p:nvSpPr>
          <p:spPr>
            <a:xfrm>
              <a:off x="6883122" y="391179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3178" name="Shape 317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1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9" name="Shape 317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5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0" name="Shape 318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1" name="Shape 3181"/>
            <p:cNvSpPr txBox="1"/>
            <p:nvPr/>
          </p:nvSpPr>
          <p:spPr>
            <a:xfrm>
              <a:off x="5756946" y="1724628"/>
              <a:ext cx="4058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</a:p>
          </p:txBody>
        </p:sp>
      </p:grpSp>
      <p:pic>
        <p:nvPicPr>
          <p:cNvPr descr="https://wiki.guildwars2.com/images/d/db/Warrior_tango_icon_200px.png" id="3182" name="Shape 318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36154" y="3480594"/>
            <a:ext cx="414583" cy="414583"/>
          </a:xfrm>
          <a:prstGeom prst="rect">
            <a:avLst/>
          </a:prstGeom>
          <a:noFill/>
          <a:ln>
            <a:noFill/>
          </a:ln>
        </p:spPr>
      </p:pic>
      <p:sp>
        <p:nvSpPr>
          <p:cNvPr id="3183" name="Shape 3183"/>
          <p:cNvSpPr/>
          <p:nvPr/>
        </p:nvSpPr>
        <p:spPr>
          <a:xfrm>
            <a:off x="5742142" y="1226095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4" name="Shape 3184"/>
          <p:cNvSpPr txBox="1"/>
          <p:nvPr/>
        </p:nvSpPr>
        <p:spPr>
          <a:xfrm>
            <a:off x="4756150" y="737533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Shape 318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190" name="Shape 3190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 신청을 한 플레이어(유저) 관리 기능 메뉴</a:t>
            </a:r>
          </a:p>
        </p:txBody>
      </p:sp>
      <p:grpSp>
        <p:nvGrpSpPr>
          <p:cNvPr id="3191" name="Shape 3191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192" name="Shape 319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194" name="Shape 319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196" name="Shape 319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197" name="Shape 3197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198" name="Shape 319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199" name="Shape 319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200" name="Shape 320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01" name="Shape 320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202" name="Shape 3202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203" name="Shape 320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204" name="Shape 320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05" name="Shape 320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206" name="Shape 3206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207" name="Shape 3207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208" name="Shape 3208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209" name="Shape 3209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210" name="Shape 321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11" name="Shape 3211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2" name="Shape 3212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213" name="Shape 3213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214" name="Shape 321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15" name="Shape 321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221" name="Shape 3221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222" name="Shape 32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3" name="Shape 32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24" name="Shape 3224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225" name="Shape 3225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226" name="Shape 322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227" name="Shape 32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28" name="Shape 3228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29" name="Shape 3229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30" name="Shape 3230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233" name="Shape 323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236" name="Shape 32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7" name="Shape 32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8" name="Shape 3238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39" name="Shape 3239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40" name="Shape 3240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1" name="Shape 32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2" name="Shape 3242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243" name="Shape 3243"/>
          <p:cNvGrpSpPr/>
          <p:nvPr/>
        </p:nvGrpSpPr>
        <p:grpSpPr>
          <a:xfrm>
            <a:off x="6718286" y="3863841"/>
            <a:ext cx="516155" cy="727654"/>
            <a:chOff x="6634312" y="3863841"/>
            <a:chExt cx="516155" cy="727654"/>
          </a:xfrm>
        </p:grpSpPr>
        <p:grpSp>
          <p:nvGrpSpPr>
            <p:cNvPr id="3244" name="Shape 3244"/>
            <p:cNvGrpSpPr/>
            <p:nvPr/>
          </p:nvGrpSpPr>
          <p:grpSpPr>
            <a:xfrm>
              <a:off x="6634312" y="3863841"/>
              <a:ext cx="516155" cy="727654"/>
              <a:chOff x="6721514" y="1687522"/>
              <a:chExt cx="516155" cy="727654"/>
            </a:xfrm>
          </p:grpSpPr>
          <p:sp>
            <p:nvSpPr>
              <p:cNvPr id="3245" name="Shape 324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Shape 3246"/>
              <p:cNvSpPr txBox="1"/>
              <p:nvPr/>
            </p:nvSpPr>
            <p:spPr>
              <a:xfrm>
                <a:off x="6773921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descr="https://wiki.guildwars2.com/images/d/db/Warrior_tango_icon_200px.png" id="3247" name="Shape 324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8" name="Shape 3248"/>
          <p:cNvGrpSpPr/>
          <p:nvPr/>
        </p:nvGrpSpPr>
        <p:grpSpPr>
          <a:xfrm>
            <a:off x="4580375" y="2647901"/>
            <a:ext cx="530916" cy="724634"/>
            <a:chOff x="4325205" y="2340664"/>
            <a:chExt cx="530916" cy="724634"/>
          </a:xfrm>
        </p:grpSpPr>
        <p:sp>
          <p:nvSpPr>
            <p:cNvPr id="3249" name="Shape 324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251" name="Shape 3251"/>
          <p:cNvGrpSpPr/>
          <p:nvPr/>
        </p:nvGrpSpPr>
        <p:grpSpPr>
          <a:xfrm>
            <a:off x="6587181" y="1677027"/>
            <a:ext cx="957314" cy="727654"/>
            <a:chOff x="6960209" y="2420151"/>
            <a:chExt cx="957314" cy="727654"/>
          </a:xfrm>
        </p:grpSpPr>
        <p:grpSp>
          <p:nvGrpSpPr>
            <p:cNvPr id="3252" name="Shape 3252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3253" name="Shape 325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Shape 3254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3255" name="Shape 3255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256" name="Shape 3256"/>
          <p:cNvGrpSpPr/>
          <p:nvPr/>
        </p:nvGrpSpPr>
        <p:grpSpPr>
          <a:xfrm>
            <a:off x="7171316" y="3183465"/>
            <a:ext cx="516155" cy="727654"/>
            <a:chOff x="7171316" y="3183465"/>
            <a:chExt cx="516155" cy="727654"/>
          </a:xfrm>
        </p:grpSpPr>
        <p:grpSp>
          <p:nvGrpSpPr>
            <p:cNvPr id="3257" name="Shape 3257"/>
            <p:cNvGrpSpPr/>
            <p:nvPr/>
          </p:nvGrpSpPr>
          <p:grpSpPr>
            <a:xfrm>
              <a:off x="7171316" y="3183465"/>
              <a:ext cx="516155" cy="727654"/>
              <a:chOff x="6721514" y="1687522"/>
              <a:chExt cx="516155" cy="727654"/>
            </a:xfrm>
          </p:grpSpPr>
          <p:sp>
            <p:nvSpPr>
              <p:cNvPr id="3258" name="Shape 325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Shape 3259"/>
              <p:cNvSpPr txBox="1"/>
              <p:nvPr/>
            </p:nvSpPr>
            <p:spPr>
              <a:xfrm>
                <a:off x="6773920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descr="https://wiki.guildwars2.com/images/d/db/Warrior_tango_icon_200px.png" id="3260" name="Shape 326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1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cons.iconarchive.com/icons/tatice/cristal-intense/256/ok-icon.png" id="3261" name="Shape 326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.softicons.com/download/toolbar-icons/status-icons-set-by-iconleak/png/256x256/13.png" id="3262" name="Shape 326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d4pic.com/images/scroll-icon-note-paper-open-cartoon-free-letter.png" id="3263" name="Shape 326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sp>
        <p:nvSpPr>
          <p:cNvPr id="3264" name="Shape 3264"/>
          <p:cNvSpPr/>
          <p:nvPr/>
        </p:nvSpPr>
        <p:spPr>
          <a:xfrm>
            <a:off x="8324645" y="1205009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플레이어(유저)의 영주 정보 화면으로 이동</a:t>
            </a:r>
          </a:p>
        </p:txBody>
      </p:sp>
      <p:cxnSp>
        <p:nvCxnSpPr>
          <p:cNvPr id="3265" name="Shape 3265"/>
          <p:cNvCxnSpPr>
            <a:stCxn id="3264" idx="1"/>
          </p:cNvCxnSpPr>
          <p:nvPr/>
        </p:nvCxnSpPr>
        <p:spPr>
          <a:xfrm flipH="1">
            <a:off x="7311245" y="1428098"/>
            <a:ext cx="10134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266" name="Shape 3266"/>
          <p:cNvGrpSpPr/>
          <p:nvPr/>
        </p:nvGrpSpPr>
        <p:grpSpPr>
          <a:xfrm>
            <a:off x="7178713" y="2420151"/>
            <a:ext cx="516155" cy="727654"/>
            <a:chOff x="7178713" y="2420151"/>
            <a:chExt cx="516155" cy="727654"/>
          </a:xfrm>
        </p:grpSpPr>
        <p:grpSp>
          <p:nvGrpSpPr>
            <p:cNvPr id="3267" name="Shape 3267"/>
            <p:cNvGrpSpPr/>
            <p:nvPr/>
          </p:nvGrpSpPr>
          <p:grpSpPr>
            <a:xfrm>
              <a:off x="7178713" y="2420151"/>
              <a:ext cx="516155" cy="727654"/>
              <a:chOff x="6721514" y="1687522"/>
              <a:chExt cx="516155" cy="727654"/>
            </a:xfrm>
          </p:grpSpPr>
          <p:sp>
            <p:nvSpPr>
              <p:cNvPr id="3268" name="Shape 326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Shape 3269"/>
              <p:cNvSpPr txBox="1"/>
              <p:nvPr/>
            </p:nvSpPr>
            <p:spPr>
              <a:xfrm>
                <a:off x="6773918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descr="http://learnengg.com/LE/upload/msg.png" id="3270" name="Shape 327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40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1" name="Shape 3271"/>
          <p:cNvSpPr/>
          <p:nvPr/>
        </p:nvSpPr>
        <p:spPr>
          <a:xfrm>
            <a:off x="8609221" y="199358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플레이어(유저)에게 개인 메일 발송 화면으로 이동</a:t>
            </a:r>
          </a:p>
        </p:txBody>
      </p:sp>
      <p:cxnSp>
        <p:nvCxnSpPr>
          <p:cNvPr id="3272" name="Shape 3272"/>
          <p:cNvCxnSpPr>
            <a:stCxn id="3271" idx="1"/>
          </p:cNvCxnSpPr>
          <p:nvPr/>
        </p:nvCxnSpPr>
        <p:spPr>
          <a:xfrm flipH="1">
            <a:off x="7685221" y="2216673"/>
            <a:ext cx="9240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73" name="Shape 3273"/>
          <p:cNvSpPr/>
          <p:nvPr/>
        </p:nvSpPr>
        <p:spPr>
          <a:xfrm>
            <a:off x="8149200" y="302146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버튼</a:t>
            </a:r>
          </a:p>
        </p:txBody>
      </p:sp>
      <p:cxnSp>
        <p:nvCxnSpPr>
          <p:cNvPr id="3274" name="Shape 3274"/>
          <p:cNvCxnSpPr>
            <a:stCxn id="3273" idx="1"/>
            <a:endCxn id="3258" idx="6"/>
          </p:cNvCxnSpPr>
          <p:nvPr/>
        </p:nvCxnSpPr>
        <p:spPr>
          <a:xfrm flipH="1">
            <a:off x="7687500" y="3244556"/>
            <a:ext cx="461700" cy="197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75" name="Shape 3275"/>
          <p:cNvSpPr/>
          <p:nvPr/>
        </p:nvSpPr>
        <p:spPr>
          <a:xfrm>
            <a:off x="8130110" y="392756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버튼</a:t>
            </a:r>
          </a:p>
        </p:txBody>
      </p:sp>
      <p:cxnSp>
        <p:nvCxnSpPr>
          <p:cNvPr id="3276" name="Shape 3276"/>
          <p:cNvCxnSpPr>
            <a:stCxn id="3275" idx="1"/>
            <a:endCxn id="3245" idx="6"/>
          </p:cNvCxnSpPr>
          <p:nvPr/>
        </p:nvCxnSpPr>
        <p:spPr>
          <a:xfrm rot="10800000">
            <a:off x="7234310" y="4121851"/>
            <a:ext cx="895800" cy="2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77" name="Shape 3277"/>
          <p:cNvSpPr/>
          <p:nvPr/>
        </p:nvSpPr>
        <p:spPr>
          <a:xfrm>
            <a:off x="2053751" y="27132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플레이어(유저)가 제출한 추가 신청서 열람 버튼</a:t>
            </a:r>
          </a:p>
        </p:txBody>
      </p:sp>
      <p:cxnSp>
        <p:nvCxnSpPr>
          <p:cNvPr id="3278" name="Shape 3278"/>
          <p:cNvCxnSpPr>
            <a:stCxn id="3277" idx="3"/>
            <a:endCxn id="3249" idx="2"/>
          </p:cNvCxnSpPr>
          <p:nvPr/>
        </p:nvCxnSpPr>
        <p:spPr>
          <a:xfrm flipH="1" rot="10800000">
            <a:off x="4018219" y="2906006"/>
            <a:ext cx="574500" cy="3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2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Shape 328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284" name="Shape 3284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신청서 열람</a:t>
            </a:r>
          </a:p>
        </p:txBody>
      </p:sp>
      <p:grpSp>
        <p:nvGrpSpPr>
          <p:cNvPr id="3285" name="Shape 3285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286" name="Shape 328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290" name="Shape 329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291" name="Shape 3291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292" name="Shape 329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293" name="Shape 329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294" name="Shape 32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95" name="Shape 329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296" name="Shape 3296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297" name="Shape 329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298" name="Shape 32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99" name="Shape 329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301" name="Shape 3301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302" name="Shape 3302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303" name="Shape 3303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304" name="Shape 330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05" name="Shape 3305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6" name="Shape 3306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307" name="Shape 3307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308" name="Shape 330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09" name="Shape 3309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316" name="Shape 33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7" name="Shape 33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18" name="Shape 3318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319" name="Shape 3319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320" name="Shape 332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321" name="Shape 33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22" name="Shape 3322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330" name="Shape 33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1" name="Shape 33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2" name="Shape 3332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35" name="Shape 333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6" name="Shape 3336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337" name="Shape 3337"/>
          <p:cNvGrpSpPr/>
          <p:nvPr/>
        </p:nvGrpSpPr>
        <p:grpSpPr>
          <a:xfrm>
            <a:off x="6718286" y="3863841"/>
            <a:ext cx="516155" cy="727654"/>
            <a:chOff x="6634312" y="3863841"/>
            <a:chExt cx="516155" cy="727654"/>
          </a:xfrm>
        </p:grpSpPr>
        <p:grpSp>
          <p:nvGrpSpPr>
            <p:cNvPr id="3338" name="Shape 3338"/>
            <p:cNvGrpSpPr/>
            <p:nvPr/>
          </p:nvGrpSpPr>
          <p:grpSpPr>
            <a:xfrm>
              <a:off x="6634312" y="3863841"/>
              <a:ext cx="516155" cy="727654"/>
              <a:chOff x="6721514" y="1687522"/>
              <a:chExt cx="516155" cy="727654"/>
            </a:xfrm>
          </p:grpSpPr>
          <p:sp>
            <p:nvSpPr>
              <p:cNvPr id="3339" name="Shape 333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0" name="Shape 3340"/>
              <p:cNvSpPr txBox="1"/>
              <p:nvPr/>
            </p:nvSpPr>
            <p:spPr>
              <a:xfrm>
                <a:off x="6773921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descr="https://wiki.guildwars2.com/images/d/db/Warrior_tango_icon_200px.png" id="3341" name="Shape 334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2" name="Shape 3342"/>
          <p:cNvGrpSpPr/>
          <p:nvPr/>
        </p:nvGrpSpPr>
        <p:grpSpPr>
          <a:xfrm>
            <a:off x="4580375" y="2647901"/>
            <a:ext cx="530916" cy="724634"/>
            <a:chOff x="4325205" y="2340664"/>
            <a:chExt cx="530916" cy="724634"/>
          </a:xfrm>
        </p:grpSpPr>
        <p:sp>
          <p:nvSpPr>
            <p:cNvPr id="3343" name="Shape 334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345" name="Shape 3345"/>
          <p:cNvGrpSpPr/>
          <p:nvPr/>
        </p:nvGrpSpPr>
        <p:grpSpPr>
          <a:xfrm>
            <a:off x="6587181" y="1677027"/>
            <a:ext cx="957314" cy="727654"/>
            <a:chOff x="6960209" y="2420151"/>
            <a:chExt cx="957314" cy="727654"/>
          </a:xfrm>
        </p:grpSpPr>
        <p:grpSp>
          <p:nvGrpSpPr>
            <p:cNvPr id="3346" name="Shape 3346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3347" name="Shape 334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8" name="Shape 3348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3349" name="Shape 3349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350" name="Shape 3350"/>
          <p:cNvGrpSpPr/>
          <p:nvPr/>
        </p:nvGrpSpPr>
        <p:grpSpPr>
          <a:xfrm>
            <a:off x="7171316" y="3183465"/>
            <a:ext cx="516155" cy="727654"/>
            <a:chOff x="7171316" y="3183465"/>
            <a:chExt cx="516155" cy="727654"/>
          </a:xfrm>
        </p:grpSpPr>
        <p:grpSp>
          <p:nvGrpSpPr>
            <p:cNvPr id="3351" name="Shape 3351"/>
            <p:cNvGrpSpPr/>
            <p:nvPr/>
          </p:nvGrpSpPr>
          <p:grpSpPr>
            <a:xfrm>
              <a:off x="7171316" y="3183465"/>
              <a:ext cx="516155" cy="727654"/>
              <a:chOff x="6721514" y="1687522"/>
              <a:chExt cx="516155" cy="727654"/>
            </a:xfrm>
          </p:grpSpPr>
          <p:sp>
            <p:nvSpPr>
              <p:cNvPr id="3352" name="Shape 335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3" name="Shape 3353"/>
              <p:cNvSpPr txBox="1"/>
              <p:nvPr/>
            </p:nvSpPr>
            <p:spPr>
              <a:xfrm>
                <a:off x="6773920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descr="https://wiki.guildwars2.com/images/d/db/Warrior_tango_icon_200px.png" id="3354" name="Shape 335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1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cons.iconarchive.com/icons/tatice/cristal-intense/256/ok-icon.png" id="3355" name="Shape 335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.softicons.com/download/toolbar-icons/status-icons-set-by-iconleak/png/256x256/13.png" id="3356" name="Shape 335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d4pic.com/images/scroll-icon-note-paper-open-cartoon-free-letter.png" id="3357" name="Shape 335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8" name="Shape 3358"/>
          <p:cNvGrpSpPr/>
          <p:nvPr/>
        </p:nvGrpSpPr>
        <p:grpSpPr>
          <a:xfrm>
            <a:off x="7178713" y="2420151"/>
            <a:ext cx="516155" cy="727654"/>
            <a:chOff x="7178713" y="2420151"/>
            <a:chExt cx="516155" cy="727654"/>
          </a:xfrm>
        </p:grpSpPr>
        <p:grpSp>
          <p:nvGrpSpPr>
            <p:cNvPr id="3359" name="Shape 3359"/>
            <p:cNvGrpSpPr/>
            <p:nvPr/>
          </p:nvGrpSpPr>
          <p:grpSpPr>
            <a:xfrm>
              <a:off x="7178713" y="2420151"/>
              <a:ext cx="516155" cy="727654"/>
              <a:chOff x="6721514" y="1687522"/>
              <a:chExt cx="516155" cy="727654"/>
            </a:xfrm>
          </p:grpSpPr>
          <p:sp>
            <p:nvSpPr>
              <p:cNvPr id="3360" name="Shape 336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1" name="Shape 3361"/>
              <p:cNvSpPr txBox="1"/>
              <p:nvPr/>
            </p:nvSpPr>
            <p:spPr>
              <a:xfrm>
                <a:off x="6773918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descr="http://learnengg.com/LE/upload/msg.png" id="3362" name="Shape 336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40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3" name="Shape 3363"/>
          <p:cNvGrpSpPr/>
          <p:nvPr/>
        </p:nvGrpSpPr>
        <p:grpSpPr>
          <a:xfrm>
            <a:off x="4702931" y="2025545"/>
            <a:ext cx="2829694" cy="2403518"/>
            <a:chOff x="4700485" y="1606283"/>
            <a:chExt cx="2829694" cy="2403518"/>
          </a:xfrm>
        </p:grpSpPr>
        <p:grpSp>
          <p:nvGrpSpPr>
            <p:cNvPr id="3364" name="Shape 3364"/>
            <p:cNvGrpSpPr/>
            <p:nvPr/>
          </p:nvGrpSpPr>
          <p:grpSpPr>
            <a:xfrm>
              <a:off x="4700485" y="1606283"/>
              <a:ext cx="2829694" cy="2403518"/>
              <a:chOff x="4700485" y="1606283"/>
              <a:chExt cx="2829694" cy="2403518"/>
            </a:xfrm>
          </p:grpSpPr>
          <p:sp>
            <p:nvSpPr>
              <p:cNvPr id="3365" name="Shape 3365"/>
              <p:cNvSpPr/>
              <p:nvPr/>
            </p:nvSpPr>
            <p:spPr>
              <a:xfrm>
                <a:off x="4700485" y="1606283"/>
                <a:ext cx="2829694" cy="2403518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6" name="Shape 3366"/>
              <p:cNvSpPr/>
              <p:nvPr/>
            </p:nvSpPr>
            <p:spPr>
              <a:xfrm>
                <a:off x="5506944" y="3548260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</a:p>
            </p:txBody>
          </p:sp>
          <p:sp>
            <p:nvSpPr>
              <p:cNvPr id="3367" name="Shape 3367"/>
              <p:cNvSpPr/>
              <p:nvPr/>
            </p:nvSpPr>
            <p:spPr>
              <a:xfrm>
                <a:off x="4785853" y="2101865"/>
                <a:ext cx="2660251" cy="1403171"/>
              </a:xfrm>
              <a:prstGeom prst="roundRect">
                <a:avLst>
                  <a:gd fmla="val 536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플레이어(유저)가 제출한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추가 신청서 내용이 표시됩니다.</a:t>
                </a:r>
              </a:p>
            </p:txBody>
          </p:sp>
        </p:grpSp>
        <p:cxnSp>
          <p:nvCxnSpPr>
            <p:cNvPr id="3368" name="Shape 3368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369" name="Shape 3369"/>
            <p:cNvSpPr txBox="1"/>
            <p:nvPr/>
          </p:nvSpPr>
          <p:spPr>
            <a:xfrm>
              <a:off x="5388655" y="1646058"/>
              <a:ext cx="1420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신청서</a:t>
              </a:r>
            </a:p>
          </p:txBody>
        </p:sp>
      </p:grpSp>
      <p:sp>
        <p:nvSpPr>
          <p:cNvPr id="3370" name="Shape 3370"/>
          <p:cNvSpPr/>
          <p:nvPr/>
        </p:nvSpPr>
        <p:spPr>
          <a:xfrm>
            <a:off x="8237165" y="1576300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신청서 </a:t>
            </a:r>
          </a:p>
        </p:txBody>
      </p:sp>
      <p:cxnSp>
        <p:nvCxnSpPr>
          <p:cNvPr id="3371" name="Shape 3371"/>
          <p:cNvCxnSpPr>
            <a:stCxn id="3370" idx="1"/>
          </p:cNvCxnSpPr>
          <p:nvPr/>
        </p:nvCxnSpPr>
        <p:spPr>
          <a:xfrm flipH="1">
            <a:off x="7477265" y="1799389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72" name="Shape 3372"/>
          <p:cNvSpPr/>
          <p:nvPr/>
        </p:nvSpPr>
        <p:spPr>
          <a:xfrm>
            <a:off x="8131320" y="3862232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버튼</a:t>
            </a:r>
          </a:p>
        </p:txBody>
      </p:sp>
      <p:cxnSp>
        <p:nvCxnSpPr>
          <p:cNvPr id="3373" name="Shape 3373"/>
          <p:cNvCxnSpPr>
            <a:stCxn id="3372" idx="1"/>
            <a:endCxn id="3366" idx="3"/>
          </p:cNvCxnSpPr>
          <p:nvPr/>
        </p:nvCxnSpPr>
        <p:spPr>
          <a:xfrm flipH="1">
            <a:off x="6709320" y="4085321"/>
            <a:ext cx="1422000" cy="6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Shape 337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379" name="Shape 3379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</p:txBody>
      </p:sp>
      <p:grpSp>
        <p:nvGrpSpPr>
          <p:cNvPr id="3380" name="Shape 3380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381" name="Shape 338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385" name="Shape 338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386" name="Shape 3386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387" name="Shape 338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388" name="Shape 338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389" name="Shape 338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90" name="Shape 339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391" name="Shape 3391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392" name="Shape 339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393" name="Shape 339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94" name="Shape 339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396" name="Shape 3396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397" name="Shape 3397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398" name="Shape 3398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399" name="Shape 339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00" name="Shape 3400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1" name="Shape 3401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402" name="Shape 3402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403" name="Shape 340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04" name="Shape 3404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411" name="Shape 34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2" name="Shape 34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13" name="Shape 3413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414" name="Shape 3414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415" name="Shape 341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416" name="Shape 34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17" name="Shape 3417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425" name="Shape 34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6" name="Shape 34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7" name="Shape 3427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30" name="Shape 34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1" name="Shape 3431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432" name="Shape 3432"/>
          <p:cNvGrpSpPr/>
          <p:nvPr/>
        </p:nvGrpSpPr>
        <p:grpSpPr>
          <a:xfrm>
            <a:off x="6718286" y="3863841"/>
            <a:ext cx="516155" cy="727654"/>
            <a:chOff x="6634312" y="3863841"/>
            <a:chExt cx="516155" cy="727654"/>
          </a:xfrm>
        </p:grpSpPr>
        <p:grpSp>
          <p:nvGrpSpPr>
            <p:cNvPr id="3433" name="Shape 3433"/>
            <p:cNvGrpSpPr/>
            <p:nvPr/>
          </p:nvGrpSpPr>
          <p:grpSpPr>
            <a:xfrm>
              <a:off x="6634312" y="3863841"/>
              <a:ext cx="516155" cy="727654"/>
              <a:chOff x="6721514" y="1687522"/>
              <a:chExt cx="516155" cy="727654"/>
            </a:xfrm>
          </p:grpSpPr>
          <p:sp>
            <p:nvSpPr>
              <p:cNvPr id="3434" name="Shape 343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Shape 3435"/>
              <p:cNvSpPr txBox="1"/>
              <p:nvPr/>
            </p:nvSpPr>
            <p:spPr>
              <a:xfrm>
                <a:off x="6773921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descr="https://wiki.guildwars2.com/images/d/db/Warrior_tango_icon_200px.png" id="3436" name="Shape 343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7" name="Shape 3437"/>
          <p:cNvGrpSpPr/>
          <p:nvPr/>
        </p:nvGrpSpPr>
        <p:grpSpPr>
          <a:xfrm>
            <a:off x="4580375" y="2647901"/>
            <a:ext cx="530916" cy="724634"/>
            <a:chOff x="4325205" y="2340664"/>
            <a:chExt cx="530916" cy="724634"/>
          </a:xfrm>
        </p:grpSpPr>
        <p:sp>
          <p:nvSpPr>
            <p:cNvPr id="3438" name="Shape 343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440" name="Shape 3440"/>
          <p:cNvGrpSpPr/>
          <p:nvPr/>
        </p:nvGrpSpPr>
        <p:grpSpPr>
          <a:xfrm>
            <a:off x="6587181" y="1677027"/>
            <a:ext cx="957314" cy="727654"/>
            <a:chOff x="6960209" y="2420151"/>
            <a:chExt cx="957314" cy="727654"/>
          </a:xfrm>
        </p:grpSpPr>
        <p:grpSp>
          <p:nvGrpSpPr>
            <p:cNvPr id="3441" name="Shape 3441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3442" name="Shape 344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3" name="Shape 3443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3444" name="Shape 3444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445" name="Shape 3445"/>
          <p:cNvGrpSpPr/>
          <p:nvPr/>
        </p:nvGrpSpPr>
        <p:grpSpPr>
          <a:xfrm>
            <a:off x="7171316" y="3183465"/>
            <a:ext cx="516155" cy="727654"/>
            <a:chOff x="7171316" y="3183465"/>
            <a:chExt cx="516155" cy="727654"/>
          </a:xfrm>
        </p:grpSpPr>
        <p:grpSp>
          <p:nvGrpSpPr>
            <p:cNvPr id="3446" name="Shape 3446"/>
            <p:cNvGrpSpPr/>
            <p:nvPr/>
          </p:nvGrpSpPr>
          <p:grpSpPr>
            <a:xfrm>
              <a:off x="7171316" y="3183465"/>
              <a:ext cx="516155" cy="727654"/>
              <a:chOff x="6721514" y="1687522"/>
              <a:chExt cx="516155" cy="727654"/>
            </a:xfrm>
          </p:grpSpPr>
          <p:sp>
            <p:nvSpPr>
              <p:cNvPr id="3447" name="Shape 344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8" name="Shape 3448"/>
              <p:cNvSpPr txBox="1"/>
              <p:nvPr/>
            </p:nvSpPr>
            <p:spPr>
              <a:xfrm>
                <a:off x="6773920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descr="https://wiki.guildwars2.com/images/d/db/Warrior_tango_icon_200px.png" id="3449" name="Shape 344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1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cons.iconarchive.com/icons/tatice/cristal-intense/256/ok-icon.png" id="3450" name="Shape 345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.softicons.com/download/toolbar-icons/status-icons-set-by-iconleak/png/256x256/13.png" id="3451" name="Shape 345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d4pic.com/images/scroll-icon-note-paper-open-cartoon-free-letter.png" id="3452" name="Shape 345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3" name="Shape 3453"/>
          <p:cNvGrpSpPr/>
          <p:nvPr/>
        </p:nvGrpSpPr>
        <p:grpSpPr>
          <a:xfrm>
            <a:off x="7178713" y="2420151"/>
            <a:ext cx="516155" cy="727654"/>
            <a:chOff x="7178713" y="2420151"/>
            <a:chExt cx="516155" cy="727654"/>
          </a:xfrm>
        </p:grpSpPr>
        <p:grpSp>
          <p:nvGrpSpPr>
            <p:cNvPr id="3454" name="Shape 3454"/>
            <p:cNvGrpSpPr/>
            <p:nvPr/>
          </p:nvGrpSpPr>
          <p:grpSpPr>
            <a:xfrm>
              <a:off x="7178713" y="2420151"/>
              <a:ext cx="516155" cy="727654"/>
              <a:chOff x="6721514" y="1687522"/>
              <a:chExt cx="516155" cy="727654"/>
            </a:xfrm>
          </p:grpSpPr>
          <p:sp>
            <p:nvSpPr>
              <p:cNvPr id="3455" name="Shape 345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Shape 3456"/>
              <p:cNvSpPr txBox="1"/>
              <p:nvPr/>
            </p:nvSpPr>
            <p:spPr>
              <a:xfrm>
                <a:off x="6773918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descr="http://learnengg.com/LE/upload/msg.png" id="3457" name="Shape 345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40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58" name="Shape 3458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3459" name="Shape 3459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플레이어 닉네임 님의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승인하시겠습니까?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4905273" y="3470705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146757" y="3460012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3462" name="Shape 3462"/>
          <p:cNvSpPr/>
          <p:nvPr/>
        </p:nvSpPr>
        <p:spPr>
          <a:xfrm>
            <a:off x="8219314" y="20053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팝업</a:t>
            </a:r>
          </a:p>
        </p:txBody>
      </p:sp>
      <p:cxnSp>
        <p:nvCxnSpPr>
          <p:cNvPr id="3463" name="Shape 3463"/>
          <p:cNvCxnSpPr>
            <a:stCxn id="3462" idx="1"/>
          </p:cNvCxnSpPr>
          <p:nvPr/>
        </p:nvCxnSpPr>
        <p:spPr>
          <a:xfrm flipH="1">
            <a:off x="7459414" y="2228397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64" name="Shape 3464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취소 버튼</a:t>
            </a:r>
          </a:p>
        </p:txBody>
      </p:sp>
      <p:cxnSp>
        <p:nvCxnSpPr>
          <p:cNvPr id="3465" name="Shape 3465"/>
          <p:cNvCxnSpPr>
            <a:stCxn id="3464" idx="1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66" name="Shape 3466"/>
          <p:cNvSpPr/>
          <p:nvPr/>
        </p:nvSpPr>
        <p:spPr>
          <a:xfrm>
            <a:off x="2256659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버튼</a:t>
            </a:r>
          </a:p>
        </p:txBody>
      </p:sp>
      <p:cxnSp>
        <p:nvCxnSpPr>
          <p:cNvPr id="3467" name="Shape 3467"/>
          <p:cNvCxnSpPr>
            <a:stCxn id="3466" idx="3"/>
          </p:cNvCxnSpPr>
          <p:nvPr/>
        </p:nvCxnSpPr>
        <p:spPr>
          <a:xfrm flipH="1" rot="10800000">
            <a:off x="4221127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68" name="Shape 3468"/>
          <p:cNvSpPr/>
          <p:nvPr/>
        </p:nvSpPr>
        <p:spPr>
          <a:xfrm>
            <a:off x="2256659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 위치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 등급 연맹원 위치로 변경됨</a:t>
            </a:r>
          </a:p>
        </p:txBody>
      </p:sp>
      <p:cxnSp>
        <p:nvCxnSpPr>
          <p:cNvPr id="3469" name="Shape 3469"/>
          <p:cNvCxnSpPr>
            <a:stCxn id="3468" idx="0"/>
            <a:endCxn id="3466" idx="2"/>
          </p:cNvCxnSpPr>
          <p:nvPr/>
        </p:nvCxnSpPr>
        <p:spPr>
          <a:xfrm rot="10800000">
            <a:off x="3238893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70" name="Shape 3470"/>
          <p:cNvSpPr/>
          <p:nvPr/>
        </p:nvSpPr>
        <p:spPr>
          <a:xfrm>
            <a:off x="8090471" y="497189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승인을 취소해도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신청을 유지 됨</a:t>
            </a:r>
          </a:p>
        </p:txBody>
      </p:sp>
      <p:cxnSp>
        <p:nvCxnSpPr>
          <p:cNvPr id="3471" name="Shape 3471"/>
          <p:cNvCxnSpPr>
            <a:stCxn id="3470" idx="0"/>
          </p:cNvCxnSpPr>
          <p:nvPr/>
        </p:nvCxnSpPr>
        <p:spPr>
          <a:xfrm rot="10800000">
            <a:off x="9072705" y="4587592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연맹 레벨을 상위 등급으로 상향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조건 없이 1단계 높은 레벨로 즉시 상향 조정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맹주 레벨로는 상향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조정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연맹 레벨을 하위 등급으로 강등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조건 없이 1단계 낮은 레벨로 즉시 강등 조정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최하 등급 이하로는 강등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조정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플레이어(유저)를 강제로 연맹에서 탈퇴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탈퇴된 플레이어(유저)도 해당 연맹에 다시 가입 신청 / 가입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자신과 같거나 높은 등급의 연맹원은 강퇴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지령(개별 시스템으로 기획 수정 예정)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지정된 행동을 수행하도록 권유하는 메일을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목록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수집 ➔ 자원 수집 활동을 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지원 ➔ 연맹원 지원 활동을 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전쟁에 참여 ➔ 연맹 전쟁에 참여하도록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기술 공헌 ➔ 연맹 과학기술에 공헌하도록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건설 ➔ 연맹 영지 건설 활동에 참여하도록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상품 보충 ➔ 연맹 상점 내 상품을 보충하도록 권유하는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동일한 연맹 지령은 일정 시간(24시간) 동안 1번만 발송할 수 있습니다.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5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Shape 347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477" name="Shape 3477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</p:txBody>
      </p:sp>
      <p:grpSp>
        <p:nvGrpSpPr>
          <p:cNvPr id="3478" name="Shape 3478"/>
          <p:cNvGrpSpPr/>
          <p:nvPr/>
        </p:nvGrpSpPr>
        <p:grpSpPr>
          <a:xfrm>
            <a:off x="4334057" y="269182"/>
            <a:ext cx="3528040" cy="6206551"/>
            <a:chOff x="4334057" y="269182"/>
            <a:chExt cx="3528040" cy="6206551"/>
          </a:xfrm>
        </p:grpSpPr>
        <p:sp>
          <p:nvSpPr>
            <p:cNvPr id="3479" name="Shape 3479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4336028" y="269183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7470547" y="6101323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483" name="Shape 348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484" name="Shape 3484"/>
              <p:cNvSpPr/>
              <p:nvPr/>
            </p:nvSpPr>
            <p:spPr>
              <a:xfrm>
                <a:off x="4336028" y="1401675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485" name="Shape 348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i21.servimg.com/u/f21/19/31/75/76/crownn10.png" id="3486" name="Shape 348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openclipart.org/image/2400px/svg_to_png/202776/pawn.png" id="3487" name="Shape 34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88" name="Shape 348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489" name="Shape 3489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490" name="Shape 349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491" name="Shape 349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92" name="Shape 349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4847308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494" name="Shape 3494"/>
            <p:cNvGrpSpPr/>
            <p:nvPr/>
          </p:nvGrpSpPr>
          <p:grpSpPr>
            <a:xfrm>
              <a:off x="5134141" y="1100061"/>
              <a:ext cx="2020271" cy="1330101"/>
              <a:chOff x="5046082" y="1876765"/>
              <a:chExt cx="2020271" cy="1330101"/>
            </a:xfrm>
          </p:grpSpPr>
          <p:grpSp>
            <p:nvGrpSpPr>
              <p:cNvPr id="3495" name="Shape 3495"/>
              <p:cNvGrpSpPr/>
              <p:nvPr/>
            </p:nvGrpSpPr>
            <p:grpSpPr>
              <a:xfrm>
                <a:off x="5046082" y="1876765"/>
                <a:ext cx="2020271" cy="1330101"/>
                <a:chOff x="6138771" y="1841984"/>
                <a:chExt cx="2020271" cy="1330101"/>
              </a:xfrm>
            </p:grpSpPr>
            <p:sp>
              <p:nvSpPr>
                <p:cNvPr id="3496" name="Shape 3496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497" name="Shape 349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4"/>
                  <a:ext cx="1499333" cy="1219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98" name="Shape 3498"/>
                <p:cNvSpPr/>
                <p:nvPr/>
              </p:nvSpPr>
              <p:spPr>
                <a:xfrm rot="5400000">
                  <a:off x="7230088" y="2243132"/>
                  <a:ext cx="876298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9" name="Shape 3499"/>
                <p:cNvSpPr txBox="1"/>
                <p:nvPr/>
              </p:nvSpPr>
              <p:spPr>
                <a:xfrm>
                  <a:off x="7219942" y="2404300"/>
                  <a:ext cx="891360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500" name="Shape 3500"/>
                <p:cNvSpPr/>
                <p:nvPr/>
              </p:nvSpPr>
              <p:spPr>
                <a:xfrm>
                  <a:off x="6173648" y="2902525"/>
                  <a:ext cx="1015412" cy="194382"/>
                </a:xfrm>
                <a:prstGeom prst="rect">
                  <a:avLst/>
                </a:prstGeom>
                <a:solidFill>
                  <a:schemeClr val="dk1">
                    <a:alpha val="69803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ko-KR" sz="9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descr="http://i21.servimg.com/u/f21/19/31/75/76/crownn10.png" id="3501" name="Shape 350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02" name="Shape 350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Shape 3503"/>
            <p:cNvSpPr/>
            <p:nvPr/>
          </p:nvSpPr>
          <p:spPr>
            <a:xfrm rot="5400000">
              <a:off x="5306039" y="31713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Shape 350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 rot="5400000">
              <a:off x="6971804" y="31721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 txBox="1"/>
            <p:nvPr/>
          </p:nvSpPr>
          <p:spPr>
            <a:xfrm>
              <a:off x="7031989" y="32062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443885" y="3607651"/>
              <a:ext cx="608772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509" name="Shape 350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0" name="Shape 35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11" name="Shape 3511"/>
            <p:cNvGrpSpPr/>
            <p:nvPr/>
          </p:nvGrpSpPr>
          <p:grpSpPr>
            <a:xfrm>
              <a:off x="4341297" y="4063636"/>
              <a:ext cx="3520799" cy="377970"/>
              <a:chOff x="4338000" y="1763400"/>
              <a:chExt cx="3520799" cy="377970"/>
            </a:xfrm>
          </p:grpSpPr>
          <p:sp>
            <p:nvSpPr>
              <p:cNvPr id="3512" name="Shape 3512"/>
              <p:cNvSpPr/>
              <p:nvPr/>
            </p:nvSpPr>
            <p:spPr>
              <a:xfrm>
                <a:off x="4338000" y="1798999"/>
                <a:ext cx="3520799" cy="309612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513" name="Shape 351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descr="https://openclipart.org/image/2400px/svg_to_png/202776/pawn.png" id="3514" name="Shape 35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15" name="Shape 3515"/>
            <p:cNvSpPr/>
            <p:nvPr/>
          </p:nvSpPr>
          <p:spPr>
            <a:xfrm>
              <a:off x="4526082" y="36008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6182517" y="36016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4487992" y="47010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 rot="5400000">
              <a:off x="5280790" y="4784907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 txBox="1"/>
            <p:nvPr/>
          </p:nvSpPr>
          <p:spPr>
            <a:xfrm>
              <a:off x="5437155" y="4819073"/>
              <a:ext cx="56938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 rot="5400000">
              <a:off x="6946555" y="4785729"/>
              <a:ext cx="876298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 txBox="1"/>
            <p:nvPr/>
          </p:nvSpPr>
          <p:spPr>
            <a:xfrm>
              <a:off x="7006740" y="4819894"/>
              <a:ext cx="761747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523" name="Shape 35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4" name="Shape 35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5" name="Shape 3525"/>
            <p:cNvSpPr/>
            <p:nvPr/>
          </p:nvSpPr>
          <p:spPr>
            <a:xfrm>
              <a:off x="4500835" y="5214464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6157269" y="5215285"/>
              <a:ext cx="870020" cy="192338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28" name="Shape 35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5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9" name="Shape 3529"/>
            <p:cNvSpPr txBox="1"/>
            <p:nvPr/>
          </p:nvSpPr>
          <p:spPr>
            <a:xfrm>
              <a:off x="5629117" y="3730626"/>
              <a:ext cx="69762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530" name="Shape 3530"/>
          <p:cNvGrpSpPr/>
          <p:nvPr/>
        </p:nvGrpSpPr>
        <p:grpSpPr>
          <a:xfrm>
            <a:off x="6718286" y="3863841"/>
            <a:ext cx="516155" cy="727654"/>
            <a:chOff x="6634312" y="3863841"/>
            <a:chExt cx="516155" cy="727654"/>
          </a:xfrm>
        </p:grpSpPr>
        <p:grpSp>
          <p:nvGrpSpPr>
            <p:cNvPr id="3531" name="Shape 3531"/>
            <p:cNvGrpSpPr/>
            <p:nvPr/>
          </p:nvGrpSpPr>
          <p:grpSpPr>
            <a:xfrm>
              <a:off x="6634312" y="3863841"/>
              <a:ext cx="516155" cy="727654"/>
              <a:chOff x="6721514" y="1687522"/>
              <a:chExt cx="516155" cy="727654"/>
            </a:xfrm>
          </p:grpSpPr>
          <p:sp>
            <p:nvSpPr>
              <p:cNvPr id="3532" name="Shape 353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Shape 3533"/>
              <p:cNvSpPr txBox="1"/>
              <p:nvPr/>
            </p:nvSpPr>
            <p:spPr>
              <a:xfrm>
                <a:off x="6773921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descr="https://wiki.guildwars2.com/images/d/db/Warrior_tango_icon_200px.png" id="3534" name="Shape 35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5" name="Shape 3535"/>
          <p:cNvGrpSpPr/>
          <p:nvPr/>
        </p:nvGrpSpPr>
        <p:grpSpPr>
          <a:xfrm>
            <a:off x="4580375" y="2647901"/>
            <a:ext cx="530916" cy="724634"/>
            <a:chOff x="4325205" y="2340664"/>
            <a:chExt cx="530916" cy="724634"/>
          </a:xfrm>
        </p:grpSpPr>
        <p:sp>
          <p:nvSpPr>
            <p:cNvPr id="3536" name="Shape 353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538" name="Shape 3538"/>
          <p:cNvGrpSpPr/>
          <p:nvPr/>
        </p:nvGrpSpPr>
        <p:grpSpPr>
          <a:xfrm>
            <a:off x="6587181" y="1677027"/>
            <a:ext cx="957314" cy="727654"/>
            <a:chOff x="6960209" y="2420151"/>
            <a:chExt cx="957314" cy="727654"/>
          </a:xfrm>
        </p:grpSpPr>
        <p:grpSp>
          <p:nvGrpSpPr>
            <p:cNvPr id="3539" name="Shape 3539"/>
            <p:cNvGrpSpPr/>
            <p:nvPr/>
          </p:nvGrpSpPr>
          <p:grpSpPr>
            <a:xfrm>
              <a:off x="6960209" y="2420151"/>
              <a:ext cx="957314" cy="727654"/>
              <a:chOff x="6503010" y="1687522"/>
              <a:chExt cx="957314" cy="727654"/>
            </a:xfrm>
          </p:grpSpPr>
          <p:sp>
            <p:nvSpPr>
              <p:cNvPr id="3540" name="Shape 354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1" name="Shape 3541"/>
              <p:cNvSpPr txBox="1"/>
              <p:nvPr/>
            </p:nvSpPr>
            <p:spPr>
              <a:xfrm>
                <a:off x="6503010" y="2184344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descr="http://thumbs.dreamstime.com/t/business-card-icons-set-black-reflection-businessman-businesswoman-company-31722592.jpg" id="3542" name="Shape 3542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9" y="2546916"/>
              <a:ext cx="400280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543" name="Shape 3543"/>
          <p:cNvGrpSpPr/>
          <p:nvPr/>
        </p:nvGrpSpPr>
        <p:grpSpPr>
          <a:xfrm>
            <a:off x="7171316" y="3183465"/>
            <a:ext cx="516155" cy="727654"/>
            <a:chOff x="7171316" y="3183465"/>
            <a:chExt cx="516155" cy="727654"/>
          </a:xfrm>
        </p:grpSpPr>
        <p:grpSp>
          <p:nvGrpSpPr>
            <p:cNvPr id="3544" name="Shape 3544"/>
            <p:cNvGrpSpPr/>
            <p:nvPr/>
          </p:nvGrpSpPr>
          <p:grpSpPr>
            <a:xfrm>
              <a:off x="7171316" y="3183465"/>
              <a:ext cx="516155" cy="727654"/>
              <a:chOff x="6721514" y="1687522"/>
              <a:chExt cx="516155" cy="727654"/>
            </a:xfrm>
          </p:grpSpPr>
          <p:sp>
            <p:nvSpPr>
              <p:cNvPr id="3545" name="Shape 354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6" name="Shape 3546"/>
              <p:cNvSpPr txBox="1"/>
              <p:nvPr/>
            </p:nvSpPr>
            <p:spPr>
              <a:xfrm>
                <a:off x="6773920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descr="https://wiki.guildwars2.com/images/d/db/Warrior_tango_icon_200px.png" id="3547" name="Shape 354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1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cons.iconarchive.com/icons/tatice/cristal-intense/256/ok-icon.png" id="3548" name="Shape 354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.softicons.com/download/toolbar-icons/status-icons-set-by-iconleak/png/256x256/13.png" id="3549" name="Shape 354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d4pic.com/images/scroll-icon-note-paper-open-cartoon-free-letter.png" id="3550" name="Shape 355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Shape 3551"/>
          <p:cNvGrpSpPr/>
          <p:nvPr/>
        </p:nvGrpSpPr>
        <p:grpSpPr>
          <a:xfrm>
            <a:off x="7178713" y="2420151"/>
            <a:ext cx="516155" cy="727654"/>
            <a:chOff x="7178713" y="2420151"/>
            <a:chExt cx="516155" cy="727654"/>
          </a:xfrm>
        </p:grpSpPr>
        <p:grpSp>
          <p:nvGrpSpPr>
            <p:cNvPr id="3552" name="Shape 3552"/>
            <p:cNvGrpSpPr/>
            <p:nvPr/>
          </p:nvGrpSpPr>
          <p:grpSpPr>
            <a:xfrm>
              <a:off x="7178713" y="2420151"/>
              <a:ext cx="516155" cy="727654"/>
              <a:chOff x="6721514" y="1687522"/>
              <a:chExt cx="516155" cy="727654"/>
            </a:xfrm>
          </p:grpSpPr>
          <p:sp>
            <p:nvSpPr>
              <p:cNvPr id="3553" name="Shape 355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4" name="Shape 3554"/>
              <p:cNvSpPr txBox="1"/>
              <p:nvPr/>
            </p:nvSpPr>
            <p:spPr>
              <a:xfrm>
                <a:off x="6773918" y="2184344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descr="http://learnengg.com/LE/upload/msg.png" id="3555" name="Shape 355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40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6" name="Shape 3556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3557" name="Shape 3557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플레이어 닉네임 님의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거절하시겠습니까?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Shape 3558"/>
            <p:cNvSpPr/>
            <p:nvPr/>
          </p:nvSpPr>
          <p:spPr>
            <a:xfrm>
              <a:off x="4905273" y="3470705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6146757" y="3460012"/>
              <a:ext cx="1200066" cy="44797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3560" name="Shape 3560"/>
          <p:cNvSpPr/>
          <p:nvPr/>
        </p:nvSpPr>
        <p:spPr>
          <a:xfrm>
            <a:off x="8219314" y="20053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거절 팝업</a:t>
            </a:r>
          </a:p>
        </p:txBody>
      </p:sp>
      <p:cxnSp>
        <p:nvCxnSpPr>
          <p:cNvPr id="3561" name="Shape 3561"/>
          <p:cNvCxnSpPr>
            <a:stCxn id="3560" idx="1"/>
          </p:cNvCxnSpPr>
          <p:nvPr/>
        </p:nvCxnSpPr>
        <p:spPr>
          <a:xfrm flipH="1">
            <a:off x="7459414" y="2228397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62" name="Shape 3562"/>
          <p:cNvSpPr/>
          <p:nvPr/>
        </p:nvSpPr>
        <p:spPr>
          <a:xfrm>
            <a:off x="8004150" y="41387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거절 취소 버튼</a:t>
            </a:r>
          </a:p>
        </p:txBody>
      </p:sp>
      <p:cxnSp>
        <p:nvCxnSpPr>
          <p:cNvPr id="3563" name="Shape 3563"/>
          <p:cNvCxnSpPr>
            <a:stCxn id="3562" idx="1"/>
          </p:cNvCxnSpPr>
          <p:nvPr/>
        </p:nvCxnSpPr>
        <p:spPr>
          <a:xfrm rot="10800000">
            <a:off x="7346850" y="3683871"/>
            <a:ext cx="657300" cy="67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64" name="Shape 3564"/>
          <p:cNvSpPr/>
          <p:nvPr/>
        </p:nvSpPr>
        <p:spPr>
          <a:xfrm>
            <a:off x="2256659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거벌 버튼</a:t>
            </a:r>
          </a:p>
        </p:txBody>
      </p:sp>
      <p:cxnSp>
        <p:nvCxnSpPr>
          <p:cNvPr id="3565" name="Shape 3565"/>
          <p:cNvCxnSpPr>
            <a:stCxn id="3564" idx="3"/>
          </p:cNvCxnSpPr>
          <p:nvPr/>
        </p:nvCxnSpPr>
        <p:spPr>
          <a:xfrm flipH="1" rot="10800000">
            <a:off x="4221127" y="3694735"/>
            <a:ext cx="684000" cy="65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66" name="Shape 3566"/>
          <p:cNvSpPr/>
          <p:nvPr/>
        </p:nvSpPr>
        <p:spPr>
          <a:xfrm>
            <a:off x="2256659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플레이어(유저)를 가입 신청 목록에서 제거</a:t>
            </a:r>
          </a:p>
        </p:txBody>
      </p:sp>
      <p:cxnSp>
        <p:nvCxnSpPr>
          <p:cNvPr id="3567" name="Shape 3567"/>
          <p:cNvCxnSpPr>
            <a:stCxn id="3566" idx="0"/>
            <a:endCxn id="3564" idx="2"/>
          </p:cNvCxnSpPr>
          <p:nvPr/>
        </p:nvCxnSpPr>
        <p:spPr>
          <a:xfrm rot="10800000">
            <a:off x="3238893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68" name="Shape 3568"/>
          <p:cNvSpPr/>
          <p:nvPr/>
        </p:nvSpPr>
        <p:spPr>
          <a:xfrm>
            <a:off x="8090471" y="497189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유지</a:t>
            </a:r>
          </a:p>
        </p:txBody>
      </p:sp>
      <p:cxnSp>
        <p:nvCxnSpPr>
          <p:cNvPr id="3569" name="Shape 3569"/>
          <p:cNvCxnSpPr>
            <a:stCxn id="3568" idx="0"/>
          </p:cNvCxnSpPr>
          <p:nvPr/>
        </p:nvCxnSpPr>
        <p:spPr>
          <a:xfrm rot="10800000">
            <a:off x="9072705" y="4587592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3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Shape 3574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5" name="Shape 3575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</p:txBody>
      </p:sp>
      <p:sp>
        <p:nvSpPr>
          <p:cNvPr id="3576" name="Shape 3576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7" name="Shape 357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3578" name="Shape 3578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579" name="Shape 3579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580" name="Shape 3580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 님이 당신은 연맹 가입을 승인하였습니다.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이제 연맹을 통해 함께 왕국을 성장해 나가도록 합니다.</a:t>
            </a:r>
          </a:p>
        </p:txBody>
      </p:sp>
      <p:sp>
        <p:nvSpPr>
          <p:cNvPr id="3581" name="Shape 3581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3582" name="Shape 3582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3583" name="Shape 3583"/>
          <p:cNvSpPr/>
          <p:nvPr/>
        </p:nvSpPr>
        <p:spPr>
          <a:xfrm>
            <a:off x="5440144" y="3886726"/>
            <a:ext cx="1312566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가기</a:t>
            </a:r>
          </a:p>
        </p:txBody>
      </p:sp>
      <p:sp>
        <p:nvSpPr>
          <p:cNvPr id="3584" name="Shape 358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585" name="Shape 3585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승인 알림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가입이 승인되었음을 알려주는 시스템 메일</a:t>
            </a:r>
          </a:p>
        </p:txBody>
      </p:sp>
      <p:sp>
        <p:nvSpPr>
          <p:cNvPr id="3586" name="Shape 3586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알림 메일</a:t>
            </a:r>
          </a:p>
        </p:txBody>
      </p:sp>
      <p:cxnSp>
        <p:nvCxnSpPr>
          <p:cNvPr id="3587" name="Shape 3587"/>
          <p:cNvCxnSpPr>
            <a:stCxn id="3586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://publicdomainvectors.org/photos/1373715942.png" id="3588" name="Shape 35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3589" name="Shape 35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Shape 3590"/>
          <p:cNvSpPr/>
          <p:nvPr/>
        </p:nvSpPr>
        <p:spPr>
          <a:xfrm>
            <a:off x="8451017" y="340649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화면으로 이동 버튼</a:t>
            </a:r>
          </a:p>
        </p:txBody>
      </p:sp>
      <p:cxnSp>
        <p:nvCxnSpPr>
          <p:cNvPr id="3591" name="Shape 3591"/>
          <p:cNvCxnSpPr>
            <a:stCxn id="3590" idx="1"/>
            <a:endCxn id="3583" idx="3"/>
          </p:cNvCxnSpPr>
          <p:nvPr/>
        </p:nvCxnSpPr>
        <p:spPr>
          <a:xfrm flipH="1">
            <a:off x="6752717" y="3629581"/>
            <a:ext cx="1698300" cy="43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92" name="Shape 3592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3593" name="Shape 3593"/>
          <p:cNvSpPr/>
          <p:nvPr/>
        </p:nvSpPr>
        <p:spPr>
          <a:xfrm>
            <a:off x="8729207" y="213237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메일 내용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단순 예시로 수정 필요함</a:t>
            </a:r>
          </a:p>
        </p:txBody>
      </p:sp>
      <p:cxnSp>
        <p:nvCxnSpPr>
          <p:cNvPr id="3594" name="Shape 3594"/>
          <p:cNvCxnSpPr>
            <a:stCxn id="3593" idx="1"/>
          </p:cNvCxnSpPr>
          <p:nvPr/>
        </p:nvCxnSpPr>
        <p:spPr>
          <a:xfrm flipH="1">
            <a:off x="7804907" y="235546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Shape 3599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0" name="Shape 3600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</p:txBody>
      </p:sp>
      <p:sp>
        <p:nvSpPr>
          <p:cNvPr id="3601" name="Shape 3601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2" name="Shape 360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3603" name="Shape 3603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604" name="Shape 3604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605" name="Shape 3605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아쉽게도 CLEGames 연맹은 당신과 함께 하지 못할 것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같습니다. 더욱 멋진 연맹에서 멋진 영주들과 함께 하길 바라겠습니다.</a:t>
            </a:r>
          </a:p>
        </p:txBody>
      </p:sp>
      <p:sp>
        <p:nvSpPr>
          <p:cNvPr id="3606" name="Shape 3606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3607" name="Shape 3607"/>
          <p:cNvSpPr txBox="1"/>
          <p:nvPr/>
        </p:nvSpPr>
        <p:spPr>
          <a:xfrm>
            <a:off x="6431221" y="686041"/>
            <a:ext cx="143500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3608" name="Shape 360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609" name="Shape 3609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거절 알림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가입이 거절되었음을 알려주는 시스템 메일</a:t>
            </a:r>
          </a:p>
        </p:txBody>
      </p:sp>
      <p:sp>
        <p:nvSpPr>
          <p:cNvPr id="3610" name="Shape 3610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알림 메일</a:t>
            </a:r>
          </a:p>
        </p:txBody>
      </p:sp>
      <p:cxnSp>
        <p:nvCxnSpPr>
          <p:cNvPr id="3611" name="Shape 3611"/>
          <p:cNvCxnSpPr>
            <a:stCxn id="3610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://publicdomainvectors.org/photos/1373715942.png" id="3612" name="Shape 36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2s.com/img128/128x128-black-white-metro-delete-icon.png" id="3613" name="Shape 36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8" cy="3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3614" name="Shape 3614"/>
          <p:cNvSpPr txBox="1"/>
          <p:nvPr/>
        </p:nvSpPr>
        <p:spPr>
          <a:xfrm>
            <a:off x="7988940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  <p:sp>
        <p:nvSpPr>
          <p:cNvPr id="3615" name="Shape 3615"/>
          <p:cNvSpPr/>
          <p:nvPr/>
        </p:nvSpPr>
        <p:spPr>
          <a:xfrm>
            <a:off x="8729207" y="213237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메일 내용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단순 예시로 수정 필요함</a:t>
            </a:r>
          </a:p>
        </p:txBody>
      </p:sp>
      <p:cxnSp>
        <p:nvCxnSpPr>
          <p:cNvPr id="3616" name="Shape 3616"/>
          <p:cNvCxnSpPr>
            <a:stCxn id="3615" idx="1"/>
          </p:cNvCxnSpPr>
          <p:nvPr/>
        </p:nvCxnSpPr>
        <p:spPr>
          <a:xfrm flipH="1">
            <a:off x="7804907" y="235546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아닌 연맹원들이 사용할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일정 기간 동안 게임에 접속하지 않을 경우 유료 재화를 지불하고 자신이 맹주 등급이 되는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맹주는 R1 등급으로 강제 강등 조정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레벨에 따라 소모되는 유료 재화 수량이 다르게 설정할 수 있도록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권한 정보 및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연맹원들의 연맹 레벨에 따른 연맹 권한 사용 가능 정보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일부 기능들에 한하여 특정 연맹 레벨의 인원들이 사용할 수 없도록 추가 설정 가능 ➔ </a:t>
            </a:r>
            <a:r>
              <a:rPr b="0" i="0" lang="ko-KR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COK 설정으로 S2 기획팀에서 추가 검토 요망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가입을 신청한 플레이어(유저)들의 기본 정보를 열람하고 연맹 가입을 승인 / 거절하는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1 아래 연맹에 가입 신청을 한 플레이어(유저)들 목록 표시 ➔ 해당 목록은 맹주 및 권한이 있는 연맹원에게만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영주 관리는 다음의 기능들로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➔ 해당 플레이어(유저)의 영주 정보 열람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➔ 해당 플레이어(유저)에게 개인 메일 발송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 정보 열람 ➔ 해당 플레이어(유저)가 작성한 추가 신청서 내용 열람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동의 ➔ 해당 플레이어(유저)의 연맹 가입 신청을 승인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승인된 플레이어(유저)는 연맹 레벨 1로 편입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거절 ➔ 해당 플레이어(유저)의 연맹 가입 신청을 거절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신청은 최대 2주 동안 보관되며, 보관 기간이 만료되면 자동으로 가입 거절 처리 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승인 및 거절 처리가 되면 해당 상황에 대한 시스템 알림 메일이 발송됨 ➔ 수신 대상자는 가입 신청을 플레이어(유저)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013629" y="667910"/>
            <a:ext cx="111783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레벨(연맹원 등급)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 / 연맹 레벨 5 ➔ 맹주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/ 연맹 레벨 4 ➔ 연맹 리더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/ 연맹 레벨 3 ➔ 연맹 주요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/ 연맹 레벨 2 ➔ 연맹 상위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/ 연맬 레벨 1 ➔ 연맹 일반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R0 / 가입 신청 명단 ➔ 연맹 가입 신청자 등급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013629" y="667910"/>
            <a:ext cx="1117836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권한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1285338" y="1010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{A713BFAC-92C2-4423-A20C-01C5B285B6B3}</a:tableStyleId>
              </a:tblPr>
              <a:tblGrid>
                <a:gridCol w="1572150"/>
                <a:gridCol w="619125"/>
                <a:gridCol w="619125"/>
                <a:gridCol w="619125"/>
                <a:gridCol w="619125"/>
                <a:gridCol w="619125"/>
                <a:gridCol w="1473575"/>
                <a:gridCol w="876850"/>
                <a:gridCol w="876850"/>
                <a:gridCol w="876850"/>
                <a:gridCol w="876850"/>
                <a:gridCol w="87685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레벨 명칭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전체 메일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깃발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연맹원 분포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소개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연맹원 접속 상태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이름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해산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맹주 이양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강퇴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선언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모집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초대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공지 편집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교류 언어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상점 상품 보충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과학 기술 연구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이벤트 시작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메시지 차단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연맹원 레벨 상승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연맹원 레벨 강등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탈퇴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권한 상세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 도움말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연맹원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화면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버튼 터치</a:t>
            </a:r>
          </a:p>
        </p:txBody>
      </p:sp>
      <p:sp>
        <p:nvSpPr>
          <p:cNvPr id="134" name="Shape 134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37" name="Shape 137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39" name="Shape 139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40" name="Shape 140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41" name="Shape 1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43" name="Shape 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44" name="Shape 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45" name="Shape 1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48" name="Shape 1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50" name="Shape 1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53" name="Shape 15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55" name="Shape 155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56" name="Shape 1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58" name="Shape 15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66" name="Shape 166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67" name="Shape 167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68" name="Shape 168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69" name="Shape 169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70" name="Shape 170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78" name="Shape 178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79" name="Shape 179"/>
          <p:cNvSpPr/>
          <p:nvPr/>
        </p:nvSpPr>
        <p:spPr>
          <a:xfrm rot="10800000">
            <a:off x="6507314" y="5541538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6138389" y="5179314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