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1.jpg"/><Relationship Id="rId5" Type="http://schemas.openxmlformats.org/officeDocument/2006/relationships/image" Target="../media/image02.jpg"/><Relationship Id="rId6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066800" y="1122362"/>
            <a:ext cx="1005839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연맹_시스템 채팅 알림 1.0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2016.03.15 초안 작성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13629" y="667910"/>
            <a:ext cx="1117836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특정 활동(상황)이 발생할 경우 연맹 채팅에 자동으로 내보내는 시스템 채팅 대화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플레이어(유저)의 추가 제어 없이 자동으로 연맹 채팅창에 해당 대화가 입력 / 전송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시스템에 의해서 설정된 대화문이 표시 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13629" y="667910"/>
            <a:ext cx="1117836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플레이어(유저)가 연맹에 가입이 되었을 때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 ➔ 새롭게 가입한 연맹원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 대화 ➔ 제거 연맹에서 여러분들과 친구가 되길 희망하며 함께 위대한 제국을 만들어 가길 바랍니다.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연맹원이 연맹을 탈퇴할 때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 ➔ 연맹을 탈퇴하는 플레이어(유저)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 대화 ➔ 연맹에서 탈퇴하고자 하오니 전우들은 저를 잊어주시기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연맹원을 강퇴시켰을 때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 ➔ 맹주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 대화 ➔ 제가 (해당 플레이어 닉네임) 님의 활동이 저조하여 연맹에서 강퇴 처리하였습니다.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변경(이양/교체)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맹주가 변경되었을 때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 ➔ 새롭게 맹주가된 연맹원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 대화 ➔ 제가 연맹의 새로운 맹주가 되었습니다. 저를 도와 위대한 제국을 만들어 가길 바랍니다.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13629" y="667910"/>
            <a:ext cx="1117836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상승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연맹원의 연맹 레벨이 상승 되었을 때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 ➔ 맹주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 대화 ➔ 제가 (해당 연맹원 닉네임) 님의 연맹 레벨이 (기존 레벨)에서 (상승 레벨)로 조정하였습니다. 연맹에 더욱 많은 공헌을 하시길 바랍니다.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강등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연맹원의 연맹 레벨이 강등되었을 때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 ➔ 맹주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 대화 ➔ 제거 (해당 연맹원 닉네임) 님의 연맹 레벨을 (기존 레벨)에서 (강등 레벨)로 조정하였습니다. 실망하지 마시고 계속 노력하시길 바랍니다.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 시작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 연구가 시작되었을 때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 ➔ 맹주 or R4 등급의 연맹원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 대화 ➔ 제가 (해당 과학 기술 연구) 의 연구를 시작하였습니다. 여러분들의 더 많은 공헌을 기대하고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 완료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 중이던 연맹 과학 기술 연구가 완료되었을 때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 ➔ 맹주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 대화 ➔ 진행 중이던 (해당 과학 기술 연구)가 완료되었습니다. 더 많은 연구를 위해 여러분들의 공헌이 필요합니다.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90464" y="289248"/>
            <a:ext cx="22862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채팅 표시 UI</a:t>
            </a:r>
          </a:p>
        </p:txBody>
      </p:sp>
      <p:sp>
        <p:nvSpPr>
          <p:cNvPr id="114" name="Shape 114"/>
          <p:cNvSpPr/>
          <p:nvPr/>
        </p:nvSpPr>
        <p:spPr>
          <a:xfrm>
            <a:off x="4336028" y="278508"/>
            <a:ext cx="3520799" cy="619722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4336028" y="5962260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7122334" y="6029276"/>
            <a:ext cx="672339" cy="378000"/>
          </a:xfrm>
          <a:prstGeom prst="roundRect">
            <a:avLst>
              <a:gd fmla="val 36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보내기</a:t>
            </a:r>
          </a:p>
        </p:txBody>
      </p:sp>
      <p:sp>
        <p:nvSpPr>
          <p:cNvPr id="117" name="Shape 117"/>
          <p:cNvSpPr/>
          <p:nvPr/>
        </p:nvSpPr>
        <p:spPr>
          <a:xfrm>
            <a:off x="4840200" y="6035430"/>
            <a:ext cx="2219978" cy="3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19" name="Shape 119"/>
          <p:cNvSpPr/>
          <p:nvPr/>
        </p:nvSpPr>
        <p:spPr>
          <a:xfrm>
            <a:off x="4336028" y="278508"/>
            <a:ext cx="3520799" cy="42128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채팅</a:t>
            </a:r>
          </a:p>
        </p:txBody>
      </p:sp>
      <p:sp>
        <p:nvSpPr>
          <p:cNvPr id="120" name="Shape 120"/>
          <p:cNvSpPr/>
          <p:nvPr/>
        </p:nvSpPr>
        <p:spPr>
          <a:xfrm>
            <a:off x="7481074" y="326244"/>
            <a:ext cx="324000" cy="324000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hilarymarsh.com/wp-content/uploads/2015/06/33951.png"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5745" y="382280"/>
            <a:ext cx="204594" cy="2045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Shape 122"/>
          <p:cNvGrpSpPr/>
          <p:nvPr/>
        </p:nvGrpSpPr>
        <p:grpSpPr>
          <a:xfrm>
            <a:off x="5145855" y="2249460"/>
            <a:ext cx="2632423" cy="825699"/>
            <a:chOff x="5590619" y="3944526"/>
            <a:chExt cx="2632423" cy="825699"/>
          </a:xfrm>
        </p:grpSpPr>
        <p:sp>
          <p:nvSpPr>
            <p:cNvPr id="123" name="Shape 123"/>
            <p:cNvSpPr/>
            <p:nvPr/>
          </p:nvSpPr>
          <p:spPr>
            <a:xfrm>
              <a:off x="7683042" y="3944526"/>
              <a:ext cx="540000" cy="540000"/>
            </a:xfrm>
            <a:prstGeom prst="roundRect">
              <a:avLst>
                <a:gd fmla="val 394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6365064" y="3957212"/>
              <a:ext cx="1263166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1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VIP3</a:t>
              </a:r>
              <a:r>
                <a:rPr b="1" lang="ko-KR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(KOR)우당탕카</a:t>
              </a:r>
            </a:p>
          </p:txBody>
        </p:sp>
        <p:sp>
          <p:nvSpPr>
            <p:cNvPr id="125" name="Shape 125"/>
            <p:cNvSpPr/>
            <p:nvPr/>
          </p:nvSpPr>
          <p:spPr>
            <a:xfrm flipH="1">
              <a:off x="5590619" y="4160539"/>
              <a:ext cx="1974205" cy="609686"/>
            </a:xfrm>
            <a:prstGeom prst="wedgeRoundRectCallout">
              <a:avLst>
                <a:gd fmla="val -54807" name="adj1"/>
                <a:gd fmla="val -19742" name="adj2"/>
                <a:gd fmla="val 16667" name="adj3"/>
              </a:avLst>
            </a:prstGeom>
            <a:solidFill>
              <a:srgbClr val="F4B081"/>
            </a:solidFill>
            <a:ln cap="flat" cmpd="sng" w="28575">
              <a:solidFill>
                <a:srgbClr val="C55A1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연맹에서 탈퇴하고자 하오니 전우들은 저를 잊어주시기 바랍니다.</a:t>
              </a:r>
            </a:p>
          </p:txBody>
        </p:sp>
      </p:grpSp>
      <p:grpSp>
        <p:nvGrpSpPr>
          <p:cNvPr id="126" name="Shape 126"/>
          <p:cNvGrpSpPr/>
          <p:nvPr/>
        </p:nvGrpSpPr>
        <p:grpSpPr>
          <a:xfrm>
            <a:off x="4426729" y="1212976"/>
            <a:ext cx="2632662" cy="943781"/>
            <a:chOff x="4426729" y="1623525"/>
            <a:chExt cx="2632662" cy="943781"/>
          </a:xfrm>
        </p:grpSpPr>
        <p:grpSp>
          <p:nvGrpSpPr>
            <p:cNvPr id="127" name="Shape 127"/>
            <p:cNvGrpSpPr/>
            <p:nvPr/>
          </p:nvGrpSpPr>
          <p:grpSpPr>
            <a:xfrm>
              <a:off x="4426729" y="1623525"/>
              <a:ext cx="2632662" cy="943781"/>
              <a:chOff x="4417398" y="1614194"/>
              <a:chExt cx="2632662" cy="943781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4417398" y="1614194"/>
                <a:ext cx="540000" cy="540000"/>
              </a:xfrm>
              <a:prstGeom prst="roundRect">
                <a:avLst>
                  <a:gd fmla="val 394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Shape 129"/>
              <p:cNvSpPr txBox="1"/>
              <p:nvPr/>
            </p:nvSpPr>
            <p:spPr>
              <a:xfrm>
                <a:off x="5001210" y="1623528"/>
                <a:ext cx="1263166" cy="1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1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VIP3</a:t>
                </a:r>
                <a:r>
                  <a:rPr b="1" lang="ko-KR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(KOR)호롤룰루</a:t>
                </a:r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5075855" y="1826855"/>
                <a:ext cx="1974205" cy="731120"/>
              </a:xfrm>
              <a:prstGeom prst="wedgeRoundRectCallout">
                <a:avLst>
                  <a:gd fmla="val -54807" name="adj1"/>
                  <a:gd fmla="val -19742" name="adj2"/>
                  <a:gd fmla="val 16667" name="adj3"/>
                </a:avLst>
              </a:prstGeom>
              <a:solidFill>
                <a:srgbClr val="F4B081"/>
              </a:solidFill>
              <a:ln cap="flat" cmpd="sng" w="28575">
                <a:solidFill>
                  <a:srgbClr val="C55A1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제가 연맹에서 여러분들과 친구가 되길 희망하며 함께 위대한 제국을 만들어 가길 바랍니다.</a:t>
                </a:r>
              </a:p>
            </p:txBody>
          </p:sp>
        </p:grpSp>
        <p:pic>
          <p:nvPicPr>
            <p:cNvPr descr="http://cfile4.uf.tistory.com/image/227D0D4A5655AF851863D4" id="131" name="Shape 1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49166" y="1652715"/>
              <a:ext cx="493199" cy="493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://img.insight.co.kr/upload/2015/12/01/ART1512010651597400PI08.jpg" id="132" name="Shape 132"/>
          <p:cNvPicPr preferRelativeResize="0"/>
          <p:nvPr/>
        </p:nvPicPr>
        <p:blipFill rotWithShape="1">
          <a:blip r:embed="rId5">
            <a:alphaModFix/>
          </a:blip>
          <a:srcRect b="45246" l="32736" r="33431" t="930"/>
          <a:stretch/>
        </p:blipFill>
        <p:spPr>
          <a:xfrm>
            <a:off x="7261406" y="2278055"/>
            <a:ext cx="493743" cy="4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4383550" y="755700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국가</a:t>
            </a:r>
          </a:p>
        </p:txBody>
      </p:sp>
      <p:sp>
        <p:nvSpPr>
          <p:cNvPr id="134" name="Shape 134"/>
          <p:cNvSpPr/>
          <p:nvPr/>
        </p:nvSpPr>
        <p:spPr>
          <a:xfrm>
            <a:off x="5537326" y="755700"/>
            <a:ext cx="1105080" cy="3547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35" name="Shape 135"/>
          <p:cNvSpPr/>
          <p:nvPr/>
        </p:nvSpPr>
        <p:spPr>
          <a:xfrm>
            <a:off x="6691103" y="755700"/>
            <a:ext cx="1105080" cy="3547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pic>
        <p:nvPicPr>
          <p:cNvPr descr="https://pbs.twimg.com/profile_images/474851449856204800/We6Nnf8D.png" id="136" name="Shape 1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93301" y="1483104"/>
            <a:ext cx="172145" cy="1721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bs.twimg.com/profile_images/474851449856204800/We6Nnf8D.png" id="137" name="Shape 1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58616" y="2518808"/>
            <a:ext cx="172145" cy="17214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8657329" y="1960680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본인이 발생 시킨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시스템 메시지</a:t>
            </a:r>
          </a:p>
        </p:txBody>
      </p:sp>
      <p:cxnSp>
        <p:nvCxnSpPr>
          <p:cNvPr id="139" name="Shape 139"/>
          <p:cNvCxnSpPr>
            <a:stCxn id="138" idx="1"/>
            <a:endCxn id="132" idx="3"/>
          </p:cNvCxnSpPr>
          <p:nvPr/>
        </p:nvCxnSpPr>
        <p:spPr>
          <a:xfrm flipH="1">
            <a:off x="7755229" y="2173274"/>
            <a:ext cx="902100" cy="351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0" name="Shape 140"/>
          <p:cNvSpPr/>
          <p:nvPr/>
        </p:nvSpPr>
        <p:spPr>
          <a:xfrm>
            <a:off x="7975285" y="1008508"/>
            <a:ext cx="1567541" cy="42518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연맹원이 발생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시킨 시스템 메시지</a:t>
            </a:r>
          </a:p>
        </p:txBody>
      </p:sp>
      <p:cxnSp>
        <p:nvCxnSpPr>
          <p:cNvPr id="141" name="Shape 141"/>
          <p:cNvCxnSpPr>
            <a:stCxn id="140" idx="1"/>
          </p:cNvCxnSpPr>
          <p:nvPr/>
        </p:nvCxnSpPr>
        <p:spPr>
          <a:xfrm flipH="1">
            <a:off x="7073185" y="1221103"/>
            <a:ext cx="902100" cy="351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