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Relationship Id="rId4" Type="http://schemas.openxmlformats.org/officeDocument/2006/relationships/image" Target="../media/image14.jpg"/><Relationship Id="rId5" Type="http://schemas.openxmlformats.org/officeDocument/2006/relationships/image" Target="../media/image16.jpg"/><Relationship Id="rId6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01.png"/><Relationship Id="rId10" Type="http://schemas.openxmlformats.org/officeDocument/2006/relationships/image" Target="../media/image07.jpg"/><Relationship Id="rId13" Type="http://schemas.openxmlformats.org/officeDocument/2006/relationships/image" Target="../media/image0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Relationship Id="rId4" Type="http://schemas.openxmlformats.org/officeDocument/2006/relationships/image" Target="../media/image00.png"/><Relationship Id="rId9" Type="http://schemas.openxmlformats.org/officeDocument/2006/relationships/image" Target="../media/image03.png"/><Relationship Id="rId15" Type="http://schemas.openxmlformats.org/officeDocument/2006/relationships/image" Target="../media/image13.png"/><Relationship Id="rId14" Type="http://schemas.openxmlformats.org/officeDocument/2006/relationships/image" Target="../media/image08.png"/><Relationship Id="rId16" Type="http://schemas.openxmlformats.org/officeDocument/2006/relationships/image" Target="../media/image12.png"/><Relationship Id="rId5" Type="http://schemas.openxmlformats.org/officeDocument/2006/relationships/image" Target="../media/image04.png"/><Relationship Id="rId6" Type="http://schemas.openxmlformats.org/officeDocument/2006/relationships/image" Target="../media/image11.png"/><Relationship Id="rId7" Type="http://schemas.openxmlformats.org/officeDocument/2006/relationships/image" Target="../media/image02.png"/><Relationship Id="rId8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14.jpg"/><Relationship Id="rId5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연맹_연맹메세지 1.0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 UI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메뉴 표시</a:t>
            </a:r>
          </a:p>
        </p:txBody>
      </p:sp>
      <p:sp>
        <p:nvSpPr>
          <p:cNvPr id="289" name="Shape 289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sp>
        <p:nvSpPr>
          <p:cNvPr id="291" name="Shape 291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7496954" y="335051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293" name="Shape 293"/>
          <p:cNvSpPr/>
          <p:nvPr/>
        </p:nvSpPr>
        <p:spPr>
          <a:xfrm>
            <a:off x="7122334" y="6029276"/>
            <a:ext cx="672339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grpSp>
        <p:nvGrpSpPr>
          <p:cNvPr id="294" name="Shape 294"/>
          <p:cNvGrpSpPr/>
          <p:nvPr/>
        </p:nvGrpSpPr>
        <p:grpSpPr>
          <a:xfrm>
            <a:off x="4420505" y="1790707"/>
            <a:ext cx="3363995" cy="540000"/>
            <a:chOff x="4420505" y="3440673"/>
            <a:chExt cx="3363995" cy="540000"/>
          </a:xfrm>
        </p:grpSpPr>
        <p:sp>
          <p:nvSpPr>
            <p:cNvPr id="295" name="Shape 295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297" name="Shape 297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8" name="Shape 298"/>
          <p:cNvGrpSpPr/>
          <p:nvPr/>
        </p:nvGrpSpPr>
        <p:grpSpPr>
          <a:xfrm>
            <a:off x="4420505" y="996040"/>
            <a:ext cx="3363995" cy="540000"/>
            <a:chOff x="4420505" y="1350606"/>
            <a:chExt cx="3363995" cy="540000"/>
          </a:xfrm>
        </p:grpSpPr>
        <p:grpSp>
          <p:nvGrpSpPr>
            <p:cNvPr id="299" name="Shape 299"/>
            <p:cNvGrpSpPr/>
            <p:nvPr/>
          </p:nvGrpSpPr>
          <p:grpSpPr>
            <a:xfrm>
              <a:off x="4420505" y="1350606"/>
              <a:ext cx="3363995" cy="540000"/>
              <a:chOff x="4417398" y="1614194"/>
              <a:chExt cx="3363995" cy="540000"/>
            </a:xfrm>
          </p:grpSpPr>
          <p:sp>
            <p:nvSpPr>
              <p:cNvPr id="300" name="Shape 300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Shape 301"/>
              <p:cNvSpPr/>
              <p:nvPr/>
            </p:nvSpPr>
            <p:spPr>
              <a:xfrm>
                <a:off x="5026092" y="1636354"/>
                <a:ext cx="2755300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(QWE)Kukukukukukukuku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</a:p>
            </p:txBody>
          </p:sp>
        </p:grpSp>
        <p:pic>
          <p:nvPicPr>
            <p:cNvPr id="302" name="Shape 302"/>
            <p:cNvPicPr preferRelativeResize="0"/>
            <p:nvPr/>
          </p:nvPicPr>
          <p:blipFill rotWithShape="1">
            <a:blip r:embed="rId4">
              <a:alphaModFix/>
            </a:blip>
            <a:srcRect b="65965" l="18722" r="42582" t="4133"/>
            <a:stretch/>
          </p:blipFill>
          <p:spPr>
            <a:xfrm>
              <a:off x="4449728" y="1372404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3" name="Shape 303"/>
          <p:cNvSpPr txBox="1"/>
          <p:nvPr/>
        </p:nvSpPr>
        <p:spPr>
          <a:xfrm>
            <a:off x="4336028" y="750333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2016-01-01 23:59:00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4336028" y="1544670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2016-01-03 23:59:00</a:t>
            </a:r>
          </a:p>
        </p:txBody>
      </p:sp>
      <p:grpSp>
        <p:nvGrpSpPr>
          <p:cNvPr id="305" name="Shape 305"/>
          <p:cNvGrpSpPr/>
          <p:nvPr/>
        </p:nvGrpSpPr>
        <p:grpSpPr>
          <a:xfrm>
            <a:off x="4420505" y="2590807"/>
            <a:ext cx="3363995" cy="540000"/>
            <a:chOff x="4420505" y="3440673"/>
            <a:chExt cx="3363995" cy="540000"/>
          </a:xfrm>
        </p:grpSpPr>
        <p:sp>
          <p:nvSpPr>
            <p:cNvPr id="306" name="Shape 306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308" name="Shape 308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" name="Shape 309"/>
          <p:cNvSpPr txBox="1"/>
          <p:nvPr/>
        </p:nvSpPr>
        <p:spPr>
          <a:xfrm>
            <a:off x="4336028" y="2344771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23:59:00</a:t>
            </a:r>
          </a:p>
        </p:txBody>
      </p:sp>
      <p:sp>
        <p:nvSpPr>
          <p:cNvPr id="310" name="Shape 310"/>
          <p:cNvSpPr/>
          <p:nvPr/>
        </p:nvSpPr>
        <p:spPr>
          <a:xfrm>
            <a:off x="4840200" y="6035430"/>
            <a:ext cx="2219978" cy="3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12" name="Shape 312"/>
          <p:cNvSpPr/>
          <p:nvPr/>
        </p:nvSpPr>
        <p:spPr>
          <a:xfrm>
            <a:off x="4336028" y="306431"/>
            <a:ext cx="3520799" cy="6169301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" name="Shape 313"/>
          <p:cNvGrpSpPr/>
          <p:nvPr/>
        </p:nvGrpSpPr>
        <p:grpSpPr>
          <a:xfrm>
            <a:off x="4465935" y="3820587"/>
            <a:ext cx="3289197" cy="2651996"/>
            <a:chOff x="4451401" y="1508596"/>
            <a:chExt cx="3289197" cy="2651996"/>
          </a:xfrm>
        </p:grpSpPr>
        <p:sp>
          <p:nvSpPr>
            <p:cNvPr id="314" name="Shape 314"/>
            <p:cNvSpPr/>
            <p:nvPr/>
          </p:nvSpPr>
          <p:spPr>
            <a:xfrm>
              <a:off x="4451401" y="1508596"/>
              <a:ext cx="3289197" cy="2651996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4451401" y="1508596"/>
              <a:ext cx="3289197" cy="27561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</p:grpSp>
      <p:sp>
        <p:nvSpPr>
          <p:cNvPr id="316" name="Shape 316"/>
          <p:cNvSpPr/>
          <p:nvPr/>
        </p:nvSpPr>
        <p:spPr>
          <a:xfrm>
            <a:off x="5134396" y="5088823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sp>
        <p:nvSpPr>
          <p:cNvPr id="317" name="Shape 317"/>
          <p:cNvSpPr/>
          <p:nvPr/>
        </p:nvSpPr>
        <p:spPr>
          <a:xfrm>
            <a:off x="5134396" y="5518775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발송</a:t>
            </a:r>
          </a:p>
        </p:txBody>
      </p:sp>
      <p:sp>
        <p:nvSpPr>
          <p:cNvPr id="318" name="Shape 318"/>
          <p:cNvSpPr/>
          <p:nvPr/>
        </p:nvSpPr>
        <p:spPr>
          <a:xfrm>
            <a:off x="5134396" y="5950510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보기</a:t>
            </a:r>
          </a:p>
        </p:txBody>
      </p:sp>
      <p:sp>
        <p:nvSpPr>
          <p:cNvPr id="319" name="Shape 319"/>
          <p:cNvSpPr/>
          <p:nvPr/>
        </p:nvSpPr>
        <p:spPr>
          <a:xfrm>
            <a:off x="5134396" y="4194021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초대</a:t>
            </a:r>
          </a:p>
        </p:txBody>
      </p:sp>
      <p:sp>
        <p:nvSpPr>
          <p:cNvPr id="320" name="Shape 320"/>
          <p:cNvSpPr/>
          <p:nvPr/>
        </p:nvSpPr>
        <p:spPr>
          <a:xfrm>
            <a:off x="5134396" y="4652105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플레이어의 메시지를 차단</a:t>
            </a:r>
          </a:p>
        </p:txBody>
      </p:sp>
      <p:sp>
        <p:nvSpPr>
          <p:cNvPr id="321" name="Shape 321"/>
          <p:cNvSpPr/>
          <p:nvPr/>
        </p:nvSpPr>
        <p:spPr>
          <a:xfrm>
            <a:off x="8022357" y="3560303"/>
            <a:ext cx="1939855" cy="52435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초대 버튼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맹주 or  권한이 있는 연맹원에게만 표시</a:t>
            </a:r>
          </a:p>
        </p:txBody>
      </p:sp>
      <p:cxnSp>
        <p:nvCxnSpPr>
          <p:cNvPr id="322" name="Shape 322"/>
          <p:cNvCxnSpPr>
            <a:stCxn id="321" idx="1"/>
          </p:cNvCxnSpPr>
          <p:nvPr/>
        </p:nvCxnSpPr>
        <p:spPr>
          <a:xfrm flipH="1">
            <a:off x="7269357" y="3822481"/>
            <a:ext cx="753000" cy="517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3" name="Shape 323"/>
          <p:cNvSpPr/>
          <p:nvPr/>
        </p:nvSpPr>
        <p:spPr>
          <a:xfrm>
            <a:off x="8029739" y="4239255"/>
            <a:ext cx="1939855" cy="52435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플레이어 채팅 금지 설정 버튼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맹주 or 권한이 있는 연맹원에게만 표시</a:t>
            </a:r>
          </a:p>
        </p:txBody>
      </p:sp>
      <p:cxnSp>
        <p:nvCxnSpPr>
          <p:cNvPr id="324" name="Shape 324"/>
          <p:cNvCxnSpPr>
            <a:stCxn id="323" idx="1"/>
            <a:endCxn id="320" idx="3"/>
          </p:cNvCxnSpPr>
          <p:nvPr/>
        </p:nvCxnSpPr>
        <p:spPr>
          <a:xfrm flipH="1">
            <a:off x="7238339" y="4501433"/>
            <a:ext cx="791400" cy="326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5" name="Shape 325"/>
          <p:cNvSpPr/>
          <p:nvPr/>
        </p:nvSpPr>
        <p:spPr>
          <a:xfrm>
            <a:off x="8022357" y="4956030"/>
            <a:ext cx="1939855" cy="43335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메시지 복사하기 버튼</a:t>
            </a:r>
          </a:p>
        </p:txBody>
      </p:sp>
      <p:cxnSp>
        <p:nvCxnSpPr>
          <p:cNvPr id="326" name="Shape 326"/>
          <p:cNvCxnSpPr>
            <a:stCxn id="325" idx="1"/>
            <a:endCxn id="316" idx="3"/>
          </p:cNvCxnSpPr>
          <p:nvPr/>
        </p:nvCxnSpPr>
        <p:spPr>
          <a:xfrm flipH="1">
            <a:off x="7238457" y="5172706"/>
            <a:ext cx="783900" cy="92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7" name="Shape 327"/>
          <p:cNvSpPr/>
          <p:nvPr/>
        </p:nvSpPr>
        <p:spPr>
          <a:xfrm>
            <a:off x="8022357" y="5628187"/>
            <a:ext cx="1939855" cy="43335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메시지 작성 플레이어(유저)에게 개인 메일 발송</a:t>
            </a:r>
          </a:p>
        </p:txBody>
      </p:sp>
      <p:cxnSp>
        <p:nvCxnSpPr>
          <p:cNvPr id="328" name="Shape 328"/>
          <p:cNvCxnSpPr>
            <a:stCxn id="327" idx="1"/>
            <a:endCxn id="317" idx="3"/>
          </p:cNvCxnSpPr>
          <p:nvPr/>
        </p:nvCxnSpPr>
        <p:spPr>
          <a:xfrm rot="10800000">
            <a:off x="7238457" y="5694863"/>
            <a:ext cx="783900" cy="150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9" name="Shape 329"/>
          <p:cNvSpPr/>
          <p:nvPr/>
        </p:nvSpPr>
        <p:spPr>
          <a:xfrm>
            <a:off x="7925364" y="6338332"/>
            <a:ext cx="2133841" cy="43335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메시지 작성 플레이어(유저)의 영주 정보 보기 화면 이동</a:t>
            </a:r>
          </a:p>
        </p:txBody>
      </p:sp>
      <p:cxnSp>
        <p:nvCxnSpPr>
          <p:cNvPr id="330" name="Shape 330"/>
          <p:cNvCxnSpPr>
            <a:stCxn id="329" idx="1"/>
            <a:endCxn id="318" idx="3"/>
          </p:cNvCxnSpPr>
          <p:nvPr/>
        </p:nvCxnSpPr>
        <p:spPr>
          <a:xfrm rot="10800000">
            <a:off x="7238364" y="6126608"/>
            <a:ext cx="687000" cy="428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 UI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초대 완료 안내 팝업</a:t>
            </a:r>
          </a:p>
        </p:txBody>
      </p:sp>
      <p:sp>
        <p:nvSpPr>
          <p:cNvPr id="337" name="Shape 337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sp>
        <p:nvSpPr>
          <p:cNvPr id="339" name="Shape 339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7496954" y="335051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341" name="Shape 341"/>
          <p:cNvSpPr/>
          <p:nvPr/>
        </p:nvSpPr>
        <p:spPr>
          <a:xfrm>
            <a:off x="7122334" y="6029276"/>
            <a:ext cx="672339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grpSp>
        <p:nvGrpSpPr>
          <p:cNvPr id="342" name="Shape 342"/>
          <p:cNvGrpSpPr/>
          <p:nvPr/>
        </p:nvGrpSpPr>
        <p:grpSpPr>
          <a:xfrm>
            <a:off x="4420505" y="1790707"/>
            <a:ext cx="3363995" cy="540000"/>
            <a:chOff x="4420505" y="3440673"/>
            <a:chExt cx="3363995" cy="540000"/>
          </a:xfrm>
        </p:grpSpPr>
        <p:sp>
          <p:nvSpPr>
            <p:cNvPr id="343" name="Shape 343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345" name="Shape 345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6" name="Shape 346"/>
          <p:cNvGrpSpPr/>
          <p:nvPr/>
        </p:nvGrpSpPr>
        <p:grpSpPr>
          <a:xfrm>
            <a:off x="4420505" y="996040"/>
            <a:ext cx="3363995" cy="540000"/>
            <a:chOff x="4420505" y="1350606"/>
            <a:chExt cx="3363995" cy="540000"/>
          </a:xfrm>
        </p:grpSpPr>
        <p:grpSp>
          <p:nvGrpSpPr>
            <p:cNvPr id="347" name="Shape 347"/>
            <p:cNvGrpSpPr/>
            <p:nvPr/>
          </p:nvGrpSpPr>
          <p:grpSpPr>
            <a:xfrm>
              <a:off x="4420505" y="1350606"/>
              <a:ext cx="3363995" cy="540000"/>
              <a:chOff x="4417398" y="1614194"/>
              <a:chExt cx="3363995" cy="540000"/>
            </a:xfrm>
          </p:grpSpPr>
          <p:sp>
            <p:nvSpPr>
              <p:cNvPr id="348" name="Shape 348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Shape 349"/>
              <p:cNvSpPr/>
              <p:nvPr/>
            </p:nvSpPr>
            <p:spPr>
              <a:xfrm>
                <a:off x="5026092" y="1636354"/>
                <a:ext cx="2755300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(QWE)Kukukukukukukuku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</a:p>
            </p:txBody>
          </p:sp>
        </p:grpSp>
        <p:pic>
          <p:nvPicPr>
            <p:cNvPr id="350" name="Shape 350"/>
            <p:cNvPicPr preferRelativeResize="0"/>
            <p:nvPr/>
          </p:nvPicPr>
          <p:blipFill rotWithShape="1">
            <a:blip r:embed="rId4">
              <a:alphaModFix/>
            </a:blip>
            <a:srcRect b="65965" l="18722" r="42582" t="4133"/>
            <a:stretch/>
          </p:blipFill>
          <p:spPr>
            <a:xfrm>
              <a:off x="4449728" y="1372404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1" name="Shape 351"/>
          <p:cNvSpPr txBox="1"/>
          <p:nvPr/>
        </p:nvSpPr>
        <p:spPr>
          <a:xfrm>
            <a:off x="4336028" y="750333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2016-01-01 23:59:00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4336028" y="1544670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2016-01-03 23:59:00</a:t>
            </a:r>
          </a:p>
        </p:txBody>
      </p:sp>
      <p:grpSp>
        <p:nvGrpSpPr>
          <p:cNvPr id="353" name="Shape 353"/>
          <p:cNvGrpSpPr/>
          <p:nvPr/>
        </p:nvGrpSpPr>
        <p:grpSpPr>
          <a:xfrm>
            <a:off x="4420505" y="2590807"/>
            <a:ext cx="3363995" cy="540000"/>
            <a:chOff x="4420505" y="3440673"/>
            <a:chExt cx="3363995" cy="540000"/>
          </a:xfrm>
        </p:grpSpPr>
        <p:sp>
          <p:nvSpPr>
            <p:cNvPr id="354" name="Shape 354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356" name="Shape 356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7" name="Shape 357"/>
          <p:cNvSpPr txBox="1"/>
          <p:nvPr/>
        </p:nvSpPr>
        <p:spPr>
          <a:xfrm>
            <a:off x="4336028" y="2344771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23:59:00</a:t>
            </a:r>
          </a:p>
        </p:txBody>
      </p:sp>
      <p:sp>
        <p:nvSpPr>
          <p:cNvPr id="358" name="Shape 358"/>
          <p:cNvSpPr/>
          <p:nvPr/>
        </p:nvSpPr>
        <p:spPr>
          <a:xfrm>
            <a:off x="4840200" y="6035430"/>
            <a:ext cx="2219978" cy="3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60" name="Shape 360"/>
          <p:cNvSpPr/>
          <p:nvPr/>
        </p:nvSpPr>
        <p:spPr>
          <a:xfrm>
            <a:off x="1561857" y="2330708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초대</a:t>
            </a:r>
          </a:p>
        </p:txBody>
      </p:sp>
      <p:grpSp>
        <p:nvGrpSpPr>
          <p:cNvPr id="361" name="Shape 361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362" name="Shape 362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가입 초대를 하였습니다.</a:t>
              </a:r>
            </a:p>
          </p:txBody>
        </p:sp>
        <p:cxnSp>
          <p:nvCxnSpPr>
            <p:cNvPr id="363" name="Shape 363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64" name="Shape 364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365" name="Shape 365"/>
          <p:cNvGrpSpPr/>
          <p:nvPr/>
        </p:nvGrpSpPr>
        <p:grpSpPr>
          <a:xfrm>
            <a:off x="95590" y="2344771"/>
            <a:ext cx="1466266" cy="369332"/>
            <a:chOff x="95590" y="2344771"/>
            <a:chExt cx="1466266" cy="369332"/>
          </a:xfrm>
        </p:grpSpPr>
        <p:sp>
          <p:nvSpPr>
            <p:cNvPr id="366" name="Shape 366"/>
            <p:cNvSpPr/>
            <p:nvPr/>
          </p:nvSpPr>
          <p:spPr>
            <a:xfrm>
              <a:off x="1225954" y="2344771"/>
              <a:ext cx="335901" cy="35177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 txBox="1"/>
            <p:nvPr/>
          </p:nvSpPr>
          <p:spPr>
            <a:xfrm>
              <a:off x="95590" y="2344771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368" name="Shape 368"/>
          <p:cNvSpPr/>
          <p:nvPr/>
        </p:nvSpPr>
        <p:spPr>
          <a:xfrm>
            <a:off x="8508222" y="2094634"/>
            <a:ext cx="1939855" cy="52435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초대 완료 알림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369" name="Shape 369"/>
          <p:cNvCxnSpPr>
            <a:stCxn id="368" idx="1"/>
          </p:cNvCxnSpPr>
          <p:nvPr/>
        </p:nvCxnSpPr>
        <p:spPr>
          <a:xfrm flipH="1">
            <a:off x="7755222" y="2356812"/>
            <a:ext cx="753000" cy="517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 UI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초대하기 실패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연맹원을 초대</a:t>
            </a:r>
          </a:p>
        </p:txBody>
      </p:sp>
      <p:sp>
        <p:nvSpPr>
          <p:cNvPr id="376" name="Shape 376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sp>
        <p:nvSpPr>
          <p:cNvPr id="378" name="Shape 378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7496954" y="335051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380" name="Shape 380"/>
          <p:cNvSpPr/>
          <p:nvPr/>
        </p:nvSpPr>
        <p:spPr>
          <a:xfrm>
            <a:off x="7122334" y="6029276"/>
            <a:ext cx="672339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grpSp>
        <p:nvGrpSpPr>
          <p:cNvPr id="381" name="Shape 381"/>
          <p:cNvGrpSpPr/>
          <p:nvPr/>
        </p:nvGrpSpPr>
        <p:grpSpPr>
          <a:xfrm>
            <a:off x="4420505" y="1790707"/>
            <a:ext cx="3363995" cy="540000"/>
            <a:chOff x="4420505" y="3440673"/>
            <a:chExt cx="3363995" cy="540000"/>
          </a:xfrm>
        </p:grpSpPr>
        <p:sp>
          <p:nvSpPr>
            <p:cNvPr id="382" name="Shape 382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384" name="Shape 384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5" name="Shape 385"/>
          <p:cNvGrpSpPr/>
          <p:nvPr/>
        </p:nvGrpSpPr>
        <p:grpSpPr>
          <a:xfrm>
            <a:off x="4420505" y="996040"/>
            <a:ext cx="3363995" cy="540000"/>
            <a:chOff x="4420505" y="1350606"/>
            <a:chExt cx="3363995" cy="540000"/>
          </a:xfrm>
        </p:grpSpPr>
        <p:grpSp>
          <p:nvGrpSpPr>
            <p:cNvPr id="386" name="Shape 386"/>
            <p:cNvGrpSpPr/>
            <p:nvPr/>
          </p:nvGrpSpPr>
          <p:grpSpPr>
            <a:xfrm>
              <a:off x="4420505" y="1350606"/>
              <a:ext cx="3363995" cy="540000"/>
              <a:chOff x="4417398" y="1614194"/>
              <a:chExt cx="3363995" cy="540000"/>
            </a:xfrm>
          </p:grpSpPr>
          <p:sp>
            <p:nvSpPr>
              <p:cNvPr id="387" name="Shape 387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Shape 388"/>
              <p:cNvSpPr/>
              <p:nvPr/>
            </p:nvSpPr>
            <p:spPr>
              <a:xfrm>
                <a:off x="5026092" y="1636354"/>
                <a:ext cx="2755300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(QWE)Kukukukukukukuku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</a:p>
            </p:txBody>
          </p:sp>
        </p:grpSp>
        <p:pic>
          <p:nvPicPr>
            <p:cNvPr id="389" name="Shape 389"/>
            <p:cNvPicPr preferRelativeResize="0"/>
            <p:nvPr/>
          </p:nvPicPr>
          <p:blipFill rotWithShape="1">
            <a:blip r:embed="rId4">
              <a:alphaModFix/>
            </a:blip>
            <a:srcRect b="65965" l="18722" r="42582" t="4133"/>
            <a:stretch/>
          </p:blipFill>
          <p:spPr>
            <a:xfrm>
              <a:off x="4449728" y="1372404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0" name="Shape 390"/>
          <p:cNvSpPr txBox="1"/>
          <p:nvPr/>
        </p:nvSpPr>
        <p:spPr>
          <a:xfrm>
            <a:off x="4336028" y="750333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2016-01-01 23:59:00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4336028" y="1544670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2016-01-03 23:59:00</a:t>
            </a:r>
          </a:p>
        </p:txBody>
      </p:sp>
      <p:grpSp>
        <p:nvGrpSpPr>
          <p:cNvPr id="392" name="Shape 392"/>
          <p:cNvGrpSpPr/>
          <p:nvPr/>
        </p:nvGrpSpPr>
        <p:grpSpPr>
          <a:xfrm>
            <a:off x="4420505" y="2590807"/>
            <a:ext cx="3363995" cy="540000"/>
            <a:chOff x="4420505" y="3440673"/>
            <a:chExt cx="3363995" cy="540000"/>
          </a:xfrm>
        </p:grpSpPr>
        <p:sp>
          <p:nvSpPr>
            <p:cNvPr id="393" name="Shape 393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395" name="Shape 395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6" name="Shape 396"/>
          <p:cNvSpPr txBox="1"/>
          <p:nvPr/>
        </p:nvSpPr>
        <p:spPr>
          <a:xfrm>
            <a:off x="4336028" y="2344771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23:59:00</a:t>
            </a:r>
          </a:p>
        </p:txBody>
      </p:sp>
      <p:sp>
        <p:nvSpPr>
          <p:cNvPr id="397" name="Shape 397"/>
          <p:cNvSpPr/>
          <p:nvPr/>
        </p:nvSpPr>
        <p:spPr>
          <a:xfrm>
            <a:off x="4840200" y="6035430"/>
            <a:ext cx="2219978" cy="3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grpSp>
        <p:nvGrpSpPr>
          <p:cNvPr id="399" name="Shape 399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400" name="Shape 400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이미 같은 연맹원입니다.</a:t>
              </a:r>
            </a:p>
          </p:txBody>
        </p:sp>
        <p:cxnSp>
          <p:nvCxnSpPr>
            <p:cNvPr id="401" name="Shape 401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02" name="Shape 402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403" name="Shape 403"/>
          <p:cNvSpPr/>
          <p:nvPr/>
        </p:nvSpPr>
        <p:spPr>
          <a:xfrm>
            <a:off x="1561857" y="2330708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초대</a:t>
            </a:r>
          </a:p>
        </p:txBody>
      </p:sp>
      <p:grpSp>
        <p:nvGrpSpPr>
          <p:cNvPr id="404" name="Shape 404"/>
          <p:cNvGrpSpPr/>
          <p:nvPr/>
        </p:nvGrpSpPr>
        <p:grpSpPr>
          <a:xfrm>
            <a:off x="95590" y="2344771"/>
            <a:ext cx="1466266" cy="369332"/>
            <a:chOff x="95590" y="2344771"/>
            <a:chExt cx="1466266" cy="369332"/>
          </a:xfrm>
        </p:grpSpPr>
        <p:sp>
          <p:nvSpPr>
            <p:cNvPr id="405" name="Shape 405"/>
            <p:cNvSpPr/>
            <p:nvPr/>
          </p:nvSpPr>
          <p:spPr>
            <a:xfrm>
              <a:off x="1225954" y="2344771"/>
              <a:ext cx="335901" cy="35177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 txBox="1"/>
            <p:nvPr/>
          </p:nvSpPr>
          <p:spPr>
            <a:xfrm>
              <a:off x="95590" y="2344771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407" name="Shape 407"/>
          <p:cNvSpPr/>
          <p:nvPr/>
        </p:nvSpPr>
        <p:spPr>
          <a:xfrm>
            <a:off x="8508222" y="2094634"/>
            <a:ext cx="1939855" cy="52435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초대 실패 알림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408" name="Shape 408"/>
          <p:cNvCxnSpPr>
            <a:stCxn id="407" idx="1"/>
          </p:cNvCxnSpPr>
          <p:nvPr/>
        </p:nvCxnSpPr>
        <p:spPr>
          <a:xfrm flipH="1">
            <a:off x="7755222" y="2356812"/>
            <a:ext cx="753000" cy="517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sp>
        <p:nvSpPr>
          <p:cNvPr id="415" name="Shape 415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7496954" y="335051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417" name="Shape 417"/>
          <p:cNvSpPr/>
          <p:nvPr/>
        </p:nvSpPr>
        <p:spPr>
          <a:xfrm>
            <a:off x="7122334" y="6029276"/>
            <a:ext cx="672339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grpSp>
        <p:nvGrpSpPr>
          <p:cNvPr id="418" name="Shape 418"/>
          <p:cNvGrpSpPr/>
          <p:nvPr/>
        </p:nvGrpSpPr>
        <p:grpSpPr>
          <a:xfrm>
            <a:off x="4420505" y="1790707"/>
            <a:ext cx="3363995" cy="540000"/>
            <a:chOff x="4420505" y="3440673"/>
            <a:chExt cx="3363995" cy="540000"/>
          </a:xfrm>
        </p:grpSpPr>
        <p:sp>
          <p:nvSpPr>
            <p:cNvPr id="419" name="Shape 419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421" name="Shape 421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2" name="Shape 422"/>
          <p:cNvGrpSpPr/>
          <p:nvPr/>
        </p:nvGrpSpPr>
        <p:grpSpPr>
          <a:xfrm>
            <a:off x="4420505" y="996040"/>
            <a:ext cx="3363995" cy="540000"/>
            <a:chOff x="4420505" y="1350606"/>
            <a:chExt cx="3363995" cy="540000"/>
          </a:xfrm>
        </p:grpSpPr>
        <p:grpSp>
          <p:nvGrpSpPr>
            <p:cNvPr id="423" name="Shape 423"/>
            <p:cNvGrpSpPr/>
            <p:nvPr/>
          </p:nvGrpSpPr>
          <p:grpSpPr>
            <a:xfrm>
              <a:off x="4420505" y="1350606"/>
              <a:ext cx="3363995" cy="540000"/>
              <a:chOff x="4417398" y="1614194"/>
              <a:chExt cx="3363995" cy="540000"/>
            </a:xfrm>
          </p:grpSpPr>
          <p:sp>
            <p:nvSpPr>
              <p:cNvPr id="424" name="Shape 424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Shape 425"/>
              <p:cNvSpPr/>
              <p:nvPr/>
            </p:nvSpPr>
            <p:spPr>
              <a:xfrm>
                <a:off x="5026092" y="1636354"/>
                <a:ext cx="2755300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(QWE)Kukukukukukukuku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</a:p>
            </p:txBody>
          </p:sp>
        </p:grpSp>
        <p:pic>
          <p:nvPicPr>
            <p:cNvPr id="426" name="Shape 426"/>
            <p:cNvPicPr preferRelativeResize="0"/>
            <p:nvPr/>
          </p:nvPicPr>
          <p:blipFill rotWithShape="1">
            <a:blip r:embed="rId4">
              <a:alphaModFix/>
            </a:blip>
            <a:srcRect b="65965" l="18722" r="42582" t="4133"/>
            <a:stretch/>
          </p:blipFill>
          <p:spPr>
            <a:xfrm>
              <a:off x="4449728" y="1372404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7" name="Shape 427"/>
          <p:cNvSpPr txBox="1"/>
          <p:nvPr/>
        </p:nvSpPr>
        <p:spPr>
          <a:xfrm>
            <a:off x="4336028" y="750333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2016-01-01 23:59:00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4336028" y="1544670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2016-01-03 23:59:00</a:t>
            </a:r>
          </a:p>
        </p:txBody>
      </p:sp>
      <p:grpSp>
        <p:nvGrpSpPr>
          <p:cNvPr id="429" name="Shape 429"/>
          <p:cNvGrpSpPr/>
          <p:nvPr/>
        </p:nvGrpSpPr>
        <p:grpSpPr>
          <a:xfrm>
            <a:off x="4420505" y="2590807"/>
            <a:ext cx="3363995" cy="540000"/>
            <a:chOff x="4420505" y="3440673"/>
            <a:chExt cx="3363995" cy="540000"/>
          </a:xfrm>
        </p:grpSpPr>
        <p:sp>
          <p:nvSpPr>
            <p:cNvPr id="430" name="Shape 430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432" name="Shape 432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3" name="Shape 433"/>
          <p:cNvSpPr txBox="1"/>
          <p:nvPr/>
        </p:nvSpPr>
        <p:spPr>
          <a:xfrm>
            <a:off x="4336028" y="2344771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23:59:00</a:t>
            </a:r>
          </a:p>
        </p:txBody>
      </p:sp>
      <p:sp>
        <p:nvSpPr>
          <p:cNvPr id="434" name="Shape 434"/>
          <p:cNvSpPr/>
          <p:nvPr/>
        </p:nvSpPr>
        <p:spPr>
          <a:xfrm>
            <a:off x="4840200" y="6035430"/>
            <a:ext cx="2219978" cy="3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 UI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차단하기 최종 확인 팝업</a:t>
            </a:r>
          </a:p>
        </p:txBody>
      </p:sp>
      <p:grpSp>
        <p:nvGrpSpPr>
          <p:cNvPr id="438" name="Shape 438"/>
          <p:cNvGrpSpPr/>
          <p:nvPr/>
        </p:nvGrpSpPr>
        <p:grpSpPr>
          <a:xfrm>
            <a:off x="4623321" y="2503458"/>
            <a:ext cx="2990180" cy="1546027"/>
            <a:chOff x="4623321" y="2503458"/>
            <a:chExt cx="2990180" cy="1546027"/>
          </a:xfrm>
        </p:grpSpPr>
        <p:sp>
          <p:nvSpPr>
            <p:cNvPr id="439" name="Shape 439"/>
            <p:cNvSpPr/>
            <p:nvPr/>
          </p:nvSpPr>
          <p:spPr>
            <a:xfrm>
              <a:off x="4623321" y="2503458"/>
              <a:ext cx="2990180" cy="1546027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해당 플레이어 닉네임 님을 차단하시겠습니까? 차단하게되면 이 플레이어는 더 이상 당신의 연맹에 메시지를 남길 수 없으며, 연맹관리를 통해 이 플레이어의 차단을 해제할 수 있습니다.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4929871" y="3628716"/>
              <a:ext cx="1181675" cy="378000"/>
            </a:xfrm>
            <a:prstGeom prst="roundRect">
              <a:avLst>
                <a:gd fmla="val 369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  <p:sp>
          <p:nvSpPr>
            <p:cNvPr id="441" name="Shape 441"/>
            <p:cNvSpPr/>
            <p:nvPr/>
          </p:nvSpPr>
          <p:spPr>
            <a:xfrm>
              <a:off x="6183517" y="3623289"/>
              <a:ext cx="1181675" cy="378000"/>
            </a:xfrm>
            <a:prstGeom prst="roundRect">
              <a:avLst>
                <a:gd fmla="val 369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</p:grpSp>
      <p:sp>
        <p:nvSpPr>
          <p:cNvPr id="442" name="Shape 442"/>
          <p:cNvSpPr/>
          <p:nvPr/>
        </p:nvSpPr>
        <p:spPr>
          <a:xfrm>
            <a:off x="8312279" y="1786725"/>
            <a:ext cx="1939855" cy="52435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차단 최종 확인 팝업</a:t>
            </a:r>
          </a:p>
        </p:txBody>
      </p:sp>
      <p:cxnSp>
        <p:nvCxnSpPr>
          <p:cNvPr id="443" name="Shape 443"/>
          <p:cNvCxnSpPr>
            <a:stCxn id="442" idx="1"/>
          </p:cNvCxnSpPr>
          <p:nvPr/>
        </p:nvCxnSpPr>
        <p:spPr>
          <a:xfrm flipH="1">
            <a:off x="7559279" y="2048902"/>
            <a:ext cx="753000" cy="517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44" name="Shape 444"/>
          <p:cNvSpPr/>
          <p:nvPr/>
        </p:nvSpPr>
        <p:spPr>
          <a:xfrm>
            <a:off x="1561857" y="2330708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플레이어의 메시지를 차단</a:t>
            </a:r>
          </a:p>
        </p:txBody>
      </p:sp>
      <p:grpSp>
        <p:nvGrpSpPr>
          <p:cNvPr id="445" name="Shape 445"/>
          <p:cNvGrpSpPr/>
          <p:nvPr/>
        </p:nvGrpSpPr>
        <p:grpSpPr>
          <a:xfrm>
            <a:off x="95590" y="2344771"/>
            <a:ext cx="1466266" cy="369332"/>
            <a:chOff x="95590" y="2344771"/>
            <a:chExt cx="1466266" cy="369332"/>
          </a:xfrm>
        </p:grpSpPr>
        <p:sp>
          <p:nvSpPr>
            <p:cNvPr id="446" name="Shape 446"/>
            <p:cNvSpPr/>
            <p:nvPr/>
          </p:nvSpPr>
          <p:spPr>
            <a:xfrm>
              <a:off x="1225954" y="2344771"/>
              <a:ext cx="335901" cy="35177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 txBox="1"/>
            <p:nvPr/>
          </p:nvSpPr>
          <p:spPr>
            <a:xfrm>
              <a:off x="95590" y="2344771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448" name="Shape 448"/>
          <p:cNvSpPr/>
          <p:nvPr/>
        </p:nvSpPr>
        <p:spPr>
          <a:xfrm>
            <a:off x="3888912" y="4564914"/>
            <a:ext cx="1603186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플레이어 차단 진행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sp>
        <p:nvSpPr>
          <p:cNvPr id="449" name="Shape 449"/>
          <p:cNvSpPr/>
          <p:nvPr/>
        </p:nvSpPr>
        <p:spPr>
          <a:xfrm>
            <a:off x="6961417" y="4573651"/>
            <a:ext cx="1603186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플레이어 차단 취소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450" name="Shape 450"/>
          <p:cNvCxnSpPr>
            <a:stCxn id="449" idx="0"/>
            <a:endCxn id="441" idx="3"/>
          </p:cNvCxnSpPr>
          <p:nvPr/>
        </p:nvCxnSpPr>
        <p:spPr>
          <a:xfrm rot="10800000">
            <a:off x="7365210" y="3812251"/>
            <a:ext cx="397800" cy="761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51" name="Shape 451"/>
          <p:cNvCxnSpPr>
            <a:stCxn id="448" idx="0"/>
            <a:endCxn id="440" idx="1"/>
          </p:cNvCxnSpPr>
          <p:nvPr/>
        </p:nvCxnSpPr>
        <p:spPr>
          <a:xfrm flipH="1" rot="10800000">
            <a:off x="4690505" y="3817614"/>
            <a:ext cx="239400" cy="747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sp>
        <p:nvSpPr>
          <p:cNvPr id="458" name="Shape 458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7496954" y="335051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460" name="Shape 460"/>
          <p:cNvSpPr/>
          <p:nvPr/>
        </p:nvSpPr>
        <p:spPr>
          <a:xfrm>
            <a:off x="7122334" y="6029276"/>
            <a:ext cx="672339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grpSp>
        <p:nvGrpSpPr>
          <p:cNvPr id="461" name="Shape 461"/>
          <p:cNvGrpSpPr/>
          <p:nvPr/>
        </p:nvGrpSpPr>
        <p:grpSpPr>
          <a:xfrm>
            <a:off x="4420505" y="1790707"/>
            <a:ext cx="3363995" cy="540000"/>
            <a:chOff x="4420505" y="3440673"/>
            <a:chExt cx="3363995" cy="540000"/>
          </a:xfrm>
        </p:grpSpPr>
        <p:sp>
          <p:nvSpPr>
            <p:cNvPr id="462" name="Shape 462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464" name="Shape 464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5" name="Shape 465"/>
          <p:cNvGrpSpPr/>
          <p:nvPr/>
        </p:nvGrpSpPr>
        <p:grpSpPr>
          <a:xfrm>
            <a:off x="4420505" y="996040"/>
            <a:ext cx="3363995" cy="540000"/>
            <a:chOff x="4420505" y="1350606"/>
            <a:chExt cx="3363995" cy="540000"/>
          </a:xfrm>
        </p:grpSpPr>
        <p:grpSp>
          <p:nvGrpSpPr>
            <p:cNvPr id="466" name="Shape 466"/>
            <p:cNvGrpSpPr/>
            <p:nvPr/>
          </p:nvGrpSpPr>
          <p:grpSpPr>
            <a:xfrm>
              <a:off x="4420505" y="1350606"/>
              <a:ext cx="3363995" cy="540000"/>
              <a:chOff x="4417398" y="1614194"/>
              <a:chExt cx="3363995" cy="540000"/>
            </a:xfrm>
          </p:grpSpPr>
          <p:sp>
            <p:nvSpPr>
              <p:cNvPr id="467" name="Shape 467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Shape 468"/>
              <p:cNvSpPr/>
              <p:nvPr/>
            </p:nvSpPr>
            <p:spPr>
              <a:xfrm>
                <a:off x="5026092" y="1636354"/>
                <a:ext cx="2755300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(QWE)Kukukukukukukuku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</a:p>
            </p:txBody>
          </p:sp>
        </p:grpSp>
        <p:pic>
          <p:nvPicPr>
            <p:cNvPr id="469" name="Shape 469"/>
            <p:cNvPicPr preferRelativeResize="0"/>
            <p:nvPr/>
          </p:nvPicPr>
          <p:blipFill rotWithShape="1">
            <a:blip r:embed="rId4">
              <a:alphaModFix/>
            </a:blip>
            <a:srcRect b="65965" l="18722" r="42582" t="4133"/>
            <a:stretch/>
          </p:blipFill>
          <p:spPr>
            <a:xfrm>
              <a:off x="4449728" y="1372404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0" name="Shape 470"/>
          <p:cNvSpPr txBox="1"/>
          <p:nvPr/>
        </p:nvSpPr>
        <p:spPr>
          <a:xfrm>
            <a:off x="4336028" y="750333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2016-01-01 23:59:00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4336028" y="1544670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2016-01-03 23:59:00</a:t>
            </a:r>
          </a:p>
        </p:txBody>
      </p:sp>
      <p:grpSp>
        <p:nvGrpSpPr>
          <p:cNvPr id="472" name="Shape 472"/>
          <p:cNvGrpSpPr/>
          <p:nvPr/>
        </p:nvGrpSpPr>
        <p:grpSpPr>
          <a:xfrm>
            <a:off x="4420505" y="2590807"/>
            <a:ext cx="3363995" cy="540000"/>
            <a:chOff x="4420505" y="3440673"/>
            <a:chExt cx="3363995" cy="540000"/>
          </a:xfrm>
        </p:grpSpPr>
        <p:sp>
          <p:nvSpPr>
            <p:cNvPr id="473" name="Shape 473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475" name="Shape 475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6" name="Shape 476"/>
          <p:cNvSpPr txBox="1"/>
          <p:nvPr/>
        </p:nvSpPr>
        <p:spPr>
          <a:xfrm>
            <a:off x="4336028" y="2344771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23:59:00</a:t>
            </a:r>
          </a:p>
        </p:txBody>
      </p:sp>
      <p:sp>
        <p:nvSpPr>
          <p:cNvPr id="477" name="Shape 477"/>
          <p:cNvSpPr/>
          <p:nvPr/>
        </p:nvSpPr>
        <p:spPr>
          <a:xfrm>
            <a:off x="4840200" y="6035430"/>
            <a:ext cx="2219978" cy="3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 UI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차단 완료 알림</a:t>
            </a:r>
          </a:p>
        </p:txBody>
      </p:sp>
      <p:grpSp>
        <p:nvGrpSpPr>
          <p:cNvPr id="481" name="Shape 481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482" name="Shape 482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해당 플레이어의 메시지 작성을 차단하였습니다.</a:t>
              </a:r>
            </a:p>
          </p:txBody>
        </p:sp>
        <p:cxnSp>
          <p:nvCxnSpPr>
            <p:cNvPr id="483" name="Shape 483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84" name="Shape 484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485" name="Shape 485"/>
          <p:cNvSpPr/>
          <p:nvPr/>
        </p:nvSpPr>
        <p:spPr>
          <a:xfrm>
            <a:off x="8508222" y="2094634"/>
            <a:ext cx="1939855" cy="52435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차단 완료 알림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486" name="Shape 486"/>
          <p:cNvCxnSpPr>
            <a:stCxn id="485" idx="1"/>
          </p:cNvCxnSpPr>
          <p:nvPr/>
        </p:nvCxnSpPr>
        <p:spPr>
          <a:xfrm flipH="1">
            <a:off x="7755222" y="2356812"/>
            <a:ext cx="753000" cy="517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 UI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메시지 복사</a:t>
            </a:r>
          </a:p>
        </p:txBody>
      </p:sp>
      <p:sp>
        <p:nvSpPr>
          <p:cNvPr id="493" name="Shape 493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sp>
        <p:nvSpPr>
          <p:cNvPr id="495" name="Shape 495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7496954" y="335051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497" name="Shape 497"/>
          <p:cNvSpPr/>
          <p:nvPr/>
        </p:nvSpPr>
        <p:spPr>
          <a:xfrm>
            <a:off x="7122334" y="6029276"/>
            <a:ext cx="672339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grpSp>
        <p:nvGrpSpPr>
          <p:cNvPr id="498" name="Shape 498"/>
          <p:cNvGrpSpPr/>
          <p:nvPr/>
        </p:nvGrpSpPr>
        <p:grpSpPr>
          <a:xfrm>
            <a:off x="4420505" y="1790707"/>
            <a:ext cx="3363995" cy="540000"/>
            <a:chOff x="4420505" y="3440673"/>
            <a:chExt cx="3363995" cy="540000"/>
          </a:xfrm>
        </p:grpSpPr>
        <p:sp>
          <p:nvSpPr>
            <p:cNvPr id="499" name="Shape 499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501" name="Shape 501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2" name="Shape 502"/>
          <p:cNvGrpSpPr/>
          <p:nvPr/>
        </p:nvGrpSpPr>
        <p:grpSpPr>
          <a:xfrm>
            <a:off x="4420505" y="996040"/>
            <a:ext cx="3363995" cy="540000"/>
            <a:chOff x="4420505" y="1350606"/>
            <a:chExt cx="3363995" cy="540000"/>
          </a:xfrm>
        </p:grpSpPr>
        <p:grpSp>
          <p:nvGrpSpPr>
            <p:cNvPr id="503" name="Shape 503"/>
            <p:cNvGrpSpPr/>
            <p:nvPr/>
          </p:nvGrpSpPr>
          <p:grpSpPr>
            <a:xfrm>
              <a:off x="4420505" y="1350606"/>
              <a:ext cx="3363995" cy="540000"/>
              <a:chOff x="4417398" y="1614194"/>
              <a:chExt cx="3363995" cy="540000"/>
            </a:xfrm>
          </p:grpSpPr>
          <p:sp>
            <p:nvSpPr>
              <p:cNvPr id="504" name="Shape 504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Shape 505"/>
              <p:cNvSpPr/>
              <p:nvPr/>
            </p:nvSpPr>
            <p:spPr>
              <a:xfrm>
                <a:off x="5026092" y="1636354"/>
                <a:ext cx="2755300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(QWE)Kukukukukukukuku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</a:p>
            </p:txBody>
          </p:sp>
        </p:grpSp>
        <p:pic>
          <p:nvPicPr>
            <p:cNvPr id="506" name="Shape 506"/>
            <p:cNvPicPr preferRelativeResize="0"/>
            <p:nvPr/>
          </p:nvPicPr>
          <p:blipFill rotWithShape="1">
            <a:blip r:embed="rId4">
              <a:alphaModFix/>
            </a:blip>
            <a:srcRect b="65965" l="18722" r="42582" t="4133"/>
            <a:stretch/>
          </p:blipFill>
          <p:spPr>
            <a:xfrm>
              <a:off x="4449728" y="1372404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7" name="Shape 507"/>
          <p:cNvSpPr txBox="1"/>
          <p:nvPr/>
        </p:nvSpPr>
        <p:spPr>
          <a:xfrm>
            <a:off x="4336028" y="750333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2016-01-01 23:59:00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4336028" y="1544670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2016-01-03 23:59:00</a:t>
            </a:r>
          </a:p>
        </p:txBody>
      </p:sp>
      <p:grpSp>
        <p:nvGrpSpPr>
          <p:cNvPr id="509" name="Shape 509"/>
          <p:cNvGrpSpPr/>
          <p:nvPr/>
        </p:nvGrpSpPr>
        <p:grpSpPr>
          <a:xfrm>
            <a:off x="4420505" y="2590807"/>
            <a:ext cx="3363995" cy="540000"/>
            <a:chOff x="4420505" y="3440673"/>
            <a:chExt cx="3363995" cy="540000"/>
          </a:xfrm>
        </p:grpSpPr>
        <p:sp>
          <p:nvSpPr>
            <p:cNvPr id="510" name="Shape 510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512" name="Shape 512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3" name="Shape 513"/>
          <p:cNvSpPr txBox="1"/>
          <p:nvPr/>
        </p:nvSpPr>
        <p:spPr>
          <a:xfrm>
            <a:off x="4336028" y="2344771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23:59:00</a:t>
            </a:r>
          </a:p>
        </p:txBody>
      </p:sp>
      <p:sp>
        <p:nvSpPr>
          <p:cNvPr id="514" name="Shape 514"/>
          <p:cNvSpPr/>
          <p:nvPr/>
        </p:nvSpPr>
        <p:spPr>
          <a:xfrm>
            <a:off x="4840200" y="6035430"/>
            <a:ext cx="2219978" cy="3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516" name="Shape 516"/>
          <p:cNvSpPr/>
          <p:nvPr/>
        </p:nvSpPr>
        <p:spPr>
          <a:xfrm flipH="1">
            <a:off x="5465629" y="5650146"/>
            <a:ext cx="1175120" cy="25191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복사 되었습니다.</a:t>
            </a:r>
          </a:p>
        </p:txBody>
      </p:sp>
      <p:sp>
        <p:nvSpPr>
          <p:cNvPr id="517" name="Shape 517"/>
          <p:cNvSpPr/>
          <p:nvPr/>
        </p:nvSpPr>
        <p:spPr>
          <a:xfrm>
            <a:off x="1561857" y="2330708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grpSp>
        <p:nvGrpSpPr>
          <p:cNvPr id="518" name="Shape 518"/>
          <p:cNvGrpSpPr/>
          <p:nvPr/>
        </p:nvGrpSpPr>
        <p:grpSpPr>
          <a:xfrm>
            <a:off x="95590" y="2344771"/>
            <a:ext cx="1466266" cy="369332"/>
            <a:chOff x="95590" y="2344771"/>
            <a:chExt cx="1466266" cy="369332"/>
          </a:xfrm>
        </p:grpSpPr>
        <p:sp>
          <p:nvSpPr>
            <p:cNvPr id="519" name="Shape 519"/>
            <p:cNvSpPr/>
            <p:nvPr/>
          </p:nvSpPr>
          <p:spPr>
            <a:xfrm>
              <a:off x="1225954" y="2344771"/>
              <a:ext cx="335901" cy="35177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 txBox="1"/>
            <p:nvPr/>
          </p:nvSpPr>
          <p:spPr>
            <a:xfrm>
              <a:off x="95590" y="2344771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521" name="Shape 521"/>
          <p:cNvSpPr/>
          <p:nvPr/>
        </p:nvSpPr>
        <p:spPr>
          <a:xfrm>
            <a:off x="7393839" y="4851617"/>
            <a:ext cx="1939855" cy="52435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복사 완료 알림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522" name="Shape 522"/>
          <p:cNvCxnSpPr>
            <a:stCxn id="521" idx="1"/>
          </p:cNvCxnSpPr>
          <p:nvPr/>
        </p:nvCxnSpPr>
        <p:spPr>
          <a:xfrm flipH="1">
            <a:off x="6640839" y="5113795"/>
            <a:ext cx="753000" cy="517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 UI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메시지 붙여 넣기</a:t>
            </a:r>
          </a:p>
        </p:txBody>
      </p:sp>
      <p:sp>
        <p:nvSpPr>
          <p:cNvPr id="529" name="Shape 529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sp>
        <p:nvSpPr>
          <p:cNvPr id="531" name="Shape 531"/>
          <p:cNvSpPr/>
          <p:nvPr/>
        </p:nvSpPr>
        <p:spPr>
          <a:xfrm>
            <a:off x="7496954" y="335051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grpSp>
        <p:nvGrpSpPr>
          <p:cNvPr id="532" name="Shape 532"/>
          <p:cNvGrpSpPr/>
          <p:nvPr/>
        </p:nvGrpSpPr>
        <p:grpSpPr>
          <a:xfrm>
            <a:off x="4420505" y="1790707"/>
            <a:ext cx="3363995" cy="540000"/>
            <a:chOff x="4420505" y="3440673"/>
            <a:chExt cx="3363995" cy="540000"/>
          </a:xfrm>
        </p:grpSpPr>
        <p:sp>
          <p:nvSpPr>
            <p:cNvPr id="533" name="Shape 533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535" name="Shape 535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6" name="Shape 536"/>
          <p:cNvGrpSpPr/>
          <p:nvPr/>
        </p:nvGrpSpPr>
        <p:grpSpPr>
          <a:xfrm>
            <a:off x="4420505" y="996040"/>
            <a:ext cx="3363995" cy="540000"/>
            <a:chOff x="4420505" y="1350606"/>
            <a:chExt cx="3363995" cy="540000"/>
          </a:xfrm>
        </p:grpSpPr>
        <p:grpSp>
          <p:nvGrpSpPr>
            <p:cNvPr id="537" name="Shape 537"/>
            <p:cNvGrpSpPr/>
            <p:nvPr/>
          </p:nvGrpSpPr>
          <p:grpSpPr>
            <a:xfrm>
              <a:off x="4420505" y="1350606"/>
              <a:ext cx="3363995" cy="540000"/>
              <a:chOff x="4417398" y="1614194"/>
              <a:chExt cx="3363995" cy="540000"/>
            </a:xfrm>
          </p:grpSpPr>
          <p:sp>
            <p:nvSpPr>
              <p:cNvPr id="538" name="Shape 538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Shape 539"/>
              <p:cNvSpPr/>
              <p:nvPr/>
            </p:nvSpPr>
            <p:spPr>
              <a:xfrm>
                <a:off x="5026092" y="1636354"/>
                <a:ext cx="2755300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(QWE)Kukukukukukukuku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</a:p>
            </p:txBody>
          </p:sp>
        </p:grpSp>
        <p:pic>
          <p:nvPicPr>
            <p:cNvPr id="540" name="Shape 540"/>
            <p:cNvPicPr preferRelativeResize="0"/>
            <p:nvPr/>
          </p:nvPicPr>
          <p:blipFill rotWithShape="1">
            <a:blip r:embed="rId4">
              <a:alphaModFix/>
            </a:blip>
            <a:srcRect b="65965" l="18722" r="42582" t="4133"/>
            <a:stretch/>
          </p:blipFill>
          <p:spPr>
            <a:xfrm>
              <a:off x="4449728" y="1372404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1" name="Shape 541"/>
          <p:cNvSpPr txBox="1"/>
          <p:nvPr/>
        </p:nvSpPr>
        <p:spPr>
          <a:xfrm>
            <a:off x="4336028" y="750333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2016-01-01 23:59:00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4336028" y="1544670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2016-01-03 23:59:00</a:t>
            </a:r>
          </a:p>
        </p:txBody>
      </p:sp>
      <p:grpSp>
        <p:nvGrpSpPr>
          <p:cNvPr id="543" name="Shape 543"/>
          <p:cNvGrpSpPr/>
          <p:nvPr/>
        </p:nvGrpSpPr>
        <p:grpSpPr>
          <a:xfrm>
            <a:off x="4420505" y="2590807"/>
            <a:ext cx="3363995" cy="540000"/>
            <a:chOff x="4420505" y="3440673"/>
            <a:chExt cx="3363995" cy="540000"/>
          </a:xfrm>
        </p:grpSpPr>
        <p:sp>
          <p:nvSpPr>
            <p:cNvPr id="544" name="Shape 544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546" name="Shape 546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7" name="Shape 547"/>
          <p:cNvSpPr txBox="1"/>
          <p:nvPr/>
        </p:nvSpPr>
        <p:spPr>
          <a:xfrm>
            <a:off x="4336028" y="2344771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23:59:00</a:t>
            </a:r>
          </a:p>
        </p:txBody>
      </p:sp>
      <p:sp>
        <p:nvSpPr>
          <p:cNvPr id="548" name="Shape 548"/>
          <p:cNvSpPr/>
          <p:nvPr/>
        </p:nvSpPr>
        <p:spPr>
          <a:xfrm>
            <a:off x="4336028" y="362960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7122334" y="3687292"/>
            <a:ext cx="672339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550" name="Shape 550"/>
          <p:cNvSpPr/>
          <p:nvPr/>
        </p:nvSpPr>
        <p:spPr>
          <a:xfrm>
            <a:off x="4840200" y="3693446"/>
            <a:ext cx="2219978" cy="3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4383769" y="3680528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descr="http://cfile29.uf.tistory.com/image/1727D742502B8EC4270CCE" id="552" name="Shape 5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8064" y="4134973"/>
            <a:ext cx="3510156" cy="2334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Shape 553"/>
          <p:cNvPicPr preferRelativeResize="0"/>
          <p:nvPr/>
        </p:nvPicPr>
        <p:blipFill rotWithShape="1">
          <a:blip r:embed="rId6">
            <a:alphaModFix/>
          </a:blip>
          <a:srcRect b="45604" l="1452" r="56460" t="44328"/>
          <a:stretch/>
        </p:blipFill>
        <p:spPr>
          <a:xfrm>
            <a:off x="4383769" y="3272801"/>
            <a:ext cx="1219781" cy="518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 UI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메시지 작성 영주에게 메일 발송</a:t>
            </a:r>
          </a:p>
        </p:txBody>
      </p:sp>
      <p:sp>
        <p:nvSpPr>
          <p:cNvPr id="560" name="Shape 560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보내기 화면</a:t>
            </a:r>
          </a:p>
        </p:txBody>
      </p:sp>
      <p:sp>
        <p:nvSpPr>
          <p:cNvPr id="561" name="Shape 561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sp>
        <p:nvSpPr>
          <p:cNvPr id="562" name="Shape 562"/>
          <p:cNvSpPr/>
          <p:nvPr/>
        </p:nvSpPr>
        <p:spPr>
          <a:xfrm>
            <a:off x="7496954" y="335051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563" name="Shape 563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7122334" y="6029276"/>
            <a:ext cx="672339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565" name="Shape 565"/>
          <p:cNvSpPr/>
          <p:nvPr/>
        </p:nvSpPr>
        <p:spPr>
          <a:xfrm>
            <a:off x="4840200" y="6035430"/>
            <a:ext cx="2219978" cy="3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 UI</a:t>
            </a:r>
          </a:p>
        </p:txBody>
      </p:sp>
      <p:sp>
        <p:nvSpPr>
          <p:cNvPr id="572" name="Shape 572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메시지 작성 영주의 영주 정보 보기</a:t>
            </a:r>
          </a:p>
        </p:txBody>
      </p:sp>
      <p:sp>
        <p:nvSpPr>
          <p:cNvPr id="573" name="Shape 573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정보 화면</a:t>
            </a:r>
          </a:p>
        </p:txBody>
      </p:sp>
      <p:sp>
        <p:nvSpPr>
          <p:cNvPr id="574" name="Shape 574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sp>
        <p:nvSpPr>
          <p:cNvPr id="575" name="Shape 575"/>
          <p:cNvSpPr/>
          <p:nvPr/>
        </p:nvSpPr>
        <p:spPr>
          <a:xfrm>
            <a:off x="7496954" y="335051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576" name="Shape 576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 UI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차단 상태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메시지 작성이 차단된 유저가 메시지 작성을 시도할 경우</a:t>
            </a:r>
          </a:p>
        </p:txBody>
      </p:sp>
      <p:sp>
        <p:nvSpPr>
          <p:cNvPr id="584" name="Shape 584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sp>
        <p:nvSpPr>
          <p:cNvPr id="586" name="Shape 586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Shape 587"/>
          <p:cNvSpPr/>
          <p:nvPr/>
        </p:nvSpPr>
        <p:spPr>
          <a:xfrm>
            <a:off x="7496954" y="335051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588" name="Shape 588"/>
          <p:cNvSpPr/>
          <p:nvPr/>
        </p:nvSpPr>
        <p:spPr>
          <a:xfrm>
            <a:off x="7122334" y="6029276"/>
            <a:ext cx="672339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grpSp>
        <p:nvGrpSpPr>
          <p:cNvPr id="589" name="Shape 589"/>
          <p:cNvGrpSpPr/>
          <p:nvPr/>
        </p:nvGrpSpPr>
        <p:grpSpPr>
          <a:xfrm>
            <a:off x="4420505" y="1790707"/>
            <a:ext cx="3363995" cy="540000"/>
            <a:chOff x="4420505" y="3440673"/>
            <a:chExt cx="3363995" cy="540000"/>
          </a:xfrm>
        </p:grpSpPr>
        <p:sp>
          <p:nvSpPr>
            <p:cNvPr id="590" name="Shape 590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592" name="Shape 592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3" name="Shape 593"/>
          <p:cNvGrpSpPr/>
          <p:nvPr/>
        </p:nvGrpSpPr>
        <p:grpSpPr>
          <a:xfrm>
            <a:off x="4420505" y="996040"/>
            <a:ext cx="3363995" cy="540000"/>
            <a:chOff x="4420505" y="1350606"/>
            <a:chExt cx="3363995" cy="540000"/>
          </a:xfrm>
        </p:grpSpPr>
        <p:grpSp>
          <p:nvGrpSpPr>
            <p:cNvPr id="594" name="Shape 594"/>
            <p:cNvGrpSpPr/>
            <p:nvPr/>
          </p:nvGrpSpPr>
          <p:grpSpPr>
            <a:xfrm>
              <a:off x="4420505" y="1350606"/>
              <a:ext cx="3363995" cy="540000"/>
              <a:chOff x="4417398" y="1614194"/>
              <a:chExt cx="3363995" cy="540000"/>
            </a:xfrm>
          </p:grpSpPr>
          <p:sp>
            <p:nvSpPr>
              <p:cNvPr id="595" name="Shape 595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Shape 596"/>
              <p:cNvSpPr/>
              <p:nvPr/>
            </p:nvSpPr>
            <p:spPr>
              <a:xfrm>
                <a:off x="5026092" y="1636354"/>
                <a:ext cx="2755300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(QWE)Kukukukukukukuku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</a:p>
            </p:txBody>
          </p:sp>
        </p:grpSp>
        <p:pic>
          <p:nvPicPr>
            <p:cNvPr id="597" name="Shape 597"/>
            <p:cNvPicPr preferRelativeResize="0"/>
            <p:nvPr/>
          </p:nvPicPr>
          <p:blipFill rotWithShape="1">
            <a:blip r:embed="rId4">
              <a:alphaModFix/>
            </a:blip>
            <a:srcRect b="65965" l="18722" r="42582" t="4133"/>
            <a:stretch/>
          </p:blipFill>
          <p:spPr>
            <a:xfrm>
              <a:off x="4449728" y="1372404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8" name="Shape 598"/>
          <p:cNvSpPr txBox="1"/>
          <p:nvPr/>
        </p:nvSpPr>
        <p:spPr>
          <a:xfrm>
            <a:off x="4336028" y="750333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2016-01-01 23:59:00</a:t>
            </a:r>
          </a:p>
        </p:txBody>
      </p:sp>
      <p:sp>
        <p:nvSpPr>
          <p:cNvPr id="599" name="Shape 599"/>
          <p:cNvSpPr txBox="1"/>
          <p:nvPr/>
        </p:nvSpPr>
        <p:spPr>
          <a:xfrm>
            <a:off x="4336028" y="1544670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2016-01-03 23:59:00</a:t>
            </a:r>
          </a:p>
        </p:txBody>
      </p:sp>
      <p:grpSp>
        <p:nvGrpSpPr>
          <p:cNvPr id="600" name="Shape 600"/>
          <p:cNvGrpSpPr/>
          <p:nvPr/>
        </p:nvGrpSpPr>
        <p:grpSpPr>
          <a:xfrm>
            <a:off x="4420505" y="2590807"/>
            <a:ext cx="3363995" cy="540000"/>
            <a:chOff x="4420505" y="3440673"/>
            <a:chExt cx="3363995" cy="540000"/>
          </a:xfrm>
        </p:grpSpPr>
        <p:sp>
          <p:nvSpPr>
            <p:cNvPr id="601" name="Shape 601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603" name="Shape 603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4" name="Shape 604"/>
          <p:cNvSpPr txBox="1"/>
          <p:nvPr/>
        </p:nvSpPr>
        <p:spPr>
          <a:xfrm>
            <a:off x="4336028" y="2344771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23:59:00</a:t>
            </a:r>
          </a:p>
        </p:txBody>
      </p:sp>
      <p:sp>
        <p:nvSpPr>
          <p:cNvPr id="605" name="Shape 605"/>
          <p:cNvSpPr/>
          <p:nvPr/>
        </p:nvSpPr>
        <p:spPr>
          <a:xfrm>
            <a:off x="4840200" y="6035430"/>
            <a:ext cx="2219978" cy="3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grpSp>
        <p:nvGrpSpPr>
          <p:cNvPr id="607" name="Shape 607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608" name="Shape 608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메시지 작성이 제한되었습니다.</a:t>
              </a:r>
            </a:p>
          </p:txBody>
        </p:sp>
        <p:cxnSp>
          <p:nvCxnSpPr>
            <p:cNvPr id="609" name="Shape 609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610" name="Shape 610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611" name="Shape 611"/>
          <p:cNvSpPr/>
          <p:nvPr/>
        </p:nvSpPr>
        <p:spPr>
          <a:xfrm>
            <a:off x="8609918" y="2062609"/>
            <a:ext cx="1939855" cy="52435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메시지 작성 불가 알림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612" name="Shape 612"/>
          <p:cNvCxnSpPr>
            <a:stCxn id="611" idx="1"/>
          </p:cNvCxnSpPr>
          <p:nvPr/>
        </p:nvCxnSpPr>
        <p:spPr>
          <a:xfrm flipH="1">
            <a:off x="7856918" y="2324787"/>
            <a:ext cx="753000" cy="517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802433" y="391886"/>
            <a:ext cx="11389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2016.03.10 초안 작성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90464" y="28924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013629" y="667910"/>
            <a:ext cx="11178369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방문한 플레이어(유저)들이 메시지를 남길 수 있는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일종의 방문록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미가입 / 연맹원 메시지는 구분되어 표시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메시지에서는 아래의 부가 기능이 구성 됨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발송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보기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13629" y="667910"/>
            <a:ext cx="11178369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작성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메인 메뉴에서 [연맹 메시지] 기능을 통해 연맹 메시지 화면으로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채팅과 동일한 방식으로 메시지 입력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작성 권한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방문한 모든 플레이어(유저) ➔ 연맹원 및 연맹 방문객(연맹에 가입하지 않은 플레이어)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메시지는 최대 500자 까지 입력 가능 ➔ 최대 입력 글자수는 데이터 테이블을 통해 수정 가능하도록 개발 필요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금칙어 규칙 적용 ➔ 금칙어 목록에 있는 단어가 포함될 경우 작성글을 게시할 수 없음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붙여 넣기를 통해 복사된 글 입력 가능 ➔ 단말기 시스템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기본적으로 채팅과 동일한 형태로 화면에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작성 메시지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우측 정렬 방식으로 표시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작성 날짜 / 연맹 깃발 이미지 / 작성자 닉네임 / 작성 내용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방문자 작성 메시지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좌측 정렬 방식으로 표시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작성 날짜 / 영주 이미지(or 프로필 이미지) / 작성자 닉네임 / 작성 내용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저장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가장 최근에 입력된 메시지를 기준으로 최대 10개의 메시지만 저장 ➔ 최대 저장 메시지 수는 데이터 테이블을 통해 수정 가능하도록 개발 필요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수 이상이 넘어갈 경우 오래된 메시지는 삭제 처리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연맹 메시지 불러오기 기능은 제공하지 않음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013629" y="667910"/>
            <a:ext cx="1117836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– 연맹 가입 초대 (</a:t>
            </a:r>
            <a:r>
              <a:rPr b="1" lang="ko-KR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연맹 맹주 or 권한이 있는 연맹원 만 사용 가능 기능</a:t>
            </a: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작성되어 연맹 메시지 화면에 게시된 메시지들 중 원하는 메시지를 선택하여 해당 작성자에게 연맹 가입 초대 메일을 보내는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 메시지를 선택 후 부가 기능 메뉴에서 [연맹 가입 초대] 기능 수행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연맹원이 아니라면 해당 플레이어(유저)에게 연맹 가입 초대 메일 발송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– 이 플레이어의 메시지를 차단(</a:t>
            </a:r>
            <a:r>
              <a:rPr b="1" lang="ko-KR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연맹 맹주 or 권한이 있는 연맹원 만 사용 가능 기능</a:t>
            </a: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작성되어 연맹 메시지 화면에 게시된 메시지들 중 원하는 메시지를 선택하여 해당 작성자가 더 이상 연맹 메시지를 쓰지 못하도록 막는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 메시지를 선택 후 부가 기능 메뉴에서 [이 플레리어의 메시지를 차단] 기능 수행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플레이어(유저)를 채팅 금지 유저로 등록 ➔ 연맹 관리 기능 중 [채팅 근지 해제]를 통해 채팅 금지 해제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채팅 금지 유저가 글을 작성할 경우 경고 팝업과 함께 글 보내기 불가 처리 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– 복사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작성되어 연맹 메시지 화면에 게시된 메시지들 중 원하는 메시지를 복사하는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 메시지를 선택 후 부가 기능 메뉴에서 [복사] 기능 수행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메시지를 클립보드에 저장 ➔ 메시지 작성 시 붙여 넣기를 통해 복사된 메시지 활용 가능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– 메일 발송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작성되어 연맹 메시지 화면에 게시된 메시지들 중 원하는 메시지를 선택하여 작성자에게 메일을 보내는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 메시지를 선택 후 부가 기능 메뉴에서 [메일 발송] 기능 수행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발송 화면으로 이동 ➔ 메일 발동 대상은 연맹 메시지 작성자로 지정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– 영주 보기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작성되어 연맹 메시지 화면에 게시된 메시지들 중 원하는 메시지를 선택하여 작성자의 영주 정보를 열람하는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 메시지를 선택 후 부가 기능 메뉴에서 [영주 보기] 기능 수행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정보 화면으로 이동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 UI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013629" y="667910"/>
            <a:ext cx="3206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진입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 메뉴 버튼 터치</a:t>
            </a:r>
          </a:p>
        </p:txBody>
      </p:sp>
      <p:sp>
        <p:nvSpPr>
          <p:cNvPr id="115" name="Shape 115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4962525" y="2465332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연맹 공지(or 인사글)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svsfsfsfsdfsddddddddddddd</a:t>
            </a:r>
          </a:p>
        </p:txBody>
      </p:sp>
      <p:sp>
        <p:nvSpPr>
          <p:cNvPr id="118" name="Shape 118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486400" y="2255482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2016.03.03  23:23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4433885" y="2428113"/>
            <a:ext cx="437906" cy="428289"/>
            <a:chOff x="4433885" y="2820000"/>
            <a:chExt cx="437906" cy="428289"/>
          </a:xfrm>
        </p:grpSpPr>
        <p:sp>
          <p:nvSpPr>
            <p:cNvPr id="121" name="Shape 121"/>
            <p:cNvSpPr/>
            <p:nvPr/>
          </p:nvSpPr>
          <p:spPr>
            <a:xfrm>
              <a:off x="4433885" y="2839958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orig06.deviantart.net/d4b0/f/2015/269/4/7/spike_s__scroll_and_quill__icon_by_janswer-d9b1mdl.png" id="122" name="Shape 1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3503" y="2820000"/>
              <a:ext cx="428289" cy="4282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upload.wikimedia.org/wikipedia/commons/9/92/Battle_for_Wesnoth.png" id="123" name="Shape 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124" name="Shape 1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125" name="Shape 1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126" name="Shape 1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4343575" y="596506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descr="http://icons.iconarchive.com/icons/hopstarter/scrap/256/Mail-icon.png" id="129" name="Shape 1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16101" y="6001864"/>
            <a:ext cx="36245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4946183" y="6303544"/>
            <a:ext cx="51296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전체메일</a:t>
            </a:r>
          </a:p>
        </p:txBody>
      </p:sp>
      <p:pic>
        <p:nvPicPr>
          <p:cNvPr descr="https://unitedteach.com/assets/people-icon-17a98255a47fa3723a771aed932867ef.png" id="131" name="Shape 1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4880" y="6018548"/>
            <a:ext cx="376893" cy="28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6000937" y="6129650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5812301" y="6303544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</a:t>
            </a:r>
          </a:p>
        </p:txBody>
      </p:sp>
      <p:pic>
        <p:nvPicPr>
          <p:cNvPr descr="https://s-media-cache-ak0.pinimg.com/564x/9e/32/f6/9e32f602e2869e809d46c2d1b1a5da88.jpg" id="134" name="Shape 1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72440" y="5970844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6525730" y="6297321"/>
            <a:ext cx="384721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pic>
        <p:nvPicPr>
          <p:cNvPr descr="https://unitedteach.com/assets/people-icon-17a98255a47fa3723a771aed932867ef.png" id="136" name="Shape 136"/>
          <p:cNvPicPr preferRelativeResize="0"/>
          <p:nvPr/>
        </p:nvPicPr>
        <p:blipFill rotWithShape="1">
          <a:blip r:embed="rId11">
            <a:alphaModFix/>
          </a:blip>
          <a:srcRect b="11062" l="0" r="0" t="13343"/>
          <a:stretch/>
        </p:blipFill>
        <p:spPr>
          <a:xfrm>
            <a:off x="6724060" y="6141789"/>
            <a:ext cx="234021" cy="176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-media-cache-ak0.pinimg.com/564x/9e/32/f6/9e32f602e2869e809d46c2d1b1a5da88.jpg" id="137" name="Shape 13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99234" y="5973871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7311418" y="6300430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</a:p>
        </p:txBody>
      </p:sp>
      <p:pic>
        <p:nvPicPr>
          <p:cNvPr descr="http://icons.iconarchive.com/icons/hydrattz/multipurpose-alphabet/256/Letter-M-black-icon.png" id="139" name="Shape 139"/>
          <p:cNvPicPr preferRelativeResize="0"/>
          <p:nvPr/>
        </p:nvPicPr>
        <p:blipFill/>
        <p:spPr>
          <a:xfrm>
            <a:off x="7499164" y="6174837"/>
            <a:ext cx="139740" cy="1397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4527482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5628903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6725010" y="29581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4526821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628242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6724349" y="39768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4645235" y="3645858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연맹전쟁</a:t>
            </a:r>
          </a:p>
        </p:txBody>
      </p:sp>
      <p:sp>
        <p:nvSpPr>
          <p:cNvPr id="147" name="Shape 147"/>
          <p:cNvSpPr/>
          <p:nvPr/>
        </p:nvSpPr>
        <p:spPr>
          <a:xfrm>
            <a:off x="5725512" y="3641560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148" name="Shape 148"/>
          <p:cNvSpPr/>
          <p:nvPr/>
        </p:nvSpPr>
        <p:spPr>
          <a:xfrm>
            <a:off x="6834542" y="362620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</a:t>
            </a:r>
          </a:p>
        </p:txBody>
      </p:sp>
      <p:sp>
        <p:nvSpPr>
          <p:cNvPr id="149" name="Shape 149"/>
          <p:cNvSpPr/>
          <p:nvPr/>
        </p:nvSpPr>
        <p:spPr>
          <a:xfrm>
            <a:off x="4626716" y="466263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</a:t>
            </a:r>
          </a:p>
        </p:txBody>
      </p:sp>
      <p:sp>
        <p:nvSpPr>
          <p:cNvPr id="150" name="Shape 150"/>
          <p:cNvSpPr/>
          <p:nvPr/>
        </p:nvSpPr>
        <p:spPr>
          <a:xfrm>
            <a:off x="5730839" y="4665746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</a:t>
            </a:r>
          </a:p>
        </p:txBody>
      </p:sp>
      <p:sp>
        <p:nvSpPr>
          <p:cNvPr id="151" name="Shape 151"/>
          <p:cNvSpPr/>
          <p:nvPr/>
        </p:nvSpPr>
        <p:spPr>
          <a:xfrm>
            <a:off x="6758542" y="4654196"/>
            <a:ext cx="87075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596089" y="3001409"/>
            <a:ext cx="810255" cy="733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849178" y="2999375"/>
            <a:ext cx="694064" cy="697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791057" y="2975257"/>
            <a:ext cx="609883" cy="6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626175" y="4016098"/>
            <a:ext cx="755391" cy="72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16">
            <a:alphaModFix/>
          </a:blip>
          <a:srcRect b="13811" l="0" r="23580" t="24413"/>
          <a:stretch/>
        </p:blipFill>
        <p:spPr>
          <a:xfrm>
            <a:off x="5642800" y="4073478"/>
            <a:ext cx="786134" cy="653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/>
        <p:spPr>
          <a:xfrm>
            <a:off x="6820479" y="4008232"/>
            <a:ext cx="772877" cy="708471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4383755" y="286211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59" name="Shape 159"/>
          <p:cNvSpPr/>
          <p:nvPr/>
        </p:nvSpPr>
        <p:spPr>
          <a:xfrm>
            <a:off x="6122637" y="281072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60" name="Shape 160"/>
          <p:cNvSpPr/>
          <p:nvPr/>
        </p:nvSpPr>
        <p:spPr>
          <a:xfrm>
            <a:off x="6945842" y="4832410"/>
            <a:ext cx="484631" cy="50373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6589711" y="5345187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버튼 터치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 UI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유저(비연맹원) 및 연맹원들이 작성한 방명록 표시</a:t>
            </a:r>
          </a:p>
        </p:txBody>
      </p:sp>
      <p:sp>
        <p:nvSpPr>
          <p:cNvPr id="168" name="Shape 168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sp>
        <p:nvSpPr>
          <p:cNvPr id="170" name="Shape 170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7496954" y="335051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172" name="Shape 172"/>
          <p:cNvSpPr/>
          <p:nvPr/>
        </p:nvSpPr>
        <p:spPr>
          <a:xfrm>
            <a:off x="7122334" y="6029276"/>
            <a:ext cx="672339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grpSp>
        <p:nvGrpSpPr>
          <p:cNvPr id="173" name="Shape 173"/>
          <p:cNvGrpSpPr/>
          <p:nvPr/>
        </p:nvGrpSpPr>
        <p:grpSpPr>
          <a:xfrm>
            <a:off x="4420505" y="1790707"/>
            <a:ext cx="3363995" cy="540000"/>
            <a:chOff x="4420505" y="3440673"/>
            <a:chExt cx="3363995" cy="540000"/>
          </a:xfrm>
        </p:grpSpPr>
        <p:sp>
          <p:nvSpPr>
            <p:cNvPr id="174" name="Shape 174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176" name="Shape 176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" name="Shape 177"/>
          <p:cNvGrpSpPr/>
          <p:nvPr/>
        </p:nvGrpSpPr>
        <p:grpSpPr>
          <a:xfrm>
            <a:off x="4420505" y="996040"/>
            <a:ext cx="3363995" cy="540000"/>
            <a:chOff x="4420505" y="1350606"/>
            <a:chExt cx="3363995" cy="540000"/>
          </a:xfrm>
        </p:grpSpPr>
        <p:grpSp>
          <p:nvGrpSpPr>
            <p:cNvPr id="178" name="Shape 178"/>
            <p:cNvGrpSpPr/>
            <p:nvPr/>
          </p:nvGrpSpPr>
          <p:grpSpPr>
            <a:xfrm>
              <a:off x="4420505" y="1350606"/>
              <a:ext cx="3363995" cy="540000"/>
              <a:chOff x="4417398" y="1614194"/>
              <a:chExt cx="3363995" cy="540000"/>
            </a:xfrm>
          </p:grpSpPr>
          <p:sp>
            <p:nvSpPr>
              <p:cNvPr id="179" name="Shape 179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5026092" y="1636354"/>
                <a:ext cx="2755300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(QWE)Kukukukukukukuku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</a:p>
            </p:txBody>
          </p:sp>
        </p:grpSp>
        <p:pic>
          <p:nvPicPr>
            <p:cNvPr id="181" name="Shape 181"/>
            <p:cNvPicPr preferRelativeResize="0"/>
            <p:nvPr/>
          </p:nvPicPr>
          <p:blipFill rotWithShape="1">
            <a:blip r:embed="rId4">
              <a:alphaModFix/>
            </a:blip>
            <a:srcRect b="65965" l="18722" r="42582" t="4133"/>
            <a:stretch/>
          </p:blipFill>
          <p:spPr>
            <a:xfrm>
              <a:off x="4449728" y="1372404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2" name="Shape 182"/>
          <p:cNvSpPr txBox="1"/>
          <p:nvPr/>
        </p:nvSpPr>
        <p:spPr>
          <a:xfrm>
            <a:off x="4336028" y="750333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2016-01-01 23:59:00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336028" y="1544670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2016-01-03 23:59:00</a:t>
            </a:r>
          </a:p>
        </p:txBody>
      </p:sp>
      <p:grpSp>
        <p:nvGrpSpPr>
          <p:cNvPr id="184" name="Shape 184"/>
          <p:cNvGrpSpPr/>
          <p:nvPr/>
        </p:nvGrpSpPr>
        <p:grpSpPr>
          <a:xfrm>
            <a:off x="4420505" y="2590807"/>
            <a:ext cx="3363995" cy="540000"/>
            <a:chOff x="4420505" y="3440673"/>
            <a:chExt cx="3363995" cy="540000"/>
          </a:xfrm>
        </p:grpSpPr>
        <p:sp>
          <p:nvSpPr>
            <p:cNvPr id="185" name="Shape 185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187" name="Shape 187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8" name="Shape 188"/>
          <p:cNvSpPr txBox="1"/>
          <p:nvPr/>
        </p:nvSpPr>
        <p:spPr>
          <a:xfrm>
            <a:off x="4336028" y="2344771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23:59:00</a:t>
            </a:r>
          </a:p>
        </p:txBody>
      </p:sp>
      <p:sp>
        <p:nvSpPr>
          <p:cNvPr id="189" name="Shape 189"/>
          <p:cNvSpPr/>
          <p:nvPr/>
        </p:nvSpPr>
        <p:spPr>
          <a:xfrm>
            <a:off x="4840200" y="6035430"/>
            <a:ext cx="2219978" cy="3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91" name="Shape 191"/>
          <p:cNvSpPr/>
          <p:nvPr/>
        </p:nvSpPr>
        <p:spPr>
          <a:xfrm>
            <a:off x="8561500" y="881200"/>
            <a:ext cx="176350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연맹에 가입되어 있지 않은 방문자가 남긴 메시지</a:t>
            </a:r>
          </a:p>
        </p:txBody>
      </p:sp>
      <p:cxnSp>
        <p:nvCxnSpPr>
          <p:cNvPr id="192" name="Shape 192"/>
          <p:cNvCxnSpPr>
            <a:stCxn id="191" idx="1"/>
            <a:endCxn id="180" idx="3"/>
          </p:cNvCxnSpPr>
          <p:nvPr/>
        </p:nvCxnSpPr>
        <p:spPr>
          <a:xfrm flipH="1">
            <a:off x="7784500" y="1078178"/>
            <a:ext cx="777000" cy="198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3" name="Shape 193"/>
          <p:cNvSpPr/>
          <p:nvPr/>
        </p:nvSpPr>
        <p:spPr>
          <a:xfrm>
            <a:off x="8574442" y="1511038"/>
            <a:ext cx="176350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연맹원이 남긴 메시지</a:t>
            </a:r>
          </a:p>
        </p:txBody>
      </p:sp>
      <p:cxnSp>
        <p:nvCxnSpPr>
          <p:cNvPr id="194" name="Shape 194"/>
          <p:cNvCxnSpPr>
            <a:stCxn id="193" idx="1"/>
          </p:cNvCxnSpPr>
          <p:nvPr/>
        </p:nvCxnSpPr>
        <p:spPr>
          <a:xfrm flipH="1">
            <a:off x="7794742" y="1708016"/>
            <a:ext cx="779700" cy="414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5" name="Shape 195"/>
          <p:cNvSpPr/>
          <p:nvPr/>
        </p:nvSpPr>
        <p:spPr>
          <a:xfrm>
            <a:off x="8589036" y="2216871"/>
            <a:ext cx="176350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메시지 등록 시간</a:t>
            </a:r>
          </a:p>
        </p:txBody>
      </p:sp>
      <p:cxnSp>
        <p:nvCxnSpPr>
          <p:cNvPr id="196" name="Shape 196"/>
          <p:cNvCxnSpPr>
            <a:stCxn id="195" idx="1"/>
          </p:cNvCxnSpPr>
          <p:nvPr/>
        </p:nvCxnSpPr>
        <p:spPr>
          <a:xfrm flipH="1">
            <a:off x="6400836" y="2413849"/>
            <a:ext cx="2188200" cy="39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7" name="Shape 197"/>
          <p:cNvSpPr/>
          <p:nvPr/>
        </p:nvSpPr>
        <p:spPr>
          <a:xfrm>
            <a:off x="8574442" y="3352478"/>
            <a:ext cx="176350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프로필 or 영주 이미지</a:t>
            </a:r>
          </a:p>
        </p:txBody>
      </p:sp>
      <p:cxnSp>
        <p:nvCxnSpPr>
          <p:cNvPr id="198" name="Shape 198"/>
          <p:cNvCxnSpPr>
            <a:stCxn id="197" idx="1"/>
          </p:cNvCxnSpPr>
          <p:nvPr/>
        </p:nvCxnSpPr>
        <p:spPr>
          <a:xfrm rot="10800000">
            <a:off x="7660342" y="3041856"/>
            <a:ext cx="914100" cy="507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9" name="Shape 199"/>
          <p:cNvSpPr/>
          <p:nvPr/>
        </p:nvSpPr>
        <p:spPr>
          <a:xfrm>
            <a:off x="8561500" y="3944133"/>
            <a:ext cx="176350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 내용 표시</a:t>
            </a:r>
          </a:p>
        </p:txBody>
      </p:sp>
      <p:cxnSp>
        <p:nvCxnSpPr>
          <p:cNvPr id="200" name="Shape 200"/>
          <p:cNvCxnSpPr>
            <a:stCxn id="199" idx="1"/>
            <a:endCxn id="186" idx="2"/>
          </p:cNvCxnSpPr>
          <p:nvPr/>
        </p:nvCxnSpPr>
        <p:spPr>
          <a:xfrm rot="10800000">
            <a:off x="5806000" y="3130711"/>
            <a:ext cx="2755500" cy="1010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1" name="Shape 201"/>
          <p:cNvSpPr txBox="1"/>
          <p:nvPr/>
        </p:nvSpPr>
        <p:spPr>
          <a:xfrm>
            <a:off x="8589036" y="2622015"/>
            <a:ext cx="2645276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당일 ➔ hh:mm:ss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1일 전 ➔ yyyy-mm-dd  hh:mm:ss</a:t>
            </a:r>
          </a:p>
        </p:txBody>
      </p:sp>
      <p:sp>
        <p:nvSpPr>
          <p:cNvPr id="202" name="Shape 202"/>
          <p:cNvSpPr/>
          <p:nvPr/>
        </p:nvSpPr>
        <p:spPr>
          <a:xfrm>
            <a:off x="8589036" y="6027453"/>
            <a:ext cx="176350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입력 메시지 보내기 버튼</a:t>
            </a:r>
          </a:p>
        </p:txBody>
      </p:sp>
      <p:cxnSp>
        <p:nvCxnSpPr>
          <p:cNvPr id="203" name="Shape 203"/>
          <p:cNvCxnSpPr>
            <a:stCxn id="202" idx="1"/>
            <a:endCxn id="172" idx="3"/>
          </p:cNvCxnSpPr>
          <p:nvPr/>
        </p:nvCxnSpPr>
        <p:spPr>
          <a:xfrm rot="10800000">
            <a:off x="7794636" y="6218131"/>
            <a:ext cx="794400" cy="6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4" name="Shape 204"/>
          <p:cNvSpPr/>
          <p:nvPr/>
        </p:nvSpPr>
        <p:spPr>
          <a:xfrm>
            <a:off x="8589036" y="5243317"/>
            <a:ext cx="176350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메시지 입력란</a:t>
            </a:r>
          </a:p>
        </p:txBody>
      </p:sp>
      <p:cxnSp>
        <p:nvCxnSpPr>
          <p:cNvPr id="205" name="Shape 205"/>
          <p:cNvCxnSpPr>
            <a:stCxn id="204" idx="1"/>
            <a:endCxn id="189" idx="0"/>
          </p:cNvCxnSpPr>
          <p:nvPr/>
        </p:nvCxnSpPr>
        <p:spPr>
          <a:xfrm flipH="1">
            <a:off x="5950236" y="5440295"/>
            <a:ext cx="2638800" cy="595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6" name="Shape 206"/>
          <p:cNvSpPr/>
          <p:nvPr/>
        </p:nvSpPr>
        <p:spPr>
          <a:xfrm>
            <a:off x="2061003" y="6036653"/>
            <a:ext cx="176350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뒤로 가기 버튼</a:t>
            </a:r>
          </a:p>
        </p:txBody>
      </p:sp>
      <p:cxnSp>
        <p:nvCxnSpPr>
          <p:cNvPr id="207" name="Shape 207"/>
          <p:cNvCxnSpPr>
            <a:stCxn id="206" idx="3"/>
            <a:endCxn id="190" idx="1"/>
          </p:cNvCxnSpPr>
          <p:nvPr/>
        </p:nvCxnSpPr>
        <p:spPr>
          <a:xfrm flipH="1" rot="10800000">
            <a:off x="3824508" y="6230331"/>
            <a:ext cx="559200" cy="3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8" name="Shape 208"/>
          <p:cNvSpPr/>
          <p:nvPr/>
        </p:nvSpPr>
        <p:spPr>
          <a:xfrm>
            <a:off x="8473325" y="4582596"/>
            <a:ext cx="1939855" cy="393956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입력 글자수에 따라 크기 조정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(아래로 늘어남)</a:t>
            </a:r>
          </a:p>
        </p:txBody>
      </p:sp>
      <p:cxnSp>
        <p:nvCxnSpPr>
          <p:cNvPr id="209" name="Shape 209"/>
          <p:cNvCxnSpPr>
            <a:stCxn id="208" idx="0"/>
            <a:endCxn id="199" idx="2"/>
          </p:cNvCxnSpPr>
          <p:nvPr/>
        </p:nvCxnSpPr>
        <p:spPr>
          <a:xfrm rot="10800000">
            <a:off x="9443252" y="4338096"/>
            <a:ext cx="0" cy="2445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0" name="Shape 210"/>
          <p:cNvSpPr/>
          <p:nvPr/>
        </p:nvSpPr>
        <p:spPr>
          <a:xfrm>
            <a:off x="8532132" y="271004"/>
            <a:ext cx="1763505" cy="47668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작성되어 있는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 목록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(상하 스크롤)</a:t>
            </a:r>
          </a:p>
        </p:txBody>
      </p:sp>
      <p:cxnSp>
        <p:nvCxnSpPr>
          <p:cNvPr id="211" name="Shape 211"/>
          <p:cNvCxnSpPr>
            <a:stCxn id="210" idx="1"/>
          </p:cNvCxnSpPr>
          <p:nvPr/>
        </p:nvCxnSpPr>
        <p:spPr>
          <a:xfrm flipH="1">
            <a:off x="7688532" y="509347"/>
            <a:ext cx="843600" cy="293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 UI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메시지 작성 ➔ 채팅과 동일하게 구성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입력 500자</a:t>
            </a:r>
          </a:p>
        </p:txBody>
      </p:sp>
      <p:sp>
        <p:nvSpPr>
          <p:cNvPr id="218" name="Shape 218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sp>
        <p:nvSpPr>
          <p:cNvPr id="220" name="Shape 220"/>
          <p:cNvSpPr/>
          <p:nvPr/>
        </p:nvSpPr>
        <p:spPr>
          <a:xfrm>
            <a:off x="4336028" y="362960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7496954" y="335051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222" name="Shape 222"/>
          <p:cNvSpPr/>
          <p:nvPr/>
        </p:nvSpPr>
        <p:spPr>
          <a:xfrm>
            <a:off x="7122334" y="3687292"/>
            <a:ext cx="672339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grpSp>
        <p:nvGrpSpPr>
          <p:cNvPr id="223" name="Shape 223"/>
          <p:cNvGrpSpPr/>
          <p:nvPr/>
        </p:nvGrpSpPr>
        <p:grpSpPr>
          <a:xfrm>
            <a:off x="4420505" y="1790707"/>
            <a:ext cx="3363995" cy="540000"/>
            <a:chOff x="4420505" y="3440673"/>
            <a:chExt cx="3363995" cy="540000"/>
          </a:xfrm>
        </p:grpSpPr>
        <p:sp>
          <p:nvSpPr>
            <p:cNvPr id="224" name="Shape 224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226" name="Shape 226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7" name="Shape 227"/>
          <p:cNvGrpSpPr/>
          <p:nvPr/>
        </p:nvGrpSpPr>
        <p:grpSpPr>
          <a:xfrm>
            <a:off x="4420505" y="996040"/>
            <a:ext cx="3363995" cy="540000"/>
            <a:chOff x="4420505" y="1350606"/>
            <a:chExt cx="3363995" cy="540000"/>
          </a:xfrm>
        </p:grpSpPr>
        <p:grpSp>
          <p:nvGrpSpPr>
            <p:cNvPr id="228" name="Shape 228"/>
            <p:cNvGrpSpPr/>
            <p:nvPr/>
          </p:nvGrpSpPr>
          <p:grpSpPr>
            <a:xfrm>
              <a:off x="4420505" y="1350606"/>
              <a:ext cx="3363995" cy="540000"/>
              <a:chOff x="4417398" y="1614194"/>
              <a:chExt cx="3363995" cy="540000"/>
            </a:xfrm>
          </p:grpSpPr>
          <p:sp>
            <p:nvSpPr>
              <p:cNvPr id="229" name="Shape 229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5026092" y="1636354"/>
                <a:ext cx="2755300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(QWE)Kukukukukukukuku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</a:p>
            </p:txBody>
          </p:sp>
        </p:grpSp>
        <p:pic>
          <p:nvPicPr>
            <p:cNvPr id="231" name="Shape 231"/>
            <p:cNvPicPr preferRelativeResize="0"/>
            <p:nvPr/>
          </p:nvPicPr>
          <p:blipFill rotWithShape="1">
            <a:blip r:embed="rId4">
              <a:alphaModFix/>
            </a:blip>
            <a:srcRect b="65965" l="18722" r="42582" t="4133"/>
            <a:stretch/>
          </p:blipFill>
          <p:spPr>
            <a:xfrm>
              <a:off x="4449728" y="1372404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" name="Shape 232"/>
          <p:cNvSpPr txBox="1"/>
          <p:nvPr/>
        </p:nvSpPr>
        <p:spPr>
          <a:xfrm>
            <a:off x="4336028" y="750333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2016-01-01 23:59:00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336028" y="1544670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2016-01-03 23:59:00</a:t>
            </a:r>
          </a:p>
        </p:txBody>
      </p:sp>
      <p:grpSp>
        <p:nvGrpSpPr>
          <p:cNvPr id="234" name="Shape 234"/>
          <p:cNvGrpSpPr/>
          <p:nvPr/>
        </p:nvGrpSpPr>
        <p:grpSpPr>
          <a:xfrm>
            <a:off x="4420505" y="2590807"/>
            <a:ext cx="3363995" cy="540000"/>
            <a:chOff x="4420505" y="3440673"/>
            <a:chExt cx="3363995" cy="540000"/>
          </a:xfrm>
        </p:grpSpPr>
        <p:sp>
          <p:nvSpPr>
            <p:cNvPr id="235" name="Shape 235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237" name="Shape 237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8" name="Shape 238"/>
          <p:cNvSpPr txBox="1"/>
          <p:nvPr/>
        </p:nvSpPr>
        <p:spPr>
          <a:xfrm>
            <a:off x="4336028" y="2344771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23:59:00</a:t>
            </a:r>
          </a:p>
        </p:txBody>
      </p:sp>
      <p:sp>
        <p:nvSpPr>
          <p:cNvPr id="239" name="Shape 239"/>
          <p:cNvSpPr/>
          <p:nvPr/>
        </p:nvSpPr>
        <p:spPr>
          <a:xfrm>
            <a:off x="4840200" y="3693446"/>
            <a:ext cx="2219978" cy="3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4383769" y="3680528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descr="http://cfile29.uf.tistory.com/image/1727D742502B8EC4270CCE" id="241" name="Shape 2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8064" y="4134973"/>
            <a:ext cx="3510156" cy="233425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/>
          <p:nvPr/>
        </p:nvSpPr>
        <p:spPr>
          <a:xfrm>
            <a:off x="8636599" y="3801691"/>
            <a:ext cx="176350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단말기 키보드</a:t>
            </a:r>
          </a:p>
        </p:txBody>
      </p:sp>
      <p:cxnSp>
        <p:nvCxnSpPr>
          <p:cNvPr id="243" name="Shape 243"/>
          <p:cNvCxnSpPr>
            <a:stCxn id="242" idx="1"/>
          </p:cNvCxnSpPr>
          <p:nvPr/>
        </p:nvCxnSpPr>
        <p:spPr>
          <a:xfrm flipH="1">
            <a:off x="7856899" y="3998669"/>
            <a:ext cx="779700" cy="414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4" name="Shape 244"/>
          <p:cNvSpPr/>
          <p:nvPr/>
        </p:nvSpPr>
        <p:spPr>
          <a:xfrm>
            <a:off x="8462447" y="5699978"/>
            <a:ext cx="3520799" cy="70344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11248753" y="5757664"/>
            <a:ext cx="672339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246" name="Shape 246"/>
          <p:cNvSpPr/>
          <p:nvPr/>
        </p:nvSpPr>
        <p:spPr>
          <a:xfrm>
            <a:off x="8966618" y="5763819"/>
            <a:ext cx="2219978" cy="3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8510188" y="5750901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8922828" y="6153917"/>
            <a:ext cx="60946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25/500</a:t>
            </a:r>
          </a:p>
        </p:txBody>
      </p:sp>
      <p:sp>
        <p:nvSpPr>
          <p:cNvPr id="249" name="Shape 249"/>
          <p:cNvSpPr/>
          <p:nvPr/>
        </p:nvSpPr>
        <p:spPr>
          <a:xfrm>
            <a:off x="9339664" y="4971378"/>
            <a:ext cx="176350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입력 글자 수가 25자 이상일 경우</a:t>
            </a:r>
          </a:p>
        </p:txBody>
      </p:sp>
      <p:cxnSp>
        <p:nvCxnSpPr>
          <p:cNvPr id="250" name="Shape 250"/>
          <p:cNvCxnSpPr>
            <a:stCxn id="249" idx="2"/>
            <a:endCxn id="244" idx="0"/>
          </p:cNvCxnSpPr>
          <p:nvPr/>
        </p:nvCxnSpPr>
        <p:spPr>
          <a:xfrm>
            <a:off x="10221417" y="5365334"/>
            <a:ext cx="1500" cy="334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 UI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메시지 전송 실패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부적절한 단어 포함</a:t>
            </a:r>
          </a:p>
        </p:txBody>
      </p:sp>
      <p:sp>
        <p:nvSpPr>
          <p:cNvPr id="257" name="Shape 257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sp>
        <p:nvSpPr>
          <p:cNvPr id="259" name="Shape 259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7496954" y="335051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261" name="Shape 261"/>
          <p:cNvSpPr/>
          <p:nvPr/>
        </p:nvSpPr>
        <p:spPr>
          <a:xfrm>
            <a:off x="7122334" y="6029276"/>
            <a:ext cx="672339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grpSp>
        <p:nvGrpSpPr>
          <p:cNvPr id="262" name="Shape 262"/>
          <p:cNvGrpSpPr/>
          <p:nvPr/>
        </p:nvGrpSpPr>
        <p:grpSpPr>
          <a:xfrm>
            <a:off x="4420505" y="1790707"/>
            <a:ext cx="3363995" cy="540000"/>
            <a:chOff x="4420505" y="3440673"/>
            <a:chExt cx="3363995" cy="540000"/>
          </a:xfrm>
        </p:grpSpPr>
        <p:sp>
          <p:nvSpPr>
            <p:cNvPr id="263" name="Shape 263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265" name="Shape 265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6" name="Shape 266"/>
          <p:cNvGrpSpPr/>
          <p:nvPr/>
        </p:nvGrpSpPr>
        <p:grpSpPr>
          <a:xfrm>
            <a:off x="4420505" y="996040"/>
            <a:ext cx="3363995" cy="540000"/>
            <a:chOff x="4420505" y="1350606"/>
            <a:chExt cx="3363995" cy="540000"/>
          </a:xfrm>
        </p:grpSpPr>
        <p:grpSp>
          <p:nvGrpSpPr>
            <p:cNvPr id="267" name="Shape 267"/>
            <p:cNvGrpSpPr/>
            <p:nvPr/>
          </p:nvGrpSpPr>
          <p:grpSpPr>
            <a:xfrm>
              <a:off x="4420505" y="1350606"/>
              <a:ext cx="3363995" cy="540000"/>
              <a:chOff x="4417398" y="1614194"/>
              <a:chExt cx="3363995" cy="540000"/>
            </a:xfrm>
          </p:grpSpPr>
          <p:sp>
            <p:nvSpPr>
              <p:cNvPr id="268" name="Shape 268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5026092" y="1636354"/>
                <a:ext cx="2755300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(QWE)Kukukukukukukuku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</a:p>
            </p:txBody>
          </p:sp>
        </p:grpSp>
        <p:pic>
          <p:nvPicPr>
            <p:cNvPr id="270" name="Shape 270"/>
            <p:cNvPicPr preferRelativeResize="0"/>
            <p:nvPr/>
          </p:nvPicPr>
          <p:blipFill rotWithShape="1">
            <a:blip r:embed="rId4">
              <a:alphaModFix/>
            </a:blip>
            <a:srcRect b="65965" l="18722" r="42582" t="4133"/>
            <a:stretch/>
          </p:blipFill>
          <p:spPr>
            <a:xfrm>
              <a:off x="4449728" y="1372404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1" name="Shape 271"/>
          <p:cNvSpPr txBox="1"/>
          <p:nvPr/>
        </p:nvSpPr>
        <p:spPr>
          <a:xfrm>
            <a:off x="4336028" y="750333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2016-01-01 23:59:00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4336028" y="1544670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2016-01-03 23:59:00</a:t>
            </a:r>
          </a:p>
        </p:txBody>
      </p:sp>
      <p:grpSp>
        <p:nvGrpSpPr>
          <p:cNvPr id="273" name="Shape 273"/>
          <p:cNvGrpSpPr/>
          <p:nvPr/>
        </p:nvGrpSpPr>
        <p:grpSpPr>
          <a:xfrm>
            <a:off x="4420505" y="2590807"/>
            <a:ext cx="3363995" cy="540000"/>
            <a:chOff x="4420505" y="3440673"/>
            <a:chExt cx="3363995" cy="540000"/>
          </a:xfrm>
        </p:grpSpPr>
        <p:sp>
          <p:nvSpPr>
            <p:cNvPr id="274" name="Shape 274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(CLE)호롤룰루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연맹원이 남기는 방명록 기록입니다.</a:t>
              </a:r>
            </a:p>
          </p:txBody>
        </p:sp>
        <p:pic>
          <p:nvPicPr>
            <p:cNvPr descr="http://img.insight.co.kr/upload/2015/12/01/ART1512010651597400PI08.jpg" id="276" name="Shape 276"/>
            <p:cNvPicPr preferRelativeResize="0"/>
            <p:nvPr/>
          </p:nvPicPr>
          <p:blipFill rotWithShape="1">
            <a:blip r:embed="rId3">
              <a:alphaModFix/>
            </a:blip>
            <a:srcRect b="45246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7" name="Shape 277"/>
          <p:cNvSpPr txBox="1"/>
          <p:nvPr/>
        </p:nvSpPr>
        <p:spPr>
          <a:xfrm>
            <a:off x="4336028" y="2344771"/>
            <a:ext cx="35207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23:59:00</a:t>
            </a:r>
          </a:p>
        </p:txBody>
      </p:sp>
      <p:sp>
        <p:nvSpPr>
          <p:cNvPr id="278" name="Shape 278"/>
          <p:cNvSpPr/>
          <p:nvPr/>
        </p:nvSpPr>
        <p:spPr>
          <a:xfrm>
            <a:off x="4840200" y="6035430"/>
            <a:ext cx="2219978" cy="3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80" name="Shape 280"/>
          <p:cNvSpPr/>
          <p:nvPr/>
        </p:nvSpPr>
        <p:spPr>
          <a:xfrm flipH="1">
            <a:off x="4908202" y="5650146"/>
            <a:ext cx="2289974" cy="25191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적절하지 못한 단어가 포함되었습니다.</a:t>
            </a:r>
          </a:p>
        </p:txBody>
      </p:sp>
      <p:sp>
        <p:nvSpPr>
          <p:cNvPr id="281" name="Shape 281"/>
          <p:cNvSpPr/>
          <p:nvPr/>
        </p:nvSpPr>
        <p:spPr>
          <a:xfrm>
            <a:off x="7951267" y="4996123"/>
            <a:ext cx="1939855" cy="52435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부적절한 단어가 포함될 경우 툴팁 표시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282" name="Shape 282"/>
          <p:cNvCxnSpPr>
            <a:stCxn id="281" idx="1"/>
            <a:endCxn id="280" idx="1"/>
          </p:cNvCxnSpPr>
          <p:nvPr/>
        </p:nvCxnSpPr>
        <p:spPr>
          <a:xfrm flipH="1">
            <a:off x="7198267" y="5258301"/>
            <a:ext cx="753000" cy="517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