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시안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변경 / 영주 최초 선택 UI 동일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“XXXXXX” 영주로 게임을 시작하시겠습니까 ?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(영주 변경 아이템을 사용하여 영주 변경이 언제든지 가능 합니다)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중인 메달이 없습니다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중인 메달이 없습니다</a:t>
            </a:r>
          </a:p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04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Relationship Id="rId8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5" Type="http://schemas.openxmlformats.org/officeDocument/2006/relationships/image" Target="../media/image00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Relationship Id="rId8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10" Type="http://schemas.openxmlformats.org/officeDocument/2006/relationships/image" Target="../media/image10.png"/><Relationship Id="rId9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Relationship Id="rId8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Relationship Id="rId8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11.png"/><Relationship Id="rId9" Type="http://schemas.openxmlformats.org/officeDocument/2006/relationships/image" Target="../media/image04.png"/><Relationship Id="rId15" Type="http://schemas.openxmlformats.org/officeDocument/2006/relationships/image" Target="../media/image14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19.png"/><Relationship Id="rId5" Type="http://schemas.openxmlformats.org/officeDocument/2006/relationships/image" Target="../media/image08.png"/><Relationship Id="rId6" Type="http://schemas.openxmlformats.org/officeDocument/2006/relationships/image" Target="../media/image07.png"/><Relationship Id="rId7" Type="http://schemas.openxmlformats.org/officeDocument/2006/relationships/image" Target="../media/image12.png"/><Relationship Id="rId8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11.png"/><Relationship Id="rId9" Type="http://schemas.openxmlformats.org/officeDocument/2006/relationships/image" Target="../media/image04.png"/><Relationship Id="rId15" Type="http://schemas.openxmlformats.org/officeDocument/2006/relationships/image" Target="../media/image14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19.png"/><Relationship Id="rId5" Type="http://schemas.openxmlformats.org/officeDocument/2006/relationships/image" Target="../media/image08.png"/><Relationship Id="rId6" Type="http://schemas.openxmlformats.org/officeDocument/2006/relationships/image" Target="../media/image07.png"/><Relationship Id="rId7" Type="http://schemas.openxmlformats.org/officeDocument/2006/relationships/image" Target="../media/image12.png"/><Relationship Id="rId8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3.png"/><Relationship Id="rId13" Type="http://schemas.openxmlformats.org/officeDocument/2006/relationships/image" Target="../media/image17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11.png"/><Relationship Id="rId9" Type="http://schemas.openxmlformats.org/officeDocument/2006/relationships/image" Target="../media/image04.png"/><Relationship Id="rId15" Type="http://schemas.openxmlformats.org/officeDocument/2006/relationships/image" Target="../media/image14.png"/><Relationship Id="rId14" Type="http://schemas.openxmlformats.org/officeDocument/2006/relationships/image" Target="../media/image15.png"/><Relationship Id="rId17" Type="http://schemas.openxmlformats.org/officeDocument/2006/relationships/image" Target="../media/image18.png"/><Relationship Id="rId16" Type="http://schemas.openxmlformats.org/officeDocument/2006/relationships/image" Target="../media/image19.png"/><Relationship Id="rId5" Type="http://schemas.openxmlformats.org/officeDocument/2006/relationships/image" Target="../media/image08.png"/><Relationship Id="rId6" Type="http://schemas.openxmlformats.org/officeDocument/2006/relationships/image" Target="../media/image07.png"/><Relationship Id="rId7" Type="http://schemas.openxmlformats.org/officeDocument/2006/relationships/image" Target="../media/image12.png"/><Relationship Id="rId8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16.png"/><Relationship Id="rId5" Type="http://schemas.openxmlformats.org/officeDocument/2006/relationships/image" Target="../media/image00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5" Type="http://schemas.openxmlformats.org/officeDocument/2006/relationships/image" Target="../media/image00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661967" y="1102066"/>
            <a:ext cx="1464904" cy="38579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4119746" y="341306"/>
            <a:ext cx="3466041" cy="6013968"/>
            <a:chOff x="4119746" y="341306"/>
            <a:chExt cx="3466041" cy="6013968"/>
          </a:xfrm>
        </p:grpSpPr>
        <p:sp>
          <p:nvSpPr>
            <p:cNvPr id="91" name="Shape 91"/>
            <p:cNvSpPr/>
            <p:nvPr/>
          </p:nvSpPr>
          <p:spPr>
            <a:xfrm>
              <a:off x="4119746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Shape 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43087" y="350953"/>
              <a:ext cx="3435974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/>
            <p:nvPr/>
          </p:nvSpPr>
          <p:spPr>
            <a:xfrm>
              <a:off x="4127505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7485" y="587406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4135882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273317" y="5861117"/>
              <a:ext cx="1260933" cy="4573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4130162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117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129989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99" name="Shape 99"/>
            <p:cNvSpPr/>
            <p:nvPr/>
          </p:nvSpPr>
          <p:spPr>
            <a:xfrm>
              <a:off x="4137260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132769" y="4127982"/>
              <a:ext cx="3446293" cy="1015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/ 부대 이동속도 + 1%</a:t>
              </a:r>
            </a:p>
          </p:txBody>
        </p:sp>
        <p:cxnSp>
          <p:nvCxnSpPr>
            <p:cNvPr id="101" name="Shape 101"/>
            <p:cNvCxnSpPr/>
            <p:nvPr/>
          </p:nvCxnSpPr>
          <p:spPr>
            <a:xfrm>
              <a:off x="4130162" y="5794069"/>
              <a:ext cx="3455621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4124130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4544010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6404660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0043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Shape 106"/>
          <p:cNvGrpSpPr/>
          <p:nvPr/>
        </p:nvGrpSpPr>
        <p:grpSpPr>
          <a:xfrm>
            <a:off x="355721" y="341306"/>
            <a:ext cx="3466044" cy="6013968"/>
            <a:chOff x="355721" y="341306"/>
            <a:chExt cx="3466044" cy="6013968"/>
          </a:xfrm>
        </p:grpSpPr>
        <p:sp>
          <p:nvSpPr>
            <p:cNvPr id="107" name="Shape 107"/>
            <p:cNvSpPr/>
            <p:nvPr/>
          </p:nvSpPr>
          <p:spPr>
            <a:xfrm>
              <a:off x="355721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Shape 1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063" y="350953"/>
              <a:ext cx="3435974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/>
            <p:nvPr/>
          </p:nvSpPr>
          <p:spPr>
            <a:xfrm>
              <a:off x="363483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03462" y="587406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371860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509295" y="5861117"/>
              <a:ext cx="1260933" cy="4573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366137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117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65964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115" name="Shape 115"/>
            <p:cNvSpPr/>
            <p:nvPr/>
          </p:nvSpPr>
          <p:spPr>
            <a:xfrm>
              <a:off x="373237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pic>
          <p:nvPicPr>
            <p:cNvPr id="116" name="Shape 116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360108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779989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Shape 118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2640639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641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/>
            <p:nvPr/>
          </p:nvSpPr>
          <p:spPr>
            <a:xfrm>
              <a:off x="379737" y="4461732"/>
              <a:ext cx="3402248" cy="1303236"/>
            </a:xfrm>
            <a:prstGeom prst="roundRect">
              <a:avLst>
                <a:gd fmla="val 742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68745" y="4099989"/>
              <a:ext cx="3446293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Shape 1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416" y="4736410"/>
              <a:ext cx="656485" cy="49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0889" y="5235119"/>
              <a:ext cx="538199" cy="484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Shape 124"/>
            <p:cNvSpPr/>
            <p:nvPr/>
          </p:nvSpPr>
          <p:spPr>
            <a:xfrm>
              <a:off x="1022233" y="4838910"/>
              <a:ext cx="149271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1015204" y="5287844"/>
              <a:ext cx="15921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이동속도 + 1%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354183" y="6437769"/>
            <a:ext cx="45801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 컨셉_1                                                        ◆ 컨셉_2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360937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Shape 6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/>
          <p:nvPr/>
        </p:nvSpPr>
        <p:spPr>
          <a:xfrm>
            <a:off x="368696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384317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Shape 644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9206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Shape 645"/>
          <p:cNvCxnSpPr/>
          <p:nvPr/>
        </p:nvCxnSpPr>
        <p:spPr>
          <a:xfrm>
            <a:off x="384317" y="2111359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46" name="Shape 646"/>
          <p:cNvSpPr/>
          <p:nvPr/>
        </p:nvSpPr>
        <p:spPr>
          <a:xfrm>
            <a:off x="447231" y="3277257"/>
            <a:ext cx="3313985" cy="2352998"/>
          </a:xfrm>
          <a:prstGeom prst="roundRect">
            <a:avLst>
              <a:gd fmla="val 3276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647" name="Shape 6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777" y="2145400"/>
            <a:ext cx="959793" cy="1013112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 txBox="1"/>
          <p:nvPr/>
        </p:nvSpPr>
        <p:spPr>
          <a:xfrm>
            <a:off x="2218496" y="771820"/>
            <a:ext cx="134492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캐슬 Lv : 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Lv : 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999,999,999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Kill : 999,999,999</a:t>
            </a:r>
          </a:p>
        </p:txBody>
      </p:sp>
      <p:pic>
        <p:nvPicPr>
          <p:cNvPr descr="http://vignette3.wikia.nocookie.net/ztreasureisle/images/e/e3/CrownJewels_Crown-icon.png/revision/latest?cb=20100529060256" id="649" name="Shape 6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9482" y="1159570"/>
            <a:ext cx="203880" cy="20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3.wikia.nocookie.net/farmville/images/5/57/Irish_Castle-icon.png/revision/latest?cb=20110317123633" id="650" name="Shape 6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79625" y="859916"/>
            <a:ext cx="188445" cy="18844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/>
          <p:nvPr/>
        </p:nvSpPr>
        <p:spPr>
          <a:xfrm>
            <a:off x="492766" y="3325071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랭킹</a:t>
            </a:r>
          </a:p>
        </p:txBody>
      </p:sp>
      <p:sp>
        <p:nvSpPr>
          <p:cNvPr id="652" name="Shape 652"/>
          <p:cNvSpPr/>
          <p:nvPr/>
        </p:nvSpPr>
        <p:spPr>
          <a:xfrm>
            <a:off x="493656" y="3701725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Kill 랭킹</a:t>
            </a:r>
          </a:p>
        </p:txBody>
      </p:sp>
      <p:sp>
        <p:nvSpPr>
          <p:cNvPr id="653" name="Shape 653"/>
          <p:cNvSpPr/>
          <p:nvPr/>
        </p:nvSpPr>
        <p:spPr>
          <a:xfrm>
            <a:off x="493656" y="4085714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전투력 랭킹</a:t>
            </a:r>
          </a:p>
        </p:txBody>
      </p:sp>
      <p:sp>
        <p:nvSpPr>
          <p:cNvPr id="654" name="Shape 654"/>
          <p:cNvSpPr/>
          <p:nvPr/>
        </p:nvSpPr>
        <p:spPr>
          <a:xfrm>
            <a:off x="493656" y="4471698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Kill 랭킹</a:t>
            </a:r>
          </a:p>
        </p:txBody>
      </p:sp>
      <p:sp>
        <p:nvSpPr>
          <p:cNvPr id="655" name="Shape 655"/>
          <p:cNvSpPr/>
          <p:nvPr/>
        </p:nvSpPr>
        <p:spPr>
          <a:xfrm>
            <a:off x="493656" y="4852894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캐슬 랭킹</a:t>
            </a:r>
          </a:p>
        </p:txBody>
      </p:sp>
      <p:sp>
        <p:nvSpPr>
          <p:cNvPr id="656" name="Shape 656"/>
          <p:cNvSpPr/>
          <p:nvPr/>
        </p:nvSpPr>
        <p:spPr>
          <a:xfrm>
            <a:off x="493656" y="5229548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 랭킹</a:t>
            </a:r>
          </a:p>
        </p:txBody>
      </p:sp>
      <p:pic>
        <p:nvPicPr>
          <p:cNvPr descr="http://freewaremission.com/wp-content/uploads/2009/02/Battle_for_Wesnoth-icon.png" id="657" name="Shape 6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53366" y="1442925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reewaremission.com/wp-content/uploads/2009/02/Battle_for_Wesnoth-icon.png" id="658" name="Shape 6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2574" y="1751001"/>
            <a:ext cx="241213" cy="241213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1917700" y="2136725"/>
            <a:ext cx="14236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(kor)쵸쵸쵸쵸쵸쵸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2229250" y="2675117"/>
            <a:ext cx="135293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999,999,999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Kill : 999,999,999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927033" y="2380763"/>
            <a:ext cx="107753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: 쿠루쿠루</a:t>
            </a:r>
          </a:p>
        </p:txBody>
      </p:sp>
      <p:pic>
        <p:nvPicPr>
          <p:cNvPr descr="http://freewaremission.com/wp-content/uploads/2009/02/Battle_for_Wesnoth-icon.png" id="662" name="Shape 6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9375" y="2639588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reewaremission.com/wp-content/uploads/2009/02/Battle_for_Wesnoth-icon.png" id="663" name="Shape 66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9315" y="2910583"/>
            <a:ext cx="241213" cy="241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Shape 664"/>
          <p:cNvCxnSpPr/>
          <p:nvPr/>
        </p:nvCxnSpPr>
        <p:spPr>
          <a:xfrm>
            <a:off x="378095" y="3196825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5" name="Shape 665"/>
          <p:cNvSpPr/>
          <p:nvPr/>
        </p:nvSpPr>
        <p:spPr>
          <a:xfrm>
            <a:off x="4174105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7446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/>
          <p:nvPr/>
        </p:nvSpPr>
        <p:spPr>
          <a:xfrm>
            <a:off x="4181864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4197485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4187828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</p:txBody>
      </p:sp>
      <p:pic>
        <p:nvPicPr>
          <p:cNvPr id="670" name="Shape 6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026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Shape 671"/>
          <p:cNvSpPr/>
          <p:nvPr/>
        </p:nvSpPr>
        <p:spPr>
          <a:xfrm>
            <a:off x="4888260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42371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Shape 673"/>
          <p:cNvCxnSpPr/>
          <p:nvPr/>
        </p:nvCxnSpPr>
        <p:spPr>
          <a:xfrm>
            <a:off x="4197485" y="2111359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4" name="Shape 674"/>
          <p:cNvSpPr/>
          <p:nvPr/>
        </p:nvSpPr>
        <p:spPr>
          <a:xfrm>
            <a:off x="4260396" y="3277257"/>
            <a:ext cx="3313985" cy="2352998"/>
          </a:xfrm>
          <a:prstGeom prst="roundRect">
            <a:avLst>
              <a:gd fmla="val 3276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6031660" y="771820"/>
            <a:ext cx="134492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캐슬 Lv : 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Lv : 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999,999,999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Kill : 999,999,999</a:t>
            </a:r>
          </a:p>
        </p:txBody>
      </p:sp>
      <p:pic>
        <p:nvPicPr>
          <p:cNvPr descr="http://vignette3.wikia.nocookie.net/ztreasureisle/images/e/e3/CrownJewels_Crown-icon.png/revision/latest?cb=20100529060256" id="676" name="Shape 6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2646" y="1159570"/>
            <a:ext cx="203880" cy="20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3.wikia.nocookie.net/farmville/images/5/57/Irish_Castle-icon.png/revision/latest?cb=20110317123633" id="677" name="Shape 6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2792" y="859916"/>
            <a:ext cx="188445" cy="18844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/>
          <p:nvPr/>
        </p:nvSpPr>
        <p:spPr>
          <a:xfrm>
            <a:off x="4305932" y="3325071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랭킹</a:t>
            </a:r>
          </a:p>
        </p:txBody>
      </p:sp>
      <p:sp>
        <p:nvSpPr>
          <p:cNvPr id="679" name="Shape 679"/>
          <p:cNvSpPr/>
          <p:nvPr/>
        </p:nvSpPr>
        <p:spPr>
          <a:xfrm>
            <a:off x="4306821" y="3701725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Kill 랭킹</a:t>
            </a:r>
          </a:p>
        </p:txBody>
      </p:sp>
      <p:sp>
        <p:nvSpPr>
          <p:cNvPr id="680" name="Shape 680"/>
          <p:cNvSpPr/>
          <p:nvPr/>
        </p:nvSpPr>
        <p:spPr>
          <a:xfrm>
            <a:off x="4306821" y="4085714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전투력 랭킹</a:t>
            </a:r>
          </a:p>
        </p:txBody>
      </p:sp>
      <p:sp>
        <p:nvSpPr>
          <p:cNvPr id="681" name="Shape 681"/>
          <p:cNvSpPr/>
          <p:nvPr/>
        </p:nvSpPr>
        <p:spPr>
          <a:xfrm>
            <a:off x="4306821" y="4471698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Kill 랭킹</a:t>
            </a:r>
          </a:p>
        </p:txBody>
      </p:sp>
      <p:sp>
        <p:nvSpPr>
          <p:cNvPr id="682" name="Shape 682"/>
          <p:cNvSpPr/>
          <p:nvPr/>
        </p:nvSpPr>
        <p:spPr>
          <a:xfrm>
            <a:off x="4306821" y="4852894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캐슬 랭킹</a:t>
            </a:r>
          </a:p>
        </p:txBody>
      </p:sp>
      <p:sp>
        <p:nvSpPr>
          <p:cNvPr id="683" name="Shape 683"/>
          <p:cNvSpPr/>
          <p:nvPr/>
        </p:nvSpPr>
        <p:spPr>
          <a:xfrm>
            <a:off x="4306821" y="5229548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 랭킹</a:t>
            </a:r>
          </a:p>
        </p:txBody>
      </p:sp>
      <p:pic>
        <p:nvPicPr>
          <p:cNvPr descr="http://freewaremission.com/wp-content/uploads/2009/02/Battle_for_Wesnoth-icon.png" id="684" name="Shape 6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6530" y="1442925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reewaremission.com/wp-content/uploads/2009/02/Battle_for_Wesnoth-icon.png" id="685" name="Shape 6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75739" y="1751001"/>
            <a:ext cx="241213" cy="241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6" name="Shape 686"/>
          <p:cNvCxnSpPr/>
          <p:nvPr/>
        </p:nvCxnSpPr>
        <p:spPr>
          <a:xfrm>
            <a:off x="4191262" y="3196825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87" name="Shape 687"/>
          <p:cNvSpPr/>
          <p:nvPr/>
        </p:nvSpPr>
        <p:spPr>
          <a:xfrm>
            <a:off x="5420187" y="2780481"/>
            <a:ext cx="949566" cy="2687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4936639" y="2285766"/>
            <a:ext cx="188705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가입된 연맹이 없습니다.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연맹에 가입해 보세요.</a:t>
            </a:r>
          </a:p>
        </p:txBody>
      </p:sp>
      <p:sp>
        <p:nvSpPr>
          <p:cNvPr id="689" name="Shape 689"/>
          <p:cNvSpPr/>
          <p:nvPr/>
        </p:nvSpPr>
        <p:spPr>
          <a:xfrm>
            <a:off x="5286107" y="5785064"/>
            <a:ext cx="1390260" cy="35772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</a:p>
        </p:txBody>
      </p:sp>
      <p:pic>
        <p:nvPicPr>
          <p:cNvPr descr="https://lh5.ggpht.com/4FGu-qxd6JYpjLJmBkJgz5xoxCpcnX9s3JJ5NevI8v1GuW9E4kOQMr57-Hg5V2HIHxQ=w300" id="690" name="Shape 69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25196" y="5756687"/>
            <a:ext cx="424748" cy="424748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1491604" y="5803260"/>
            <a:ext cx="1390260" cy="35772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</a:p>
        </p:txBody>
      </p:sp>
      <p:pic>
        <p:nvPicPr>
          <p:cNvPr id="692" name="Shape 69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35245" y="5815842"/>
            <a:ext cx="339331" cy="357414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/>
          <p:nvPr/>
        </p:nvSpPr>
        <p:spPr>
          <a:xfrm>
            <a:off x="354183" y="6437769"/>
            <a:ext cx="545854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 랭킹_연맹 가입                                              ◆ 랭킹_연맹 미 가입</a:t>
            </a:r>
          </a:p>
        </p:txBody>
      </p:sp>
      <p:grpSp>
        <p:nvGrpSpPr>
          <p:cNvPr id="694" name="Shape 694"/>
          <p:cNvGrpSpPr/>
          <p:nvPr/>
        </p:nvGrpSpPr>
        <p:grpSpPr>
          <a:xfrm>
            <a:off x="2246090" y="277568"/>
            <a:ext cx="383438" cy="317943"/>
            <a:chOff x="9349442" y="1680232"/>
            <a:chExt cx="383438" cy="317943"/>
          </a:xfrm>
        </p:grpSpPr>
        <p:sp>
          <p:nvSpPr>
            <p:cNvPr id="695" name="Shape 695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905716" y="722180"/>
            <a:ext cx="383438" cy="317943"/>
            <a:chOff x="9349442" y="1680232"/>
            <a:chExt cx="383438" cy="317943"/>
          </a:xfrm>
        </p:grpSpPr>
        <p:sp>
          <p:nvSpPr>
            <p:cNvPr id="698" name="Shape 698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2905716" y="1048997"/>
            <a:ext cx="383438" cy="317943"/>
            <a:chOff x="9349442" y="1680232"/>
            <a:chExt cx="383438" cy="317943"/>
          </a:xfrm>
        </p:grpSpPr>
        <p:sp>
          <p:nvSpPr>
            <p:cNvPr id="701" name="Shape 701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3379194" y="1338401"/>
            <a:ext cx="383438" cy="317943"/>
            <a:chOff x="9349442" y="1680232"/>
            <a:chExt cx="383438" cy="317943"/>
          </a:xfrm>
        </p:grpSpPr>
        <p:sp>
          <p:nvSpPr>
            <p:cNvPr id="704" name="Shape 704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3500116" y="1670009"/>
            <a:ext cx="383438" cy="317943"/>
            <a:chOff x="9349442" y="1680232"/>
            <a:chExt cx="383438" cy="317943"/>
          </a:xfrm>
        </p:grpSpPr>
        <p:sp>
          <p:nvSpPr>
            <p:cNvPr id="707" name="Shape 707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2934464" y="2279267"/>
            <a:ext cx="383438" cy="317943"/>
            <a:chOff x="9349442" y="1680232"/>
            <a:chExt cx="383438" cy="317943"/>
          </a:xfrm>
        </p:grpSpPr>
        <p:sp>
          <p:nvSpPr>
            <p:cNvPr id="710" name="Shape 710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3425339" y="2547004"/>
            <a:ext cx="383438" cy="317943"/>
            <a:chOff x="9349442" y="1680232"/>
            <a:chExt cx="383438" cy="317943"/>
          </a:xfrm>
        </p:grpSpPr>
        <p:sp>
          <p:nvSpPr>
            <p:cNvPr id="713" name="Shape 713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3500116" y="2822812"/>
            <a:ext cx="383438" cy="317943"/>
            <a:chOff x="9349442" y="1680232"/>
            <a:chExt cx="383438" cy="317943"/>
          </a:xfrm>
        </p:grpSpPr>
        <p:sp>
          <p:nvSpPr>
            <p:cNvPr id="716" name="Shape 716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6692050" y="2287554"/>
            <a:ext cx="383438" cy="317943"/>
            <a:chOff x="9349442" y="1680232"/>
            <a:chExt cx="383438" cy="317943"/>
          </a:xfrm>
        </p:grpSpPr>
        <p:sp>
          <p:nvSpPr>
            <p:cNvPr id="719" name="Shape 719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41</a:t>
              </a:r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6369751" y="2730939"/>
            <a:ext cx="383438" cy="317943"/>
            <a:chOff x="9349442" y="1680232"/>
            <a:chExt cx="383438" cy="317943"/>
          </a:xfrm>
        </p:grpSpPr>
        <p:sp>
          <p:nvSpPr>
            <p:cNvPr id="722" name="Shape 722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2629528" y="3293843"/>
            <a:ext cx="383438" cy="317943"/>
            <a:chOff x="9349442" y="1680232"/>
            <a:chExt cx="383438" cy="317943"/>
          </a:xfrm>
        </p:grpSpPr>
        <p:sp>
          <p:nvSpPr>
            <p:cNvPr id="725" name="Shape 725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629528" y="3710128"/>
            <a:ext cx="383438" cy="317943"/>
            <a:chOff x="9349442" y="1680232"/>
            <a:chExt cx="383438" cy="317943"/>
          </a:xfrm>
        </p:grpSpPr>
        <p:sp>
          <p:nvSpPr>
            <p:cNvPr id="728" name="Shape 728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2652296" y="4100316"/>
            <a:ext cx="383438" cy="317943"/>
            <a:chOff x="9349442" y="1680232"/>
            <a:chExt cx="383438" cy="317943"/>
          </a:xfrm>
        </p:grpSpPr>
        <p:sp>
          <p:nvSpPr>
            <p:cNvPr id="731" name="Shape 731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2573792" y="4478615"/>
            <a:ext cx="383438" cy="317943"/>
            <a:chOff x="9349442" y="1680232"/>
            <a:chExt cx="383438" cy="317943"/>
          </a:xfrm>
        </p:grpSpPr>
        <p:sp>
          <p:nvSpPr>
            <p:cNvPr id="734" name="Shape 734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46</a:t>
              </a:r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2594828" y="4868541"/>
            <a:ext cx="383438" cy="317943"/>
            <a:chOff x="9349442" y="1680232"/>
            <a:chExt cx="383438" cy="317943"/>
          </a:xfrm>
        </p:grpSpPr>
        <p:sp>
          <p:nvSpPr>
            <p:cNvPr id="737" name="Shape 737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47</a:t>
              </a:r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594828" y="5247367"/>
            <a:ext cx="383438" cy="317943"/>
            <a:chOff x="9349442" y="1680232"/>
            <a:chExt cx="383438" cy="317943"/>
          </a:xfrm>
        </p:grpSpPr>
        <p:sp>
          <p:nvSpPr>
            <p:cNvPr id="740" name="Shape 740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48</a:t>
              </a:r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399371" y="5828660"/>
            <a:ext cx="383438" cy="317943"/>
            <a:chOff x="9349442" y="1680232"/>
            <a:chExt cx="383438" cy="317943"/>
          </a:xfrm>
        </p:grpSpPr>
        <p:sp>
          <p:nvSpPr>
            <p:cNvPr id="743" name="Shape 743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6464098" y="3293843"/>
            <a:ext cx="383438" cy="317943"/>
            <a:chOff x="9349442" y="1680232"/>
            <a:chExt cx="383438" cy="317943"/>
          </a:xfrm>
        </p:grpSpPr>
        <p:sp>
          <p:nvSpPr>
            <p:cNvPr id="746" name="Shape 746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6464098" y="3710128"/>
            <a:ext cx="383438" cy="317943"/>
            <a:chOff x="9349442" y="1680232"/>
            <a:chExt cx="383438" cy="317943"/>
          </a:xfrm>
        </p:grpSpPr>
        <p:sp>
          <p:nvSpPr>
            <p:cNvPr id="749" name="Shape 749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6486864" y="4100316"/>
            <a:ext cx="383438" cy="317943"/>
            <a:chOff x="9349442" y="1680232"/>
            <a:chExt cx="383438" cy="317943"/>
          </a:xfrm>
        </p:grpSpPr>
        <p:sp>
          <p:nvSpPr>
            <p:cNvPr id="752" name="Shape 752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</a:p>
          </p:txBody>
        </p:sp>
      </p:grpSp>
      <p:grpSp>
        <p:nvGrpSpPr>
          <p:cNvPr id="754" name="Shape 754"/>
          <p:cNvGrpSpPr/>
          <p:nvPr/>
        </p:nvGrpSpPr>
        <p:grpSpPr>
          <a:xfrm>
            <a:off x="6408360" y="4478615"/>
            <a:ext cx="383438" cy="317943"/>
            <a:chOff x="9349442" y="1680232"/>
            <a:chExt cx="383438" cy="317943"/>
          </a:xfrm>
        </p:grpSpPr>
        <p:sp>
          <p:nvSpPr>
            <p:cNvPr id="755" name="Shape 755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46</a:t>
              </a:r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6429398" y="4868541"/>
            <a:ext cx="383438" cy="317943"/>
            <a:chOff x="9349442" y="1680232"/>
            <a:chExt cx="383438" cy="317943"/>
          </a:xfrm>
        </p:grpSpPr>
        <p:sp>
          <p:nvSpPr>
            <p:cNvPr id="758" name="Shape 758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47</a:t>
              </a:r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6429398" y="5247367"/>
            <a:ext cx="383438" cy="317943"/>
            <a:chOff x="9349442" y="1680232"/>
            <a:chExt cx="383438" cy="317943"/>
          </a:xfrm>
        </p:grpSpPr>
        <p:sp>
          <p:nvSpPr>
            <p:cNvPr id="761" name="Shape 761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48</a:t>
              </a:r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6233941" y="5828660"/>
            <a:ext cx="383438" cy="317943"/>
            <a:chOff x="9349442" y="1680232"/>
            <a:chExt cx="383438" cy="317943"/>
          </a:xfrm>
        </p:grpSpPr>
        <p:sp>
          <p:nvSpPr>
            <p:cNvPr id="764" name="Shape 764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103425" y="277568"/>
            <a:ext cx="383438" cy="317943"/>
            <a:chOff x="9349442" y="1680232"/>
            <a:chExt cx="383438" cy="317943"/>
          </a:xfrm>
        </p:grpSpPr>
        <p:sp>
          <p:nvSpPr>
            <p:cNvPr id="767" name="Shape 767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6763050" y="722180"/>
            <a:ext cx="383438" cy="317943"/>
            <a:chOff x="9349442" y="1680232"/>
            <a:chExt cx="383438" cy="317943"/>
          </a:xfrm>
        </p:grpSpPr>
        <p:sp>
          <p:nvSpPr>
            <p:cNvPr id="770" name="Shape 770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6763050" y="1048997"/>
            <a:ext cx="383438" cy="317943"/>
            <a:chOff x="9349442" y="1680232"/>
            <a:chExt cx="383438" cy="317943"/>
          </a:xfrm>
        </p:grpSpPr>
        <p:sp>
          <p:nvSpPr>
            <p:cNvPr id="773" name="Shape 773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7236528" y="1338401"/>
            <a:ext cx="383438" cy="317943"/>
            <a:chOff x="9349442" y="1680232"/>
            <a:chExt cx="383438" cy="317943"/>
          </a:xfrm>
        </p:grpSpPr>
        <p:sp>
          <p:nvSpPr>
            <p:cNvPr id="776" name="Shape 776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7357451" y="1670009"/>
            <a:ext cx="383438" cy="317943"/>
            <a:chOff x="9349442" y="1680232"/>
            <a:chExt cx="383438" cy="317943"/>
          </a:xfrm>
        </p:grpSpPr>
        <p:sp>
          <p:nvSpPr>
            <p:cNvPr id="779" name="Shape 779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 txBox="1"/>
            <p:nvPr/>
          </p:nvSpPr>
          <p:spPr>
            <a:xfrm>
              <a:off x="9349442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</a:p>
          </p:txBody>
        </p:sp>
      </p:grpSp>
      <p:sp>
        <p:nvSpPr>
          <p:cNvPr id="781" name="Shape 781"/>
          <p:cNvSpPr/>
          <p:nvPr/>
        </p:nvSpPr>
        <p:spPr>
          <a:xfrm>
            <a:off x="7925804" y="1262209"/>
            <a:ext cx="503999" cy="26009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8506800" y="722183"/>
            <a:ext cx="2570100" cy="48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34. 메뉴명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35. 영주 캐슬 레벨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36. 영주 캐릭터 레벨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37. 영주 전투력 (Total)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38. 영주 누적 킬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(연맹 약어) 연맹 이름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39. 연맹 맹주의 닉네임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연맹 total 전투력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40. 연맹 누적 킬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41. 연맹 없음 안내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42. 연맹 가입 버튼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43. 연맹 전투력 순위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44. 연맹 Kill 수 연맹 순위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45. 영주 전투력 순위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46. 영주 Kill 수 순위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47. 영주 캐슬 레벨 순위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48. 영주 캐릭터 레벨 순위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49. 게임센터 연결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2661967" y="1102066"/>
            <a:ext cx="1464904" cy="38579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355721" y="341306"/>
            <a:ext cx="3466044" cy="6013968"/>
            <a:chOff x="355721" y="341306"/>
            <a:chExt cx="3466044" cy="6013968"/>
          </a:xfrm>
        </p:grpSpPr>
        <p:sp>
          <p:nvSpPr>
            <p:cNvPr id="134" name="Shape 134"/>
            <p:cNvSpPr/>
            <p:nvPr/>
          </p:nvSpPr>
          <p:spPr>
            <a:xfrm>
              <a:off x="355721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Shape 1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063" y="350953"/>
              <a:ext cx="3435974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/>
            <p:nvPr/>
          </p:nvSpPr>
          <p:spPr>
            <a:xfrm>
              <a:off x="363483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1860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281950" y="5872814"/>
              <a:ext cx="1678303" cy="37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366137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117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65964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141" name="Shape 141"/>
            <p:cNvSpPr/>
            <p:nvPr/>
          </p:nvSpPr>
          <p:spPr>
            <a:xfrm>
              <a:off x="373237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pic>
          <p:nvPicPr>
            <p:cNvPr id="142" name="Shape 142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360108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143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779989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Shape 144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2640639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641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Shape 146"/>
            <p:cNvSpPr/>
            <p:nvPr/>
          </p:nvSpPr>
          <p:spPr>
            <a:xfrm>
              <a:off x="379737" y="4461732"/>
              <a:ext cx="3402248" cy="1303236"/>
            </a:xfrm>
            <a:prstGeom prst="roundRect">
              <a:avLst>
                <a:gd fmla="val 742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68745" y="4099989"/>
              <a:ext cx="3446293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Shape 1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416" y="4736410"/>
              <a:ext cx="656485" cy="49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Shape 1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0889" y="5235119"/>
              <a:ext cx="538199" cy="484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Shape 150"/>
            <p:cNvSpPr/>
            <p:nvPr/>
          </p:nvSpPr>
          <p:spPr>
            <a:xfrm>
              <a:off x="1022233" y="4838910"/>
              <a:ext cx="149271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015204" y="5287844"/>
              <a:ext cx="15921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이동속도 + 1%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4012162" y="1102066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593160" y="944408"/>
            <a:ext cx="1701205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영주 이름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영주 설명</a:t>
            </a:r>
          </a:p>
        </p:txBody>
      </p:sp>
      <p:sp>
        <p:nvSpPr>
          <p:cNvPr id="154" name="Shape 154"/>
          <p:cNvSpPr/>
          <p:nvPr/>
        </p:nvSpPr>
        <p:spPr>
          <a:xfrm>
            <a:off x="4012162" y="2900947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593157" y="2743289"/>
            <a:ext cx="4168285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좌/우 스크롤을 통해 영주 선택이 가능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(중앙에 들어 오는 영웅이 최 상단에 위치 하도록 함)</a:t>
            </a:r>
          </a:p>
        </p:txBody>
      </p:sp>
      <p:sp>
        <p:nvSpPr>
          <p:cNvPr id="156" name="Shape 156"/>
          <p:cNvSpPr/>
          <p:nvPr/>
        </p:nvSpPr>
        <p:spPr>
          <a:xfrm>
            <a:off x="4012162" y="4857485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593160" y="4699828"/>
            <a:ext cx="1397094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설명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정보</a:t>
            </a:r>
          </a:p>
        </p:txBody>
      </p:sp>
      <p:sp>
        <p:nvSpPr>
          <p:cNvPr id="158" name="Shape 158"/>
          <p:cNvSpPr/>
          <p:nvPr/>
        </p:nvSpPr>
        <p:spPr>
          <a:xfrm>
            <a:off x="4012162" y="5898310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593160" y="5740651"/>
            <a:ext cx="1397094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버튼</a:t>
            </a:r>
          </a:p>
        </p:txBody>
      </p:sp>
      <p:sp>
        <p:nvSpPr>
          <p:cNvPr id="160" name="Shape 160"/>
          <p:cNvSpPr/>
          <p:nvPr/>
        </p:nvSpPr>
        <p:spPr>
          <a:xfrm>
            <a:off x="4117544" y="388690"/>
            <a:ext cx="166423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최초 선택 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661967" y="1102066"/>
            <a:ext cx="1464904" cy="38579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355721" y="341306"/>
            <a:ext cx="3466044" cy="6013968"/>
            <a:chOff x="355721" y="341306"/>
            <a:chExt cx="3466044" cy="6013968"/>
          </a:xfrm>
        </p:grpSpPr>
        <p:sp>
          <p:nvSpPr>
            <p:cNvPr id="168" name="Shape 168"/>
            <p:cNvSpPr/>
            <p:nvPr/>
          </p:nvSpPr>
          <p:spPr>
            <a:xfrm>
              <a:off x="355721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Shape 1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063" y="350953"/>
              <a:ext cx="3435974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/>
            <p:nvPr/>
          </p:nvSpPr>
          <p:spPr>
            <a:xfrm>
              <a:off x="363483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03462" y="587406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371860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66137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117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65964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175" name="Shape 175"/>
            <p:cNvSpPr/>
            <p:nvPr/>
          </p:nvSpPr>
          <p:spPr>
            <a:xfrm>
              <a:off x="373237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pic>
          <p:nvPicPr>
            <p:cNvPr id="176" name="Shape 176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360108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Shape 177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779989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Shape 178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2640639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641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/>
            <p:nvPr/>
          </p:nvSpPr>
          <p:spPr>
            <a:xfrm>
              <a:off x="379737" y="4461732"/>
              <a:ext cx="3402248" cy="1303236"/>
            </a:xfrm>
            <a:prstGeom prst="roundRect">
              <a:avLst>
                <a:gd fmla="val 742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68745" y="4099989"/>
              <a:ext cx="3446293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Shape 1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416" y="4736410"/>
              <a:ext cx="656485" cy="49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0889" y="5235119"/>
              <a:ext cx="538199" cy="484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/>
            <p:nvPr/>
          </p:nvSpPr>
          <p:spPr>
            <a:xfrm>
              <a:off x="1022233" y="4838910"/>
              <a:ext cx="149271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15204" y="5287844"/>
              <a:ext cx="15921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이동속도 + 1%</a:t>
              </a:r>
            </a:p>
          </p:txBody>
        </p:sp>
      </p:grpSp>
      <p:sp>
        <p:nvSpPr>
          <p:cNvPr id="186" name="Shape 186"/>
          <p:cNvSpPr/>
          <p:nvPr/>
        </p:nvSpPr>
        <p:spPr>
          <a:xfrm>
            <a:off x="4117544" y="388690"/>
            <a:ext cx="124745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변경 UI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67341" y="5819760"/>
            <a:ext cx="1309598" cy="493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2628571" y="5847576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189" name="Shape 189"/>
          <p:cNvSpPr/>
          <p:nvPr/>
        </p:nvSpPr>
        <p:spPr>
          <a:xfrm>
            <a:off x="984362" y="5851535"/>
            <a:ext cx="1247990" cy="4488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업로드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3057" y="5099512"/>
            <a:ext cx="1309598" cy="493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734285" y="5127328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192" name="Shape 192"/>
          <p:cNvSpPr/>
          <p:nvPr/>
        </p:nvSpPr>
        <p:spPr>
          <a:xfrm rot="-2351693">
            <a:off x="3734227" y="5686831"/>
            <a:ext cx="834089" cy="351062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559614" y="5325085"/>
            <a:ext cx="207451" cy="175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908810" y="5168801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6489805" y="5011142"/>
            <a:ext cx="2570216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변경권이 있는 경우 변경 아이템 개수 및 아이콘</a:t>
            </a:r>
          </a:p>
        </p:txBody>
      </p:sp>
      <p:sp>
        <p:nvSpPr>
          <p:cNvPr id="196" name="Shape 196"/>
          <p:cNvSpPr/>
          <p:nvPr/>
        </p:nvSpPr>
        <p:spPr>
          <a:xfrm>
            <a:off x="3887137" y="6201000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468132" y="6043342"/>
            <a:ext cx="2570216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변경권이 없는 상태(크라운으로 변경이 가능 합니다)</a:t>
            </a:r>
          </a:p>
        </p:txBody>
      </p:sp>
      <p:sp>
        <p:nvSpPr>
          <p:cNvPr id="198" name="Shape 198"/>
          <p:cNvSpPr/>
          <p:nvPr/>
        </p:nvSpPr>
        <p:spPr>
          <a:xfrm>
            <a:off x="4364126" y="2806600"/>
            <a:ext cx="1247990" cy="4488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업로드</a:t>
            </a:r>
          </a:p>
        </p:txBody>
      </p:sp>
      <p:sp>
        <p:nvSpPr>
          <p:cNvPr id="199" name="Shape 199"/>
          <p:cNvSpPr/>
          <p:nvPr/>
        </p:nvSpPr>
        <p:spPr>
          <a:xfrm>
            <a:off x="5782655" y="2881184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363651" y="2723526"/>
            <a:ext cx="2570216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업로드는 기존 문서 참고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2661967" y="1102066"/>
            <a:ext cx="1464904" cy="38579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355721" y="341306"/>
            <a:ext cx="3466044" cy="6013968"/>
            <a:chOff x="355721" y="341306"/>
            <a:chExt cx="3466044" cy="6013968"/>
          </a:xfrm>
        </p:grpSpPr>
        <p:sp>
          <p:nvSpPr>
            <p:cNvPr id="208" name="Shape 208"/>
            <p:cNvSpPr/>
            <p:nvPr/>
          </p:nvSpPr>
          <p:spPr>
            <a:xfrm>
              <a:off x="355721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063" y="350953"/>
              <a:ext cx="3435974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/>
            <p:nvPr/>
          </p:nvSpPr>
          <p:spPr>
            <a:xfrm>
              <a:off x="363483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03462" y="587406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71860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09295" y="5861117"/>
              <a:ext cx="1260933" cy="4573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66137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117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65964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216" name="Shape 216"/>
            <p:cNvSpPr/>
            <p:nvPr/>
          </p:nvSpPr>
          <p:spPr>
            <a:xfrm>
              <a:off x="373237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pic>
          <p:nvPicPr>
            <p:cNvPr id="217" name="Shape 217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360108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Shape 218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779989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Shape 219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2640639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641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/>
            <p:nvPr/>
          </p:nvSpPr>
          <p:spPr>
            <a:xfrm>
              <a:off x="379737" y="4461732"/>
              <a:ext cx="3402248" cy="1303236"/>
            </a:xfrm>
            <a:prstGeom prst="roundRect">
              <a:avLst>
                <a:gd fmla="val 742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8745" y="4099989"/>
              <a:ext cx="3446293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" name="Shape 2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416" y="4736410"/>
              <a:ext cx="656485" cy="49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Shape 2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0889" y="5235119"/>
              <a:ext cx="538199" cy="484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Shape 225"/>
            <p:cNvSpPr/>
            <p:nvPr/>
          </p:nvSpPr>
          <p:spPr>
            <a:xfrm>
              <a:off x="1022233" y="4838910"/>
              <a:ext cx="149271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1015204" y="5287844"/>
              <a:ext cx="15921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이동속도 + 1%</a:t>
              </a:r>
            </a:p>
          </p:txBody>
        </p:sp>
      </p:grpSp>
      <p:sp>
        <p:nvSpPr>
          <p:cNvPr id="227" name="Shape 227"/>
          <p:cNvSpPr/>
          <p:nvPr/>
        </p:nvSpPr>
        <p:spPr>
          <a:xfrm>
            <a:off x="4117544" y="388690"/>
            <a:ext cx="287450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선택 팝업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영주를 선택 시 나오는 팝업 창 입니다.</a:t>
            </a:r>
          </a:p>
        </p:txBody>
      </p:sp>
      <p:sp>
        <p:nvSpPr>
          <p:cNvPr id="228" name="Shape 228"/>
          <p:cNvSpPr/>
          <p:nvPr/>
        </p:nvSpPr>
        <p:spPr>
          <a:xfrm>
            <a:off x="375468" y="351366"/>
            <a:ext cx="3438334" cy="6003906"/>
          </a:xfrm>
          <a:prstGeom prst="roundRect">
            <a:avLst>
              <a:gd fmla="val 0" name="adj"/>
            </a:avLst>
          </a:prstGeom>
          <a:solidFill>
            <a:schemeClr val="dk1">
              <a:alpha val="32941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39431" y="1940766"/>
            <a:ext cx="3286571" cy="2159222"/>
          </a:xfrm>
          <a:prstGeom prst="roundRect">
            <a:avLst>
              <a:gd fmla="val 45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“XXXXXX”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영주로 게임을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시작하시겠습니까 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아이템을 사용하여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언제든지 변경이 가능 합니다</a:t>
            </a:r>
          </a:p>
        </p:txBody>
      </p:sp>
      <p:sp>
        <p:nvSpPr>
          <p:cNvPr id="230" name="Shape 230"/>
          <p:cNvSpPr/>
          <p:nvPr/>
        </p:nvSpPr>
        <p:spPr>
          <a:xfrm>
            <a:off x="523408" y="1995200"/>
            <a:ext cx="3124861" cy="342734"/>
          </a:xfrm>
          <a:prstGeom prst="roundRect">
            <a:avLst>
              <a:gd fmla="val 16667" name="adj"/>
            </a:avLst>
          </a:prstGeom>
          <a:solidFill>
            <a:schemeClr val="dk1">
              <a:alpha val="3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642139" y="202786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sp>
        <p:nvSpPr>
          <p:cNvPr id="232" name="Shape 232"/>
          <p:cNvSpPr/>
          <p:nvPr/>
        </p:nvSpPr>
        <p:spPr>
          <a:xfrm>
            <a:off x="1297837" y="3685591"/>
            <a:ext cx="1538667" cy="307908"/>
          </a:xfrm>
          <a:prstGeom prst="roundRect">
            <a:avLst>
              <a:gd fmla="val 16667" name="adj"/>
            </a:avLst>
          </a:prstGeom>
          <a:solidFill>
            <a:srgbClr val="833C0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233" name="Shape 233"/>
          <p:cNvSpPr/>
          <p:nvPr/>
        </p:nvSpPr>
        <p:spPr>
          <a:xfrm>
            <a:off x="4035614" y="3061491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725701" y="2903833"/>
            <a:ext cx="2490735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 클릭 시 영주 결정</a:t>
            </a:r>
          </a:p>
        </p:txBody>
      </p:sp>
      <p:sp>
        <p:nvSpPr>
          <p:cNvPr id="235" name="Shape 235"/>
          <p:cNvSpPr/>
          <p:nvPr/>
        </p:nvSpPr>
        <p:spPr>
          <a:xfrm>
            <a:off x="4326076" y="3880419"/>
            <a:ext cx="3286571" cy="2159222"/>
          </a:xfrm>
          <a:prstGeom prst="roundRect">
            <a:avLst>
              <a:gd fmla="val 45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“XXXXXX”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영주를 선택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하시겠습니까 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410055" y="3934853"/>
            <a:ext cx="3124861" cy="342734"/>
          </a:xfrm>
          <a:prstGeom prst="roundRect">
            <a:avLst>
              <a:gd fmla="val 16667" name="adj"/>
            </a:avLst>
          </a:prstGeom>
          <a:solidFill>
            <a:schemeClr val="dk1">
              <a:alpha val="38039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528785" y="3967516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sp>
        <p:nvSpPr>
          <p:cNvPr id="238" name="Shape 238"/>
          <p:cNvSpPr/>
          <p:nvPr/>
        </p:nvSpPr>
        <p:spPr>
          <a:xfrm>
            <a:off x="5184482" y="5625244"/>
            <a:ext cx="1538667" cy="307908"/>
          </a:xfrm>
          <a:prstGeom prst="roundRect">
            <a:avLst>
              <a:gd fmla="val 16667" name="adj"/>
            </a:avLst>
          </a:prstGeom>
          <a:solidFill>
            <a:srgbClr val="833C0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239" name="Shape 239"/>
          <p:cNvSpPr/>
          <p:nvPr/>
        </p:nvSpPr>
        <p:spPr>
          <a:xfrm>
            <a:off x="7752309" y="4800885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8442395" y="4643228"/>
            <a:ext cx="2490735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팝업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60937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368696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84282" y="578472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 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026" y="367163"/>
            <a:ext cx="400063" cy="3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220" y="1088029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2150264" y="3374267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3375153" y="1070556"/>
            <a:ext cx="399245" cy="391221"/>
            <a:chOff x="4630434" y="1187109"/>
            <a:chExt cx="399245" cy="391221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49360">
              <a:off x="4680241" y="1247982"/>
              <a:ext cx="299631" cy="26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/>
            <p:nvPr/>
          </p:nvSpPr>
          <p:spPr>
            <a:xfrm>
              <a:off x="4694907" y="1221241"/>
              <a:ext cx="312717" cy="323325"/>
            </a:xfrm>
            <a:prstGeom prst="ellipse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Shape 256"/>
          <p:cNvSpPr/>
          <p:nvPr/>
        </p:nvSpPr>
        <p:spPr>
          <a:xfrm>
            <a:off x="602620" y="760127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64337" y="709214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258" name="Shape 258"/>
          <p:cNvSpPr/>
          <p:nvPr/>
        </p:nvSpPr>
        <p:spPr>
          <a:xfrm>
            <a:off x="2366442" y="781643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477883" y="741495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260" name="Shape 260"/>
          <p:cNvSpPr/>
          <p:nvPr/>
        </p:nvSpPr>
        <p:spPr>
          <a:xfrm>
            <a:off x="2137663" y="750795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1625" y="740537"/>
            <a:ext cx="149511" cy="2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387504" y="746304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59412" y="715912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907" y="2107400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374662" y="1471041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380" y="2727408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409512" y="39335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075095" y="393668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75414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419725" y="3939876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08012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745705" y="3939876"/>
            <a:ext cx="81760" cy="572482"/>
          </a:xfrm>
          <a:prstGeom prst="roundRect">
            <a:avLst>
              <a:gd fmla="val 4862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5341" y="4044289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71597" y="4047396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Shape 275"/>
          <p:cNvCxnSpPr/>
          <p:nvPr/>
        </p:nvCxnSpPr>
        <p:spPr>
          <a:xfrm>
            <a:off x="384282" y="3902851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371356" y="454976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77" name="Shape 27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37949" y="5881857"/>
            <a:ext cx="490244" cy="4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409512" y="45983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281" name="Shape 281"/>
          <p:cNvSpPr/>
          <p:nvPr/>
        </p:nvSpPr>
        <p:spPr>
          <a:xfrm>
            <a:off x="2110582" y="46114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47382" y="5789014"/>
            <a:ext cx="555435" cy="6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9795" y="5816439"/>
            <a:ext cx="617645" cy="5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358030" y="5786237"/>
            <a:ext cx="756615" cy="62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94016" y="4588189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3231" y="4671828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4152776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117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4160535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176117" y="578472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166498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 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8860" y="367163"/>
            <a:ext cx="400063" cy="3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7742" y="714802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5942100" y="3355605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7166989" y="762641"/>
            <a:ext cx="399245" cy="391221"/>
            <a:chOff x="4630434" y="1187109"/>
            <a:chExt cx="399245" cy="391221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49360">
              <a:off x="4680241" y="1247982"/>
              <a:ext cx="299631" cy="26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4694907" y="1221241"/>
              <a:ext cx="312717" cy="323325"/>
            </a:xfrm>
            <a:prstGeom prst="ellipse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Shape 298"/>
          <p:cNvSpPr/>
          <p:nvPr/>
        </p:nvSpPr>
        <p:spPr>
          <a:xfrm>
            <a:off x="4394457" y="3708603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456173" y="3657691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300" name="Shape 300"/>
          <p:cNvSpPr/>
          <p:nvPr/>
        </p:nvSpPr>
        <p:spPr>
          <a:xfrm>
            <a:off x="6158280" y="3702126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269719" y="3661978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302" name="Shape 302"/>
          <p:cNvSpPr/>
          <p:nvPr/>
        </p:nvSpPr>
        <p:spPr>
          <a:xfrm>
            <a:off x="5929498" y="3680610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3462" y="3670353"/>
            <a:ext cx="149511" cy="2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4179339" y="3676119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151248" y="3645726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73742" y="1930116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4166498" y="1293758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89216" y="2550125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4201348" y="39335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866932" y="393668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545980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211564" y="3939876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871957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7537539" y="3939876"/>
            <a:ext cx="81760" cy="572482"/>
          </a:xfrm>
          <a:prstGeom prst="roundRect">
            <a:avLst>
              <a:gd fmla="val 4862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07180" y="4044289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63432" y="4047396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Shape 317"/>
          <p:cNvCxnSpPr/>
          <p:nvPr/>
        </p:nvCxnSpPr>
        <p:spPr>
          <a:xfrm>
            <a:off x="4176117" y="3902851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4163192" y="454976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19" name="Shape 3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42698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4866932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29785" y="5881857"/>
            <a:ext cx="490244" cy="4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4201348" y="45983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323" name="Shape 323"/>
          <p:cNvSpPr/>
          <p:nvPr/>
        </p:nvSpPr>
        <p:spPr>
          <a:xfrm>
            <a:off x="5902417" y="46114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39217" y="5789014"/>
            <a:ext cx="555435" cy="6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831632" y="5816439"/>
            <a:ext cx="617645" cy="5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49866" y="5786237"/>
            <a:ext cx="756615" cy="62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85853" y="4588189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15067" y="4671828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354183" y="6437769"/>
            <a:ext cx="45801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 컨셉_1                                                        ◆ 컨셉_2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360937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368696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84282" y="578472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 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026" y="367163"/>
            <a:ext cx="400063" cy="3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220" y="1088029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2150264" y="3374267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3375153" y="1070556"/>
            <a:ext cx="399245" cy="391221"/>
            <a:chOff x="4630434" y="1187109"/>
            <a:chExt cx="399245" cy="391221"/>
          </a:xfrm>
        </p:grpSpPr>
        <p:pic>
          <p:nvPicPr>
            <p:cNvPr id="343" name="Shape 3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49360">
              <a:off x="4680241" y="1247982"/>
              <a:ext cx="299631" cy="26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Shape 344"/>
            <p:cNvSpPr/>
            <p:nvPr/>
          </p:nvSpPr>
          <p:spPr>
            <a:xfrm>
              <a:off x="4694907" y="1221241"/>
              <a:ext cx="312717" cy="323325"/>
            </a:xfrm>
            <a:prstGeom prst="ellipse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Shape 345"/>
          <p:cNvSpPr/>
          <p:nvPr/>
        </p:nvSpPr>
        <p:spPr>
          <a:xfrm>
            <a:off x="602620" y="760127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64337" y="709214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347" name="Shape 347"/>
          <p:cNvSpPr/>
          <p:nvPr/>
        </p:nvSpPr>
        <p:spPr>
          <a:xfrm>
            <a:off x="2366442" y="781643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477883" y="741495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349" name="Shape 349"/>
          <p:cNvSpPr/>
          <p:nvPr/>
        </p:nvSpPr>
        <p:spPr>
          <a:xfrm>
            <a:off x="2137663" y="750795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1625" y="740537"/>
            <a:ext cx="149511" cy="2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387504" y="746304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9412" y="715912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907" y="2107400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374662" y="1471041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380" y="2727408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409512" y="39335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075095" y="393668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175414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419725" y="3939876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08012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745705" y="3939876"/>
            <a:ext cx="81760" cy="572482"/>
          </a:xfrm>
          <a:prstGeom prst="roundRect">
            <a:avLst>
              <a:gd fmla="val 4862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5341" y="4044289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71597" y="4047396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Shape 364"/>
          <p:cNvCxnSpPr/>
          <p:nvPr/>
        </p:nvCxnSpPr>
        <p:spPr>
          <a:xfrm>
            <a:off x="384282" y="3902851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5" name="Shape 365"/>
          <p:cNvCxnSpPr/>
          <p:nvPr/>
        </p:nvCxnSpPr>
        <p:spPr>
          <a:xfrm>
            <a:off x="371356" y="454976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66" name="Shape 36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37949" y="5881857"/>
            <a:ext cx="490244" cy="4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409512" y="45983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370" name="Shape 370"/>
          <p:cNvSpPr/>
          <p:nvPr/>
        </p:nvSpPr>
        <p:spPr>
          <a:xfrm>
            <a:off x="2110582" y="46114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47382" y="5789014"/>
            <a:ext cx="555435" cy="6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9795" y="5816439"/>
            <a:ext cx="617645" cy="5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358030" y="5786237"/>
            <a:ext cx="756615" cy="62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94016" y="4588189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3231" y="4671828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>
            <a:off x="3907557" y="5910923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561016" y="5673612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&gt; 업적 &gt; 스킬 &gt; 환경설정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(해당 버튼을 클릭 시 해당 화면으로 이동 되어집니다)</a:t>
            </a:r>
          </a:p>
        </p:txBody>
      </p:sp>
      <p:sp>
        <p:nvSpPr>
          <p:cNvPr id="378" name="Shape 378"/>
          <p:cNvSpPr/>
          <p:nvPr/>
        </p:nvSpPr>
        <p:spPr>
          <a:xfrm>
            <a:off x="3907557" y="4687405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561016" y="4450094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 / 유물 도감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(해당 버튼을 클릭 시 해당 화면으로 이동 되어집니다)</a:t>
            </a:r>
          </a:p>
        </p:txBody>
      </p:sp>
      <p:sp>
        <p:nvSpPr>
          <p:cNvPr id="380" name="Shape 380"/>
          <p:cNvSpPr/>
          <p:nvPr/>
        </p:nvSpPr>
        <p:spPr>
          <a:xfrm>
            <a:off x="3923080" y="3896082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576537" y="3658773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아이템 슬롯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(유물 아이템 기본 이미지 아이콘 필요)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시대별 유물 장착 슬롯 증가</a:t>
            </a:r>
          </a:p>
        </p:txBody>
      </p:sp>
      <p:sp>
        <p:nvSpPr>
          <p:cNvPr id="382" name="Shape 382"/>
          <p:cNvSpPr/>
          <p:nvPr/>
        </p:nvSpPr>
        <p:spPr>
          <a:xfrm>
            <a:off x="3864107" y="1164362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456251" y="1030798"/>
            <a:ext cx="1328143" cy="44708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 버튼</a:t>
            </a:r>
          </a:p>
        </p:txBody>
      </p:sp>
      <p:sp>
        <p:nvSpPr>
          <p:cNvPr id="384" name="Shape 384"/>
          <p:cNvSpPr/>
          <p:nvPr/>
        </p:nvSpPr>
        <p:spPr>
          <a:xfrm>
            <a:off x="3968873" y="409702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584801" y="276137"/>
            <a:ext cx="2138988" cy="44708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정보 및 닉네임 변경</a:t>
            </a:r>
          </a:p>
        </p:txBody>
      </p:sp>
      <p:sp>
        <p:nvSpPr>
          <p:cNvPr id="386" name="Shape 386"/>
          <p:cNvSpPr/>
          <p:nvPr/>
        </p:nvSpPr>
        <p:spPr>
          <a:xfrm>
            <a:off x="4045900" y="2478350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661828" y="2025839"/>
            <a:ext cx="2138988" cy="1159624"/>
          </a:xfrm>
          <a:prstGeom prst="roundRect">
            <a:avLst>
              <a:gd fmla="val 677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이름 정보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정보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아이콘_1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아이콘_2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이미지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360937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368696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84282" y="578472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 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026" y="367163"/>
            <a:ext cx="400063" cy="3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220" y="1088029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2150264" y="3374267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3375153" y="1070556"/>
            <a:ext cx="399245" cy="391221"/>
            <a:chOff x="4630434" y="1187109"/>
            <a:chExt cx="399245" cy="391221"/>
          </a:xfrm>
        </p:grpSpPr>
        <p:pic>
          <p:nvPicPr>
            <p:cNvPr id="401" name="Shape 4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49360">
              <a:off x="4680241" y="1247982"/>
              <a:ext cx="299631" cy="26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Shape 402"/>
            <p:cNvSpPr/>
            <p:nvPr/>
          </p:nvSpPr>
          <p:spPr>
            <a:xfrm>
              <a:off x="4694907" y="1221241"/>
              <a:ext cx="312717" cy="323325"/>
            </a:xfrm>
            <a:prstGeom prst="ellipse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Shape 403"/>
          <p:cNvSpPr/>
          <p:nvPr/>
        </p:nvSpPr>
        <p:spPr>
          <a:xfrm>
            <a:off x="602620" y="760127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64337" y="709214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405" name="Shape 405"/>
          <p:cNvSpPr/>
          <p:nvPr/>
        </p:nvSpPr>
        <p:spPr>
          <a:xfrm>
            <a:off x="2366442" y="781643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477883" y="741495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407" name="Shape 407"/>
          <p:cNvSpPr/>
          <p:nvPr/>
        </p:nvSpPr>
        <p:spPr>
          <a:xfrm>
            <a:off x="2137663" y="750795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1625" y="740537"/>
            <a:ext cx="149511" cy="2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87504" y="746304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359412" y="715912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411" name="Shape 4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907" y="2107400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/>
          <p:nvPr/>
        </p:nvSpPr>
        <p:spPr>
          <a:xfrm>
            <a:off x="374662" y="1471041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380" y="2727408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x="409512" y="39335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075095" y="393668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75414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419725" y="3939876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308012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745705" y="3939876"/>
            <a:ext cx="81760" cy="572482"/>
          </a:xfrm>
          <a:prstGeom prst="roundRect">
            <a:avLst>
              <a:gd fmla="val 4862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5341" y="4044289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71597" y="4047396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Shape 422"/>
          <p:cNvCxnSpPr/>
          <p:nvPr/>
        </p:nvCxnSpPr>
        <p:spPr>
          <a:xfrm>
            <a:off x="384282" y="3902851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371356" y="454976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24" name="Shape 4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37949" y="5881857"/>
            <a:ext cx="490244" cy="4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409512" y="45983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428" name="Shape 428"/>
          <p:cNvSpPr/>
          <p:nvPr/>
        </p:nvSpPr>
        <p:spPr>
          <a:xfrm>
            <a:off x="2110582" y="46114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47382" y="5789014"/>
            <a:ext cx="555435" cy="6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9795" y="5816439"/>
            <a:ext cx="617645" cy="5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358030" y="5786237"/>
            <a:ext cx="756615" cy="62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94016" y="4588189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3231" y="4671828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3913587" y="2197689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567044" y="1960375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아이콘 클릭 시 버프 상세 정보를 확인 할 수 있습니다(2초 후 자동으로 닫히도록 처리)</a:t>
            </a:r>
          </a:p>
        </p:txBody>
      </p:sp>
      <p:sp>
        <p:nvSpPr>
          <p:cNvPr id="436" name="Shape 436"/>
          <p:cNvSpPr/>
          <p:nvPr/>
        </p:nvSpPr>
        <p:spPr>
          <a:xfrm>
            <a:off x="766429" y="2287666"/>
            <a:ext cx="1460958" cy="4917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철벽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방어력 +1%</a:t>
            </a:r>
          </a:p>
        </p:txBody>
      </p:sp>
      <p:sp>
        <p:nvSpPr>
          <p:cNvPr id="437" name="Shape 437"/>
          <p:cNvSpPr/>
          <p:nvPr/>
        </p:nvSpPr>
        <p:spPr>
          <a:xfrm>
            <a:off x="3917337" y="691666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570794" y="454354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/ 경험치 정보를 확인 할 수 있습니다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 / 스테미너 정보</a:t>
            </a:r>
          </a:p>
        </p:txBody>
      </p:sp>
      <p:sp>
        <p:nvSpPr>
          <p:cNvPr id="439" name="Shape 439"/>
          <p:cNvSpPr/>
          <p:nvPr/>
        </p:nvSpPr>
        <p:spPr>
          <a:xfrm>
            <a:off x="1364862" y="3521980"/>
            <a:ext cx="1460958" cy="4917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청동기 시대에 오픈 되는 슬롯 입니다</a:t>
            </a:r>
          </a:p>
        </p:txBody>
      </p:sp>
      <p:sp>
        <p:nvSpPr>
          <p:cNvPr id="440" name="Shape 440"/>
          <p:cNvSpPr/>
          <p:nvPr/>
        </p:nvSpPr>
        <p:spPr>
          <a:xfrm>
            <a:off x="3999637" y="4088798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653094" y="3851487"/>
            <a:ext cx="2960685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아이콘 클릭 시 알림 팝업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(2초후 자동으로 닫히도록 처리)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60937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368696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84317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</a:t>
            </a:r>
          </a:p>
        </p:txBody>
      </p:sp>
      <p:sp>
        <p:nvSpPr>
          <p:cNvPr id="452" name="Shape 452"/>
          <p:cNvSpPr/>
          <p:nvPr/>
        </p:nvSpPr>
        <p:spPr>
          <a:xfrm>
            <a:off x="2150264" y="3280960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825816" y="717129"/>
            <a:ext cx="185281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(kor)쵸쵸쵸쵸쵸쵸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9206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/>
          <p:nvPr/>
        </p:nvSpPr>
        <p:spPr>
          <a:xfrm>
            <a:off x="1845283" y="950633"/>
            <a:ext cx="258529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 : 일본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시대 : 르네상스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202,202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Kill : 102,222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완성도 : 29%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마크 수집 수 : 10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616" y="1921683"/>
            <a:ext cx="884694" cy="118774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966340" y="2376639"/>
            <a:ext cx="17203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시간 감소 : 0.5%</a:t>
            </a:r>
          </a:p>
        </p:txBody>
      </p:sp>
      <p:sp>
        <p:nvSpPr>
          <p:cNvPr id="460" name="Shape 460"/>
          <p:cNvSpPr/>
          <p:nvPr/>
        </p:nvSpPr>
        <p:spPr>
          <a:xfrm>
            <a:off x="979604" y="2143992"/>
            <a:ext cx="13708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시간 단축의 메달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260" y="2706283"/>
            <a:ext cx="3384000" cy="278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Shape 462"/>
          <p:cNvCxnSpPr/>
          <p:nvPr/>
        </p:nvCxnSpPr>
        <p:spPr>
          <a:xfrm>
            <a:off x="384317" y="2111359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3" name="Shape 463"/>
          <p:cNvSpPr/>
          <p:nvPr/>
        </p:nvSpPr>
        <p:spPr>
          <a:xfrm>
            <a:off x="391691" y="2720783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464" name="Shape 464"/>
          <p:cNvSpPr/>
          <p:nvPr/>
        </p:nvSpPr>
        <p:spPr>
          <a:xfrm>
            <a:off x="375966" y="2992291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 전투력                                           31,231,131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711" y="3343875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376142" y="3358376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상태</a:t>
            </a:r>
          </a:p>
        </p:txBody>
      </p:sp>
      <p:sp>
        <p:nvSpPr>
          <p:cNvPr id="467" name="Shape 467"/>
          <p:cNvSpPr/>
          <p:nvPr/>
        </p:nvSpPr>
        <p:spPr>
          <a:xfrm>
            <a:off x="360417" y="3629882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횟수                                       31,231,131</a:t>
            </a:r>
          </a:p>
        </p:txBody>
      </p:sp>
      <p:sp>
        <p:nvSpPr>
          <p:cNvPr id="468" name="Shape 468"/>
          <p:cNvSpPr/>
          <p:nvPr/>
        </p:nvSpPr>
        <p:spPr>
          <a:xfrm>
            <a:off x="2164507" y="3927028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954" y="398994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390387" y="40044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군사</a:t>
            </a:r>
          </a:p>
        </p:txBody>
      </p:sp>
      <p:sp>
        <p:nvSpPr>
          <p:cNvPr id="471" name="Shape 471"/>
          <p:cNvSpPr/>
          <p:nvPr/>
        </p:nvSpPr>
        <p:spPr>
          <a:xfrm>
            <a:off x="374662" y="4275951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횟수                                       31,231,131</a:t>
            </a: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6162" y="4637273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382594" y="4651775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711" y="500494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376142" y="50194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발전</a:t>
            </a: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806" y="5344821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390237" y="5359323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방어</a:t>
            </a:r>
          </a:p>
        </p:txBody>
      </p:sp>
      <p:sp>
        <p:nvSpPr>
          <p:cNvPr id="478" name="Shape 478"/>
          <p:cNvSpPr/>
          <p:nvPr/>
        </p:nvSpPr>
        <p:spPr>
          <a:xfrm>
            <a:off x="354183" y="6437769"/>
            <a:ext cx="10086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◆영주 정보</a:t>
            </a:r>
          </a:p>
        </p:txBody>
      </p:sp>
      <p:sp>
        <p:nvSpPr>
          <p:cNvPr id="479" name="Shape 479"/>
          <p:cNvSpPr/>
          <p:nvPr/>
        </p:nvSpPr>
        <p:spPr>
          <a:xfrm>
            <a:off x="3050447" y="2209708"/>
            <a:ext cx="685620" cy="3829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480" name="Shape 480"/>
          <p:cNvSpPr/>
          <p:nvPr/>
        </p:nvSpPr>
        <p:spPr>
          <a:xfrm>
            <a:off x="4158100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1442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4165857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181480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171823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</a:t>
            </a:r>
          </a:p>
        </p:txBody>
      </p:sp>
      <p:sp>
        <p:nvSpPr>
          <p:cNvPr id="485" name="Shape 485"/>
          <p:cNvSpPr/>
          <p:nvPr/>
        </p:nvSpPr>
        <p:spPr>
          <a:xfrm>
            <a:off x="5947423" y="3280960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8021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/>
          <p:nvPr/>
        </p:nvSpPr>
        <p:spPr>
          <a:xfrm>
            <a:off x="487225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5622978" y="717129"/>
            <a:ext cx="185281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(kor)쵸쵸쵸쵸쵸쵸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26367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>
            <a:off x="5642442" y="950633"/>
            <a:ext cx="258529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 : 일본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시대 : 르네상스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202,202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Kill : 102,222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완성도 : 29%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마크 수집 수 : 10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2419" y="2706283"/>
            <a:ext cx="3384000" cy="278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Shape 492"/>
          <p:cNvCxnSpPr/>
          <p:nvPr/>
        </p:nvCxnSpPr>
        <p:spPr>
          <a:xfrm>
            <a:off x="4181480" y="2111359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3" name="Shape 493"/>
          <p:cNvSpPr/>
          <p:nvPr/>
        </p:nvSpPr>
        <p:spPr>
          <a:xfrm>
            <a:off x="4188853" y="2720783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494" name="Shape 494"/>
          <p:cNvSpPr/>
          <p:nvPr/>
        </p:nvSpPr>
        <p:spPr>
          <a:xfrm>
            <a:off x="4173128" y="2992291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 전투력                                           31,231,131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6871" y="3343875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/>
          <p:nvPr/>
        </p:nvSpPr>
        <p:spPr>
          <a:xfrm>
            <a:off x="4173305" y="3358376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상태</a:t>
            </a:r>
          </a:p>
        </p:txBody>
      </p:sp>
      <p:sp>
        <p:nvSpPr>
          <p:cNvPr id="497" name="Shape 497"/>
          <p:cNvSpPr/>
          <p:nvPr/>
        </p:nvSpPr>
        <p:spPr>
          <a:xfrm>
            <a:off x="4157580" y="3629882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횟수                                       31,231,131</a:t>
            </a:r>
          </a:p>
        </p:txBody>
      </p:sp>
      <p:sp>
        <p:nvSpPr>
          <p:cNvPr id="498" name="Shape 498"/>
          <p:cNvSpPr/>
          <p:nvPr/>
        </p:nvSpPr>
        <p:spPr>
          <a:xfrm>
            <a:off x="5961667" y="3927028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1114" y="398994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4187548" y="40044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군사</a:t>
            </a:r>
          </a:p>
        </p:txBody>
      </p:sp>
      <p:sp>
        <p:nvSpPr>
          <p:cNvPr id="501" name="Shape 501"/>
          <p:cNvSpPr/>
          <p:nvPr/>
        </p:nvSpPr>
        <p:spPr>
          <a:xfrm>
            <a:off x="4171823" y="4275951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횟수                                       31,231,131</a:t>
            </a:r>
          </a:p>
        </p:txBody>
      </p:sp>
      <p:pic>
        <p:nvPicPr>
          <p:cNvPr id="502" name="Shape 5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3323" y="4637273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/>
          <p:nvPr/>
        </p:nvSpPr>
        <p:spPr>
          <a:xfrm>
            <a:off x="4179757" y="4651775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6871" y="500494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4173305" y="50194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발전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0966" y="5344821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4187400" y="5359323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방어</a:t>
            </a:r>
          </a:p>
        </p:txBody>
      </p:sp>
      <p:sp>
        <p:nvSpPr>
          <p:cNvPr id="508" name="Shape 508"/>
          <p:cNvSpPr/>
          <p:nvPr/>
        </p:nvSpPr>
        <p:spPr>
          <a:xfrm>
            <a:off x="4151342" y="6437769"/>
            <a:ext cx="10086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◆영주 정보</a:t>
            </a:r>
          </a:p>
        </p:txBody>
      </p:sp>
      <p:sp>
        <p:nvSpPr>
          <p:cNvPr id="509" name="Shape 509"/>
          <p:cNvSpPr/>
          <p:nvPr/>
        </p:nvSpPr>
        <p:spPr>
          <a:xfrm>
            <a:off x="6847607" y="2209708"/>
            <a:ext cx="685620" cy="3829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510" name="Shape 510"/>
          <p:cNvSpPr/>
          <p:nvPr/>
        </p:nvSpPr>
        <p:spPr>
          <a:xfrm>
            <a:off x="4187930" y="2147875"/>
            <a:ext cx="543220" cy="53345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4299148" y="2171833"/>
            <a:ext cx="328936" cy="477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12" name="Shape 512"/>
          <p:cNvSpPr/>
          <p:nvPr/>
        </p:nvSpPr>
        <p:spPr>
          <a:xfrm>
            <a:off x="4770378" y="2283396"/>
            <a:ext cx="203132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 중인 메달이 없습니다</a:t>
            </a:r>
          </a:p>
        </p:txBody>
      </p:sp>
      <p:grpSp>
        <p:nvGrpSpPr>
          <p:cNvPr id="513" name="Shape 513"/>
          <p:cNvGrpSpPr/>
          <p:nvPr/>
        </p:nvGrpSpPr>
        <p:grpSpPr>
          <a:xfrm>
            <a:off x="6228065" y="274830"/>
            <a:ext cx="383399" cy="318006"/>
            <a:chOff x="9349442" y="1680232"/>
            <a:chExt cx="383400" cy="318006"/>
          </a:xfrm>
        </p:grpSpPr>
        <p:sp>
          <p:nvSpPr>
            <p:cNvPr id="514" name="Shape 514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330366" y="788955"/>
            <a:ext cx="383400" cy="318006"/>
            <a:chOff x="9349442" y="1680232"/>
            <a:chExt cx="383400" cy="318006"/>
          </a:xfrm>
        </p:grpSpPr>
        <p:sp>
          <p:nvSpPr>
            <p:cNvPr id="517" name="Shape 517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5330366" y="1022168"/>
            <a:ext cx="383400" cy="318006"/>
            <a:chOff x="9349442" y="1680232"/>
            <a:chExt cx="383400" cy="318006"/>
          </a:xfrm>
        </p:grpSpPr>
        <p:sp>
          <p:nvSpPr>
            <p:cNvPr id="520" name="Shape 520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5330366" y="1275530"/>
            <a:ext cx="383400" cy="318006"/>
            <a:chOff x="9349442" y="1680232"/>
            <a:chExt cx="383400" cy="318006"/>
          </a:xfrm>
        </p:grpSpPr>
        <p:sp>
          <p:nvSpPr>
            <p:cNvPr id="523" name="Shape 523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5330366" y="1486080"/>
            <a:ext cx="383400" cy="318006"/>
            <a:chOff x="9349442" y="1680232"/>
            <a:chExt cx="383400" cy="318006"/>
          </a:xfrm>
        </p:grpSpPr>
        <p:sp>
          <p:nvSpPr>
            <p:cNvPr id="526" name="Shape 526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5330366" y="1652793"/>
            <a:ext cx="383400" cy="318006"/>
            <a:chOff x="9349442" y="1680232"/>
            <a:chExt cx="383400" cy="318006"/>
          </a:xfrm>
        </p:grpSpPr>
        <p:sp>
          <p:nvSpPr>
            <p:cNvPr id="529" name="Shape 529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5330366" y="1843143"/>
            <a:ext cx="383400" cy="318006"/>
            <a:chOff x="9349442" y="1680232"/>
            <a:chExt cx="383400" cy="318006"/>
          </a:xfrm>
        </p:grpSpPr>
        <p:sp>
          <p:nvSpPr>
            <p:cNvPr id="532" name="Shape 532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497553" y="2123505"/>
            <a:ext cx="383400" cy="318006"/>
            <a:chOff x="9349442" y="1680232"/>
            <a:chExt cx="383400" cy="318006"/>
          </a:xfrm>
        </p:grpSpPr>
        <p:sp>
          <p:nvSpPr>
            <p:cNvPr id="535" name="Shape 535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7406891" y="2249818"/>
            <a:ext cx="383400" cy="318006"/>
            <a:chOff x="9349442" y="1680232"/>
            <a:chExt cx="383400" cy="318006"/>
          </a:xfrm>
        </p:grpSpPr>
        <p:sp>
          <p:nvSpPr>
            <p:cNvPr id="538" name="Shape 538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5259041" y="2649068"/>
            <a:ext cx="383400" cy="318006"/>
            <a:chOff x="9349442" y="1680232"/>
            <a:chExt cx="383400" cy="318006"/>
          </a:xfrm>
        </p:grpSpPr>
        <p:sp>
          <p:nvSpPr>
            <p:cNvPr id="541" name="Shape 541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5239566" y="3275193"/>
            <a:ext cx="383400" cy="318006"/>
            <a:chOff x="9349442" y="1680232"/>
            <a:chExt cx="383400" cy="318006"/>
          </a:xfrm>
        </p:grpSpPr>
        <p:sp>
          <p:nvSpPr>
            <p:cNvPr id="544" name="Shape 544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5259041" y="3917030"/>
            <a:ext cx="383400" cy="318006"/>
            <a:chOff x="9349442" y="1680232"/>
            <a:chExt cx="383400" cy="318006"/>
          </a:xfrm>
        </p:grpSpPr>
        <p:sp>
          <p:nvSpPr>
            <p:cNvPr id="547" name="Shape 547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5239566" y="4611817"/>
            <a:ext cx="383400" cy="318006"/>
            <a:chOff x="9349442" y="1680232"/>
            <a:chExt cx="383400" cy="318006"/>
          </a:xfrm>
        </p:grpSpPr>
        <p:sp>
          <p:nvSpPr>
            <p:cNvPr id="550" name="Shape 550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5239566" y="5019480"/>
            <a:ext cx="383400" cy="318006"/>
            <a:chOff x="9349442" y="1680232"/>
            <a:chExt cx="383400" cy="318006"/>
          </a:xfrm>
        </p:grpSpPr>
        <p:sp>
          <p:nvSpPr>
            <p:cNvPr id="553" name="Shape 553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5239566" y="5367480"/>
            <a:ext cx="383400" cy="318006"/>
            <a:chOff x="9349442" y="1680232"/>
            <a:chExt cx="383400" cy="318006"/>
          </a:xfrm>
        </p:grpSpPr>
        <p:sp>
          <p:nvSpPr>
            <p:cNvPr id="556" name="Shape 556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5622980" y="2996420"/>
            <a:ext cx="637785" cy="318037"/>
            <a:chOff x="9349442" y="1680232"/>
            <a:chExt cx="383400" cy="318006"/>
          </a:xfrm>
        </p:grpSpPr>
        <p:sp>
          <p:nvSpPr>
            <p:cNvPr id="559" name="Shape 559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15~21</a:t>
              </a: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5585530" y="3632557"/>
            <a:ext cx="637785" cy="318037"/>
            <a:chOff x="9349442" y="1680232"/>
            <a:chExt cx="383400" cy="318006"/>
          </a:xfrm>
        </p:grpSpPr>
        <p:sp>
          <p:nvSpPr>
            <p:cNvPr id="562" name="Shape 562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22~30</a:t>
              </a:r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5580543" y="4281032"/>
            <a:ext cx="637785" cy="318037"/>
            <a:chOff x="9349442" y="1680232"/>
            <a:chExt cx="383400" cy="318006"/>
          </a:xfrm>
        </p:grpSpPr>
        <p:sp>
          <p:nvSpPr>
            <p:cNvPr id="565" name="Shape 565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31~60</a:t>
              </a:r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6213843" y="4790532"/>
            <a:ext cx="637785" cy="318037"/>
            <a:chOff x="9349442" y="1680232"/>
            <a:chExt cx="383400" cy="318006"/>
          </a:xfrm>
        </p:grpSpPr>
        <p:sp>
          <p:nvSpPr>
            <p:cNvPr id="568" name="Shape 568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61~69</a:t>
              </a:r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6213843" y="5156520"/>
            <a:ext cx="637785" cy="318037"/>
            <a:chOff x="9349442" y="1680232"/>
            <a:chExt cx="383400" cy="318006"/>
          </a:xfrm>
        </p:grpSpPr>
        <p:sp>
          <p:nvSpPr>
            <p:cNvPr id="571" name="Shape 571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70~77</a:t>
              </a: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6213843" y="5522507"/>
            <a:ext cx="637785" cy="318037"/>
            <a:chOff x="9349442" y="1680232"/>
            <a:chExt cx="383400" cy="318006"/>
          </a:xfrm>
        </p:grpSpPr>
        <p:sp>
          <p:nvSpPr>
            <p:cNvPr id="574" name="Shape 574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78~82</a:t>
              </a:r>
            </a:p>
          </p:txBody>
        </p:sp>
      </p:grpSp>
      <p:sp>
        <p:nvSpPr>
          <p:cNvPr id="576" name="Shape 576"/>
          <p:cNvSpPr txBox="1"/>
          <p:nvPr/>
        </p:nvSpPr>
        <p:spPr>
          <a:xfrm>
            <a:off x="7634250" y="376800"/>
            <a:ext cx="4326599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String_LordDetailsUI</a:t>
            </a:r>
          </a:p>
        </p:txBody>
      </p:sp>
      <p:grpSp>
        <p:nvGrpSpPr>
          <p:cNvPr id="577" name="Shape 577"/>
          <p:cNvGrpSpPr/>
          <p:nvPr/>
        </p:nvGrpSpPr>
        <p:grpSpPr>
          <a:xfrm>
            <a:off x="6616205" y="1096907"/>
            <a:ext cx="637785" cy="318037"/>
            <a:chOff x="9349442" y="1680232"/>
            <a:chExt cx="383400" cy="318006"/>
          </a:xfrm>
        </p:grpSpPr>
        <p:sp>
          <p:nvSpPr>
            <p:cNvPr id="578" name="Shape 578"/>
            <p:cNvSpPr/>
            <p:nvPr/>
          </p:nvSpPr>
          <p:spPr>
            <a:xfrm>
              <a:off x="9384145" y="1684138"/>
              <a:ext cx="314099" cy="314099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9349442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13~16</a:t>
              </a:r>
            </a:p>
          </p:txBody>
        </p:sp>
      </p:grpSp>
      <p:cxnSp>
        <p:nvCxnSpPr>
          <p:cNvPr id="580" name="Shape 580"/>
          <p:cNvCxnSpPr/>
          <p:nvPr/>
        </p:nvCxnSpPr>
        <p:spPr>
          <a:xfrm>
            <a:off x="7203190" y="1297823"/>
            <a:ext cx="1071900" cy="14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Shape 581"/>
          <p:cNvSpPr/>
          <p:nvPr/>
        </p:nvSpPr>
        <p:spPr>
          <a:xfrm>
            <a:off x="8278525" y="1341600"/>
            <a:ext cx="1665300" cy="382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String_MainUI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360937" y="359964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4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/>
          <p:nvPr/>
        </p:nvSpPr>
        <p:spPr>
          <a:xfrm>
            <a:off x="368696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384317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</a:t>
            </a:r>
          </a:p>
        </p:txBody>
      </p:sp>
      <p:sp>
        <p:nvSpPr>
          <p:cNvPr id="592" name="Shape 592"/>
          <p:cNvSpPr/>
          <p:nvPr/>
        </p:nvSpPr>
        <p:spPr>
          <a:xfrm>
            <a:off x="2150264" y="3236573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1825816" y="717129"/>
            <a:ext cx="185281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(kor)쵸쵸쵸쵸쵸쵸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Shape 596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9206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/>
          <p:nvPr/>
        </p:nvSpPr>
        <p:spPr>
          <a:xfrm>
            <a:off x="1845283" y="950633"/>
            <a:ext cx="258529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 : 일본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시대 : 르네상스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202,202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Kill : 102,222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완성도 : 29%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마크 수집 수 : 10</a:t>
            </a: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260" y="2990371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/>
          <p:nvPr/>
        </p:nvSpPr>
        <p:spPr>
          <a:xfrm>
            <a:off x="391691" y="3004871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pic>
        <p:nvPicPr>
          <p:cNvPr id="600" name="Shape 6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711" y="3299487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/>
          <p:nvPr/>
        </p:nvSpPr>
        <p:spPr>
          <a:xfrm>
            <a:off x="376142" y="3313989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상태</a:t>
            </a:r>
          </a:p>
        </p:txBody>
      </p:sp>
      <p:sp>
        <p:nvSpPr>
          <p:cNvPr id="602" name="Shape 602"/>
          <p:cNvSpPr/>
          <p:nvPr/>
        </p:nvSpPr>
        <p:spPr>
          <a:xfrm>
            <a:off x="2164507" y="3571919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954" y="3634835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/>
          <p:nvPr/>
        </p:nvSpPr>
        <p:spPr>
          <a:xfrm>
            <a:off x="390387" y="3649335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군사</a:t>
            </a:r>
          </a:p>
        </p:txBody>
      </p:sp>
      <p:pic>
        <p:nvPicPr>
          <p:cNvPr id="605" name="Shape 6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162" y="3971442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/>
          <p:nvPr/>
        </p:nvSpPr>
        <p:spPr>
          <a:xfrm>
            <a:off x="382594" y="39859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711" y="433911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/>
          <p:nvPr/>
        </p:nvSpPr>
        <p:spPr>
          <a:xfrm>
            <a:off x="376142" y="435361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발전</a:t>
            </a:r>
          </a:p>
        </p:txBody>
      </p:sp>
      <p:pic>
        <p:nvPicPr>
          <p:cNvPr id="609" name="Shape 6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806" y="4678991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/>
          <p:nvPr/>
        </p:nvSpPr>
        <p:spPr>
          <a:xfrm>
            <a:off x="390237" y="4693492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방어</a:t>
            </a:r>
          </a:p>
        </p:txBody>
      </p:sp>
      <p:sp>
        <p:nvSpPr>
          <p:cNvPr id="611" name="Shape 611"/>
          <p:cNvSpPr/>
          <p:nvPr/>
        </p:nvSpPr>
        <p:spPr>
          <a:xfrm>
            <a:off x="354183" y="6437769"/>
            <a:ext cx="10086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◆영주 정보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4099080" y="376800"/>
            <a:ext cx="4326599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메달표시 설명입니다.</a:t>
            </a:r>
          </a:p>
        </p:txBody>
      </p:sp>
      <p:pic>
        <p:nvPicPr>
          <p:cNvPr id="613" name="Shape 6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206" y="2131906"/>
            <a:ext cx="733299" cy="733299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>
            <a:off x="1204930" y="2419299"/>
            <a:ext cx="17203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시간 감소 : 0.5%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증가 : 0.5%</a:t>
            </a:r>
          </a:p>
        </p:txBody>
      </p:sp>
      <p:sp>
        <p:nvSpPr>
          <p:cNvPr id="615" name="Shape 615"/>
          <p:cNvSpPr/>
          <p:nvPr/>
        </p:nvSpPr>
        <p:spPr>
          <a:xfrm>
            <a:off x="1218195" y="2172458"/>
            <a:ext cx="13708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시간 단축의 메달</a:t>
            </a:r>
          </a:p>
        </p:txBody>
      </p:sp>
      <p:cxnSp>
        <p:nvCxnSpPr>
          <p:cNvPr id="616" name="Shape 616"/>
          <p:cNvCxnSpPr/>
          <p:nvPr/>
        </p:nvCxnSpPr>
        <p:spPr>
          <a:xfrm>
            <a:off x="398885" y="2111359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7" name="Shape 617"/>
          <p:cNvSpPr/>
          <p:nvPr/>
        </p:nvSpPr>
        <p:spPr>
          <a:xfrm>
            <a:off x="3112182" y="2353255"/>
            <a:ext cx="685620" cy="3829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9791" y="2589664"/>
            <a:ext cx="596418" cy="36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654" y="1944985"/>
            <a:ext cx="884694" cy="118774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/>
          <p:nvPr/>
        </p:nvSpPr>
        <p:spPr>
          <a:xfrm>
            <a:off x="457366" y="2619905"/>
            <a:ext cx="638842" cy="150487"/>
          </a:xfrm>
          <a:prstGeom prst="roundRect">
            <a:avLst>
              <a:gd fmla="val 0" name="adj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6458" y="2614475"/>
            <a:ext cx="158385" cy="15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8072" y="2612584"/>
            <a:ext cx="158385" cy="15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Shape 6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8141" y="2611453"/>
            <a:ext cx="158385" cy="15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Shape 6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756" y="2609563"/>
            <a:ext cx="158385" cy="15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Shape 6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2830" y="2611101"/>
            <a:ext cx="158385" cy="15838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 txBox="1"/>
          <p:nvPr/>
        </p:nvSpPr>
        <p:spPr>
          <a:xfrm>
            <a:off x="3994044" y="818964"/>
            <a:ext cx="7321728" cy="42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상세정보 화면입니다. ( String_Achivement 참조 )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3994046" y="4808646"/>
            <a:ext cx="3709389" cy="42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영주가 현재 장착 중인 메달을 표시합니다.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3994044" y="2066449"/>
            <a:ext cx="2478125" cy="771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 화면으로 이동합니다.</a:t>
            </a:r>
            <a:b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 : 1번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3994042" y="3659360"/>
            <a:ext cx="3799928" cy="8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장착한 메달의 이름과 효과가 표시됩니다. </a:t>
            </a:r>
            <a:b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 : 2번 ~ 88번</a:t>
            </a:r>
            <a:b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: 89번 ~ 98번 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Shape 630"/>
          <p:cNvCxnSpPr>
            <a:stCxn id="627" idx="1"/>
            <a:endCxn id="624" idx="2"/>
          </p:cNvCxnSpPr>
          <p:nvPr/>
        </p:nvCxnSpPr>
        <p:spPr>
          <a:xfrm rot="10800000">
            <a:off x="808946" y="2768034"/>
            <a:ext cx="3185100" cy="2254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31" name="Shape 631"/>
          <p:cNvCxnSpPr/>
          <p:nvPr/>
        </p:nvCxnSpPr>
        <p:spPr>
          <a:xfrm flipH="1">
            <a:off x="3510807" y="2274756"/>
            <a:ext cx="536678" cy="21615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32" name="Shape 632"/>
          <p:cNvCxnSpPr>
            <a:stCxn id="629" idx="1"/>
          </p:cNvCxnSpPr>
          <p:nvPr/>
        </p:nvCxnSpPr>
        <p:spPr>
          <a:xfrm rot="10800000">
            <a:off x="1837942" y="2851810"/>
            <a:ext cx="2156100" cy="1252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