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4" name="hyeonseong shin"/>
  <p:cmAuthor clrIdx="1" id="1" initials="" lastIdx="4" name="이철희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A528FCF-B589-42BB-85EE-1C5A8CDC9C4F}">
  <a:tblStyle styleId="{8A528FCF-B589-42BB-85EE-1C5A8CDC9C4F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974AADAC-108A-4205-B917-C3AE6D5728F4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맑은 고딕"/>
          <a:ea typeface="맑은 고딕"/>
          <a:cs typeface="맑은 고딕"/>
        </a:font>
        <a:schemeClr val="dk1"/>
      </a:tcTxStyle>
    </a:seCell>
    <a:swCell>
      <a:tcTxStyle b="on" i="off">
        <a:font>
          <a:latin typeface="맑은 고딕"/>
          <a:ea typeface="맑은 고딕"/>
          <a:cs typeface="맑은 고딕"/>
        </a:font>
        <a:schemeClr val="dk1"/>
      </a:tcTx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6-07-17T20:12:51.724">
    <p:pos x="6000" y="0"/>
    <p:text>메달은 어디에 장착하나요 ?</p:text>
  </p:cm>
  <p:cm authorId="1" idx="1" dt="2016-07-17T20:12:51.724">
    <p:pos x="6000" y="100"/>
    <p:text>장착 -&gt; 활성화
로 수정했습니다.
유저는 자신이 보유한 메달 중에서 하나의 메달 효과만 활성화할 수 있으며, 활성화한 메달 효과만 적용됩니다.</p:text>
  </p:cm>
  <p:cm authorId="0" idx="2" dt="2016-07-17T21:40:04.696">
    <p:pos x="6000" y="200"/>
    <p:text>업적의 정의가 모호합니다</p:text>
  </p:cm>
  <p:cm authorId="1" idx="2" dt="2016-07-17T20:16:44.035">
    <p:pos x="6000" y="300"/>
    <p:text>내용 수정했습니다!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3" dt="2016-07-17T20:13:20.124">
    <p:pos x="6000" y="0"/>
    <p:text>업적 보상품은 통합 보상 테이블을 사용하지 않나요 ?</p:text>
  </p:cm>
  <p:cm authorId="1" idx="3" dt="2016-07-17T20:13:20.124">
    <p:pos x="6000" y="100"/>
    <p:text>함께 사용합니다!</p:text>
  </p:cm>
  <p:cm authorId="0" idx="4" dt="2016-07-17T20:11:57.295">
    <p:pos x="6000" y="200"/>
    <p:text>메달 활성화는 무엇을 의미하나요 ?
메달은 장착하는거 아닌가요 ?</p:text>
  </p:cm>
  <p:cm authorId="1" idx="4" dt="2016-07-17T20:11:57.295">
    <p:pos x="6000" y="300"/>
    <p:text>메달 활성화 -&gt; 메달 획득 
으로 수정했습니다.
업적 보상으로 주어지는 아이템 중, 사용하면 메달을 획득하는 아이템에 대한 설명입니다.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" name="Shape 58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" name="Shape 68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" name="Shape 79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8" name="Shape 87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8" name="Shape 94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5" Type="http://schemas.openxmlformats.org/officeDocument/2006/relationships/image" Target="../media/image04.jpg"/><Relationship Id="rId6" Type="http://schemas.openxmlformats.org/officeDocument/2006/relationships/image" Target="../media/image0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5" Type="http://schemas.openxmlformats.org/officeDocument/2006/relationships/image" Target="../media/image04.jpg"/><Relationship Id="rId6" Type="http://schemas.openxmlformats.org/officeDocument/2006/relationships/image" Target="../media/image0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5" Type="http://schemas.openxmlformats.org/officeDocument/2006/relationships/image" Target="../media/image04.jpg"/><Relationship Id="rId6" Type="http://schemas.openxmlformats.org/officeDocument/2006/relationships/image" Target="../media/image0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oII2LYWT7xOaLdu1g6wlE0FXmO-7deiEFZq-HxZmIZw/edit#gid=65190704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Relationship Id="rId6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 &amp; 메달</a:t>
            </a:r>
            <a:b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(Achivement &amp; Medal)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2016.03.07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Ricky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/>
        </p:nvSpPr>
        <p:spPr>
          <a:xfrm>
            <a:off x="178918" y="229106"/>
            <a:ext cx="1202572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(보상 획득)</a:t>
            </a:r>
          </a:p>
        </p:txBody>
      </p:sp>
      <p:pic>
        <p:nvPicPr>
          <p:cNvPr id="587" name="Shape 5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6659" y="301821"/>
            <a:ext cx="3527099" cy="62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Shape 588"/>
          <p:cNvSpPr/>
          <p:nvPr/>
        </p:nvSpPr>
        <p:spPr>
          <a:xfrm>
            <a:off x="2346658" y="302760"/>
            <a:ext cx="3533660" cy="627742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9" name="Shape 589"/>
          <p:cNvGrpSpPr/>
          <p:nvPr/>
        </p:nvGrpSpPr>
        <p:grpSpPr>
          <a:xfrm>
            <a:off x="2429815" y="5939362"/>
            <a:ext cx="3398208" cy="579976"/>
            <a:chOff x="2429815" y="5939362"/>
            <a:chExt cx="3398208" cy="579976"/>
          </a:xfrm>
        </p:grpSpPr>
        <p:grpSp>
          <p:nvGrpSpPr>
            <p:cNvPr id="590" name="Shape 590"/>
            <p:cNvGrpSpPr/>
            <p:nvPr/>
          </p:nvGrpSpPr>
          <p:grpSpPr>
            <a:xfrm>
              <a:off x="3495717" y="5965156"/>
              <a:ext cx="2332306" cy="553825"/>
              <a:chOff x="3495717" y="5964319"/>
              <a:chExt cx="2332306" cy="553825"/>
            </a:xfrm>
          </p:grpSpPr>
          <p:sp>
            <p:nvSpPr>
              <p:cNvPr id="591" name="Shape 591"/>
              <p:cNvSpPr/>
              <p:nvPr/>
            </p:nvSpPr>
            <p:spPr>
              <a:xfrm>
                <a:off x="4778542" y="5998351"/>
                <a:ext cx="1049481" cy="516098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Shape 592"/>
              <p:cNvSpPr/>
              <p:nvPr/>
            </p:nvSpPr>
            <p:spPr>
              <a:xfrm>
                <a:off x="4841587" y="6052305"/>
                <a:ext cx="938077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2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TRAINING</a:t>
                </a:r>
              </a:p>
            </p:txBody>
          </p:sp>
          <p:sp>
            <p:nvSpPr>
              <p:cNvPr id="593" name="Shape 593"/>
              <p:cNvSpPr/>
              <p:nvPr/>
            </p:nvSpPr>
            <p:spPr>
              <a:xfrm>
                <a:off x="4898782" y="6343935"/>
                <a:ext cx="820899" cy="121738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99d 23:59:59</a:t>
                </a:r>
              </a:p>
            </p:txBody>
          </p:sp>
          <p:sp>
            <p:nvSpPr>
              <p:cNvPr id="594" name="Shape 594"/>
              <p:cNvSpPr/>
              <p:nvPr/>
            </p:nvSpPr>
            <p:spPr>
              <a:xfrm>
                <a:off x="3495717" y="6002046"/>
                <a:ext cx="1210974" cy="516098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 cap="flat" cmpd="sng" w="12700">
                <a:solidFill>
                  <a:srgbClr val="31538F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Shape 595"/>
              <p:cNvSpPr/>
              <p:nvPr/>
            </p:nvSpPr>
            <p:spPr>
              <a:xfrm>
                <a:off x="3655623" y="5964319"/>
                <a:ext cx="949297" cy="430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5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Immediate 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5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Training</a:t>
                </a:r>
              </a:p>
            </p:txBody>
          </p:sp>
          <p:sp>
            <p:nvSpPr>
              <p:cNvPr id="596" name="Shape 596"/>
              <p:cNvSpPr/>
              <p:nvPr/>
            </p:nvSpPr>
            <p:spPr>
              <a:xfrm>
                <a:off x="3710471" y="6344575"/>
                <a:ext cx="798991" cy="13389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8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99999999</a:t>
                </a:r>
              </a:p>
            </p:txBody>
          </p:sp>
          <p:pic>
            <p:nvPicPr>
              <p:cNvPr id="597" name="Shape 59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553423" y="6311428"/>
                <a:ext cx="226311" cy="1692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8" name="Shape 598"/>
            <p:cNvGrpSpPr/>
            <p:nvPr/>
          </p:nvGrpSpPr>
          <p:grpSpPr>
            <a:xfrm>
              <a:off x="2429815" y="5939362"/>
              <a:ext cx="803464" cy="579976"/>
              <a:chOff x="2429816" y="5901771"/>
              <a:chExt cx="803464" cy="579976"/>
            </a:xfrm>
          </p:grpSpPr>
          <p:sp>
            <p:nvSpPr>
              <p:cNvPr id="599" name="Shape 599"/>
              <p:cNvSpPr/>
              <p:nvPr/>
            </p:nvSpPr>
            <p:spPr>
              <a:xfrm>
                <a:off x="2429816" y="5901771"/>
                <a:ext cx="803464" cy="579976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Shape 600"/>
              <p:cNvSpPr/>
              <p:nvPr/>
            </p:nvSpPr>
            <p:spPr>
              <a:xfrm rot="10800000">
                <a:off x="2515980" y="5949637"/>
                <a:ext cx="542628" cy="484243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B0CAE9"/>
                  </a:gs>
                  <a:gs pos="50000">
                    <a:srgbClr val="A1C1E4"/>
                  </a:gs>
                  <a:gs pos="100000">
                    <a:srgbClr val="90B8E4"/>
                  </a:gs>
                </a:gsLst>
                <a:lin ang="5400000" scaled="0"/>
              </a:gradFill>
              <a:ln cap="flat" cmpd="sng" w="9525">
                <a:solidFill>
                  <a:schemeClr val="accen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601" name="Shape 6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6659" y="301821"/>
            <a:ext cx="3527099" cy="62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Shape 602"/>
          <p:cNvSpPr/>
          <p:nvPr/>
        </p:nvSpPr>
        <p:spPr>
          <a:xfrm>
            <a:off x="2346658" y="302760"/>
            <a:ext cx="3533660" cy="627742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Shape 603"/>
          <p:cNvSpPr/>
          <p:nvPr/>
        </p:nvSpPr>
        <p:spPr>
          <a:xfrm>
            <a:off x="2343466" y="660247"/>
            <a:ext cx="3530293" cy="590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9CC2E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Shape 604"/>
          <p:cNvSpPr/>
          <p:nvPr/>
        </p:nvSpPr>
        <p:spPr>
          <a:xfrm>
            <a:off x="2343466" y="300532"/>
            <a:ext cx="3544336" cy="286769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업적</a:t>
            </a:r>
          </a:p>
        </p:txBody>
      </p:sp>
      <p:grpSp>
        <p:nvGrpSpPr>
          <p:cNvPr id="605" name="Shape 605"/>
          <p:cNvGrpSpPr/>
          <p:nvPr/>
        </p:nvGrpSpPr>
        <p:grpSpPr>
          <a:xfrm>
            <a:off x="2515978" y="2437602"/>
            <a:ext cx="3203703" cy="881808"/>
            <a:chOff x="2515978" y="2251114"/>
            <a:chExt cx="3203703" cy="881808"/>
          </a:xfrm>
        </p:grpSpPr>
        <p:grpSp>
          <p:nvGrpSpPr>
            <p:cNvPr id="606" name="Shape 606"/>
            <p:cNvGrpSpPr/>
            <p:nvPr/>
          </p:nvGrpSpPr>
          <p:grpSpPr>
            <a:xfrm>
              <a:off x="2515978" y="2251114"/>
              <a:ext cx="3203703" cy="881808"/>
              <a:chOff x="2515978" y="790474"/>
              <a:chExt cx="3203703" cy="881808"/>
            </a:xfrm>
          </p:grpSpPr>
          <p:sp>
            <p:nvSpPr>
              <p:cNvPr id="607" name="Shape 607"/>
              <p:cNvSpPr/>
              <p:nvPr/>
            </p:nvSpPr>
            <p:spPr>
              <a:xfrm>
                <a:off x="2515978" y="924945"/>
                <a:ext cx="2348928" cy="747337"/>
              </a:xfrm>
              <a:prstGeom prst="rect">
                <a:avLst/>
              </a:prstGeom>
              <a:solidFill>
                <a:srgbClr val="2E75B5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Shape 608"/>
              <p:cNvSpPr txBox="1"/>
              <p:nvPr/>
            </p:nvSpPr>
            <p:spPr>
              <a:xfrm>
                <a:off x="2720974" y="1106941"/>
                <a:ext cx="195598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농지를 25Lv로 업그레이드 하세요.</a:t>
                </a:r>
              </a:p>
            </p:txBody>
          </p:sp>
          <p:sp>
            <p:nvSpPr>
              <p:cNvPr id="609" name="Shape 609"/>
              <p:cNvSpPr/>
              <p:nvPr/>
            </p:nvSpPr>
            <p:spPr>
              <a:xfrm>
                <a:off x="4864910" y="924945"/>
                <a:ext cx="854772" cy="747337"/>
              </a:xfrm>
              <a:prstGeom prst="rect">
                <a:avLst/>
              </a:prstGeom>
              <a:solidFill>
                <a:srgbClr val="1E4E79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Shape 610"/>
              <p:cNvSpPr/>
              <p:nvPr/>
            </p:nvSpPr>
            <p:spPr>
              <a:xfrm>
                <a:off x="4963214" y="1456915"/>
                <a:ext cx="669887" cy="167628"/>
              </a:xfrm>
              <a:prstGeom prst="rect">
                <a:avLst/>
              </a:prstGeom>
              <a:solidFill>
                <a:srgbClr val="C55A11"/>
              </a:solidFill>
              <a:ln cap="flat" cmpd="sng" w="9525">
                <a:solidFill>
                  <a:srgbClr val="FFFF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보상 보기</a:t>
                </a:r>
              </a:p>
            </p:txBody>
          </p:sp>
          <p:sp>
            <p:nvSpPr>
              <p:cNvPr id="611" name="Shape 611"/>
              <p:cNvSpPr/>
              <p:nvPr/>
            </p:nvSpPr>
            <p:spPr>
              <a:xfrm>
                <a:off x="2925403" y="790474"/>
                <a:ext cx="1547126" cy="24175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지속 발전 II</a:t>
                </a:r>
              </a:p>
            </p:txBody>
          </p:sp>
          <p:sp>
            <p:nvSpPr>
              <p:cNvPr id="612" name="Shape 612"/>
              <p:cNvSpPr/>
              <p:nvPr/>
            </p:nvSpPr>
            <p:spPr>
              <a:xfrm>
                <a:off x="2628148" y="1396088"/>
                <a:ext cx="2112381" cy="167973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  <p:sp>
            <p:nvSpPr>
              <p:cNvPr id="613" name="Shape 613"/>
              <p:cNvSpPr/>
              <p:nvPr/>
            </p:nvSpPr>
            <p:spPr>
              <a:xfrm>
                <a:off x="2641540" y="1411326"/>
                <a:ext cx="1316979" cy="145711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Shape 614"/>
              <p:cNvSpPr txBox="1"/>
              <p:nvPr/>
            </p:nvSpPr>
            <p:spPr>
              <a:xfrm>
                <a:off x="3505755" y="1361601"/>
                <a:ext cx="48763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</p:grpSp>
        <p:pic>
          <p:nvPicPr>
            <p:cNvPr id="615" name="Shape 6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99044" y="2483596"/>
              <a:ext cx="378882" cy="3621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6" name="Shape 616"/>
            <p:cNvSpPr txBox="1"/>
            <p:nvPr/>
          </p:nvSpPr>
          <p:spPr>
            <a:xfrm>
              <a:off x="5265405" y="2680143"/>
              <a:ext cx="4491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x100</a:t>
              </a:r>
            </a:p>
          </p:txBody>
        </p:sp>
      </p:grpSp>
      <p:grpSp>
        <p:nvGrpSpPr>
          <p:cNvPr id="617" name="Shape 617"/>
          <p:cNvGrpSpPr/>
          <p:nvPr/>
        </p:nvGrpSpPr>
        <p:grpSpPr>
          <a:xfrm>
            <a:off x="2515978" y="3537155"/>
            <a:ext cx="3203703" cy="881808"/>
            <a:chOff x="2515978" y="790474"/>
            <a:chExt cx="3203703" cy="881808"/>
          </a:xfrm>
        </p:grpSpPr>
        <p:sp>
          <p:nvSpPr>
            <p:cNvPr id="618" name="Shape 618"/>
            <p:cNvSpPr/>
            <p:nvPr/>
          </p:nvSpPr>
          <p:spPr>
            <a:xfrm>
              <a:off x="2515978" y="924945"/>
              <a:ext cx="2348928" cy="747337"/>
            </a:xfrm>
            <a:prstGeom prst="rect">
              <a:avLst/>
            </a:prstGeom>
            <a:solidFill>
              <a:srgbClr val="2E75B5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Shape 619"/>
            <p:cNvSpPr txBox="1"/>
            <p:nvPr/>
          </p:nvSpPr>
          <p:spPr>
            <a:xfrm>
              <a:off x="2720974" y="1106941"/>
              <a:ext cx="195598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농지를 25Lv로 업그레이드 하세요.</a:t>
              </a:r>
            </a:p>
          </p:txBody>
        </p:sp>
        <p:sp>
          <p:nvSpPr>
            <p:cNvPr id="620" name="Shape 620"/>
            <p:cNvSpPr/>
            <p:nvPr/>
          </p:nvSpPr>
          <p:spPr>
            <a:xfrm>
              <a:off x="4864910" y="924945"/>
              <a:ext cx="854772" cy="747337"/>
            </a:xfrm>
            <a:prstGeom prst="rect">
              <a:avLst/>
            </a:prstGeom>
            <a:solidFill>
              <a:srgbClr val="1E4E79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4963214" y="1456915"/>
              <a:ext cx="669887" cy="167628"/>
            </a:xfrm>
            <a:prstGeom prst="rect">
              <a:avLst/>
            </a:prstGeom>
            <a:solidFill>
              <a:srgbClr val="385623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완료</a:t>
              </a:r>
            </a:p>
          </p:txBody>
        </p:sp>
        <p:sp>
          <p:nvSpPr>
            <p:cNvPr id="622" name="Shape 622"/>
            <p:cNvSpPr/>
            <p:nvPr/>
          </p:nvSpPr>
          <p:spPr>
            <a:xfrm>
              <a:off x="2925403" y="790474"/>
              <a:ext cx="1547126" cy="24175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지속 발전 III</a:t>
              </a:r>
            </a:p>
          </p:txBody>
        </p:sp>
        <p:sp>
          <p:nvSpPr>
            <p:cNvPr id="623" name="Shape 623"/>
            <p:cNvSpPr/>
            <p:nvPr/>
          </p:nvSpPr>
          <p:spPr>
            <a:xfrm>
              <a:off x="2628148" y="1396088"/>
              <a:ext cx="2112381" cy="16797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21/25</a:t>
              </a:r>
            </a:p>
          </p:txBody>
        </p:sp>
        <p:sp>
          <p:nvSpPr>
            <p:cNvPr id="624" name="Shape 624"/>
            <p:cNvSpPr/>
            <p:nvPr/>
          </p:nvSpPr>
          <p:spPr>
            <a:xfrm>
              <a:off x="2644346" y="1402208"/>
              <a:ext cx="2075935" cy="1482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Shape 625"/>
            <p:cNvSpPr txBox="1"/>
            <p:nvPr/>
          </p:nvSpPr>
          <p:spPr>
            <a:xfrm>
              <a:off x="3505755" y="1361601"/>
              <a:ext cx="48763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25/25</a:t>
              </a:r>
            </a:p>
          </p:txBody>
        </p:sp>
      </p:grpSp>
      <p:grpSp>
        <p:nvGrpSpPr>
          <p:cNvPr id="626" name="Shape 626"/>
          <p:cNvGrpSpPr/>
          <p:nvPr/>
        </p:nvGrpSpPr>
        <p:grpSpPr>
          <a:xfrm>
            <a:off x="2515978" y="4636707"/>
            <a:ext cx="3203703" cy="881808"/>
            <a:chOff x="2515978" y="4398811"/>
            <a:chExt cx="3203703" cy="881808"/>
          </a:xfrm>
        </p:grpSpPr>
        <p:grpSp>
          <p:nvGrpSpPr>
            <p:cNvPr id="627" name="Shape 627"/>
            <p:cNvGrpSpPr/>
            <p:nvPr/>
          </p:nvGrpSpPr>
          <p:grpSpPr>
            <a:xfrm>
              <a:off x="2515978" y="4398811"/>
              <a:ext cx="3203703" cy="881808"/>
              <a:chOff x="2515978" y="790474"/>
              <a:chExt cx="3203703" cy="881808"/>
            </a:xfrm>
          </p:grpSpPr>
          <p:sp>
            <p:nvSpPr>
              <p:cNvPr id="628" name="Shape 628"/>
              <p:cNvSpPr/>
              <p:nvPr/>
            </p:nvSpPr>
            <p:spPr>
              <a:xfrm>
                <a:off x="2515978" y="924945"/>
                <a:ext cx="2348928" cy="747337"/>
              </a:xfrm>
              <a:prstGeom prst="rect">
                <a:avLst/>
              </a:prstGeom>
              <a:solidFill>
                <a:srgbClr val="2E75B5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Shape 629"/>
              <p:cNvSpPr txBox="1"/>
              <p:nvPr/>
            </p:nvSpPr>
            <p:spPr>
              <a:xfrm>
                <a:off x="2720974" y="1106941"/>
                <a:ext cx="195598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농지를 25Lv로 업그레이드 하세요.</a:t>
                </a:r>
              </a:p>
            </p:txBody>
          </p:sp>
          <p:sp>
            <p:nvSpPr>
              <p:cNvPr id="630" name="Shape 630"/>
              <p:cNvSpPr/>
              <p:nvPr/>
            </p:nvSpPr>
            <p:spPr>
              <a:xfrm>
                <a:off x="4864910" y="924945"/>
                <a:ext cx="854772" cy="747337"/>
              </a:xfrm>
              <a:prstGeom prst="rect">
                <a:avLst/>
              </a:prstGeom>
              <a:solidFill>
                <a:srgbClr val="1E4E79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Shape 631"/>
              <p:cNvSpPr/>
              <p:nvPr/>
            </p:nvSpPr>
            <p:spPr>
              <a:xfrm>
                <a:off x="4963214" y="1456915"/>
                <a:ext cx="669887" cy="167628"/>
              </a:xfrm>
              <a:prstGeom prst="rect">
                <a:avLst/>
              </a:prstGeom>
              <a:solidFill>
                <a:srgbClr val="C55A11"/>
              </a:solidFill>
              <a:ln cap="flat" cmpd="sng" w="9525">
                <a:solidFill>
                  <a:srgbClr val="FFFF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보상 보기</a:t>
                </a:r>
              </a:p>
            </p:txBody>
          </p:sp>
          <p:sp>
            <p:nvSpPr>
              <p:cNvPr id="632" name="Shape 632"/>
              <p:cNvSpPr/>
              <p:nvPr/>
            </p:nvSpPr>
            <p:spPr>
              <a:xfrm>
                <a:off x="2925403" y="790474"/>
                <a:ext cx="1547126" cy="24175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지속 발전 IV</a:t>
                </a:r>
              </a:p>
            </p:txBody>
          </p:sp>
          <p:sp>
            <p:nvSpPr>
              <p:cNvPr id="633" name="Shape 633"/>
              <p:cNvSpPr/>
              <p:nvPr/>
            </p:nvSpPr>
            <p:spPr>
              <a:xfrm>
                <a:off x="2628148" y="1396088"/>
                <a:ext cx="2112381" cy="167973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  <p:sp>
            <p:nvSpPr>
              <p:cNvPr id="634" name="Shape 634"/>
              <p:cNvSpPr/>
              <p:nvPr/>
            </p:nvSpPr>
            <p:spPr>
              <a:xfrm>
                <a:off x="2641540" y="1411326"/>
                <a:ext cx="1316979" cy="140852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Shape 635"/>
              <p:cNvSpPr txBox="1"/>
              <p:nvPr/>
            </p:nvSpPr>
            <p:spPr>
              <a:xfrm>
                <a:off x="3505755" y="1361601"/>
                <a:ext cx="48763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</p:grpSp>
        <p:pic>
          <p:nvPicPr>
            <p:cNvPr id="636" name="Shape 6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88264" y="4636882"/>
              <a:ext cx="378882" cy="3621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7" name="Shape 637"/>
            <p:cNvSpPr txBox="1"/>
            <p:nvPr/>
          </p:nvSpPr>
          <p:spPr>
            <a:xfrm>
              <a:off x="5254626" y="4841251"/>
              <a:ext cx="4491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x300</a:t>
              </a:r>
            </a:p>
          </p:txBody>
        </p:sp>
      </p:grpSp>
      <p:grpSp>
        <p:nvGrpSpPr>
          <p:cNvPr id="638" name="Shape 638"/>
          <p:cNvGrpSpPr/>
          <p:nvPr/>
        </p:nvGrpSpPr>
        <p:grpSpPr>
          <a:xfrm>
            <a:off x="2515978" y="5736258"/>
            <a:ext cx="3203703" cy="881808"/>
            <a:chOff x="2515978" y="5472661"/>
            <a:chExt cx="3203703" cy="881808"/>
          </a:xfrm>
        </p:grpSpPr>
        <p:grpSp>
          <p:nvGrpSpPr>
            <p:cNvPr id="639" name="Shape 639"/>
            <p:cNvGrpSpPr/>
            <p:nvPr/>
          </p:nvGrpSpPr>
          <p:grpSpPr>
            <a:xfrm>
              <a:off x="2515978" y="5472661"/>
              <a:ext cx="3203703" cy="881808"/>
              <a:chOff x="2515978" y="790474"/>
              <a:chExt cx="3203703" cy="881808"/>
            </a:xfrm>
          </p:grpSpPr>
          <p:sp>
            <p:nvSpPr>
              <p:cNvPr id="640" name="Shape 640"/>
              <p:cNvSpPr/>
              <p:nvPr/>
            </p:nvSpPr>
            <p:spPr>
              <a:xfrm>
                <a:off x="2515978" y="924945"/>
                <a:ext cx="2348928" cy="747337"/>
              </a:xfrm>
              <a:prstGeom prst="rect">
                <a:avLst/>
              </a:prstGeom>
              <a:solidFill>
                <a:srgbClr val="2E75B5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Shape 641"/>
              <p:cNvSpPr txBox="1"/>
              <p:nvPr/>
            </p:nvSpPr>
            <p:spPr>
              <a:xfrm>
                <a:off x="2720974" y="1106941"/>
                <a:ext cx="195598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농지를 25Lv로 업그레이드 하세요.</a:t>
                </a:r>
              </a:p>
            </p:txBody>
          </p:sp>
          <p:sp>
            <p:nvSpPr>
              <p:cNvPr id="642" name="Shape 642"/>
              <p:cNvSpPr/>
              <p:nvPr/>
            </p:nvSpPr>
            <p:spPr>
              <a:xfrm>
                <a:off x="4864910" y="924945"/>
                <a:ext cx="854772" cy="747337"/>
              </a:xfrm>
              <a:prstGeom prst="rect">
                <a:avLst/>
              </a:prstGeom>
              <a:solidFill>
                <a:srgbClr val="1E4E79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Shape 643"/>
              <p:cNvSpPr/>
              <p:nvPr/>
            </p:nvSpPr>
            <p:spPr>
              <a:xfrm>
                <a:off x="4963214" y="1456915"/>
                <a:ext cx="669887" cy="167628"/>
              </a:xfrm>
              <a:prstGeom prst="rect">
                <a:avLst/>
              </a:prstGeom>
              <a:solidFill>
                <a:srgbClr val="C55A11"/>
              </a:solidFill>
              <a:ln cap="flat" cmpd="sng" w="9525">
                <a:solidFill>
                  <a:srgbClr val="FFFF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보상 보기</a:t>
                </a:r>
              </a:p>
            </p:txBody>
          </p:sp>
          <p:sp>
            <p:nvSpPr>
              <p:cNvPr id="644" name="Shape 644"/>
              <p:cNvSpPr/>
              <p:nvPr/>
            </p:nvSpPr>
            <p:spPr>
              <a:xfrm>
                <a:off x="2925403" y="790474"/>
                <a:ext cx="1547126" cy="24175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지속 발전 V</a:t>
                </a:r>
              </a:p>
            </p:txBody>
          </p:sp>
          <p:sp>
            <p:nvSpPr>
              <p:cNvPr id="645" name="Shape 645"/>
              <p:cNvSpPr/>
              <p:nvPr/>
            </p:nvSpPr>
            <p:spPr>
              <a:xfrm>
                <a:off x="2628148" y="1396088"/>
                <a:ext cx="2112381" cy="167973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  <p:sp>
            <p:nvSpPr>
              <p:cNvPr id="646" name="Shape 646"/>
              <p:cNvSpPr/>
              <p:nvPr/>
            </p:nvSpPr>
            <p:spPr>
              <a:xfrm>
                <a:off x="2641540" y="1411326"/>
                <a:ext cx="1316979" cy="154399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Shape 647"/>
              <p:cNvSpPr txBox="1"/>
              <p:nvPr/>
            </p:nvSpPr>
            <p:spPr>
              <a:xfrm>
                <a:off x="3505755" y="1361601"/>
                <a:ext cx="48763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</p:grpSp>
        <p:pic>
          <p:nvPicPr>
            <p:cNvPr id="648" name="Shape 6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88264" y="5716114"/>
              <a:ext cx="378882" cy="3621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9" name="Shape 649"/>
          <p:cNvGrpSpPr/>
          <p:nvPr/>
        </p:nvGrpSpPr>
        <p:grpSpPr>
          <a:xfrm>
            <a:off x="2343466" y="6170196"/>
            <a:ext cx="3554824" cy="407987"/>
            <a:chOff x="2343466" y="6170196"/>
            <a:chExt cx="3554824" cy="407987"/>
          </a:xfrm>
        </p:grpSpPr>
        <p:sp>
          <p:nvSpPr>
            <p:cNvPr id="650" name="Shape 650"/>
            <p:cNvSpPr/>
            <p:nvPr/>
          </p:nvSpPr>
          <p:spPr>
            <a:xfrm>
              <a:off x="2343466" y="6170196"/>
              <a:ext cx="3554824" cy="407987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2390307" y="6217542"/>
              <a:ext cx="375682" cy="324986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 rot="10800000">
              <a:off x="2448853" y="6284003"/>
              <a:ext cx="211973" cy="18916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5486166" y="6220450"/>
              <a:ext cx="340641" cy="306654"/>
            </a:xfrm>
            <a:prstGeom prst="roundRect">
              <a:avLst>
                <a:gd fmla="val 9303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</p:grpSp>
      <p:sp>
        <p:nvSpPr>
          <p:cNvPr id="654" name="Shape 654"/>
          <p:cNvSpPr/>
          <p:nvPr/>
        </p:nvSpPr>
        <p:spPr>
          <a:xfrm>
            <a:off x="2335983" y="598056"/>
            <a:ext cx="3546012" cy="56592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2837841" y="6217542"/>
            <a:ext cx="2588342" cy="30843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일부 업적을 달성하면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여신을 얻을 수 있습니다. </a:t>
            </a:r>
          </a:p>
        </p:txBody>
      </p:sp>
      <p:sp>
        <p:nvSpPr>
          <p:cNvPr id="656" name="Shape 656"/>
          <p:cNvSpPr/>
          <p:nvPr/>
        </p:nvSpPr>
        <p:spPr>
          <a:xfrm>
            <a:off x="2352601" y="4593096"/>
            <a:ext cx="3535200" cy="1566000"/>
          </a:xfrm>
          <a:prstGeom prst="rect">
            <a:avLst/>
          </a:prstGeom>
          <a:solidFill>
            <a:srgbClr val="C55A11">
              <a:alpha val="2862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657" name="Shape 657"/>
          <p:cNvSpPr txBox="1"/>
          <p:nvPr/>
        </p:nvSpPr>
        <p:spPr>
          <a:xfrm>
            <a:off x="5398478" y="1738738"/>
            <a:ext cx="31450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</a:p>
        </p:txBody>
      </p:sp>
      <p:sp>
        <p:nvSpPr>
          <p:cNvPr id="658" name="Shape 658"/>
          <p:cNvSpPr/>
          <p:nvPr/>
        </p:nvSpPr>
        <p:spPr>
          <a:xfrm>
            <a:off x="2313489" y="6562047"/>
            <a:ext cx="3634230" cy="2780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9" name="Shape 659"/>
          <p:cNvCxnSpPr/>
          <p:nvPr/>
        </p:nvCxnSpPr>
        <p:spPr>
          <a:xfrm flipH="1">
            <a:off x="3620938" y="2594816"/>
            <a:ext cx="470754" cy="3129959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60" name="Shape 660"/>
          <p:cNvSpPr/>
          <p:nvPr/>
        </p:nvSpPr>
        <p:spPr>
          <a:xfrm>
            <a:off x="2552351" y="704550"/>
            <a:ext cx="1442540" cy="315544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업적</a:t>
            </a:r>
          </a:p>
        </p:txBody>
      </p:sp>
      <p:sp>
        <p:nvSpPr>
          <p:cNvPr id="661" name="Shape 661"/>
          <p:cNvSpPr/>
          <p:nvPr/>
        </p:nvSpPr>
        <p:spPr>
          <a:xfrm>
            <a:off x="4226991" y="712870"/>
            <a:ext cx="1442540" cy="315544"/>
          </a:xfrm>
          <a:prstGeom prst="rect">
            <a:avLst/>
          </a:prstGeom>
          <a:solidFill>
            <a:srgbClr val="3F3F3F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메달</a:t>
            </a:r>
          </a:p>
        </p:txBody>
      </p:sp>
      <p:sp>
        <p:nvSpPr>
          <p:cNvPr id="662" name="Shape 662"/>
          <p:cNvSpPr/>
          <p:nvPr/>
        </p:nvSpPr>
        <p:spPr>
          <a:xfrm>
            <a:off x="6326146" y="3920632"/>
            <a:ext cx="2130455" cy="56592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 획득 시, 완료 표시</a:t>
            </a:r>
          </a:p>
        </p:txBody>
      </p:sp>
      <p:cxnSp>
        <p:nvCxnSpPr>
          <p:cNvPr id="663" name="Shape 663"/>
          <p:cNvCxnSpPr>
            <a:stCxn id="662" idx="1"/>
            <a:endCxn id="621" idx="3"/>
          </p:cNvCxnSpPr>
          <p:nvPr/>
        </p:nvCxnSpPr>
        <p:spPr>
          <a:xfrm flipH="1">
            <a:off x="5633146" y="4203596"/>
            <a:ext cx="693000" cy="8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664" name="Shape 6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9007" y="3775226"/>
            <a:ext cx="378882" cy="362162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Shape 665"/>
          <p:cNvSpPr txBox="1"/>
          <p:nvPr/>
        </p:nvSpPr>
        <p:spPr>
          <a:xfrm>
            <a:off x="5275367" y="3971773"/>
            <a:ext cx="44916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x200</a:t>
            </a:r>
          </a:p>
        </p:txBody>
      </p:sp>
      <p:sp>
        <p:nvSpPr>
          <p:cNvPr id="666" name="Shape 666"/>
          <p:cNvSpPr/>
          <p:nvPr/>
        </p:nvSpPr>
        <p:spPr>
          <a:xfrm>
            <a:off x="38766" y="1866891"/>
            <a:ext cx="2130455" cy="565927"/>
          </a:xfrm>
          <a:prstGeom prst="rect">
            <a:avLst/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 획득 시, 상단에서 빛난 뒤, 가방으로 들어가는 연출</a:t>
            </a:r>
          </a:p>
        </p:txBody>
      </p:sp>
      <p:cxnSp>
        <p:nvCxnSpPr>
          <p:cNvPr id="667" name="Shape 667"/>
          <p:cNvCxnSpPr/>
          <p:nvPr/>
        </p:nvCxnSpPr>
        <p:spPr>
          <a:xfrm rot="10800000">
            <a:off x="4376079" y="2679362"/>
            <a:ext cx="712185" cy="1095863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668" name="Shape 668"/>
          <p:cNvGrpSpPr/>
          <p:nvPr/>
        </p:nvGrpSpPr>
        <p:grpSpPr>
          <a:xfrm>
            <a:off x="2552351" y="1328555"/>
            <a:ext cx="3203703" cy="881808"/>
            <a:chOff x="2515978" y="2251114"/>
            <a:chExt cx="3203703" cy="881808"/>
          </a:xfrm>
        </p:grpSpPr>
        <p:grpSp>
          <p:nvGrpSpPr>
            <p:cNvPr id="669" name="Shape 669"/>
            <p:cNvGrpSpPr/>
            <p:nvPr/>
          </p:nvGrpSpPr>
          <p:grpSpPr>
            <a:xfrm>
              <a:off x="2515978" y="2251114"/>
              <a:ext cx="3203703" cy="881808"/>
              <a:chOff x="2515978" y="790474"/>
              <a:chExt cx="3203703" cy="881808"/>
            </a:xfrm>
          </p:grpSpPr>
          <p:sp>
            <p:nvSpPr>
              <p:cNvPr id="670" name="Shape 670"/>
              <p:cNvSpPr/>
              <p:nvPr/>
            </p:nvSpPr>
            <p:spPr>
              <a:xfrm>
                <a:off x="2515978" y="924945"/>
                <a:ext cx="2348928" cy="747337"/>
              </a:xfrm>
              <a:prstGeom prst="rect">
                <a:avLst/>
              </a:prstGeom>
              <a:solidFill>
                <a:srgbClr val="2E75B5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Shape 671"/>
              <p:cNvSpPr txBox="1"/>
              <p:nvPr/>
            </p:nvSpPr>
            <p:spPr>
              <a:xfrm>
                <a:off x="2720974" y="1106941"/>
                <a:ext cx="195598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농지를 25Lv로 업그레이드 하세요.</a:t>
                </a:r>
              </a:p>
            </p:txBody>
          </p:sp>
          <p:sp>
            <p:nvSpPr>
              <p:cNvPr id="672" name="Shape 672"/>
              <p:cNvSpPr/>
              <p:nvPr/>
            </p:nvSpPr>
            <p:spPr>
              <a:xfrm>
                <a:off x="4864910" y="924945"/>
                <a:ext cx="854772" cy="747337"/>
              </a:xfrm>
              <a:prstGeom prst="rect">
                <a:avLst/>
              </a:prstGeom>
              <a:solidFill>
                <a:srgbClr val="1E4E79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Shape 673"/>
              <p:cNvSpPr/>
              <p:nvPr/>
            </p:nvSpPr>
            <p:spPr>
              <a:xfrm>
                <a:off x="4963214" y="1456915"/>
                <a:ext cx="669887" cy="167628"/>
              </a:xfrm>
              <a:prstGeom prst="rect">
                <a:avLst/>
              </a:prstGeom>
              <a:solidFill>
                <a:srgbClr val="C55A11"/>
              </a:solidFill>
              <a:ln cap="flat" cmpd="sng" w="9525">
                <a:solidFill>
                  <a:srgbClr val="FFFF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보상 보기</a:t>
                </a:r>
              </a:p>
            </p:txBody>
          </p:sp>
          <p:sp>
            <p:nvSpPr>
              <p:cNvPr id="674" name="Shape 674"/>
              <p:cNvSpPr/>
              <p:nvPr/>
            </p:nvSpPr>
            <p:spPr>
              <a:xfrm>
                <a:off x="2925403" y="790474"/>
                <a:ext cx="1547126" cy="24175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지속 발전 II</a:t>
                </a:r>
              </a:p>
            </p:txBody>
          </p:sp>
          <p:sp>
            <p:nvSpPr>
              <p:cNvPr id="675" name="Shape 675"/>
              <p:cNvSpPr/>
              <p:nvPr/>
            </p:nvSpPr>
            <p:spPr>
              <a:xfrm>
                <a:off x="2628148" y="1396088"/>
                <a:ext cx="2112381" cy="167973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  <p:sp>
            <p:nvSpPr>
              <p:cNvPr id="676" name="Shape 676"/>
              <p:cNvSpPr/>
              <p:nvPr/>
            </p:nvSpPr>
            <p:spPr>
              <a:xfrm>
                <a:off x="2641540" y="1411326"/>
                <a:ext cx="1316979" cy="145711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Shape 677"/>
              <p:cNvSpPr txBox="1"/>
              <p:nvPr/>
            </p:nvSpPr>
            <p:spPr>
              <a:xfrm>
                <a:off x="3505755" y="1361601"/>
                <a:ext cx="48763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</p:grpSp>
        <p:pic>
          <p:nvPicPr>
            <p:cNvPr id="678" name="Shape 67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99044" y="2483596"/>
              <a:ext cx="378882" cy="3621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9" name="Shape 679"/>
            <p:cNvSpPr txBox="1"/>
            <p:nvPr/>
          </p:nvSpPr>
          <p:spPr>
            <a:xfrm>
              <a:off x="5265405" y="2680143"/>
              <a:ext cx="4491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x100</a:t>
              </a:r>
            </a:p>
          </p:txBody>
        </p:sp>
      </p:grpSp>
      <p:sp>
        <p:nvSpPr>
          <p:cNvPr id="680" name="Shape 680"/>
          <p:cNvSpPr/>
          <p:nvPr/>
        </p:nvSpPr>
        <p:spPr>
          <a:xfrm>
            <a:off x="3673989" y="1843250"/>
            <a:ext cx="949896" cy="949896"/>
          </a:xfrm>
          <a:prstGeom prst="irregularSeal1">
            <a:avLst/>
          </a:prstGeom>
          <a:solidFill>
            <a:srgbClr val="FFFF00">
              <a:alpha val="6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1" name="Shape 6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0755" y="2011496"/>
            <a:ext cx="525324" cy="5021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2" name="Shape 682"/>
          <p:cNvCxnSpPr>
            <a:stCxn id="666" idx="3"/>
          </p:cNvCxnSpPr>
          <p:nvPr/>
        </p:nvCxnSpPr>
        <p:spPr>
          <a:xfrm>
            <a:off x="2169221" y="2149855"/>
            <a:ext cx="1610400" cy="120900"/>
          </a:xfrm>
          <a:prstGeom prst="straightConnector1">
            <a:avLst/>
          </a:prstGeom>
          <a:noFill/>
          <a:ln cap="flat" cmpd="sng" w="57150">
            <a:solidFill>
              <a:srgbClr val="548235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/>
        </p:nvSpPr>
        <p:spPr>
          <a:xfrm>
            <a:off x="178918" y="229106"/>
            <a:ext cx="915634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메달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(기본Ui)</a:t>
            </a:r>
          </a:p>
        </p:txBody>
      </p:sp>
      <p:sp>
        <p:nvSpPr>
          <p:cNvPr id="688" name="Shape 688"/>
          <p:cNvSpPr txBox="1"/>
          <p:nvPr/>
        </p:nvSpPr>
        <p:spPr>
          <a:xfrm>
            <a:off x="8475132" y="5029080"/>
            <a:ext cx="489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4:3</a:t>
            </a:r>
          </a:p>
        </p:txBody>
      </p:sp>
      <p:pic>
        <p:nvPicPr>
          <p:cNvPr id="689" name="Shape 6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6659" y="301821"/>
            <a:ext cx="3527099" cy="62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Shape 690"/>
          <p:cNvSpPr/>
          <p:nvPr/>
        </p:nvSpPr>
        <p:spPr>
          <a:xfrm>
            <a:off x="2346658" y="302760"/>
            <a:ext cx="3533660" cy="627742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1" name="Shape 691"/>
          <p:cNvGrpSpPr/>
          <p:nvPr/>
        </p:nvGrpSpPr>
        <p:grpSpPr>
          <a:xfrm>
            <a:off x="2429815" y="5939362"/>
            <a:ext cx="3398208" cy="579976"/>
            <a:chOff x="2429815" y="5939362"/>
            <a:chExt cx="3398208" cy="579976"/>
          </a:xfrm>
        </p:grpSpPr>
        <p:grpSp>
          <p:nvGrpSpPr>
            <p:cNvPr id="692" name="Shape 692"/>
            <p:cNvGrpSpPr/>
            <p:nvPr/>
          </p:nvGrpSpPr>
          <p:grpSpPr>
            <a:xfrm>
              <a:off x="3495717" y="5965156"/>
              <a:ext cx="2332306" cy="553825"/>
              <a:chOff x="3495717" y="5964319"/>
              <a:chExt cx="2332306" cy="553825"/>
            </a:xfrm>
          </p:grpSpPr>
          <p:sp>
            <p:nvSpPr>
              <p:cNvPr id="693" name="Shape 693"/>
              <p:cNvSpPr/>
              <p:nvPr/>
            </p:nvSpPr>
            <p:spPr>
              <a:xfrm>
                <a:off x="4778542" y="5998351"/>
                <a:ext cx="1049481" cy="516098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Shape 694"/>
              <p:cNvSpPr/>
              <p:nvPr/>
            </p:nvSpPr>
            <p:spPr>
              <a:xfrm>
                <a:off x="4841587" y="6052305"/>
                <a:ext cx="938077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2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TRAINING</a:t>
                </a:r>
              </a:p>
            </p:txBody>
          </p:sp>
          <p:sp>
            <p:nvSpPr>
              <p:cNvPr id="695" name="Shape 695"/>
              <p:cNvSpPr/>
              <p:nvPr/>
            </p:nvSpPr>
            <p:spPr>
              <a:xfrm>
                <a:off x="4898782" y="6343935"/>
                <a:ext cx="820899" cy="121738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99d 23:59:59</a:t>
                </a:r>
              </a:p>
            </p:txBody>
          </p:sp>
          <p:sp>
            <p:nvSpPr>
              <p:cNvPr id="696" name="Shape 696"/>
              <p:cNvSpPr/>
              <p:nvPr/>
            </p:nvSpPr>
            <p:spPr>
              <a:xfrm>
                <a:off x="3495717" y="6002046"/>
                <a:ext cx="1210974" cy="516098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 cap="flat" cmpd="sng" w="12700">
                <a:solidFill>
                  <a:srgbClr val="31538F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Shape 697"/>
              <p:cNvSpPr/>
              <p:nvPr/>
            </p:nvSpPr>
            <p:spPr>
              <a:xfrm>
                <a:off x="3655623" y="5964319"/>
                <a:ext cx="949297" cy="430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5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Immediate 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5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Training</a:t>
                </a:r>
              </a:p>
            </p:txBody>
          </p:sp>
          <p:sp>
            <p:nvSpPr>
              <p:cNvPr id="698" name="Shape 698"/>
              <p:cNvSpPr/>
              <p:nvPr/>
            </p:nvSpPr>
            <p:spPr>
              <a:xfrm>
                <a:off x="3710471" y="6344575"/>
                <a:ext cx="798991" cy="13389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8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99999999</a:t>
                </a:r>
              </a:p>
            </p:txBody>
          </p:sp>
          <p:pic>
            <p:nvPicPr>
              <p:cNvPr id="699" name="Shape 69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553423" y="6311428"/>
                <a:ext cx="226311" cy="1692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00" name="Shape 700"/>
            <p:cNvGrpSpPr/>
            <p:nvPr/>
          </p:nvGrpSpPr>
          <p:grpSpPr>
            <a:xfrm>
              <a:off x="2429815" y="5939362"/>
              <a:ext cx="803464" cy="579976"/>
              <a:chOff x="2429816" y="5901771"/>
              <a:chExt cx="803464" cy="579976"/>
            </a:xfrm>
          </p:grpSpPr>
          <p:sp>
            <p:nvSpPr>
              <p:cNvPr id="701" name="Shape 701"/>
              <p:cNvSpPr/>
              <p:nvPr/>
            </p:nvSpPr>
            <p:spPr>
              <a:xfrm>
                <a:off x="2429816" y="5901771"/>
                <a:ext cx="803464" cy="579976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Shape 702"/>
              <p:cNvSpPr/>
              <p:nvPr/>
            </p:nvSpPr>
            <p:spPr>
              <a:xfrm rot="10800000">
                <a:off x="2515980" y="5949637"/>
                <a:ext cx="542628" cy="484243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B0CAE9"/>
                  </a:gs>
                  <a:gs pos="50000">
                    <a:srgbClr val="A1C1E4"/>
                  </a:gs>
                  <a:gs pos="100000">
                    <a:srgbClr val="90B8E4"/>
                  </a:gs>
                </a:gsLst>
                <a:lin ang="5400000" scaled="0"/>
              </a:gradFill>
              <a:ln cap="flat" cmpd="sng" w="9525">
                <a:solidFill>
                  <a:schemeClr val="accen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703" name="Shape 7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6659" y="301821"/>
            <a:ext cx="3527099" cy="62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Shape 704"/>
          <p:cNvSpPr/>
          <p:nvPr/>
        </p:nvSpPr>
        <p:spPr>
          <a:xfrm>
            <a:off x="2346658" y="302760"/>
            <a:ext cx="3533660" cy="627742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Shape 705"/>
          <p:cNvSpPr/>
          <p:nvPr/>
        </p:nvSpPr>
        <p:spPr>
          <a:xfrm>
            <a:off x="2343466" y="660247"/>
            <a:ext cx="3530293" cy="590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9CC2E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2343466" y="300532"/>
            <a:ext cx="3544336" cy="286769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메달</a:t>
            </a:r>
          </a:p>
        </p:txBody>
      </p:sp>
      <p:sp>
        <p:nvSpPr>
          <p:cNvPr id="707" name="Shape 707"/>
          <p:cNvSpPr/>
          <p:nvPr/>
        </p:nvSpPr>
        <p:spPr>
          <a:xfrm>
            <a:off x="2335983" y="598056"/>
            <a:ext cx="3546012" cy="56592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Shape 708"/>
          <p:cNvSpPr/>
          <p:nvPr/>
        </p:nvSpPr>
        <p:spPr>
          <a:xfrm>
            <a:off x="2552351" y="704550"/>
            <a:ext cx="1442540" cy="315544"/>
          </a:xfrm>
          <a:prstGeom prst="rect">
            <a:avLst/>
          </a:prstGeom>
          <a:solidFill>
            <a:srgbClr val="3F3F3F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업적</a:t>
            </a:r>
          </a:p>
        </p:txBody>
      </p:sp>
      <p:sp>
        <p:nvSpPr>
          <p:cNvPr id="709" name="Shape 709"/>
          <p:cNvSpPr/>
          <p:nvPr/>
        </p:nvSpPr>
        <p:spPr>
          <a:xfrm>
            <a:off x="4232760" y="717197"/>
            <a:ext cx="1442540" cy="315544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메달</a:t>
            </a:r>
          </a:p>
        </p:txBody>
      </p:sp>
      <p:pic>
        <p:nvPicPr>
          <p:cNvPr id="710" name="Shape 710"/>
          <p:cNvPicPr preferRelativeResize="0"/>
          <p:nvPr/>
        </p:nvPicPr>
        <p:blipFill rotWithShape="1">
          <a:blip r:embed="rId5">
            <a:alphaModFix/>
          </a:blip>
          <a:srcRect b="10926" l="55" r="88811" t="78076"/>
          <a:stretch/>
        </p:blipFill>
        <p:spPr>
          <a:xfrm>
            <a:off x="4194103" y="1341976"/>
            <a:ext cx="686515" cy="678039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11" name="Shape 711"/>
          <p:cNvPicPr preferRelativeResize="0"/>
          <p:nvPr/>
        </p:nvPicPr>
        <p:blipFill rotWithShape="1">
          <a:blip r:embed="rId5">
            <a:alphaModFix/>
          </a:blip>
          <a:srcRect b="11339" l="11052" r="77814" t="77663"/>
          <a:stretch/>
        </p:blipFill>
        <p:spPr>
          <a:xfrm>
            <a:off x="5033167" y="1341976"/>
            <a:ext cx="686515" cy="67803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12" name="Shape 712"/>
          <p:cNvPicPr preferRelativeResize="0"/>
          <p:nvPr/>
        </p:nvPicPr>
        <p:blipFill rotWithShape="1">
          <a:blip r:embed="rId5">
            <a:alphaModFix/>
          </a:blip>
          <a:srcRect b="23005" l="55551" r="33314" t="65997"/>
          <a:stretch/>
        </p:blipFill>
        <p:spPr>
          <a:xfrm>
            <a:off x="2515980" y="1341976"/>
            <a:ext cx="686515" cy="678039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13" name="Shape 713"/>
          <p:cNvPicPr preferRelativeResize="0"/>
          <p:nvPr/>
        </p:nvPicPr>
        <p:blipFill rotWithShape="1">
          <a:blip r:embed="rId5">
            <a:alphaModFix/>
          </a:blip>
          <a:srcRect b="22500" l="77710" r="11155" t="66503"/>
          <a:stretch/>
        </p:blipFill>
        <p:spPr>
          <a:xfrm>
            <a:off x="3355042" y="1341976"/>
            <a:ext cx="686515" cy="678039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14" name="Shape 714"/>
          <p:cNvPicPr preferRelativeResize="0"/>
          <p:nvPr/>
        </p:nvPicPr>
        <p:blipFill rotWithShape="1">
          <a:blip r:embed="rId5">
            <a:alphaModFix/>
          </a:blip>
          <a:srcRect b="72" l="55551" r="33314" t="88930"/>
          <a:stretch/>
        </p:blipFill>
        <p:spPr>
          <a:xfrm>
            <a:off x="4194103" y="2427505"/>
            <a:ext cx="686515" cy="67803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15" name="Shape 715"/>
          <p:cNvPicPr preferRelativeResize="0"/>
          <p:nvPr/>
        </p:nvPicPr>
        <p:blipFill rotWithShape="1">
          <a:blip r:embed="rId5">
            <a:alphaModFix/>
          </a:blip>
          <a:srcRect b="178" l="88870" r="-4" t="88825"/>
          <a:stretch/>
        </p:blipFill>
        <p:spPr>
          <a:xfrm>
            <a:off x="5033167" y="2427505"/>
            <a:ext cx="686515" cy="67803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16" name="Shape 716"/>
          <p:cNvPicPr preferRelativeResize="0"/>
          <p:nvPr/>
        </p:nvPicPr>
        <p:blipFill rotWithShape="1">
          <a:blip r:embed="rId5">
            <a:alphaModFix/>
          </a:blip>
          <a:srcRect b="-387" l="33384" r="55482" t="89390"/>
          <a:stretch/>
        </p:blipFill>
        <p:spPr>
          <a:xfrm>
            <a:off x="2515980" y="2427505"/>
            <a:ext cx="686515" cy="678039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17" name="Shape 717"/>
          <p:cNvPicPr preferRelativeResize="0"/>
          <p:nvPr/>
        </p:nvPicPr>
        <p:blipFill rotWithShape="1">
          <a:blip r:embed="rId5">
            <a:alphaModFix/>
          </a:blip>
          <a:srcRect b="25" l="44381" r="44484" t="88977"/>
          <a:stretch/>
        </p:blipFill>
        <p:spPr>
          <a:xfrm>
            <a:off x="3355042" y="2427505"/>
            <a:ext cx="686515" cy="678039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18" name="Shape 718"/>
          <p:cNvPicPr preferRelativeResize="0"/>
          <p:nvPr/>
        </p:nvPicPr>
        <p:blipFill rotWithShape="1">
          <a:blip r:embed="rId5">
            <a:alphaModFix/>
          </a:blip>
          <a:srcRect b="88902" l="44392" r="44473" t="101"/>
          <a:stretch/>
        </p:blipFill>
        <p:spPr>
          <a:xfrm>
            <a:off x="4194103" y="3567332"/>
            <a:ext cx="686515" cy="678039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19" name="Shape 719"/>
          <p:cNvPicPr preferRelativeResize="0"/>
          <p:nvPr/>
        </p:nvPicPr>
        <p:blipFill rotWithShape="1">
          <a:blip r:embed="rId5">
            <a:alphaModFix/>
          </a:blip>
          <a:srcRect b="66686" l="44534" r="44332" t="22317"/>
          <a:stretch/>
        </p:blipFill>
        <p:spPr>
          <a:xfrm>
            <a:off x="2515978" y="3567332"/>
            <a:ext cx="686515" cy="67803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20" name="Shape 720"/>
          <p:cNvPicPr preferRelativeResize="0"/>
          <p:nvPr/>
        </p:nvPicPr>
        <p:blipFill rotWithShape="1">
          <a:blip r:embed="rId5">
            <a:alphaModFix/>
          </a:blip>
          <a:srcRect b="89054" l="55" r="88811" t="-51"/>
          <a:stretch/>
        </p:blipFill>
        <p:spPr>
          <a:xfrm>
            <a:off x="3355041" y="3567332"/>
            <a:ext cx="686515" cy="678039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21" name="Shape 721"/>
          <p:cNvPicPr preferRelativeResize="0"/>
          <p:nvPr/>
        </p:nvPicPr>
        <p:blipFill rotWithShape="1">
          <a:blip r:embed="rId5">
            <a:alphaModFix/>
          </a:blip>
          <a:srcRect b="88701" l="11052" r="77814" t="301"/>
          <a:stretch/>
        </p:blipFill>
        <p:spPr>
          <a:xfrm>
            <a:off x="5033166" y="3567332"/>
            <a:ext cx="686515" cy="67803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22" name="Shape 722"/>
          <p:cNvPicPr preferRelativeResize="0"/>
          <p:nvPr/>
        </p:nvPicPr>
        <p:blipFill rotWithShape="1">
          <a:blip r:embed="rId6">
            <a:alphaModFix/>
          </a:blip>
          <a:srcRect b="33037" l="22048" r="66680" t="55553"/>
          <a:stretch/>
        </p:blipFill>
        <p:spPr>
          <a:xfrm>
            <a:off x="2504221" y="4709180"/>
            <a:ext cx="696743" cy="70524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23" name="Shape 723"/>
          <p:cNvPicPr preferRelativeResize="0"/>
          <p:nvPr/>
        </p:nvPicPr>
        <p:blipFill rotWithShape="1">
          <a:blip r:embed="rId6">
            <a:alphaModFix/>
          </a:blip>
          <a:srcRect b="33037" l="33181" r="55546" t="55553"/>
          <a:stretch/>
        </p:blipFill>
        <p:spPr>
          <a:xfrm>
            <a:off x="3344812" y="4709180"/>
            <a:ext cx="696743" cy="70524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24" name="Shape 724"/>
          <p:cNvPicPr preferRelativeResize="0"/>
          <p:nvPr/>
        </p:nvPicPr>
        <p:blipFill rotWithShape="1">
          <a:blip r:embed="rId6">
            <a:alphaModFix/>
          </a:blip>
          <a:srcRect b="32884" l="44314" r="44413" t="55706"/>
          <a:stretch/>
        </p:blipFill>
        <p:spPr>
          <a:xfrm>
            <a:off x="4202039" y="4709180"/>
            <a:ext cx="696743" cy="70524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25" name="Shape 725"/>
          <p:cNvPicPr preferRelativeResize="0"/>
          <p:nvPr/>
        </p:nvPicPr>
        <p:blipFill rotWithShape="1">
          <a:blip r:embed="rId6">
            <a:alphaModFix/>
          </a:blip>
          <a:srcRect b="32884" l="66428" r="22299" t="55706"/>
          <a:stretch/>
        </p:blipFill>
        <p:spPr>
          <a:xfrm>
            <a:off x="5042630" y="4709180"/>
            <a:ext cx="696743" cy="70524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26" name="Shape 726"/>
          <p:cNvPicPr preferRelativeResize="0"/>
          <p:nvPr/>
        </p:nvPicPr>
        <p:blipFill rotWithShape="1">
          <a:blip r:embed="rId6">
            <a:alphaModFix/>
          </a:blip>
          <a:srcRect b="21752" l="11067" r="77661" t="66838"/>
          <a:stretch/>
        </p:blipFill>
        <p:spPr>
          <a:xfrm>
            <a:off x="2504221" y="5839069"/>
            <a:ext cx="696743" cy="70524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27" name="Shape 727"/>
          <p:cNvPicPr preferRelativeResize="0"/>
          <p:nvPr/>
        </p:nvPicPr>
        <p:blipFill rotWithShape="1">
          <a:blip r:embed="rId6">
            <a:alphaModFix/>
          </a:blip>
          <a:srcRect b="22058" l="21896" r="66832" t="66533"/>
          <a:stretch/>
        </p:blipFill>
        <p:spPr>
          <a:xfrm>
            <a:off x="3344812" y="5839069"/>
            <a:ext cx="696743" cy="70524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28" name="Shape 728"/>
          <p:cNvPicPr preferRelativeResize="0"/>
          <p:nvPr/>
        </p:nvPicPr>
        <p:blipFill rotWithShape="1">
          <a:blip r:embed="rId6">
            <a:alphaModFix/>
          </a:blip>
          <a:srcRect b="22363" l="44162" r="44566" t="66228"/>
          <a:stretch/>
        </p:blipFill>
        <p:spPr>
          <a:xfrm>
            <a:off x="4202039" y="5839069"/>
            <a:ext cx="696743" cy="70524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29" name="Shape 729"/>
          <p:cNvPicPr preferRelativeResize="0"/>
          <p:nvPr/>
        </p:nvPicPr>
        <p:blipFill rotWithShape="1">
          <a:blip r:embed="rId6">
            <a:alphaModFix/>
          </a:blip>
          <a:srcRect b="22056" l="55447" r="33280" t="66534"/>
          <a:stretch/>
        </p:blipFill>
        <p:spPr>
          <a:xfrm>
            <a:off x="5042630" y="5839069"/>
            <a:ext cx="696743" cy="70524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30" name="Shape 730"/>
          <p:cNvSpPr/>
          <p:nvPr/>
        </p:nvSpPr>
        <p:spPr>
          <a:xfrm>
            <a:off x="2478182" y="3543116"/>
            <a:ext cx="754128" cy="726473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Shape 731"/>
          <p:cNvSpPr txBox="1"/>
          <p:nvPr/>
        </p:nvSpPr>
        <p:spPr>
          <a:xfrm>
            <a:off x="2498783" y="1993225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분쟁의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  <p:sp>
        <p:nvSpPr>
          <p:cNvPr id="732" name="Shape 732"/>
          <p:cNvSpPr txBox="1"/>
          <p:nvPr/>
        </p:nvSpPr>
        <p:spPr>
          <a:xfrm>
            <a:off x="3336878" y="1993225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분쟁의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</a:p>
        </p:txBody>
      </p:sp>
      <p:sp>
        <p:nvSpPr>
          <p:cNvPr id="733" name="Shape 733"/>
          <p:cNvSpPr txBox="1"/>
          <p:nvPr/>
        </p:nvSpPr>
        <p:spPr>
          <a:xfrm>
            <a:off x="4164287" y="1993225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분쟁의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III</a:t>
            </a:r>
          </a:p>
        </p:txBody>
      </p:sp>
      <p:sp>
        <p:nvSpPr>
          <p:cNvPr id="734" name="Shape 734"/>
          <p:cNvSpPr txBox="1"/>
          <p:nvPr/>
        </p:nvSpPr>
        <p:spPr>
          <a:xfrm>
            <a:off x="5010314" y="1993225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분쟁의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IV</a:t>
            </a:r>
          </a:p>
        </p:txBody>
      </p:sp>
      <p:sp>
        <p:nvSpPr>
          <p:cNvPr id="735" name="Shape 735"/>
          <p:cNvSpPr txBox="1"/>
          <p:nvPr/>
        </p:nvSpPr>
        <p:spPr>
          <a:xfrm>
            <a:off x="2498783" y="3105622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  <p:sp>
        <p:nvSpPr>
          <p:cNvPr id="736" name="Shape 736"/>
          <p:cNvSpPr txBox="1"/>
          <p:nvPr/>
        </p:nvSpPr>
        <p:spPr>
          <a:xfrm>
            <a:off x="3336878" y="3105622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</a:p>
        </p:txBody>
      </p:sp>
      <p:sp>
        <p:nvSpPr>
          <p:cNvPr id="737" name="Shape 737"/>
          <p:cNvSpPr txBox="1"/>
          <p:nvPr/>
        </p:nvSpPr>
        <p:spPr>
          <a:xfrm>
            <a:off x="4164287" y="3105622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III</a:t>
            </a:r>
          </a:p>
        </p:txBody>
      </p:sp>
      <p:sp>
        <p:nvSpPr>
          <p:cNvPr id="738" name="Shape 738"/>
          <p:cNvSpPr txBox="1"/>
          <p:nvPr/>
        </p:nvSpPr>
        <p:spPr>
          <a:xfrm>
            <a:off x="5010314" y="3105622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IV</a:t>
            </a:r>
          </a:p>
        </p:txBody>
      </p:sp>
      <p:sp>
        <p:nvSpPr>
          <p:cNvPr id="739" name="Shape 739"/>
          <p:cNvSpPr txBox="1"/>
          <p:nvPr/>
        </p:nvSpPr>
        <p:spPr>
          <a:xfrm>
            <a:off x="2498783" y="4245837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치료의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  <p:sp>
        <p:nvSpPr>
          <p:cNvPr id="740" name="Shape 740"/>
          <p:cNvSpPr txBox="1"/>
          <p:nvPr/>
        </p:nvSpPr>
        <p:spPr>
          <a:xfrm>
            <a:off x="3336878" y="4245837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치료의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</a:p>
        </p:txBody>
      </p:sp>
      <p:sp>
        <p:nvSpPr>
          <p:cNvPr id="741" name="Shape 741"/>
          <p:cNvSpPr txBox="1"/>
          <p:nvPr/>
        </p:nvSpPr>
        <p:spPr>
          <a:xfrm>
            <a:off x="4164287" y="4245837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정찰병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  <p:sp>
        <p:nvSpPr>
          <p:cNvPr id="742" name="Shape 742"/>
          <p:cNvSpPr txBox="1"/>
          <p:nvPr/>
        </p:nvSpPr>
        <p:spPr>
          <a:xfrm>
            <a:off x="5010314" y="4245837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  <p:grpSp>
        <p:nvGrpSpPr>
          <p:cNvPr id="743" name="Shape 743"/>
          <p:cNvGrpSpPr/>
          <p:nvPr/>
        </p:nvGrpSpPr>
        <p:grpSpPr>
          <a:xfrm>
            <a:off x="2343466" y="6170196"/>
            <a:ext cx="3554824" cy="407987"/>
            <a:chOff x="2343466" y="6170196"/>
            <a:chExt cx="3554824" cy="407987"/>
          </a:xfrm>
        </p:grpSpPr>
        <p:sp>
          <p:nvSpPr>
            <p:cNvPr id="744" name="Shape 744"/>
            <p:cNvSpPr/>
            <p:nvPr/>
          </p:nvSpPr>
          <p:spPr>
            <a:xfrm>
              <a:off x="2343466" y="6170196"/>
              <a:ext cx="3554824" cy="407987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2390307" y="6217542"/>
              <a:ext cx="375682" cy="324986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 rot="10800000">
              <a:off x="2448853" y="6284003"/>
              <a:ext cx="211973" cy="18916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5486166" y="6220450"/>
              <a:ext cx="340641" cy="306654"/>
            </a:xfrm>
            <a:prstGeom prst="roundRect">
              <a:avLst>
                <a:gd fmla="val 9303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</p:grpSp>
      <p:sp>
        <p:nvSpPr>
          <p:cNvPr id="748" name="Shape 748"/>
          <p:cNvSpPr/>
          <p:nvPr/>
        </p:nvSpPr>
        <p:spPr>
          <a:xfrm>
            <a:off x="2837841" y="6217542"/>
            <a:ext cx="2588342" cy="30843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레벨5의 업적을 완료하면, 해당 업적 메달을 획득할 수 있습니다.</a:t>
            </a:r>
          </a:p>
        </p:txBody>
      </p:sp>
      <p:sp>
        <p:nvSpPr>
          <p:cNvPr id="749" name="Shape 749"/>
          <p:cNvSpPr txBox="1"/>
          <p:nvPr/>
        </p:nvSpPr>
        <p:spPr>
          <a:xfrm>
            <a:off x="2498783" y="5434542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약탈의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  <p:sp>
        <p:nvSpPr>
          <p:cNvPr id="750" name="Shape 750"/>
          <p:cNvSpPr txBox="1"/>
          <p:nvPr/>
        </p:nvSpPr>
        <p:spPr>
          <a:xfrm>
            <a:off x="3336878" y="5434542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약탈의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</a:p>
        </p:txBody>
      </p:sp>
      <p:sp>
        <p:nvSpPr>
          <p:cNvPr id="751" name="Shape 751"/>
          <p:cNvSpPr txBox="1"/>
          <p:nvPr/>
        </p:nvSpPr>
        <p:spPr>
          <a:xfrm>
            <a:off x="4164287" y="5434542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약탈의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III</a:t>
            </a:r>
          </a:p>
        </p:txBody>
      </p:sp>
      <p:sp>
        <p:nvSpPr>
          <p:cNvPr id="752" name="Shape 752"/>
          <p:cNvSpPr txBox="1"/>
          <p:nvPr/>
        </p:nvSpPr>
        <p:spPr>
          <a:xfrm>
            <a:off x="5010314" y="5434542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약탈의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IV</a:t>
            </a:r>
          </a:p>
        </p:txBody>
      </p:sp>
      <p:sp>
        <p:nvSpPr>
          <p:cNvPr id="753" name="Shape 753"/>
          <p:cNvSpPr/>
          <p:nvPr/>
        </p:nvSpPr>
        <p:spPr>
          <a:xfrm>
            <a:off x="2347544" y="4579042"/>
            <a:ext cx="3535200" cy="1566000"/>
          </a:xfrm>
          <a:prstGeom prst="rect">
            <a:avLst/>
          </a:prstGeom>
          <a:solidFill>
            <a:srgbClr val="C55A11">
              <a:alpha val="2862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754" name="Shape 754"/>
          <p:cNvSpPr/>
          <p:nvPr/>
        </p:nvSpPr>
        <p:spPr>
          <a:xfrm>
            <a:off x="6906859" y="302760"/>
            <a:ext cx="3533660" cy="4280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6903665" y="660247"/>
            <a:ext cx="3530293" cy="3931811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9CC2E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Shape 756"/>
          <p:cNvSpPr/>
          <p:nvPr/>
        </p:nvSpPr>
        <p:spPr>
          <a:xfrm>
            <a:off x="6903665" y="300532"/>
            <a:ext cx="3544336" cy="286769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메달</a:t>
            </a:r>
          </a:p>
        </p:txBody>
      </p:sp>
      <p:sp>
        <p:nvSpPr>
          <p:cNvPr id="757" name="Shape 757"/>
          <p:cNvSpPr/>
          <p:nvPr/>
        </p:nvSpPr>
        <p:spPr>
          <a:xfrm>
            <a:off x="6896184" y="598056"/>
            <a:ext cx="3546012" cy="56592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Shape 758"/>
          <p:cNvSpPr/>
          <p:nvPr/>
        </p:nvSpPr>
        <p:spPr>
          <a:xfrm>
            <a:off x="7112552" y="704550"/>
            <a:ext cx="1442540" cy="315544"/>
          </a:xfrm>
          <a:prstGeom prst="rect">
            <a:avLst/>
          </a:prstGeom>
          <a:solidFill>
            <a:srgbClr val="3F3F3F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업적</a:t>
            </a:r>
          </a:p>
        </p:txBody>
      </p:sp>
      <p:sp>
        <p:nvSpPr>
          <p:cNvPr id="759" name="Shape 759"/>
          <p:cNvSpPr/>
          <p:nvPr/>
        </p:nvSpPr>
        <p:spPr>
          <a:xfrm>
            <a:off x="8792960" y="717197"/>
            <a:ext cx="1442540" cy="315544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메달</a:t>
            </a:r>
          </a:p>
        </p:txBody>
      </p:sp>
      <p:pic>
        <p:nvPicPr>
          <p:cNvPr id="760" name="Shape 760"/>
          <p:cNvPicPr preferRelativeResize="0"/>
          <p:nvPr/>
        </p:nvPicPr>
        <p:blipFill rotWithShape="1">
          <a:blip r:embed="rId5">
            <a:alphaModFix/>
          </a:blip>
          <a:srcRect b="10926" l="55" r="88811" t="78076"/>
          <a:stretch/>
        </p:blipFill>
        <p:spPr>
          <a:xfrm>
            <a:off x="8754303" y="1341976"/>
            <a:ext cx="686515" cy="678039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61" name="Shape 761"/>
          <p:cNvPicPr preferRelativeResize="0"/>
          <p:nvPr/>
        </p:nvPicPr>
        <p:blipFill rotWithShape="1">
          <a:blip r:embed="rId5">
            <a:alphaModFix/>
          </a:blip>
          <a:srcRect b="11339" l="11052" r="77814" t="77663"/>
          <a:stretch/>
        </p:blipFill>
        <p:spPr>
          <a:xfrm>
            <a:off x="9593367" y="1341976"/>
            <a:ext cx="686515" cy="67803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62" name="Shape 762"/>
          <p:cNvPicPr preferRelativeResize="0"/>
          <p:nvPr/>
        </p:nvPicPr>
        <p:blipFill rotWithShape="1">
          <a:blip r:embed="rId5">
            <a:alphaModFix/>
          </a:blip>
          <a:srcRect b="23005" l="55551" r="33314" t="65997"/>
          <a:stretch/>
        </p:blipFill>
        <p:spPr>
          <a:xfrm>
            <a:off x="7076179" y="1341976"/>
            <a:ext cx="686515" cy="678039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63" name="Shape 763"/>
          <p:cNvPicPr preferRelativeResize="0"/>
          <p:nvPr/>
        </p:nvPicPr>
        <p:blipFill rotWithShape="1">
          <a:blip r:embed="rId5">
            <a:alphaModFix/>
          </a:blip>
          <a:srcRect b="22500" l="77710" r="11155" t="66503"/>
          <a:stretch/>
        </p:blipFill>
        <p:spPr>
          <a:xfrm>
            <a:off x="7915242" y="1341976"/>
            <a:ext cx="686515" cy="678039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64" name="Shape 764"/>
          <p:cNvPicPr preferRelativeResize="0"/>
          <p:nvPr/>
        </p:nvPicPr>
        <p:blipFill rotWithShape="1">
          <a:blip r:embed="rId5">
            <a:alphaModFix/>
          </a:blip>
          <a:srcRect b="72" l="55551" r="33314" t="88930"/>
          <a:stretch/>
        </p:blipFill>
        <p:spPr>
          <a:xfrm>
            <a:off x="8754303" y="2427505"/>
            <a:ext cx="686515" cy="67803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65" name="Shape 765"/>
          <p:cNvPicPr preferRelativeResize="0"/>
          <p:nvPr/>
        </p:nvPicPr>
        <p:blipFill rotWithShape="1">
          <a:blip r:embed="rId5">
            <a:alphaModFix/>
          </a:blip>
          <a:srcRect b="178" l="88870" r="-4" t="88825"/>
          <a:stretch/>
        </p:blipFill>
        <p:spPr>
          <a:xfrm>
            <a:off x="9593367" y="2427505"/>
            <a:ext cx="686515" cy="67803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66" name="Shape 766"/>
          <p:cNvPicPr preferRelativeResize="0"/>
          <p:nvPr/>
        </p:nvPicPr>
        <p:blipFill rotWithShape="1">
          <a:blip r:embed="rId5">
            <a:alphaModFix/>
          </a:blip>
          <a:srcRect b="-387" l="33384" r="55482" t="89390"/>
          <a:stretch/>
        </p:blipFill>
        <p:spPr>
          <a:xfrm>
            <a:off x="7076179" y="2427505"/>
            <a:ext cx="686515" cy="678039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 b="25" l="44381" r="44484" t="88977"/>
          <a:stretch/>
        </p:blipFill>
        <p:spPr>
          <a:xfrm>
            <a:off x="7915242" y="2427505"/>
            <a:ext cx="686515" cy="678039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5">
            <a:alphaModFix/>
          </a:blip>
          <a:srcRect b="88902" l="44392" r="44473" t="101"/>
          <a:stretch/>
        </p:blipFill>
        <p:spPr>
          <a:xfrm>
            <a:off x="8754303" y="3567332"/>
            <a:ext cx="686515" cy="678039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69" name="Shape 769"/>
          <p:cNvPicPr preferRelativeResize="0"/>
          <p:nvPr/>
        </p:nvPicPr>
        <p:blipFill rotWithShape="1">
          <a:blip r:embed="rId5">
            <a:alphaModFix/>
          </a:blip>
          <a:srcRect b="66686" l="44534" r="44332" t="22317"/>
          <a:stretch/>
        </p:blipFill>
        <p:spPr>
          <a:xfrm>
            <a:off x="7076178" y="3567332"/>
            <a:ext cx="686515" cy="678039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70" name="Shape 770"/>
          <p:cNvPicPr preferRelativeResize="0"/>
          <p:nvPr/>
        </p:nvPicPr>
        <p:blipFill rotWithShape="1">
          <a:blip r:embed="rId5">
            <a:alphaModFix/>
          </a:blip>
          <a:srcRect b="89054" l="55" r="88811" t="-51"/>
          <a:stretch/>
        </p:blipFill>
        <p:spPr>
          <a:xfrm>
            <a:off x="7915240" y="3567332"/>
            <a:ext cx="686515" cy="678039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71" name="Shape 771"/>
          <p:cNvPicPr preferRelativeResize="0"/>
          <p:nvPr/>
        </p:nvPicPr>
        <p:blipFill rotWithShape="1">
          <a:blip r:embed="rId5">
            <a:alphaModFix/>
          </a:blip>
          <a:srcRect b="88701" l="11052" r="77814" t="301"/>
          <a:stretch/>
        </p:blipFill>
        <p:spPr>
          <a:xfrm>
            <a:off x="9593365" y="3567332"/>
            <a:ext cx="686515" cy="678039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72" name="Shape 772"/>
          <p:cNvSpPr/>
          <p:nvPr/>
        </p:nvSpPr>
        <p:spPr>
          <a:xfrm>
            <a:off x="7038382" y="3543116"/>
            <a:ext cx="754128" cy="726473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Shape 773"/>
          <p:cNvSpPr txBox="1"/>
          <p:nvPr/>
        </p:nvSpPr>
        <p:spPr>
          <a:xfrm>
            <a:off x="7058984" y="1993225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분쟁의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  <p:sp>
        <p:nvSpPr>
          <p:cNvPr id="774" name="Shape 774"/>
          <p:cNvSpPr txBox="1"/>
          <p:nvPr/>
        </p:nvSpPr>
        <p:spPr>
          <a:xfrm>
            <a:off x="7897078" y="1993225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분쟁의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</a:p>
        </p:txBody>
      </p:sp>
      <p:sp>
        <p:nvSpPr>
          <p:cNvPr id="775" name="Shape 775"/>
          <p:cNvSpPr txBox="1"/>
          <p:nvPr/>
        </p:nvSpPr>
        <p:spPr>
          <a:xfrm>
            <a:off x="8724486" y="1993225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분쟁의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III</a:t>
            </a:r>
          </a:p>
        </p:txBody>
      </p:sp>
      <p:sp>
        <p:nvSpPr>
          <p:cNvPr id="776" name="Shape 776"/>
          <p:cNvSpPr txBox="1"/>
          <p:nvPr/>
        </p:nvSpPr>
        <p:spPr>
          <a:xfrm>
            <a:off x="9570514" y="1993225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분쟁의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IV</a:t>
            </a:r>
          </a:p>
        </p:txBody>
      </p:sp>
      <p:sp>
        <p:nvSpPr>
          <p:cNvPr id="777" name="Shape 777"/>
          <p:cNvSpPr txBox="1"/>
          <p:nvPr/>
        </p:nvSpPr>
        <p:spPr>
          <a:xfrm>
            <a:off x="7058984" y="3105622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  <p:sp>
        <p:nvSpPr>
          <p:cNvPr id="778" name="Shape 778"/>
          <p:cNvSpPr txBox="1"/>
          <p:nvPr/>
        </p:nvSpPr>
        <p:spPr>
          <a:xfrm>
            <a:off x="7897078" y="3105622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</a:p>
        </p:txBody>
      </p:sp>
      <p:sp>
        <p:nvSpPr>
          <p:cNvPr id="779" name="Shape 779"/>
          <p:cNvSpPr txBox="1"/>
          <p:nvPr/>
        </p:nvSpPr>
        <p:spPr>
          <a:xfrm>
            <a:off x="8724486" y="3105622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III</a:t>
            </a:r>
          </a:p>
        </p:txBody>
      </p:sp>
      <p:sp>
        <p:nvSpPr>
          <p:cNvPr id="780" name="Shape 780"/>
          <p:cNvSpPr txBox="1"/>
          <p:nvPr/>
        </p:nvSpPr>
        <p:spPr>
          <a:xfrm>
            <a:off x="9570514" y="3105622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IV</a:t>
            </a:r>
          </a:p>
        </p:txBody>
      </p:sp>
      <p:sp>
        <p:nvSpPr>
          <p:cNvPr id="781" name="Shape 781"/>
          <p:cNvSpPr txBox="1"/>
          <p:nvPr/>
        </p:nvSpPr>
        <p:spPr>
          <a:xfrm>
            <a:off x="7058984" y="4245837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치료의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  <p:sp>
        <p:nvSpPr>
          <p:cNvPr id="782" name="Shape 782"/>
          <p:cNvSpPr txBox="1"/>
          <p:nvPr/>
        </p:nvSpPr>
        <p:spPr>
          <a:xfrm>
            <a:off x="7897078" y="4245837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치료의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</a:p>
        </p:txBody>
      </p:sp>
      <p:sp>
        <p:nvSpPr>
          <p:cNvPr id="783" name="Shape 783"/>
          <p:cNvSpPr txBox="1"/>
          <p:nvPr/>
        </p:nvSpPr>
        <p:spPr>
          <a:xfrm>
            <a:off x="8724486" y="4245837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정찰병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  <p:sp>
        <p:nvSpPr>
          <p:cNvPr id="784" name="Shape 784"/>
          <p:cNvSpPr txBox="1"/>
          <p:nvPr/>
        </p:nvSpPr>
        <p:spPr>
          <a:xfrm>
            <a:off x="9570514" y="4245837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  <p:grpSp>
        <p:nvGrpSpPr>
          <p:cNvPr id="785" name="Shape 785"/>
          <p:cNvGrpSpPr/>
          <p:nvPr/>
        </p:nvGrpSpPr>
        <p:grpSpPr>
          <a:xfrm>
            <a:off x="6903666" y="4584391"/>
            <a:ext cx="3554824" cy="407987"/>
            <a:chOff x="6903666" y="6170196"/>
            <a:chExt cx="3554824" cy="407987"/>
          </a:xfrm>
        </p:grpSpPr>
        <p:grpSp>
          <p:nvGrpSpPr>
            <p:cNvPr id="786" name="Shape 786"/>
            <p:cNvGrpSpPr/>
            <p:nvPr/>
          </p:nvGrpSpPr>
          <p:grpSpPr>
            <a:xfrm>
              <a:off x="6903666" y="6170196"/>
              <a:ext cx="3554824" cy="407987"/>
              <a:chOff x="2343466" y="6170196"/>
              <a:chExt cx="3554824" cy="407987"/>
            </a:xfrm>
          </p:grpSpPr>
          <p:sp>
            <p:nvSpPr>
              <p:cNvPr id="787" name="Shape 787"/>
              <p:cNvSpPr/>
              <p:nvPr/>
            </p:nvSpPr>
            <p:spPr>
              <a:xfrm>
                <a:off x="2343466" y="6170196"/>
                <a:ext cx="3554824" cy="407987"/>
              </a:xfrm>
              <a:prstGeom prst="round2SameRect">
                <a:avLst>
                  <a:gd fmla="val 0" name="adj1"/>
                  <a:gd fmla="val 0" name="adj2"/>
                </a:avLst>
              </a:prstGeom>
              <a:solidFill>
                <a:schemeClr val="dk1"/>
              </a:solidFill>
              <a:ln cap="flat" cmpd="sng" w="1905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Shape 788"/>
              <p:cNvSpPr/>
              <p:nvPr/>
            </p:nvSpPr>
            <p:spPr>
              <a:xfrm>
                <a:off x="2390307" y="6217542"/>
                <a:ext cx="375682" cy="324986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Shape 789"/>
              <p:cNvSpPr/>
              <p:nvPr/>
            </p:nvSpPr>
            <p:spPr>
              <a:xfrm rot="10800000">
                <a:off x="2448853" y="6284003"/>
                <a:ext cx="211973" cy="189167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B0CAE9"/>
                  </a:gs>
                  <a:gs pos="50000">
                    <a:srgbClr val="A1C1E4"/>
                  </a:gs>
                  <a:gs pos="100000">
                    <a:srgbClr val="90B8E4"/>
                  </a:gs>
                </a:gsLst>
                <a:lin ang="5400000" scaled="0"/>
              </a:gradFill>
              <a:ln cap="flat" cmpd="sng" w="9525">
                <a:solidFill>
                  <a:schemeClr val="accen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Shape 790"/>
              <p:cNvSpPr/>
              <p:nvPr/>
            </p:nvSpPr>
            <p:spPr>
              <a:xfrm>
                <a:off x="5486166" y="6220450"/>
                <a:ext cx="340641" cy="306654"/>
              </a:xfrm>
              <a:prstGeom prst="roundRect">
                <a:avLst>
                  <a:gd fmla="val 9303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?</a:t>
                </a:r>
              </a:p>
            </p:txBody>
          </p:sp>
        </p:grpSp>
        <p:sp>
          <p:nvSpPr>
            <p:cNvPr id="791" name="Shape 791"/>
            <p:cNvSpPr/>
            <p:nvPr/>
          </p:nvSpPr>
          <p:spPr>
            <a:xfrm>
              <a:off x="7398040" y="6217542"/>
              <a:ext cx="2588342" cy="308434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레벨5의 업적을 완료하면, 해당 업적 메달을 획득할 수 있습니다.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/>
          <p:nvPr/>
        </p:nvSpPr>
        <p:spPr>
          <a:xfrm>
            <a:off x="178918" y="229106"/>
            <a:ext cx="915634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메달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(기본Ui)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6659" y="301821"/>
            <a:ext cx="3527099" cy="62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Shape 798"/>
          <p:cNvSpPr/>
          <p:nvPr/>
        </p:nvSpPr>
        <p:spPr>
          <a:xfrm>
            <a:off x="2346658" y="302760"/>
            <a:ext cx="3533660" cy="627742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9" name="Shape 799"/>
          <p:cNvGrpSpPr/>
          <p:nvPr/>
        </p:nvGrpSpPr>
        <p:grpSpPr>
          <a:xfrm>
            <a:off x="2429815" y="5939362"/>
            <a:ext cx="3398208" cy="579976"/>
            <a:chOff x="2429815" y="5939362"/>
            <a:chExt cx="3398208" cy="579976"/>
          </a:xfrm>
        </p:grpSpPr>
        <p:grpSp>
          <p:nvGrpSpPr>
            <p:cNvPr id="800" name="Shape 800"/>
            <p:cNvGrpSpPr/>
            <p:nvPr/>
          </p:nvGrpSpPr>
          <p:grpSpPr>
            <a:xfrm>
              <a:off x="3495717" y="5965156"/>
              <a:ext cx="2332306" cy="553825"/>
              <a:chOff x="3495717" y="5964319"/>
              <a:chExt cx="2332306" cy="553825"/>
            </a:xfrm>
          </p:grpSpPr>
          <p:sp>
            <p:nvSpPr>
              <p:cNvPr id="801" name="Shape 801"/>
              <p:cNvSpPr/>
              <p:nvPr/>
            </p:nvSpPr>
            <p:spPr>
              <a:xfrm>
                <a:off x="4778542" y="5998351"/>
                <a:ext cx="1049481" cy="516098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Shape 802"/>
              <p:cNvSpPr/>
              <p:nvPr/>
            </p:nvSpPr>
            <p:spPr>
              <a:xfrm>
                <a:off x="4841587" y="6052305"/>
                <a:ext cx="938077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2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TRAINING</a:t>
                </a:r>
              </a:p>
            </p:txBody>
          </p:sp>
          <p:sp>
            <p:nvSpPr>
              <p:cNvPr id="803" name="Shape 803"/>
              <p:cNvSpPr/>
              <p:nvPr/>
            </p:nvSpPr>
            <p:spPr>
              <a:xfrm>
                <a:off x="4898782" y="6343935"/>
                <a:ext cx="820899" cy="121738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99d 23:59:59</a:t>
                </a:r>
              </a:p>
            </p:txBody>
          </p:sp>
          <p:sp>
            <p:nvSpPr>
              <p:cNvPr id="804" name="Shape 804"/>
              <p:cNvSpPr/>
              <p:nvPr/>
            </p:nvSpPr>
            <p:spPr>
              <a:xfrm>
                <a:off x="3495717" y="6002046"/>
                <a:ext cx="1210974" cy="516098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 cap="flat" cmpd="sng" w="12700">
                <a:solidFill>
                  <a:srgbClr val="31538F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Shape 805"/>
              <p:cNvSpPr/>
              <p:nvPr/>
            </p:nvSpPr>
            <p:spPr>
              <a:xfrm>
                <a:off x="3655623" y="5964319"/>
                <a:ext cx="949297" cy="430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5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Immediate 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5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Training</a:t>
                </a:r>
              </a:p>
            </p:txBody>
          </p:sp>
          <p:sp>
            <p:nvSpPr>
              <p:cNvPr id="806" name="Shape 806"/>
              <p:cNvSpPr/>
              <p:nvPr/>
            </p:nvSpPr>
            <p:spPr>
              <a:xfrm>
                <a:off x="3710471" y="6344575"/>
                <a:ext cx="798991" cy="13389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8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99999999</a:t>
                </a:r>
              </a:p>
            </p:txBody>
          </p:sp>
          <p:pic>
            <p:nvPicPr>
              <p:cNvPr id="807" name="Shape 80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553423" y="6311428"/>
                <a:ext cx="226311" cy="1692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08" name="Shape 808"/>
            <p:cNvGrpSpPr/>
            <p:nvPr/>
          </p:nvGrpSpPr>
          <p:grpSpPr>
            <a:xfrm>
              <a:off x="2429815" y="5939362"/>
              <a:ext cx="803464" cy="579976"/>
              <a:chOff x="2429816" y="5901771"/>
              <a:chExt cx="803464" cy="579976"/>
            </a:xfrm>
          </p:grpSpPr>
          <p:sp>
            <p:nvSpPr>
              <p:cNvPr id="809" name="Shape 809"/>
              <p:cNvSpPr/>
              <p:nvPr/>
            </p:nvSpPr>
            <p:spPr>
              <a:xfrm>
                <a:off x="2429816" y="5901771"/>
                <a:ext cx="803464" cy="579976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Shape 810"/>
              <p:cNvSpPr/>
              <p:nvPr/>
            </p:nvSpPr>
            <p:spPr>
              <a:xfrm rot="10800000">
                <a:off x="2515980" y="5949637"/>
                <a:ext cx="542628" cy="484243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B0CAE9"/>
                  </a:gs>
                  <a:gs pos="50000">
                    <a:srgbClr val="A1C1E4"/>
                  </a:gs>
                  <a:gs pos="100000">
                    <a:srgbClr val="90B8E4"/>
                  </a:gs>
                </a:gsLst>
                <a:lin ang="5400000" scaled="0"/>
              </a:gradFill>
              <a:ln cap="flat" cmpd="sng" w="9525">
                <a:solidFill>
                  <a:schemeClr val="accen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811" name="Shape 8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6659" y="301821"/>
            <a:ext cx="3527099" cy="62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Shape 812"/>
          <p:cNvSpPr/>
          <p:nvPr/>
        </p:nvSpPr>
        <p:spPr>
          <a:xfrm>
            <a:off x="2346658" y="302760"/>
            <a:ext cx="3533660" cy="627742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Shape 813"/>
          <p:cNvSpPr/>
          <p:nvPr/>
        </p:nvSpPr>
        <p:spPr>
          <a:xfrm>
            <a:off x="2343466" y="660247"/>
            <a:ext cx="3530293" cy="590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9CC2E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Shape 814"/>
          <p:cNvSpPr/>
          <p:nvPr/>
        </p:nvSpPr>
        <p:spPr>
          <a:xfrm>
            <a:off x="2343466" y="300532"/>
            <a:ext cx="3544336" cy="286769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메달</a:t>
            </a:r>
          </a:p>
        </p:txBody>
      </p:sp>
      <p:sp>
        <p:nvSpPr>
          <p:cNvPr id="815" name="Shape 815"/>
          <p:cNvSpPr/>
          <p:nvPr/>
        </p:nvSpPr>
        <p:spPr>
          <a:xfrm>
            <a:off x="2335983" y="598056"/>
            <a:ext cx="3546012" cy="56592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Shape 816"/>
          <p:cNvSpPr/>
          <p:nvPr/>
        </p:nvSpPr>
        <p:spPr>
          <a:xfrm>
            <a:off x="2552351" y="704550"/>
            <a:ext cx="1442540" cy="315544"/>
          </a:xfrm>
          <a:prstGeom prst="rect">
            <a:avLst/>
          </a:prstGeom>
          <a:solidFill>
            <a:srgbClr val="3F3F3F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업적</a:t>
            </a:r>
          </a:p>
        </p:txBody>
      </p:sp>
      <p:sp>
        <p:nvSpPr>
          <p:cNvPr id="817" name="Shape 817"/>
          <p:cNvSpPr/>
          <p:nvPr/>
        </p:nvSpPr>
        <p:spPr>
          <a:xfrm>
            <a:off x="2313489" y="6562047"/>
            <a:ext cx="3634230" cy="2780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Shape 818"/>
          <p:cNvSpPr/>
          <p:nvPr/>
        </p:nvSpPr>
        <p:spPr>
          <a:xfrm>
            <a:off x="4232760" y="717197"/>
            <a:ext cx="1442540" cy="315544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메달</a:t>
            </a:r>
          </a:p>
        </p:txBody>
      </p:sp>
      <p:pic>
        <p:nvPicPr>
          <p:cNvPr id="819" name="Shape 819"/>
          <p:cNvPicPr preferRelativeResize="0"/>
          <p:nvPr/>
        </p:nvPicPr>
        <p:blipFill rotWithShape="1">
          <a:blip r:embed="rId5">
            <a:alphaModFix/>
          </a:blip>
          <a:srcRect b="10926" l="55" r="88811" t="78076"/>
          <a:stretch/>
        </p:blipFill>
        <p:spPr>
          <a:xfrm>
            <a:off x="4194103" y="1341976"/>
            <a:ext cx="686515" cy="67803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20" name="Shape 820"/>
          <p:cNvPicPr preferRelativeResize="0"/>
          <p:nvPr/>
        </p:nvPicPr>
        <p:blipFill rotWithShape="1">
          <a:blip r:embed="rId5">
            <a:alphaModFix/>
          </a:blip>
          <a:srcRect b="11339" l="11052" r="77814" t="77663"/>
          <a:stretch/>
        </p:blipFill>
        <p:spPr>
          <a:xfrm>
            <a:off x="5033167" y="1341976"/>
            <a:ext cx="686515" cy="67803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21" name="Shape 821"/>
          <p:cNvPicPr preferRelativeResize="0"/>
          <p:nvPr/>
        </p:nvPicPr>
        <p:blipFill rotWithShape="1">
          <a:blip r:embed="rId5">
            <a:alphaModFix/>
          </a:blip>
          <a:srcRect b="23005" l="55551" r="33314" t="65997"/>
          <a:stretch/>
        </p:blipFill>
        <p:spPr>
          <a:xfrm>
            <a:off x="2515980" y="1341976"/>
            <a:ext cx="686515" cy="678039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22" name="Shape 822"/>
          <p:cNvPicPr preferRelativeResize="0"/>
          <p:nvPr/>
        </p:nvPicPr>
        <p:blipFill rotWithShape="1">
          <a:blip r:embed="rId5">
            <a:alphaModFix/>
          </a:blip>
          <a:srcRect b="22500" l="77710" r="11155" t="66503"/>
          <a:stretch/>
        </p:blipFill>
        <p:spPr>
          <a:xfrm>
            <a:off x="3355042" y="1341976"/>
            <a:ext cx="686515" cy="67803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23" name="Shape 823"/>
          <p:cNvPicPr preferRelativeResize="0"/>
          <p:nvPr/>
        </p:nvPicPr>
        <p:blipFill rotWithShape="1">
          <a:blip r:embed="rId5">
            <a:alphaModFix/>
          </a:blip>
          <a:srcRect b="72" l="55551" r="33314" t="88930"/>
          <a:stretch/>
        </p:blipFill>
        <p:spPr>
          <a:xfrm>
            <a:off x="4194103" y="2427505"/>
            <a:ext cx="686515" cy="67803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24" name="Shape 824"/>
          <p:cNvPicPr preferRelativeResize="0"/>
          <p:nvPr/>
        </p:nvPicPr>
        <p:blipFill rotWithShape="1">
          <a:blip r:embed="rId5">
            <a:alphaModFix/>
          </a:blip>
          <a:srcRect b="178" l="88870" r="-4" t="88825"/>
          <a:stretch/>
        </p:blipFill>
        <p:spPr>
          <a:xfrm>
            <a:off x="5033167" y="2427505"/>
            <a:ext cx="686515" cy="67803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25" name="Shape 825"/>
          <p:cNvPicPr preferRelativeResize="0"/>
          <p:nvPr/>
        </p:nvPicPr>
        <p:blipFill rotWithShape="1">
          <a:blip r:embed="rId5">
            <a:alphaModFix/>
          </a:blip>
          <a:srcRect b="-387" l="33384" r="55482" t="89390"/>
          <a:stretch/>
        </p:blipFill>
        <p:spPr>
          <a:xfrm>
            <a:off x="2515980" y="2427505"/>
            <a:ext cx="686515" cy="678039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26" name="Shape 826"/>
          <p:cNvPicPr preferRelativeResize="0"/>
          <p:nvPr/>
        </p:nvPicPr>
        <p:blipFill rotWithShape="1">
          <a:blip r:embed="rId5">
            <a:alphaModFix/>
          </a:blip>
          <a:srcRect b="25" l="44381" r="44484" t="88977"/>
          <a:stretch/>
        </p:blipFill>
        <p:spPr>
          <a:xfrm>
            <a:off x="3355042" y="2427505"/>
            <a:ext cx="686515" cy="678039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27" name="Shape 827"/>
          <p:cNvPicPr preferRelativeResize="0"/>
          <p:nvPr/>
        </p:nvPicPr>
        <p:blipFill rotWithShape="1">
          <a:blip r:embed="rId5">
            <a:alphaModFix/>
          </a:blip>
          <a:srcRect b="88902" l="44392" r="44473" t="101"/>
          <a:stretch/>
        </p:blipFill>
        <p:spPr>
          <a:xfrm>
            <a:off x="4194103" y="3567332"/>
            <a:ext cx="686515" cy="678039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28" name="Shape 828"/>
          <p:cNvPicPr preferRelativeResize="0"/>
          <p:nvPr/>
        </p:nvPicPr>
        <p:blipFill rotWithShape="1">
          <a:blip r:embed="rId5">
            <a:alphaModFix/>
          </a:blip>
          <a:srcRect b="66686" l="44534" r="44332" t="22317"/>
          <a:stretch/>
        </p:blipFill>
        <p:spPr>
          <a:xfrm>
            <a:off x="2515978" y="3567332"/>
            <a:ext cx="686515" cy="678039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29" name="Shape 829"/>
          <p:cNvPicPr preferRelativeResize="0"/>
          <p:nvPr/>
        </p:nvPicPr>
        <p:blipFill rotWithShape="1">
          <a:blip r:embed="rId5">
            <a:alphaModFix/>
          </a:blip>
          <a:srcRect b="89054" l="55" r="88811" t="-51"/>
          <a:stretch/>
        </p:blipFill>
        <p:spPr>
          <a:xfrm>
            <a:off x="3355041" y="3567332"/>
            <a:ext cx="686515" cy="678039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30" name="Shape 830"/>
          <p:cNvPicPr preferRelativeResize="0"/>
          <p:nvPr/>
        </p:nvPicPr>
        <p:blipFill rotWithShape="1">
          <a:blip r:embed="rId5">
            <a:alphaModFix/>
          </a:blip>
          <a:srcRect b="88701" l="11052" r="77814" t="301"/>
          <a:stretch/>
        </p:blipFill>
        <p:spPr>
          <a:xfrm>
            <a:off x="5033166" y="3567332"/>
            <a:ext cx="686515" cy="67803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31" name="Shape 831"/>
          <p:cNvPicPr preferRelativeResize="0"/>
          <p:nvPr/>
        </p:nvPicPr>
        <p:blipFill rotWithShape="1">
          <a:blip r:embed="rId6">
            <a:alphaModFix/>
          </a:blip>
          <a:srcRect b="33037" l="22048" r="66680" t="55553"/>
          <a:stretch/>
        </p:blipFill>
        <p:spPr>
          <a:xfrm>
            <a:off x="2504221" y="4709180"/>
            <a:ext cx="696743" cy="70524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32" name="Shape 832"/>
          <p:cNvPicPr preferRelativeResize="0"/>
          <p:nvPr/>
        </p:nvPicPr>
        <p:blipFill rotWithShape="1">
          <a:blip r:embed="rId6">
            <a:alphaModFix/>
          </a:blip>
          <a:srcRect b="33037" l="33181" r="55546" t="55553"/>
          <a:stretch/>
        </p:blipFill>
        <p:spPr>
          <a:xfrm>
            <a:off x="3344812" y="4709180"/>
            <a:ext cx="696743" cy="70524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33" name="Shape 833"/>
          <p:cNvPicPr preferRelativeResize="0"/>
          <p:nvPr/>
        </p:nvPicPr>
        <p:blipFill rotWithShape="1">
          <a:blip r:embed="rId6">
            <a:alphaModFix/>
          </a:blip>
          <a:srcRect b="32884" l="44314" r="44413" t="55706"/>
          <a:stretch/>
        </p:blipFill>
        <p:spPr>
          <a:xfrm>
            <a:off x="4202039" y="4709180"/>
            <a:ext cx="696743" cy="70524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34" name="Shape 834"/>
          <p:cNvPicPr preferRelativeResize="0"/>
          <p:nvPr/>
        </p:nvPicPr>
        <p:blipFill rotWithShape="1">
          <a:blip r:embed="rId6">
            <a:alphaModFix/>
          </a:blip>
          <a:srcRect b="32884" l="66428" r="22299" t="55706"/>
          <a:stretch/>
        </p:blipFill>
        <p:spPr>
          <a:xfrm>
            <a:off x="5042630" y="4709180"/>
            <a:ext cx="696743" cy="70524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35" name="Shape 835"/>
          <p:cNvPicPr preferRelativeResize="0"/>
          <p:nvPr/>
        </p:nvPicPr>
        <p:blipFill rotWithShape="1">
          <a:blip r:embed="rId6">
            <a:alphaModFix/>
          </a:blip>
          <a:srcRect b="21752" l="11067" r="77661" t="66838"/>
          <a:stretch/>
        </p:blipFill>
        <p:spPr>
          <a:xfrm>
            <a:off x="2504221" y="5839069"/>
            <a:ext cx="696743" cy="70524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36" name="Shape 836"/>
          <p:cNvPicPr preferRelativeResize="0"/>
          <p:nvPr/>
        </p:nvPicPr>
        <p:blipFill rotWithShape="1">
          <a:blip r:embed="rId6">
            <a:alphaModFix/>
          </a:blip>
          <a:srcRect b="22058" l="21896" r="66832" t="66533"/>
          <a:stretch/>
        </p:blipFill>
        <p:spPr>
          <a:xfrm>
            <a:off x="3344812" y="5839069"/>
            <a:ext cx="696743" cy="70524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37" name="Shape 837"/>
          <p:cNvPicPr preferRelativeResize="0"/>
          <p:nvPr/>
        </p:nvPicPr>
        <p:blipFill rotWithShape="1">
          <a:blip r:embed="rId6">
            <a:alphaModFix/>
          </a:blip>
          <a:srcRect b="22363" l="44162" r="44566" t="66228"/>
          <a:stretch/>
        </p:blipFill>
        <p:spPr>
          <a:xfrm>
            <a:off x="4202039" y="5839069"/>
            <a:ext cx="696743" cy="70524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38" name="Shape 838"/>
          <p:cNvPicPr preferRelativeResize="0"/>
          <p:nvPr/>
        </p:nvPicPr>
        <p:blipFill rotWithShape="1">
          <a:blip r:embed="rId6">
            <a:alphaModFix/>
          </a:blip>
          <a:srcRect b="22056" l="55447" r="33280" t="66534"/>
          <a:stretch/>
        </p:blipFill>
        <p:spPr>
          <a:xfrm>
            <a:off x="5042630" y="5839069"/>
            <a:ext cx="696743" cy="70524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39" name="Shape 839"/>
          <p:cNvSpPr/>
          <p:nvPr/>
        </p:nvSpPr>
        <p:spPr>
          <a:xfrm>
            <a:off x="6231119" y="598056"/>
            <a:ext cx="2130455" cy="56592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업적/메달 메뉴 변경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탭 버튼</a:t>
            </a:r>
          </a:p>
        </p:txBody>
      </p:sp>
      <p:cxnSp>
        <p:nvCxnSpPr>
          <p:cNvPr id="840" name="Shape 840"/>
          <p:cNvCxnSpPr>
            <a:stCxn id="839" idx="1"/>
          </p:cNvCxnSpPr>
          <p:nvPr/>
        </p:nvCxnSpPr>
        <p:spPr>
          <a:xfrm rot="10800000">
            <a:off x="5881919" y="881020"/>
            <a:ext cx="349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41" name="Shape 841"/>
          <p:cNvSpPr/>
          <p:nvPr/>
        </p:nvSpPr>
        <p:spPr>
          <a:xfrm>
            <a:off x="6246985" y="6094721"/>
            <a:ext cx="2114589" cy="56592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메달 메뉴 도움말</a:t>
            </a:r>
          </a:p>
        </p:txBody>
      </p:sp>
      <p:cxnSp>
        <p:nvCxnSpPr>
          <p:cNvPr id="842" name="Shape 842"/>
          <p:cNvCxnSpPr/>
          <p:nvPr/>
        </p:nvCxnSpPr>
        <p:spPr>
          <a:xfrm rot="10800000">
            <a:off x="5898291" y="6176453"/>
            <a:ext cx="348693" cy="349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43" name="Shape 843"/>
          <p:cNvSpPr/>
          <p:nvPr/>
        </p:nvSpPr>
        <p:spPr>
          <a:xfrm>
            <a:off x="117521" y="6094721"/>
            <a:ext cx="605730" cy="56592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뒤로 가기</a:t>
            </a:r>
          </a:p>
        </p:txBody>
      </p:sp>
      <p:cxnSp>
        <p:nvCxnSpPr>
          <p:cNvPr id="844" name="Shape 844"/>
          <p:cNvCxnSpPr/>
          <p:nvPr/>
        </p:nvCxnSpPr>
        <p:spPr>
          <a:xfrm flipH="1" rot="10800000">
            <a:off x="1999903" y="6374190"/>
            <a:ext cx="343562" cy="349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45" name="Shape 845"/>
          <p:cNvSpPr/>
          <p:nvPr/>
        </p:nvSpPr>
        <p:spPr>
          <a:xfrm>
            <a:off x="880299" y="6094721"/>
            <a:ext cx="1119605" cy="56592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메뉴 설명</a:t>
            </a:r>
          </a:p>
        </p:txBody>
      </p:sp>
      <p:sp>
        <p:nvSpPr>
          <p:cNvPr id="846" name="Shape 846"/>
          <p:cNvSpPr/>
          <p:nvPr/>
        </p:nvSpPr>
        <p:spPr>
          <a:xfrm>
            <a:off x="6231119" y="3623387"/>
            <a:ext cx="2130455" cy="56592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메달 아이콘, 터치하면 popup 출력</a:t>
            </a:r>
          </a:p>
        </p:txBody>
      </p:sp>
      <p:cxnSp>
        <p:nvCxnSpPr>
          <p:cNvPr id="847" name="Shape 847"/>
          <p:cNvCxnSpPr>
            <a:endCxn id="830" idx="3"/>
          </p:cNvCxnSpPr>
          <p:nvPr/>
        </p:nvCxnSpPr>
        <p:spPr>
          <a:xfrm rot="10800000">
            <a:off x="5719681" y="3906352"/>
            <a:ext cx="511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48" name="Shape 848"/>
          <p:cNvSpPr/>
          <p:nvPr/>
        </p:nvSpPr>
        <p:spPr>
          <a:xfrm>
            <a:off x="2478182" y="3543116"/>
            <a:ext cx="747162" cy="726473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Shape 849"/>
          <p:cNvSpPr/>
          <p:nvPr/>
        </p:nvSpPr>
        <p:spPr>
          <a:xfrm>
            <a:off x="117521" y="3679444"/>
            <a:ext cx="1675888" cy="56592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상태인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표시</a:t>
            </a:r>
          </a:p>
        </p:txBody>
      </p:sp>
      <p:cxnSp>
        <p:nvCxnSpPr>
          <p:cNvPr id="850" name="Shape 850"/>
          <p:cNvCxnSpPr>
            <a:stCxn id="849" idx="3"/>
          </p:cNvCxnSpPr>
          <p:nvPr/>
        </p:nvCxnSpPr>
        <p:spPr>
          <a:xfrm>
            <a:off x="1793409" y="3962408"/>
            <a:ext cx="63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51" name="Shape 851"/>
          <p:cNvSpPr txBox="1"/>
          <p:nvPr/>
        </p:nvSpPr>
        <p:spPr>
          <a:xfrm>
            <a:off x="2498783" y="1993225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분쟁의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  <p:sp>
        <p:nvSpPr>
          <p:cNvPr id="852" name="Shape 852"/>
          <p:cNvSpPr txBox="1"/>
          <p:nvPr/>
        </p:nvSpPr>
        <p:spPr>
          <a:xfrm>
            <a:off x="3336878" y="1993225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분쟁의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</a:p>
        </p:txBody>
      </p:sp>
      <p:sp>
        <p:nvSpPr>
          <p:cNvPr id="853" name="Shape 853"/>
          <p:cNvSpPr txBox="1"/>
          <p:nvPr/>
        </p:nvSpPr>
        <p:spPr>
          <a:xfrm>
            <a:off x="4164287" y="1993225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분쟁의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III</a:t>
            </a:r>
          </a:p>
        </p:txBody>
      </p:sp>
      <p:sp>
        <p:nvSpPr>
          <p:cNvPr id="854" name="Shape 854"/>
          <p:cNvSpPr txBox="1"/>
          <p:nvPr/>
        </p:nvSpPr>
        <p:spPr>
          <a:xfrm>
            <a:off x="5010314" y="1993225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분쟁의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IV</a:t>
            </a:r>
          </a:p>
        </p:txBody>
      </p:sp>
      <p:sp>
        <p:nvSpPr>
          <p:cNvPr id="855" name="Shape 855"/>
          <p:cNvSpPr txBox="1"/>
          <p:nvPr/>
        </p:nvSpPr>
        <p:spPr>
          <a:xfrm>
            <a:off x="2498783" y="3105622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  <p:sp>
        <p:nvSpPr>
          <p:cNvPr id="856" name="Shape 856"/>
          <p:cNvSpPr txBox="1"/>
          <p:nvPr/>
        </p:nvSpPr>
        <p:spPr>
          <a:xfrm>
            <a:off x="3336878" y="3105622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</a:p>
        </p:txBody>
      </p:sp>
      <p:sp>
        <p:nvSpPr>
          <p:cNvPr id="857" name="Shape 857"/>
          <p:cNvSpPr txBox="1"/>
          <p:nvPr/>
        </p:nvSpPr>
        <p:spPr>
          <a:xfrm>
            <a:off x="4164287" y="3105622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III</a:t>
            </a:r>
          </a:p>
        </p:txBody>
      </p:sp>
      <p:sp>
        <p:nvSpPr>
          <p:cNvPr id="858" name="Shape 858"/>
          <p:cNvSpPr txBox="1"/>
          <p:nvPr/>
        </p:nvSpPr>
        <p:spPr>
          <a:xfrm>
            <a:off x="5010314" y="3105622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IV</a:t>
            </a:r>
          </a:p>
        </p:txBody>
      </p:sp>
      <p:sp>
        <p:nvSpPr>
          <p:cNvPr id="859" name="Shape 859"/>
          <p:cNvSpPr txBox="1"/>
          <p:nvPr/>
        </p:nvSpPr>
        <p:spPr>
          <a:xfrm>
            <a:off x="2498783" y="4245837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치료의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  <p:sp>
        <p:nvSpPr>
          <p:cNvPr id="860" name="Shape 860"/>
          <p:cNvSpPr txBox="1"/>
          <p:nvPr/>
        </p:nvSpPr>
        <p:spPr>
          <a:xfrm>
            <a:off x="3336878" y="4245837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치료의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</a:p>
        </p:txBody>
      </p:sp>
      <p:sp>
        <p:nvSpPr>
          <p:cNvPr id="861" name="Shape 861"/>
          <p:cNvSpPr txBox="1"/>
          <p:nvPr/>
        </p:nvSpPr>
        <p:spPr>
          <a:xfrm>
            <a:off x="4164287" y="4245837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정찰병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  <p:sp>
        <p:nvSpPr>
          <p:cNvPr id="862" name="Shape 862"/>
          <p:cNvSpPr txBox="1"/>
          <p:nvPr/>
        </p:nvSpPr>
        <p:spPr>
          <a:xfrm>
            <a:off x="5010314" y="4245837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연합의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  <p:grpSp>
        <p:nvGrpSpPr>
          <p:cNvPr id="863" name="Shape 863"/>
          <p:cNvGrpSpPr/>
          <p:nvPr/>
        </p:nvGrpSpPr>
        <p:grpSpPr>
          <a:xfrm>
            <a:off x="2343466" y="6170196"/>
            <a:ext cx="3554824" cy="407987"/>
            <a:chOff x="2343466" y="6170196"/>
            <a:chExt cx="3554824" cy="407987"/>
          </a:xfrm>
        </p:grpSpPr>
        <p:sp>
          <p:nvSpPr>
            <p:cNvPr id="864" name="Shape 864"/>
            <p:cNvSpPr/>
            <p:nvPr/>
          </p:nvSpPr>
          <p:spPr>
            <a:xfrm>
              <a:off x="2343466" y="6170196"/>
              <a:ext cx="3554824" cy="407987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Shape 865"/>
            <p:cNvSpPr/>
            <p:nvPr/>
          </p:nvSpPr>
          <p:spPr>
            <a:xfrm>
              <a:off x="2390307" y="6217542"/>
              <a:ext cx="375682" cy="324986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Shape 866"/>
            <p:cNvSpPr/>
            <p:nvPr/>
          </p:nvSpPr>
          <p:spPr>
            <a:xfrm rot="10800000">
              <a:off x="2448853" y="6284003"/>
              <a:ext cx="211973" cy="18916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Shape 867"/>
            <p:cNvSpPr/>
            <p:nvPr/>
          </p:nvSpPr>
          <p:spPr>
            <a:xfrm>
              <a:off x="5486166" y="6220450"/>
              <a:ext cx="340641" cy="306654"/>
            </a:xfrm>
            <a:prstGeom prst="roundRect">
              <a:avLst>
                <a:gd fmla="val 9303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</p:grpSp>
      <p:sp>
        <p:nvSpPr>
          <p:cNvPr id="868" name="Shape 868"/>
          <p:cNvSpPr/>
          <p:nvPr/>
        </p:nvSpPr>
        <p:spPr>
          <a:xfrm>
            <a:off x="2837841" y="6217542"/>
            <a:ext cx="2588342" cy="30843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레벨5의 업적을 완료하면, 해당 업적 메달을 획득할 수 있습니다.</a:t>
            </a:r>
          </a:p>
        </p:txBody>
      </p:sp>
      <p:sp>
        <p:nvSpPr>
          <p:cNvPr id="869" name="Shape 869"/>
          <p:cNvSpPr txBox="1"/>
          <p:nvPr/>
        </p:nvSpPr>
        <p:spPr>
          <a:xfrm>
            <a:off x="2498783" y="5434542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약탈의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</a:p>
        </p:txBody>
      </p:sp>
      <p:sp>
        <p:nvSpPr>
          <p:cNvPr id="870" name="Shape 870"/>
          <p:cNvSpPr txBox="1"/>
          <p:nvPr/>
        </p:nvSpPr>
        <p:spPr>
          <a:xfrm>
            <a:off x="3336878" y="5434542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약탈의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</a:p>
        </p:txBody>
      </p:sp>
      <p:sp>
        <p:nvSpPr>
          <p:cNvPr id="871" name="Shape 871"/>
          <p:cNvSpPr txBox="1"/>
          <p:nvPr/>
        </p:nvSpPr>
        <p:spPr>
          <a:xfrm>
            <a:off x="4164287" y="5434542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약탈의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III</a:t>
            </a:r>
          </a:p>
        </p:txBody>
      </p:sp>
      <p:sp>
        <p:nvSpPr>
          <p:cNvPr id="872" name="Shape 872"/>
          <p:cNvSpPr txBox="1"/>
          <p:nvPr/>
        </p:nvSpPr>
        <p:spPr>
          <a:xfrm>
            <a:off x="5010314" y="5434542"/>
            <a:ext cx="7344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약탈의 메달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IV</a:t>
            </a:r>
          </a:p>
        </p:txBody>
      </p:sp>
      <p:sp>
        <p:nvSpPr>
          <p:cNvPr id="873" name="Shape 873"/>
          <p:cNvSpPr/>
          <p:nvPr/>
        </p:nvSpPr>
        <p:spPr>
          <a:xfrm>
            <a:off x="2347544" y="4579042"/>
            <a:ext cx="3535200" cy="1566000"/>
          </a:xfrm>
          <a:prstGeom prst="rect">
            <a:avLst/>
          </a:prstGeom>
          <a:solidFill>
            <a:srgbClr val="C55A11">
              <a:alpha val="2862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874" name="Shape 874"/>
          <p:cNvSpPr/>
          <p:nvPr/>
        </p:nvSpPr>
        <p:spPr>
          <a:xfrm>
            <a:off x="6231119" y="1420584"/>
            <a:ext cx="2130455" cy="56592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비활성화 상태인 메달은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어두운 색으로 표시</a:t>
            </a:r>
          </a:p>
        </p:txBody>
      </p:sp>
      <p:cxnSp>
        <p:nvCxnSpPr>
          <p:cNvPr id="875" name="Shape 875"/>
          <p:cNvCxnSpPr>
            <a:stCxn id="874" idx="1"/>
          </p:cNvCxnSpPr>
          <p:nvPr/>
        </p:nvCxnSpPr>
        <p:spPr>
          <a:xfrm rot="10800000">
            <a:off x="5881919" y="1703548"/>
            <a:ext cx="349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/>
          <p:nvPr/>
        </p:nvSpPr>
        <p:spPr>
          <a:xfrm>
            <a:off x="178918" y="229106"/>
            <a:ext cx="1404551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메달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(터치 popup)</a:t>
            </a:r>
          </a:p>
        </p:txBody>
      </p:sp>
      <p:pic>
        <p:nvPicPr>
          <p:cNvPr id="881" name="Shape 8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6659" y="301821"/>
            <a:ext cx="3527099" cy="62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Shape 882"/>
          <p:cNvSpPr/>
          <p:nvPr/>
        </p:nvSpPr>
        <p:spPr>
          <a:xfrm>
            <a:off x="2346658" y="302760"/>
            <a:ext cx="3533660" cy="627742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3" name="Shape 883"/>
          <p:cNvGrpSpPr/>
          <p:nvPr/>
        </p:nvGrpSpPr>
        <p:grpSpPr>
          <a:xfrm>
            <a:off x="2429815" y="5939362"/>
            <a:ext cx="3398208" cy="579976"/>
            <a:chOff x="2429815" y="5939362"/>
            <a:chExt cx="3398208" cy="579976"/>
          </a:xfrm>
        </p:grpSpPr>
        <p:grpSp>
          <p:nvGrpSpPr>
            <p:cNvPr id="884" name="Shape 884"/>
            <p:cNvGrpSpPr/>
            <p:nvPr/>
          </p:nvGrpSpPr>
          <p:grpSpPr>
            <a:xfrm>
              <a:off x="3495717" y="5965156"/>
              <a:ext cx="2332306" cy="553825"/>
              <a:chOff x="3495717" y="5964319"/>
              <a:chExt cx="2332306" cy="553825"/>
            </a:xfrm>
          </p:grpSpPr>
          <p:sp>
            <p:nvSpPr>
              <p:cNvPr id="885" name="Shape 885"/>
              <p:cNvSpPr/>
              <p:nvPr/>
            </p:nvSpPr>
            <p:spPr>
              <a:xfrm>
                <a:off x="4778542" y="5998351"/>
                <a:ext cx="1049481" cy="516098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Shape 886"/>
              <p:cNvSpPr/>
              <p:nvPr/>
            </p:nvSpPr>
            <p:spPr>
              <a:xfrm>
                <a:off x="4841587" y="6052305"/>
                <a:ext cx="938077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2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TRAINING</a:t>
                </a:r>
              </a:p>
            </p:txBody>
          </p:sp>
          <p:sp>
            <p:nvSpPr>
              <p:cNvPr id="887" name="Shape 887"/>
              <p:cNvSpPr/>
              <p:nvPr/>
            </p:nvSpPr>
            <p:spPr>
              <a:xfrm>
                <a:off x="4898782" y="6343935"/>
                <a:ext cx="820899" cy="121738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99d 23:59:59</a:t>
                </a:r>
              </a:p>
            </p:txBody>
          </p:sp>
          <p:sp>
            <p:nvSpPr>
              <p:cNvPr id="888" name="Shape 888"/>
              <p:cNvSpPr/>
              <p:nvPr/>
            </p:nvSpPr>
            <p:spPr>
              <a:xfrm>
                <a:off x="3495717" y="6002046"/>
                <a:ext cx="1210974" cy="516098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 cap="flat" cmpd="sng" w="12700">
                <a:solidFill>
                  <a:srgbClr val="31538F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Shape 889"/>
              <p:cNvSpPr/>
              <p:nvPr/>
            </p:nvSpPr>
            <p:spPr>
              <a:xfrm>
                <a:off x="3655623" y="5964319"/>
                <a:ext cx="949297" cy="430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5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Immediate 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5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Training</a:t>
                </a:r>
              </a:p>
            </p:txBody>
          </p:sp>
          <p:sp>
            <p:nvSpPr>
              <p:cNvPr id="890" name="Shape 890"/>
              <p:cNvSpPr/>
              <p:nvPr/>
            </p:nvSpPr>
            <p:spPr>
              <a:xfrm>
                <a:off x="3710471" y="6344575"/>
                <a:ext cx="798991" cy="13389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8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99999999</a:t>
                </a:r>
              </a:p>
            </p:txBody>
          </p:sp>
          <p:pic>
            <p:nvPicPr>
              <p:cNvPr id="891" name="Shape 89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553423" y="6311428"/>
                <a:ext cx="226311" cy="1692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92" name="Shape 892"/>
            <p:cNvGrpSpPr/>
            <p:nvPr/>
          </p:nvGrpSpPr>
          <p:grpSpPr>
            <a:xfrm>
              <a:off x="2429815" y="5939362"/>
              <a:ext cx="803464" cy="579976"/>
              <a:chOff x="2429816" y="5901771"/>
              <a:chExt cx="803464" cy="579976"/>
            </a:xfrm>
          </p:grpSpPr>
          <p:sp>
            <p:nvSpPr>
              <p:cNvPr id="893" name="Shape 893"/>
              <p:cNvSpPr/>
              <p:nvPr/>
            </p:nvSpPr>
            <p:spPr>
              <a:xfrm>
                <a:off x="2429816" y="5901771"/>
                <a:ext cx="803464" cy="579976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Shape 894"/>
              <p:cNvSpPr/>
              <p:nvPr/>
            </p:nvSpPr>
            <p:spPr>
              <a:xfrm rot="10800000">
                <a:off x="2515980" y="5949637"/>
                <a:ext cx="542628" cy="484243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B0CAE9"/>
                  </a:gs>
                  <a:gs pos="50000">
                    <a:srgbClr val="A1C1E4"/>
                  </a:gs>
                  <a:gs pos="100000">
                    <a:srgbClr val="90B8E4"/>
                  </a:gs>
                </a:gsLst>
                <a:lin ang="5400000" scaled="0"/>
              </a:gradFill>
              <a:ln cap="flat" cmpd="sng" w="9525">
                <a:solidFill>
                  <a:schemeClr val="accen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895" name="Shape 8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6659" y="301821"/>
            <a:ext cx="3527099" cy="62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Shape 896"/>
          <p:cNvSpPr/>
          <p:nvPr/>
        </p:nvSpPr>
        <p:spPr>
          <a:xfrm>
            <a:off x="2346658" y="302760"/>
            <a:ext cx="3533660" cy="627742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Shape 897"/>
          <p:cNvSpPr/>
          <p:nvPr/>
        </p:nvSpPr>
        <p:spPr>
          <a:xfrm>
            <a:off x="2343466" y="660247"/>
            <a:ext cx="3530293" cy="590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9CC2E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Shape 898"/>
          <p:cNvSpPr/>
          <p:nvPr/>
        </p:nvSpPr>
        <p:spPr>
          <a:xfrm>
            <a:off x="2343466" y="300532"/>
            <a:ext cx="3544336" cy="286769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업적</a:t>
            </a:r>
          </a:p>
        </p:txBody>
      </p:sp>
      <p:grpSp>
        <p:nvGrpSpPr>
          <p:cNvPr id="899" name="Shape 899"/>
          <p:cNvGrpSpPr/>
          <p:nvPr/>
        </p:nvGrpSpPr>
        <p:grpSpPr>
          <a:xfrm>
            <a:off x="2343466" y="6170196"/>
            <a:ext cx="3554824" cy="407987"/>
            <a:chOff x="2343466" y="6170196"/>
            <a:chExt cx="3554824" cy="407987"/>
          </a:xfrm>
        </p:grpSpPr>
        <p:sp>
          <p:nvSpPr>
            <p:cNvPr id="900" name="Shape 900"/>
            <p:cNvSpPr/>
            <p:nvPr/>
          </p:nvSpPr>
          <p:spPr>
            <a:xfrm>
              <a:off x="2343466" y="6170196"/>
              <a:ext cx="3554824" cy="407987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Shape 901"/>
            <p:cNvSpPr/>
            <p:nvPr/>
          </p:nvSpPr>
          <p:spPr>
            <a:xfrm>
              <a:off x="2390307" y="6217542"/>
              <a:ext cx="375682" cy="324986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Shape 902"/>
            <p:cNvSpPr/>
            <p:nvPr/>
          </p:nvSpPr>
          <p:spPr>
            <a:xfrm rot="10800000">
              <a:off x="2448853" y="6284003"/>
              <a:ext cx="211973" cy="18916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Shape 903"/>
            <p:cNvSpPr/>
            <p:nvPr/>
          </p:nvSpPr>
          <p:spPr>
            <a:xfrm>
              <a:off x="5486166" y="6220450"/>
              <a:ext cx="340641" cy="306654"/>
            </a:xfrm>
            <a:prstGeom prst="roundRect">
              <a:avLst>
                <a:gd fmla="val 9303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</p:grpSp>
      <p:sp>
        <p:nvSpPr>
          <p:cNvPr id="904" name="Shape 904"/>
          <p:cNvSpPr/>
          <p:nvPr/>
        </p:nvSpPr>
        <p:spPr>
          <a:xfrm>
            <a:off x="2335983" y="598056"/>
            <a:ext cx="3546012" cy="56592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Shape 905"/>
          <p:cNvSpPr/>
          <p:nvPr/>
        </p:nvSpPr>
        <p:spPr>
          <a:xfrm>
            <a:off x="2552351" y="704550"/>
            <a:ext cx="1442540" cy="315544"/>
          </a:xfrm>
          <a:prstGeom prst="rect">
            <a:avLst/>
          </a:prstGeom>
          <a:solidFill>
            <a:srgbClr val="3F3F3F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업적</a:t>
            </a:r>
          </a:p>
        </p:txBody>
      </p:sp>
      <p:sp>
        <p:nvSpPr>
          <p:cNvPr id="906" name="Shape 906"/>
          <p:cNvSpPr/>
          <p:nvPr/>
        </p:nvSpPr>
        <p:spPr>
          <a:xfrm>
            <a:off x="2837841" y="6217542"/>
            <a:ext cx="2588342" cy="30843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레벨5의 업적을 완료하면, 해당 업적 메달을 획득할 수 있습니다.</a:t>
            </a:r>
          </a:p>
        </p:txBody>
      </p:sp>
      <p:sp>
        <p:nvSpPr>
          <p:cNvPr id="907" name="Shape 907"/>
          <p:cNvSpPr/>
          <p:nvPr/>
        </p:nvSpPr>
        <p:spPr>
          <a:xfrm>
            <a:off x="2313489" y="6562047"/>
            <a:ext cx="3634230" cy="2780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Shape 908"/>
          <p:cNvSpPr/>
          <p:nvPr/>
        </p:nvSpPr>
        <p:spPr>
          <a:xfrm>
            <a:off x="4232760" y="717197"/>
            <a:ext cx="1442540" cy="315544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메달</a:t>
            </a:r>
          </a:p>
        </p:txBody>
      </p:sp>
      <p:pic>
        <p:nvPicPr>
          <p:cNvPr id="909" name="Shape 909"/>
          <p:cNvPicPr preferRelativeResize="0"/>
          <p:nvPr/>
        </p:nvPicPr>
        <p:blipFill rotWithShape="1">
          <a:blip r:embed="rId5">
            <a:alphaModFix/>
          </a:blip>
          <a:srcRect b="10926" l="55" r="88811" t="78076"/>
          <a:stretch/>
        </p:blipFill>
        <p:spPr>
          <a:xfrm>
            <a:off x="4194103" y="1276003"/>
            <a:ext cx="686515" cy="67803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10" name="Shape 910"/>
          <p:cNvPicPr preferRelativeResize="0"/>
          <p:nvPr/>
        </p:nvPicPr>
        <p:blipFill rotWithShape="1">
          <a:blip r:embed="rId5">
            <a:alphaModFix/>
          </a:blip>
          <a:srcRect b="11339" l="11052" r="77814" t="77663"/>
          <a:stretch/>
        </p:blipFill>
        <p:spPr>
          <a:xfrm>
            <a:off x="5033167" y="1276003"/>
            <a:ext cx="686515" cy="67803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11" name="Shape 911"/>
          <p:cNvPicPr preferRelativeResize="0"/>
          <p:nvPr/>
        </p:nvPicPr>
        <p:blipFill rotWithShape="1">
          <a:blip r:embed="rId5">
            <a:alphaModFix/>
          </a:blip>
          <a:srcRect b="23005" l="55551" r="33314" t="65997"/>
          <a:stretch/>
        </p:blipFill>
        <p:spPr>
          <a:xfrm>
            <a:off x="2515980" y="1276003"/>
            <a:ext cx="686515" cy="67803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12" name="Shape 912"/>
          <p:cNvPicPr preferRelativeResize="0"/>
          <p:nvPr/>
        </p:nvPicPr>
        <p:blipFill rotWithShape="1">
          <a:blip r:embed="rId5">
            <a:alphaModFix/>
          </a:blip>
          <a:srcRect b="22500" l="77710" r="11155" t="66503"/>
          <a:stretch/>
        </p:blipFill>
        <p:spPr>
          <a:xfrm>
            <a:off x="3355042" y="1276003"/>
            <a:ext cx="686515" cy="67803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13" name="Shape 913"/>
          <p:cNvPicPr preferRelativeResize="0"/>
          <p:nvPr/>
        </p:nvPicPr>
        <p:blipFill rotWithShape="1">
          <a:blip r:embed="rId5">
            <a:alphaModFix/>
          </a:blip>
          <a:srcRect b="72" l="55551" r="33314" t="88930"/>
          <a:stretch/>
        </p:blipFill>
        <p:spPr>
          <a:xfrm>
            <a:off x="4194103" y="2101356"/>
            <a:ext cx="686515" cy="67803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14" name="Shape 914"/>
          <p:cNvPicPr preferRelativeResize="0"/>
          <p:nvPr/>
        </p:nvPicPr>
        <p:blipFill rotWithShape="1">
          <a:blip r:embed="rId5">
            <a:alphaModFix/>
          </a:blip>
          <a:srcRect b="178" l="88870" r="-4" t="88825"/>
          <a:stretch/>
        </p:blipFill>
        <p:spPr>
          <a:xfrm>
            <a:off x="5033167" y="2101356"/>
            <a:ext cx="686515" cy="67803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15" name="Shape 915"/>
          <p:cNvPicPr preferRelativeResize="0"/>
          <p:nvPr/>
        </p:nvPicPr>
        <p:blipFill rotWithShape="1">
          <a:blip r:embed="rId5">
            <a:alphaModFix/>
          </a:blip>
          <a:srcRect b="-387" l="33384" r="55482" t="89390"/>
          <a:stretch/>
        </p:blipFill>
        <p:spPr>
          <a:xfrm>
            <a:off x="2515980" y="2101356"/>
            <a:ext cx="686515" cy="67803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16" name="Shape 916"/>
          <p:cNvPicPr preferRelativeResize="0"/>
          <p:nvPr/>
        </p:nvPicPr>
        <p:blipFill rotWithShape="1">
          <a:blip r:embed="rId5">
            <a:alphaModFix/>
          </a:blip>
          <a:srcRect b="25" l="44381" r="44484" t="88977"/>
          <a:stretch/>
        </p:blipFill>
        <p:spPr>
          <a:xfrm>
            <a:off x="3355042" y="2101356"/>
            <a:ext cx="686515" cy="67803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17" name="Shape 917"/>
          <p:cNvPicPr preferRelativeResize="0"/>
          <p:nvPr/>
        </p:nvPicPr>
        <p:blipFill rotWithShape="1">
          <a:blip r:embed="rId5">
            <a:alphaModFix/>
          </a:blip>
          <a:srcRect b="88902" l="44392" r="44473" t="101"/>
          <a:stretch/>
        </p:blipFill>
        <p:spPr>
          <a:xfrm>
            <a:off x="4194103" y="2929177"/>
            <a:ext cx="686515" cy="67803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18" name="Shape 918"/>
          <p:cNvPicPr preferRelativeResize="0"/>
          <p:nvPr/>
        </p:nvPicPr>
        <p:blipFill rotWithShape="1">
          <a:blip r:embed="rId5">
            <a:alphaModFix/>
          </a:blip>
          <a:srcRect b="66686" l="44534" r="44332" t="22317"/>
          <a:stretch/>
        </p:blipFill>
        <p:spPr>
          <a:xfrm>
            <a:off x="2515978" y="2929177"/>
            <a:ext cx="686515" cy="67803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19" name="Shape 919"/>
          <p:cNvPicPr preferRelativeResize="0"/>
          <p:nvPr/>
        </p:nvPicPr>
        <p:blipFill rotWithShape="1">
          <a:blip r:embed="rId5">
            <a:alphaModFix/>
          </a:blip>
          <a:srcRect b="89054" l="55" r="88811" t="-51"/>
          <a:stretch/>
        </p:blipFill>
        <p:spPr>
          <a:xfrm>
            <a:off x="3355041" y="2929177"/>
            <a:ext cx="686515" cy="67803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20" name="Shape 920"/>
          <p:cNvPicPr preferRelativeResize="0"/>
          <p:nvPr/>
        </p:nvPicPr>
        <p:blipFill rotWithShape="1">
          <a:blip r:embed="rId5">
            <a:alphaModFix/>
          </a:blip>
          <a:srcRect b="88701" l="11052" r="77814" t="301"/>
          <a:stretch/>
        </p:blipFill>
        <p:spPr>
          <a:xfrm>
            <a:off x="5033166" y="2929177"/>
            <a:ext cx="686515" cy="67803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21" name="Shape 921"/>
          <p:cNvPicPr preferRelativeResize="0"/>
          <p:nvPr/>
        </p:nvPicPr>
        <p:blipFill rotWithShape="1">
          <a:blip r:embed="rId5">
            <a:alphaModFix/>
          </a:blip>
          <a:srcRect b="44410" l="11216" r="77650" t="44593"/>
          <a:stretch/>
        </p:blipFill>
        <p:spPr>
          <a:xfrm>
            <a:off x="4194103" y="3754530"/>
            <a:ext cx="686515" cy="67803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22" name="Shape 922"/>
          <p:cNvPicPr preferRelativeResize="0"/>
          <p:nvPr/>
        </p:nvPicPr>
        <p:blipFill rotWithShape="1">
          <a:blip r:embed="rId5">
            <a:alphaModFix/>
          </a:blip>
          <a:srcRect b="25" l="22060" r="66806" t="88977"/>
          <a:stretch/>
        </p:blipFill>
        <p:spPr>
          <a:xfrm>
            <a:off x="5033167" y="3754530"/>
            <a:ext cx="686515" cy="67803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23" name="Shape 923"/>
          <p:cNvPicPr preferRelativeResize="0"/>
          <p:nvPr/>
        </p:nvPicPr>
        <p:blipFill rotWithShape="1">
          <a:blip r:embed="rId5">
            <a:alphaModFix/>
          </a:blip>
          <a:srcRect b="44715" l="55551" r="33314" t="44287"/>
          <a:stretch/>
        </p:blipFill>
        <p:spPr>
          <a:xfrm>
            <a:off x="2515980" y="3754530"/>
            <a:ext cx="686515" cy="67803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24" name="Shape 924"/>
          <p:cNvPicPr preferRelativeResize="0"/>
          <p:nvPr/>
        </p:nvPicPr>
        <p:blipFill rotWithShape="1">
          <a:blip r:embed="rId5">
            <a:alphaModFix/>
          </a:blip>
          <a:srcRect b="55372" l="89023" r="-156" t="33631"/>
          <a:stretch/>
        </p:blipFill>
        <p:spPr>
          <a:xfrm>
            <a:off x="3355042" y="3754530"/>
            <a:ext cx="686515" cy="67803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25" name="Shape 925"/>
          <p:cNvPicPr preferRelativeResize="0"/>
          <p:nvPr/>
        </p:nvPicPr>
        <p:blipFill rotWithShape="1">
          <a:blip r:embed="rId6">
            <a:alphaModFix/>
          </a:blip>
          <a:srcRect b="33037" l="22048" r="66680" t="55553"/>
          <a:stretch/>
        </p:blipFill>
        <p:spPr>
          <a:xfrm>
            <a:off x="2504221" y="4563487"/>
            <a:ext cx="696743" cy="70524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26" name="Shape 926"/>
          <p:cNvPicPr preferRelativeResize="0"/>
          <p:nvPr/>
        </p:nvPicPr>
        <p:blipFill rotWithShape="1">
          <a:blip r:embed="rId6">
            <a:alphaModFix/>
          </a:blip>
          <a:srcRect b="33037" l="33181" r="55546" t="55553"/>
          <a:stretch/>
        </p:blipFill>
        <p:spPr>
          <a:xfrm>
            <a:off x="3344812" y="4563487"/>
            <a:ext cx="696743" cy="70524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27" name="Shape 927"/>
          <p:cNvPicPr preferRelativeResize="0"/>
          <p:nvPr/>
        </p:nvPicPr>
        <p:blipFill rotWithShape="1">
          <a:blip r:embed="rId6">
            <a:alphaModFix/>
          </a:blip>
          <a:srcRect b="32884" l="44314" r="44413" t="55706"/>
          <a:stretch/>
        </p:blipFill>
        <p:spPr>
          <a:xfrm>
            <a:off x="4202039" y="4563487"/>
            <a:ext cx="696743" cy="70524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28" name="Shape 928"/>
          <p:cNvPicPr preferRelativeResize="0"/>
          <p:nvPr/>
        </p:nvPicPr>
        <p:blipFill rotWithShape="1">
          <a:blip r:embed="rId6">
            <a:alphaModFix/>
          </a:blip>
          <a:srcRect b="32884" l="66428" r="22299" t="55706"/>
          <a:stretch/>
        </p:blipFill>
        <p:spPr>
          <a:xfrm>
            <a:off x="5042630" y="4563487"/>
            <a:ext cx="696743" cy="70524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29" name="Shape 929"/>
          <p:cNvPicPr preferRelativeResize="0"/>
          <p:nvPr/>
        </p:nvPicPr>
        <p:blipFill rotWithShape="1">
          <a:blip r:embed="rId6">
            <a:alphaModFix/>
          </a:blip>
          <a:srcRect b="21752" l="11067" r="77661" t="66838"/>
          <a:stretch/>
        </p:blipFill>
        <p:spPr>
          <a:xfrm>
            <a:off x="2504221" y="5394292"/>
            <a:ext cx="696743" cy="70524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30" name="Shape 930"/>
          <p:cNvPicPr preferRelativeResize="0"/>
          <p:nvPr/>
        </p:nvPicPr>
        <p:blipFill rotWithShape="1">
          <a:blip r:embed="rId6">
            <a:alphaModFix/>
          </a:blip>
          <a:srcRect b="22058" l="21896" r="66832" t="66533"/>
          <a:stretch/>
        </p:blipFill>
        <p:spPr>
          <a:xfrm>
            <a:off x="3344812" y="5394292"/>
            <a:ext cx="696743" cy="70524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31" name="Shape 931"/>
          <p:cNvPicPr preferRelativeResize="0"/>
          <p:nvPr/>
        </p:nvPicPr>
        <p:blipFill rotWithShape="1">
          <a:blip r:embed="rId6">
            <a:alphaModFix/>
          </a:blip>
          <a:srcRect b="22363" l="44162" r="44566" t="66228"/>
          <a:stretch/>
        </p:blipFill>
        <p:spPr>
          <a:xfrm>
            <a:off x="4202039" y="5394292"/>
            <a:ext cx="696743" cy="70524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32" name="Shape 932"/>
          <p:cNvPicPr preferRelativeResize="0"/>
          <p:nvPr/>
        </p:nvPicPr>
        <p:blipFill rotWithShape="1">
          <a:blip r:embed="rId6">
            <a:alphaModFix/>
          </a:blip>
          <a:srcRect b="22056" l="55447" r="33280" t="66534"/>
          <a:stretch/>
        </p:blipFill>
        <p:spPr>
          <a:xfrm>
            <a:off x="5042630" y="5394292"/>
            <a:ext cx="696743" cy="70524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933" name="Shape 933"/>
          <p:cNvSpPr/>
          <p:nvPr/>
        </p:nvSpPr>
        <p:spPr>
          <a:xfrm>
            <a:off x="2337575" y="300532"/>
            <a:ext cx="3542743" cy="6443480"/>
          </a:xfrm>
          <a:prstGeom prst="rect">
            <a:avLst/>
          </a:prstGeom>
          <a:solidFill>
            <a:schemeClr val="dk1">
              <a:alpha val="85882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Shape 934"/>
          <p:cNvSpPr/>
          <p:nvPr/>
        </p:nvSpPr>
        <p:spPr>
          <a:xfrm>
            <a:off x="2343465" y="2699113"/>
            <a:ext cx="3520799" cy="1024155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25000">
                <a:srgbClr val="000000">
                  <a:alpha val="80000"/>
                </a:srgbClr>
              </a:gs>
              <a:gs pos="50000">
                <a:schemeClr val="dk1"/>
              </a:gs>
              <a:gs pos="75000">
                <a:srgbClr val="000000">
                  <a:alpha val="80000"/>
                </a:srgbClr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Shape 935"/>
          <p:cNvSpPr/>
          <p:nvPr/>
        </p:nvSpPr>
        <p:spPr>
          <a:xfrm>
            <a:off x="2343465" y="3726166"/>
            <a:ext cx="3520799" cy="641577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25000">
                <a:srgbClr val="000000">
                  <a:alpha val="80000"/>
                </a:srgbClr>
              </a:gs>
              <a:gs pos="50000">
                <a:schemeClr val="dk1"/>
              </a:gs>
              <a:gs pos="75000">
                <a:srgbClr val="000000">
                  <a:alpha val="80000"/>
                </a:srgbClr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‘부상병 치료 I’ 업적 달성</a:t>
            </a:r>
          </a:p>
        </p:txBody>
      </p:sp>
      <p:sp>
        <p:nvSpPr>
          <p:cNvPr id="936" name="Shape 936"/>
          <p:cNvSpPr/>
          <p:nvPr/>
        </p:nvSpPr>
        <p:spPr>
          <a:xfrm>
            <a:off x="2343465" y="2416119"/>
            <a:ext cx="3520799" cy="277032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의무병 메달 I</a:t>
            </a:r>
          </a:p>
        </p:txBody>
      </p:sp>
      <p:pic>
        <p:nvPicPr>
          <p:cNvPr id="937" name="Shape 937"/>
          <p:cNvPicPr preferRelativeResize="0"/>
          <p:nvPr/>
        </p:nvPicPr>
        <p:blipFill rotWithShape="1">
          <a:blip r:embed="rId5">
            <a:alphaModFix/>
          </a:blip>
          <a:srcRect b="66686" l="44534" r="44332" t="22317"/>
          <a:stretch/>
        </p:blipFill>
        <p:spPr>
          <a:xfrm>
            <a:off x="3792042" y="2874117"/>
            <a:ext cx="686515" cy="678039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938" name="Shape 938"/>
          <p:cNvSpPr/>
          <p:nvPr/>
        </p:nvSpPr>
        <p:spPr>
          <a:xfrm>
            <a:off x="4385217" y="4497687"/>
            <a:ext cx="1282825" cy="35262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메달로 설정</a:t>
            </a:r>
          </a:p>
        </p:txBody>
      </p:sp>
      <p:sp>
        <p:nvSpPr>
          <p:cNvPr id="939" name="Shape 939"/>
          <p:cNvSpPr/>
          <p:nvPr/>
        </p:nvSpPr>
        <p:spPr>
          <a:xfrm>
            <a:off x="6186739" y="3787066"/>
            <a:ext cx="2130455" cy="56592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메달 획득 조건 설명</a:t>
            </a:r>
          </a:p>
        </p:txBody>
      </p:sp>
      <p:cxnSp>
        <p:nvCxnSpPr>
          <p:cNvPr id="940" name="Shape 940"/>
          <p:cNvCxnSpPr>
            <a:stCxn id="939" idx="1"/>
          </p:cNvCxnSpPr>
          <p:nvPr/>
        </p:nvCxnSpPr>
        <p:spPr>
          <a:xfrm rot="10800000">
            <a:off x="5675239" y="4070030"/>
            <a:ext cx="511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41" name="Shape 941"/>
          <p:cNvSpPr/>
          <p:nvPr/>
        </p:nvSpPr>
        <p:spPr>
          <a:xfrm>
            <a:off x="166878" y="4367742"/>
            <a:ext cx="1650187" cy="56592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대표 메달로 설정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 취소 버튼</a:t>
            </a:r>
          </a:p>
        </p:txBody>
      </p:sp>
      <p:cxnSp>
        <p:nvCxnSpPr>
          <p:cNvPr id="942" name="Shape 942"/>
          <p:cNvCxnSpPr>
            <a:stCxn id="941" idx="3"/>
          </p:cNvCxnSpPr>
          <p:nvPr/>
        </p:nvCxnSpPr>
        <p:spPr>
          <a:xfrm>
            <a:off x="1817065" y="4650706"/>
            <a:ext cx="7353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43" name="Shape 943"/>
          <p:cNvSpPr/>
          <p:nvPr/>
        </p:nvSpPr>
        <p:spPr>
          <a:xfrm>
            <a:off x="6186739" y="4984094"/>
            <a:ext cx="2130455" cy="56592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빈 공간 터치 시, popup 닫음</a:t>
            </a:r>
          </a:p>
        </p:txBody>
      </p:sp>
      <p:cxnSp>
        <p:nvCxnSpPr>
          <p:cNvPr id="944" name="Shape 944"/>
          <p:cNvCxnSpPr>
            <a:stCxn id="943" idx="1"/>
          </p:cNvCxnSpPr>
          <p:nvPr/>
        </p:nvCxnSpPr>
        <p:spPr>
          <a:xfrm rot="10800000">
            <a:off x="5675239" y="5267058"/>
            <a:ext cx="511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45" name="Shape 945"/>
          <p:cNvSpPr/>
          <p:nvPr/>
        </p:nvSpPr>
        <p:spPr>
          <a:xfrm>
            <a:off x="2601074" y="4497687"/>
            <a:ext cx="1282825" cy="35262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취 소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0" name="Shape 9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8669" y="0"/>
            <a:ext cx="371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Shape 951"/>
          <p:cNvSpPr txBox="1"/>
          <p:nvPr/>
        </p:nvSpPr>
        <p:spPr>
          <a:xfrm>
            <a:off x="178918" y="229106"/>
            <a:ext cx="1404551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메달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(터치 popup)</a:t>
            </a:r>
          </a:p>
        </p:txBody>
      </p:sp>
      <p:sp>
        <p:nvSpPr>
          <p:cNvPr id="952" name="Shape 952"/>
          <p:cNvSpPr/>
          <p:nvPr/>
        </p:nvSpPr>
        <p:spPr>
          <a:xfrm>
            <a:off x="109131" y="1327645"/>
            <a:ext cx="2130455" cy="56592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업적 달성, 메달 획득 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티커로 표시</a:t>
            </a:r>
          </a:p>
        </p:txBody>
      </p:sp>
      <p:cxnSp>
        <p:nvCxnSpPr>
          <p:cNvPr id="953" name="Shape 953"/>
          <p:cNvCxnSpPr>
            <a:stCxn id="952" idx="3"/>
          </p:cNvCxnSpPr>
          <p:nvPr/>
        </p:nvCxnSpPr>
        <p:spPr>
          <a:xfrm flipH="1" rot="10800000">
            <a:off x="2239587" y="229109"/>
            <a:ext cx="631800" cy="138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54" name="Shape 954"/>
          <p:cNvSpPr/>
          <p:nvPr/>
        </p:nvSpPr>
        <p:spPr>
          <a:xfrm>
            <a:off x="2855771" y="0"/>
            <a:ext cx="163808" cy="163808"/>
          </a:xfrm>
          <a:prstGeom prst="ellipse">
            <a:avLst/>
          </a:prstGeom>
          <a:solidFill>
            <a:srgbClr val="002060"/>
          </a:solidFill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838200" y="688156"/>
            <a:ext cx="10515599" cy="5488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2016.03.07 	초안 작성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2016.06.30 – 메달 버프 내용 추가 Chris</a:t>
            </a:r>
            <a:b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사양서 추가</a:t>
            </a:r>
            <a:b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여신관련 정보 임시 삭제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641825" y="550418"/>
            <a:ext cx="11112208" cy="303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업적의 정의</a:t>
            </a:r>
          </a:p>
          <a:p>
            <a:pPr indent="-228600" lvl="1" marL="685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</a:rPr>
              <a:t>유저가 수행할 수 있는 퀘스트 종류 중 하나로, 완료할 경우 지정된 보상이 주어지며 일부 업적 보상의 경우, 사용하면 메달을 획득할 수 있는 아이템을</a:t>
            </a:r>
            <a:br>
              <a:rPr lang="ko-KR" sz="1200">
                <a:solidFill>
                  <a:schemeClr val="dk1"/>
                </a:solidFill>
              </a:rPr>
            </a:br>
            <a:r>
              <a:rPr lang="ko-KR" sz="1200">
                <a:solidFill>
                  <a:schemeClr val="dk1"/>
                </a:solidFill>
              </a:rPr>
              <a:t>포함합니다.</a:t>
            </a:r>
            <a:br>
              <a:rPr lang="ko-KR" sz="1200">
                <a:solidFill>
                  <a:schemeClr val="dk1"/>
                </a:solidFill>
              </a:rPr>
            </a:br>
            <a:r>
              <a:rPr lang="ko-KR" sz="1000">
                <a:solidFill>
                  <a:schemeClr val="dk1"/>
                </a:solidFill>
              </a:rPr>
              <a:t>* 퀘스트 종류와 완료 조건, 보상은 데이터 테이블에 명시된 정보를 기준으로 합니다.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메달의 정의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플레이어가 업적 달성을 통해 획득할 수 있는 요소입니다.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 달성에 따라 다수의 메달을 보유할 수 있으며, 그 중 하나의 메달만 </a:t>
            </a:r>
            <a:r>
              <a:rPr lang="ko-KR" sz="1200">
                <a:solidFill>
                  <a:schemeClr val="dk1"/>
                </a:solidFill>
              </a:rPr>
              <a:t>활성화가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가능합니다.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메달은 각각 다른 버프 효과를 가지고 있으며, </a:t>
            </a:r>
            <a:r>
              <a:rPr lang="ko-KR" sz="1200">
                <a:solidFill>
                  <a:schemeClr val="dk1"/>
                </a:solidFill>
              </a:rPr>
              <a:t>활성화한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한 개의 메달의 효과만 적용됩니다.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장착한 메달은 영주 정보에 표시되며 다른 유저가 장착한 메달의 정보를 확인할 수 있습니다.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643489" y="3582098"/>
            <a:ext cx="11112208" cy="2124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기획 의도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 보상을 통해 게임의 컨텐츠를 전반적으로 이용하도록 유도합니다.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</a:pPr>
            <a:r>
              <a:rPr b="0" i="0" lang="ko-KR" sz="1200" u="none" cap="none" strike="sng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업적을 통해 여신을 획득 할 수 있도록 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 달성을 통해 전체적인 게임 컨텐츠의 양을 늘립니다.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자신이 장착한 메달을 다른 유저가 확인할 수 있도록 하여 자랑 요소로 사용합니다.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36104" y="365760"/>
            <a:ext cx="1207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메뉴 Flow</a:t>
            </a:r>
          </a:p>
        </p:txBody>
      </p:sp>
      <p:sp>
        <p:nvSpPr>
          <p:cNvPr id="108" name="Shape 108"/>
          <p:cNvSpPr/>
          <p:nvPr/>
        </p:nvSpPr>
        <p:spPr>
          <a:xfrm>
            <a:off x="5385791" y="1402355"/>
            <a:ext cx="1606163" cy="691762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메인Ui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사진</a:t>
            </a:r>
          </a:p>
        </p:txBody>
      </p:sp>
      <p:sp>
        <p:nvSpPr>
          <p:cNvPr id="109" name="Shape 109"/>
          <p:cNvSpPr/>
          <p:nvPr/>
        </p:nvSpPr>
        <p:spPr>
          <a:xfrm>
            <a:off x="5385791" y="3222841"/>
            <a:ext cx="1606163" cy="691762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Ui</a:t>
            </a:r>
          </a:p>
        </p:txBody>
      </p:sp>
      <p:cxnSp>
        <p:nvCxnSpPr>
          <p:cNvPr id="110" name="Shape 110"/>
          <p:cNvCxnSpPr>
            <a:stCxn id="109" idx="0"/>
            <a:endCxn id="108" idx="2"/>
          </p:cNvCxnSpPr>
          <p:nvPr/>
        </p:nvCxnSpPr>
        <p:spPr>
          <a:xfrm rot="10800000">
            <a:off x="6188872" y="2094241"/>
            <a:ext cx="0" cy="112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lg" w="lg" type="triangle"/>
            <a:tailEnd len="lg" w="lg" type="triangle"/>
          </a:ln>
        </p:spPr>
      </p:cxnSp>
      <p:sp>
        <p:nvSpPr>
          <p:cNvPr id="111" name="Shape 111"/>
          <p:cNvSpPr/>
          <p:nvPr/>
        </p:nvSpPr>
        <p:spPr>
          <a:xfrm>
            <a:off x="2724968" y="3222841"/>
            <a:ext cx="1606163" cy="691762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 메뉴</a:t>
            </a:r>
          </a:p>
        </p:txBody>
      </p:sp>
      <p:cxnSp>
        <p:nvCxnSpPr>
          <p:cNvPr id="112" name="Shape 112"/>
          <p:cNvCxnSpPr>
            <a:stCxn id="111" idx="3"/>
            <a:endCxn id="109" idx="1"/>
          </p:cNvCxnSpPr>
          <p:nvPr/>
        </p:nvCxnSpPr>
        <p:spPr>
          <a:xfrm>
            <a:off x="4331132" y="3568722"/>
            <a:ext cx="1054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lg" w="lg" type="triangle"/>
            <a:tailEnd len="lg" w="lg" type="triangle"/>
          </a:ln>
        </p:spPr>
      </p:cxnSp>
      <p:sp>
        <p:nvSpPr>
          <p:cNvPr id="113" name="Shape 113"/>
          <p:cNvSpPr/>
          <p:nvPr/>
        </p:nvSpPr>
        <p:spPr>
          <a:xfrm>
            <a:off x="2724968" y="4137241"/>
            <a:ext cx="1606163" cy="691762"/>
          </a:xfrm>
          <a:prstGeom prst="rect">
            <a:avLst/>
          </a:prstGeom>
          <a:solidFill>
            <a:srgbClr val="A8D08C"/>
          </a:soli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메달 메뉴</a:t>
            </a:r>
          </a:p>
        </p:txBody>
      </p:sp>
      <p:cxnSp>
        <p:nvCxnSpPr>
          <p:cNvPr id="114" name="Shape 114"/>
          <p:cNvCxnSpPr>
            <a:stCxn id="109" idx="1"/>
            <a:endCxn id="113" idx="3"/>
          </p:cNvCxnSpPr>
          <p:nvPr/>
        </p:nvCxnSpPr>
        <p:spPr>
          <a:xfrm flipH="1">
            <a:off x="4330991" y="3568722"/>
            <a:ext cx="1054800" cy="914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641825" y="550418"/>
            <a:ext cx="11112208" cy="3940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유저가 달성할 수 있는 업적은 종류별로 다수 존재하며, 유저는 업적 메뉴에서 각 업적에 대한 달성 조건과 보상을 확인할 수 있습니다.</a:t>
            </a:r>
            <a:b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업적 목록은 데이터 베이스에 명시된 정보를 사용합니다.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각각의 업적은 보상품이 별개로 구성되어 있습니다. 특정 업적의 보상품에는 메달 </a:t>
            </a:r>
            <a:r>
              <a:rPr lang="ko-KR" sz="1100">
                <a:solidFill>
                  <a:schemeClr val="dk1"/>
                </a:solidFill>
              </a:rPr>
              <a:t>획득</a:t>
            </a: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 사용되는 아이템이 포함됩니다.</a:t>
            </a:r>
            <a:b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업적 달성에 대한 보상품 구성은 데이터 베이스에 명시된 정보를 사용합니다.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업적은 유저가 달성 조건을 만족하기 전까지 보상 받기가 불가능한 상태로 대기합니다.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유저가 게임 내 행동을 통해, 업적 달성 조건을 만족했을 때, 즉시 해당 업적은 보상 받기가 가능한 상태로 바뀝니다.</a:t>
            </a:r>
            <a:b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보상 받기가 가능한 업적이 존재할 때, 메인 U.I 영주 사진과 업적 메뉴에 ‘New’ 티커를 표시합니다.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 달성에 대한 보상은 유저가 직접 수령해야 하며, 각 업적에 대한 보상품은 한 번만 수령할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보상품 수령이 끝난 업적은 완료 상태가 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 보상품 종류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 보상품은 즉시 적용/사용 되는 보상과 인벤토리에 지급되는 보상으로 구분되어 있습니다.</a:t>
            </a:r>
            <a:b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적용 보상 : 식량, 목재, 석재, 철광석, 크라운</a:t>
            </a:r>
            <a:b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사용 보상 : 메달 활성화 아이템</a:t>
            </a:r>
            <a:b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인벤토리 지급 보상 : 기타 아이템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41825" y="4490519"/>
            <a:ext cx="11112208" cy="197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메달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유저가 획득할 수 있는 메달은 다수 존재하며, 메달 메뉴에서 각 메달의 획득 조건과 효과에 대한 정보를 확인할 수 있습니다.</a:t>
            </a:r>
            <a:b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메달 목록, 획득 조건, 효과는 데이터 베이스에 명시된 정보를 기준으로 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메달은 기본적으로 비활성화 상태로 대기하며, 특정 업적의 완료 보상으로 각 업적에 해당하는 메달이 활성화 상태가 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유저는 활성화 상태인 메달 중 하나만 선택하여 장착할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장착된 메달은 다른 영주가 ‘영주 정보 보기’를 통해 확인할 수 있습니다. 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장착된 메달의 효과만 적용됩니다.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사양서</a:t>
            </a:r>
          </a:p>
        </p:txBody>
      </p:sp>
      <p:graphicFrame>
        <p:nvGraphicFramePr>
          <p:cNvPr id="127" name="Shape 127"/>
          <p:cNvGraphicFramePr/>
          <p:nvPr/>
        </p:nvGraphicFramePr>
        <p:xfrm>
          <a:off x="965108" y="9982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{8A528FCF-B589-42BB-85EE-1C5A8CDC9C4F}</a:tableStyleId>
              </a:tblPr>
              <a:tblGrid>
                <a:gridCol w="1724975"/>
                <a:gridCol w="986225"/>
                <a:gridCol w="986225"/>
              </a:tblGrid>
              <a:tr h="196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    분</a:t>
                      </a:r>
                    </a:p>
                  </a:txBody>
                  <a:tcPr marT="6350" marB="0" marR="6350" marL="63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테이블</a:t>
                      </a:r>
                    </a:p>
                  </a:txBody>
                  <a:tcPr marT="6350" marB="0" marR="6350" marL="63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U.I 노출</a:t>
                      </a:r>
                    </a:p>
                  </a:txBody>
                  <a:tcPr marT="6350" marB="0" marR="6350" marL="63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CC2E5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업적 리스트</a:t>
                      </a:r>
                    </a:p>
                  </a:txBody>
                  <a:tcPr marT="6350" marB="0" marR="6350" marL="63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업적 목표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업적 진행 상황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업적 보상 수령 여부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업적 완료 여부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업적 보상품 목록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업적 ‘New’ 티커 체크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메달 리스트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메달 획득 정보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메달 효과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메달 활성/비활성 여부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메달 장착 여부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메달 효과 적용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  <a:tr h="19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메달 ‘New’ 티커 체크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8" name="Shape 128"/>
          <p:cNvSpPr txBox="1"/>
          <p:nvPr/>
        </p:nvSpPr>
        <p:spPr>
          <a:xfrm>
            <a:off x="641825" y="550420"/>
            <a:ext cx="4491489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테이블 참고 목록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4789282" y="998292"/>
            <a:ext cx="7402717" cy="2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업적의 종류와 달성 조건, 보상에 대한 정보는 </a:t>
            </a:r>
            <a:r>
              <a:rPr b="1" lang="ko-KR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Quest DATA의 Quest Achievement</a:t>
            </a: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를 참고합니다.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메달의 종류와, 효과에 관한 정보는 데이터 테이블에 명시된 정보를 참고합니다.</a:t>
            </a:r>
          </a:p>
        </p:txBody>
      </p:sp>
      <p:graphicFrame>
        <p:nvGraphicFramePr>
          <p:cNvPr id="130" name="Shape 130"/>
          <p:cNvGraphicFramePr/>
          <p:nvPr/>
        </p:nvGraphicFramePr>
        <p:xfrm>
          <a:off x="957562" y="47016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{974AADAC-108A-4205-B917-C3AE6D5728F4}</a:tableStyleId>
              </a:tblPr>
              <a:tblGrid>
                <a:gridCol w="1828800"/>
                <a:gridCol w="1130300"/>
                <a:gridCol w="1358900"/>
                <a:gridCol w="1473200"/>
                <a:gridCol w="1371600"/>
                <a:gridCol w="18669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MedalList</a:t>
                      </a:r>
                    </a:p>
                  </a:txBody>
                  <a:tcPr marT="9525" marB="0" marR="9525" marL="9525" anchor="ctr">
                    <a:solidFill>
                      <a:srgbClr val="9DC3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MedalRank</a:t>
                      </a:r>
                    </a:p>
                  </a:txBody>
                  <a:tcPr marT="9525" marB="0" marR="9525" marL="9525" anchor="ctr">
                    <a:solidFill>
                      <a:srgbClr val="9DC3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MedalBuffAttack</a:t>
                      </a:r>
                    </a:p>
                  </a:txBody>
                  <a:tcPr marT="9525" marB="0" marR="9525" marL="9525" anchor="ctr">
                    <a:solidFill>
                      <a:srgbClr val="9DC3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MedalBuffDefense</a:t>
                      </a:r>
                    </a:p>
                  </a:txBody>
                  <a:tcPr marT="9525" marB="0" marR="9525" marL="9525" anchor="ctr">
                    <a:solidFill>
                      <a:srgbClr val="9DC3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MedalBuffFarming</a:t>
                      </a:r>
                    </a:p>
                  </a:txBody>
                  <a:tcPr marT="9525" marB="0" marR="9525" marL="9525" anchor="ctr">
                    <a:solidFill>
                      <a:srgbClr val="9DC3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MedalPurpose</a:t>
                      </a:r>
                    </a:p>
                  </a:txBody>
                  <a:tcPr marT="9525" marB="0" marR="9525" marL="9525" anchor="ctr">
                    <a:solidFill>
                      <a:srgbClr val="9DC3E6"/>
                    </a:solidFill>
                  </a:tcPr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메달 목록</a:t>
                      </a:r>
                    </a:p>
                  </a:txBody>
                  <a:tcPr marT="9525" marB="0" marR="9525" marL="9525" anchor="ctr">
                    <a:solidFill>
                      <a:srgbClr val="9DC3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메달 등급</a:t>
                      </a:r>
                    </a:p>
                  </a:txBody>
                  <a:tcPr marT="9525" marB="0" marR="9525" marL="9525" anchor="ctr">
                    <a:solidFill>
                      <a:srgbClr val="9DC3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메달효과1</a:t>
                      </a:r>
                    </a:p>
                  </a:txBody>
                  <a:tcPr marT="9525" marB="0" marR="9525" marL="9525" anchor="ctr">
                    <a:solidFill>
                      <a:srgbClr val="9DC3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메달효과2</a:t>
                      </a:r>
                    </a:p>
                  </a:txBody>
                  <a:tcPr marT="9525" marB="0" marR="9525" marL="9525" anchor="ctr">
                    <a:solidFill>
                      <a:srgbClr val="9DC3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메달효과3</a:t>
                      </a:r>
                    </a:p>
                  </a:txBody>
                  <a:tcPr marT="9525" marB="0" marR="9525" marL="9525" anchor="ctr">
                    <a:solidFill>
                      <a:srgbClr val="9DC3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획득 조건</a:t>
                      </a:r>
                    </a:p>
                  </a:txBody>
                  <a:tcPr marT="9525" marB="0" marR="9525" marL="9525" anchor="ctr">
                    <a:solidFill>
                      <a:srgbClr val="9DC3E6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MT_Attack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3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업적 퀘스트 보상 아이템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MT_Attack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2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업적 퀘스트 보상 아이템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MT_Attack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3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7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업적 퀘스트 보상 아이템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MT_AllianceContribution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2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업적 퀘스트 보상 아이템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MT_AllianceContribution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2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3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업적 퀘스트 보상 아이템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MT_AllianceContribution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3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50" u="none" cap="none" strike="noStrike"/>
                        <a:t>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업적 퀘스트 보상 아이템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131" name="Shape 131"/>
          <p:cNvSpPr txBox="1"/>
          <p:nvPr/>
        </p:nvSpPr>
        <p:spPr>
          <a:xfrm>
            <a:off x="641825" y="4225564"/>
            <a:ext cx="4491489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메달 데이터 테이블 예시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178918" y="229106"/>
            <a:ext cx="915634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(기본Ui)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6659" y="301821"/>
            <a:ext cx="3527099" cy="62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x="2346658" y="302760"/>
            <a:ext cx="3533660" cy="627742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Shape 139"/>
          <p:cNvGrpSpPr/>
          <p:nvPr/>
        </p:nvGrpSpPr>
        <p:grpSpPr>
          <a:xfrm>
            <a:off x="2429815" y="5939362"/>
            <a:ext cx="3398208" cy="579976"/>
            <a:chOff x="2429815" y="5939362"/>
            <a:chExt cx="3398208" cy="579976"/>
          </a:xfrm>
        </p:grpSpPr>
        <p:grpSp>
          <p:nvGrpSpPr>
            <p:cNvPr id="140" name="Shape 140"/>
            <p:cNvGrpSpPr/>
            <p:nvPr/>
          </p:nvGrpSpPr>
          <p:grpSpPr>
            <a:xfrm>
              <a:off x="3495717" y="5965156"/>
              <a:ext cx="2332306" cy="553825"/>
              <a:chOff x="3495717" y="5964319"/>
              <a:chExt cx="2332306" cy="553825"/>
            </a:xfrm>
          </p:grpSpPr>
          <p:sp>
            <p:nvSpPr>
              <p:cNvPr id="141" name="Shape 141"/>
              <p:cNvSpPr/>
              <p:nvPr/>
            </p:nvSpPr>
            <p:spPr>
              <a:xfrm>
                <a:off x="4778542" y="5998351"/>
                <a:ext cx="1049481" cy="516098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Shape 142"/>
              <p:cNvSpPr/>
              <p:nvPr/>
            </p:nvSpPr>
            <p:spPr>
              <a:xfrm>
                <a:off x="4841587" y="6052305"/>
                <a:ext cx="938077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2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TRAINING</a:t>
                </a: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4898782" y="6343935"/>
                <a:ext cx="820899" cy="121738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99d 23:59:59</a:t>
                </a:r>
              </a:p>
            </p:txBody>
          </p:sp>
          <p:sp>
            <p:nvSpPr>
              <p:cNvPr id="144" name="Shape 144"/>
              <p:cNvSpPr/>
              <p:nvPr/>
            </p:nvSpPr>
            <p:spPr>
              <a:xfrm>
                <a:off x="3495717" y="6002046"/>
                <a:ext cx="1210974" cy="516098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 cap="flat" cmpd="sng" w="12700">
                <a:solidFill>
                  <a:srgbClr val="31538F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>
                <a:off x="3655623" y="5964319"/>
                <a:ext cx="949297" cy="430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5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Immediate 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5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Training</a:t>
                </a:r>
              </a:p>
            </p:txBody>
          </p:sp>
          <p:sp>
            <p:nvSpPr>
              <p:cNvPr id="146" name="Shape 146"/>
              <p:cNvSpPr/>
              <p:nvPr/>
            </p:nvSpPr>
            <p:spPr>
              <a:xfrm>
                <a:off x="3710471" y="6344575"/>
                <a:ext cx="798991" cy="13389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8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99999999</a:t>
                </a:r>
              </a:p>
            </p:txBody>
          </p:sp>
          <p:pic>
            <p:nvPicPr>
              <p:cNvPr id="147" name="Shape 14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553423" y="6311428"/>
                <a:ext cx="226311" cy="1692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8" name="Shape 148"/>
            <p:cNvGrpSpPr/>
            <p:nvPr/>
          </p:nvGrpSpPr>
          <p:grpSpPr>
            <a:xfrm>
              <a:off x="2429815" y="5939362"/>
              <a:ext cx="803464" cy="579976"/>
              <a:chOff x="2429816" y="5901771"/>
              <a:chExt cx="803464" cy="579976"/>
            </a:xfrm>
          </p:grpSpPr>
          <p:sp>
            <p:nvSpPr>
              <p:cNvPr id="149" name="Shape 149"/>
              <p:cNvSpPr/>
              <p:nvPr/>
            </p:nvSpPr>
            <p:spPr>
              <a:xfrm>
                <a:off x="2429816" y="5901771"/>
                <a:ext cx="803464" cy="579976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Shape 150"/>
              <p:cNvSpPr/>
              <p:nvPr/>
            </p:nvSpPr>
            <p:spPr>
              <a:xfrm rot="10800000">
                <a:off x="2515980" y="5949637"/>
                <a:ext cx="542628" cy="484243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B0CAE9"/>
                  </a:gs>
                  <a:gs pos="50000">
                    <a:srgbClr val="A1C1E4"/>
                  </a:gs>
                  <a:gs pos="100000">
                    <a:srgbClr val="90B8E4"/>
                  </a:gs>
                </a:gsLst>
                <a:lin ang="5400000" scaled="0"/>
              </a:gradFill>
              <a:ln cap="flat" cmpd="sng" w="9525">
                <a:solidFill>
                  <a:schemeClr val="accen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6659" y="301821"/>
            <a:ext cx="3527099" cy="62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2346658" y="302760"/>
            <a:ext cx="3533660" cy="627742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2343466" y="660247"/>
            <a:ext cx="3530293" cy="590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9CC2E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2343466" y="300532"/>
            <a:ext cx="3544336" cy="286769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업적</a:t>
            </a:r>
          </a:p>
        </p:txBody>
      </p:sp>
      <p:grpSp>
        <p:nvGrpSpPr>
          <p:cNvPr id="155" name="Shape 155"/>
          <p:cNvGrpSpPr/>
          <p:nvPr/>
        </p:nvGrpSpPr>
        <p:grpSpPr>
          <a:xfrm>
            <a:off x="2515978" y="1338049"/>
            <a:ext cx="3203703" cy="881808"/>
            <a:chOff x="2515978" y="790474"/>
            <a:chExt cx="3203703" cy="881808"/>
          </a:xfrm>
        </p:grpSpPr>
        <p:sp>
          <p:nvSpPr>
            <p:cNvPr id="156" name="Shape 156"/>
            <p:cNvSpPr/>
            <p:nvPr/>
          </p:nvSpPr>
          <p:spPr>
            <a:xfrm>
              <a:off x="2515978" y="924945"/>
              <a:ext cx="2348928" cy="747337"/>
            </a:xfrm>
            <a:prstGeom prst="rect">
              <a:avLst/>
            </a:prstGeom>
            <a:solidFill>
              <a:srgbClr val="2E75B5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2720974" y="1106941"/>
              <a:ext cx="195598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농지를 25Lv로 업그레이드 하세요.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4864910" y="924945"/>
              <a:ext cx="854772" cy="747337"/>
            </a:xfrm>
            <a:prstGeom prst="rect">
              <a:avLst/>
            </a:prstGeom>
            <a:solidFill>
              <a:srgbClr val="1E4E79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4963214" y="1456915"/>
              <a:ext cx="669887" cy="167628"/>
            </a:xfrm>
            <a:prstGeom prst="rect">
              <a:avLst/>
            </a:prstGeom>
            <a:solidFill>
              <a:srgbClr val="C55A11"/>
            </a:solidFill>
            <a:ln cap="flat" cmpd="sng" w="9525">
              <a:solidFill>
                <a:srgbClr val="FFFF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보상 보기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2925403" y="790474"/>
              <a:ext cx="1547126" cy="24175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지속 발전 I</a:t>
              </a:r>
            </a:p>
          </p:txBody>
        </p:sp>
        <p:sp>
          <p:nvSpPr>
            <p:cNvPr id="161" name="Shape 161"/>
            <p:cNvSpPr/>
            <p:nvPr/>
          </p:nvSpPr>
          <p:spPr>
            <a:xfrm>
              <a:off x="2628148" y="1396088"/>
              <a:ext cx="2112381" cy="16797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21/25</a:t>
              </a:r>
            </a:p>
          </p:txBody>
        </p:sp>
        <p:sp>
          <p:nvSpPr>
            <p:cNvPr id="162" name="Shape 162"/>
            <p:cNvSpPr/>
            <p:nvPr/>
          </p:nvSpPr>
          <p:spPr>
            <a:xfrm>
              <a:off x="2641540" y="1411326"/>
              <a:ext cx="1316979" cy="144021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3505755" y="1361601"/>
              <a:ext cx="48763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21/25</a:t>
              </a: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2515978" y="2437602"/>
            <a:ext cx="3203703" cy="881808"/>
            <a:chOff x="2515978" y="2251114"/>
            <a:chExt cx="3203703" cy="881808"/>
          </a:xfrm>
        </p:grpSpPr>
        <p:grpSp>
          <p:nvGrpSpPr>
            <p:cNvPr id="165" name="Shape 165"/>
            <p:cNvGrpSpPr/>
            <p:nvPr/>
          </p:nvGrpSpPr>
          <p:grpSpPr>
            <a:xfrm>
              <a:off x="2515978" y="2251114"/>
              <a:ext cx="3203703" cy="881808"/>
              <a:chOff x="2515978" y="790474"/>
              <a:chExt cx="3203703" cy="881808"/>
            </a:xfrm>
          </p:grpSpPr>
          <p:sp>
            <p:nvSpPr>
              <p:cNvPr id="166" name="Shape 166"/>
              <p:cNvSpPr/>
              <p:nvPr/>
            </p:nvSpPr>
            <p:spPr>
              <a:xfrm>
                <a:off x="2515978" y="924945"/>
                <a:ext cx="2348928" cy="747337"/>
              </a:xfrm>
              <a:prstGeom prst="rect">
                <a:avLst/>
              </a:prstGeom>
              <a:solidFill>
                <a:srgbClr val="2E75B5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Shape 167"/>
              <p:cNvSpPr txBox="1"/>
              <p:nvPr/>
            </p:nvSpPr>
            <p:spPr>
              <a:xfrm>
                <a:off x="2720974" y="1106941"/>
                <a:ext cx="195598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농지를 25Lv로 업그레이드 하세요.</a:t>
                </a:r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864910" y="924945"/>
                <a:ext cx="854772" cy="747337"/>
              </a:xfrm>
              <a:prstGeom prst="rect">
                <a:avLst/>
              </a:prstGeom>
              <a:solidFill>
                <a:srgbClr val="1E4E79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4963214" y="1456915"/>
                <a:ext cx="669887" cy="167628"/>
              </a:xfrm>
              <a:prstGeom prst="rect">
                <a:avLst/>
              </a:prstGeom>
              <a:solidFill>
                <a:srgbClr val="C55A11"/>
              </a:solidFill>
              <a:ln cap="flat" cmpd="sng" w="9525">
                <a:solidFill>
                  <a:srgbClr val="FFFF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보상 보기</a:t>
                </a:r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2925403" y="790474"/>
                <a:ext cx="1547126" cy="24175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지속 발전 II</a:t>
                </a:r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2628148" y="1396088"/>
                <a:ext cx="2112381" cy="167973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  <p:sp>
            <p:nvSpPr>
              <p:cNvPr id="172" name="Shape 172"/>
              <p:cNvSpPr/>
              <p:nvPr/>
            </p:nvSpPr>
            <p:spPr>
              <a:xfrm>
                <a:off x="2641540" y="1411326"/>
                <a:ext cx="1316979" cy="145711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Shape 173"/>
              <p:cNvSpPr txBox="1"/>
              <p:nvPr/>
            </p:nvSpPr>
            <p:spPr>
              <a:xfrm>
                <a:off x="3505755" y="1361601"/>
                <a:ext cx="48763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</p:grpSp>
        <p:pic>
          <p:nvPicPr>
            <p:cNvPr id="174" name="Shape 17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99044" y="2483596"/>
              <a:ext cx="378882" cy="3621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Shape 175"/>
            <p:cNvSpPr txBox="1"/>
            <p:nvPr/>
          </p:nvSpPr>
          <p:spPr>
            <a:xfrm>
              <a:off x="5265405" y="2680143"/>
              <a:ext cx="4491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x100</a:t>
              </a:r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2515978" y="3537155"/>
            <a:ext cx="3203703" cy="881808"/>
            <a:chOff x="2515978" y="3324963"/>
            <a:chExt cx="3203703" cy="881808"/>
          </a:xfrm>
        </p:grpSpPr>
        <p:grpSp>
          <p:nvGrpSpPr>
            <p:cNvPr id="177" name="Shape 177"/>
            <p:cNvGrpSpPr/>
            <p:nvPr/>
          </p:nvGrpSpPr>
          <p:grpSpPr>
            <a:xfrm>
              <a:off x="2515978" y="3324963"/>
              <a:ext cx="3203703" cy="881808"/>
              <a:chOff x="2515978" y="790474"/>
              <a:chExt cx="3203703" cy="881808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2515978" y="924945"/>
                <a:ext cx="2348928" cy="747337"/>
              </a:xfrm>
              <a:prstGeom prst="rect">
                <a:avLst/>
              </a:prstGeom>
              <a:solidFill>
                <a:srgbClr val="2E75B5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Shape 179"/>
              <p:cNvSpPr txBox="1"/>
              <p:nvPr/>
            </p:nvSpPr>
            <p:spPr>
              <a:xfrm>
                <a:off x="2720974" y="1106941"/>
                <a:ext cx="195598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농지를 25Lv로 업그레이드 하세요.</a:t>
                </a:r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4864910" y="924945"/>
                <a:ext cx="854772" cy="747337"/>
              </a:xfrm>
              <a:prstGeom prst="rect">
                <a:avLst/>
              </a:prstGeom>
              <a:solidFill>
                <a:srgbClr val="1E4E79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4963214" y="1456915"/>
                <a:ext cx="669887" cy="167628"/>
              </a:xfrm>
              <a:prstGeom prst="rect">
                <a:avLst/>
              </a:prstGeom>
              <a:solidFill>
                <a:srgbClr val="00B050"/>
              </a:solidFill>
              <a:ln cap="flat" cmpd="sng" w="9525">
                <a:solidFill>
                  <a:srgbClr val="FFFF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받기</a:t>
                </a:r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2925403" y="790474"/>
                <a:ext cx="1547126" cy="24175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지속 발전 III</a:t>
                </a: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2628148" y="1396088"/>
                <a:ext cx="2112381" cy="167973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2644346" y="1402208"/>
                <a:ext cx="2075935" cy="14828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Shape 185"/>
              <p:cNvSpPr txBox="1"/>
              <p:nvPr/>
            </p:nvSpPr>
            <p:spPr>
              <a:xfrm>
                <a:off x="3505755" y="1361601"/>
                <a:ext cx="48763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25/25</a:t>
                </a:r>
              </a:p>
            </p:txBody>
          </p:sp>
        </p:grpSp>
        <p:pic>
          <p:nvPicPr>
            <p:cNvPr id="186" name="Shape 18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89555" y="3557792"/>
              <a:ext cx="378882" cy="3621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Shape 187"/>
            <p:cNvSpPr txBox="1"/>
            <p:nvPr/>
          </p:nvSpPr>
          <p:spPr>
            <a:xfrm>
              <a:off x="5255917" y="3764050"/>
              <a:ext cx="4491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x200</a:t>
              </a:r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2515978" y="4636707"/>
            <a:ext cx="3203703" cy="881808"/>
            <a:chOff x="2515978" y="4398811"/>
            <a:chExt cx="3203703" cy="881808"/>
          </a:xfrm>
        </p:grpSpPr>
        <p:grpSp>
          <p:nvGrpSpPr>
            <p:cNvPr id="189" name="Shape 189"/>
            <p:cNvGrpSpPr/>
            <p:nvPr/>
          </p:nvGrpSpPr>
          <p:grpSpPr>
            <a:xfrm>
              <a:off x="2515978" y="4398811"/>
              <a:ext cx="3203703" cy="881808"/>
              <a:chOff x="2515978" y="790474"/>
              <a:chExt cx="3203703" cy="881808"/>
            </a:xfrm>
          </p:grpSpPr>
          <p:sp>
            <p:nvSpPr>
              <p:cNvPr id="190" name="Shape 190"/>
              <p:cNvSpPr/>
              <p:nvPr/>
            </p:nvSpPr>
            <p:spPr>
              <a:xfrm>
                <a:off x="2515978" y="924945"/>
                <a:ext cx="2348928" cy="747337"/>
              </a:xfrm>
              <a:prstGeom prst="rect">
                <a:avLst/>
              </a:prstGeom>
              <a:solidFill>
                <a:srgbClr val="2E75B5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Shape 191"/>
              <p:cNvSpPr txBox="1"/>
              <p:nvPr/>
            </p:nvSpPr>
            <p:spPr>
              <a:xfrm>
                <a:off x="2720974" y="1106941"/>
                <a:ext cx="195598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농지를 25Lv로 업그레이드 하세요.</a:t>
                </a:r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4864910" y="924945"/>
                <a:ext cx="854772" cy="747337"/>
              </a:xfrm>
              <a:prstGeom prst="rect">
                <a:avLst/>
              </a:prstGeom>
              <a:solidFill>
                <a:srgbClr val="1E4E79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4963214" y="1456915"/>
                <a:ext cx="669887" cy="167628"/>
              </a:xfrm>
              <a:prstGeom prst="rect">
                <a:avLst/>
              </a:prstGeom>
              <a:solidFill>
                <a:srgbClr val="C55A11"/>
              </a:solidFill>
              <a:ln cap="flat" cmpd="sng" w="9525">
                <a:solidFill>
                  <a:srgbClr val="FFFF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보상 보기</a:t>
                </a:r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2925403" y="790474"/>
                <a:ext cx="1547126" cy="24175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지속 발전 IV</a:t>
                </a:r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2628148" y="1396088"/>
                <a:ext cx="2112381" cy="167973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2641540" y="1411326"/>
                <a:ext cx="1316979" cy="140852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Shape 197"/>
              <p:cNvSpPr txBox="1"/>
              <p:nvPr/>
            </p:nvSpPr>
            <p:spPr>
              <a:xfrm>
                <a:off x="3505755" y="1361601"/>
                <a:ext cx="48763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</p:grpSp>
        <p:pic>
          <p:nvPicPr>
            <p:cNvPr id="198" name="Shape 19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88264" y="4636882"/>
              <a:ext cx="378882" cy="3621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Shape 199"/>
            <p:cNvSpPr txBox="1"/>
            <p:nvPr/>
          </p:nvSpPr>
          <p:spPr>
            <a:xfrm>
              <a:off x="5254626" y="4841251"/>
              <a:ext cx="4491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x300</a:t>
              </a:r>
            </a:p>
          </p:txBody>
        </p:sp>
      </p:grpSp>
      <p:grpSp>
        <p:nvGrpSpPr>
          <p:cNvPr id="200" name="Shape 200"/>
          <p:cNvGrpSpPr/>
          <p:nvPr/>
        </p:nvGrpSpPr>
        <p:grpSpPr>
          <a:xfrm>
            <a:off x="2515978" y="5736258"/>
            <a:ext cx="3203703" cy="881808"/>
            <a:chOff x="2515978" y="5472661"/>
            <a:chExt cx="3203703" cy="881808"/>
          </a:xfrm>
        </p:grpSpPr>
        <p:grpSp>
          <p:nvGrpSpPr>
            <p:cNvPr id="201" name="Shape 201"/>
            <p:cNvGrpSpPr/>
            <p:nvPr/>
          </p:nvGrpSpPr>
          <p:grpSpPr>
            <a:xfrm>
              <a:off x="2515978" y="5472661"/>
              <a:ext cx="3203703" cy="881808"/>
              <a:chOff x="2515978" y="790474"/>
              <a:chExt cx="3203703" cy="881808"/>
            </a:xfrm>
          </p:grpSpPr>
          <p:sp>
            <p:nvSpPr>
              <p:cNvPr id="202" name="Shape 202"/>
              <p:cNvSpPr/>
              <p:nvPr/>
            </p:nvSpPr>
            <p:spPr>
              <a:xfrm>
                <a:off x="2515978" y="924945"/>
                <a:ext cx="2348928" cy="747337"/>
              </a:xfrm>
              <a:prstGeom prst="rect">
                <a:avLst/>
              </a:prstGeom>
              <a:solidFill>
                <a:srgbClr val="2E75B5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Shape 203"/>
              <p:cNvSpPr txBox="1"/>
              <p:nvPr/>
            </p:nvSpPr>
            <p:spPr>
              <a:xfrm>
                <a:off x="2720974" y="1106941"/>
                <a:ext cx="195598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농지를 25Lv로 업그레이드 하세요.</a:t>
                </a: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4864910" y="924945"/>
                <a:ext cx="854772" cy="747337"/>
              </a:xfrm>
              <a:prstGeom prst="rect">
                <a:avLst/>
              </a:prstGeom>
              <a:solidFill>
                <a:srgbClr val="1E4E79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4963214" y="1456915"/>
                <a:ext cx="669887" cy="167628"/>
              </a:xfrm>
              <a:prstGeom prst="rect">
                <a:avLst/>
              </a:prstGeom>
              <a:solidFill>
                <a:srgbClr val="C55A11"/>
              </a:solidFill>
              <a:ln cap="flat" cmpd="sng" w="9525">
                <a:solidFill>
                  <a:srgbClr val="FFFF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보상 보기</a:t>
                </a:r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2925403" y="790474"/>
                <a:ext cx="1547126" cy="24175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지속 발전 V</a:t>
                </a:r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2628148" y="1396088"/>
                <a:ext cx="2112381" cy="167973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2641540" y="1411326"/>
                <a:ext cx="1316979" cy="154399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Shape 209"/>
              <p:cNvSpPr txBox="1"/>
              <p:nvPr/>
            </p:nvSpPr>
            <p:spPr>
              <a:xfrm>
                <a:off x="3505755" y="1361601"/>
                <a:ext cx="48763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</p:grpSp>
        <p:pic>
          <p:nvPicPr>
            <p:cNvPr id="210" name="Shape 2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88264" y="5716114"/>
              <a:ext cx="378882" cy="3621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1" name="Shape 211"/>
          <p:cNvGrpSpPr/>
          <p:nvPr/>
        </p:nvGrpSpPr>
        <p:grpSpPr>
          <a:xfrm>
            <a:off x="2343466" y="6170196"/>
            <a:ext cx="3554824" cy="407987"/>
            <a:chOff x="2343466" y="6170196"/>
            <a:chExt cx="3554824" cy="407987"/>
          </a:xfrm>
        </p:grpSpPr>
        <p:sp>
          <p:nvSpPr>
            <p:cNvPr id="212" name="Shape 212"/>
            <p:cNvSpPr/>
            <p:nvPr/>
          </p:nvSpPr>
          <p:spPr>
            <a:xfrm>
              <a:off x="2343466" y="6170196"/>
              <a:ext cx="3554824" cy="407987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2390307" y="6217542"/>
              <a:ext cx="375682" cy="324986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 rot="10800000">
              <a:off x="2448853" y="6284003"/>
              <a:ext cx="211973" cy="18916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5486166" y="6220450"/>
              <a:ext cx="340641" cy="306654"/>
            </a:xfrm>
            <a:prstGeom prst="roundRect">
              <a:avLst>
                <a:gd fmla="val 9303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</p:grpSp>
      <p:sp>
        <p:nvSpPr>
          <p:cNvPr id="216" name="Shape 216"/>
          <p:cNvSpPr/>
          <p:nvPr/>
        </p:nvSpPr>
        <p:spPr>
          <a:xfrm>
            <a:off x="2335983" y="598056"/>
            <a:ext cx="3546012" cy="56592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2552351" y="704550"/>
            <a:ext cx="1442540" cy="315544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업적</a:t>
            </a:r>
          </a:p>
        </p:txBody>
      </p:sp>
      <p:sp>
        <p:nvSpPr>
          <p:cNvPr id="218" name="Shape 218"/>
          <p:cNvSpPr/>
          <p:nvPr/>
        </p:nvSpPr>
        <p:spPr>
          <a:xfrm>
            <a:off x="4226991" y="712870"/>
            <a:ext cx="1442540" cy="315544"/>
          </a:xfrm>
          <a:prstGeom prst="rect">
            <a:avLst/>
          </a:prstGeom>
          <a:solidFill>
            <a:srgbClr val="3F3F3F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메달</a:t>
            </a:r>
          </a:p>
        </p:txBody>
      </p:sp>
      <p:sp>
        <p:nvSpPr>
          <p:cNvPr id="219" name="Shape 219"/>
          <p:cNvSpPr/>
          <p:nvPr/>
        </p:nvSpPr>
        <p:spPr>
          <a:xfrm>
            <a:off x="2837841" y="6217542"/>
            <a:ext cx="2588342" cy="30843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일부 업적을 달성하면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여신을 얻을 수 있습니다. </a:t>
            </a:r>
          </a:p>
        </p:txBody>
      </p:sp>
      <p:sp>
        <p:nvSpPr>
          <p:cNvPr id="220" name="Shape 220"/>
          <p:cNvSpPr/>
          <p:nvPr/>
        </p:nvSpPr>
        <p:spPr>
          <a:xfrm>
            <a:off x="2352601" y="4593096"/>
            <a:ext cx="3535200" cy="1566000"/>
          </a:xfrm>
          <a:prstGeom prst="rect">
            <a:avLst/>
          </a:prstGeom>
          <a:solidFill>
            <a:srgbClr val="C55A11">
              <a:alpha val="2862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221" name="Shape 221"/>
          <p:cNvSpPr/>
          <p:nvPr/>
        </p:nvSpPr>
        <p:spPr>
          <a:xfrm>
            <a:off x="2313489" y="6562047"/>
            <a:ext cx="3634230" cy="2780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25285" l="0" r="0" t="0"/>
          <a:stretch/>
        </p:blipFill>
        <p:spPr>
          <a:xfrm>
            <a:off x="6957799" y="301821"/>
            <a:ext cx="3527099" cy="468495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/>
          <p:nvPr/>
        </p:nvSpPr>
        <p:spPr>
          <a:xfrm>
            <a:off x="6957797" y="302760"/>
            <a:ext cx="3533660" cy="4310118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6954604" y="660247"/>
            <a:ext cx="3530293" cy="3936343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9CC2E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6954604" y="300532"/>
            <a:ext cx="3544336" cy="286769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업적</a:t>
            </a:r>
          </a:p>
        </p:txBody>
      </p:sp>
      <p:grpSp>
        <p:nvGrpSpPr>
          <p:cNvPr id="226" name="Shape 226"/>
          <p:cNvGrpSpPr/>
          <p:nvPr/>
        </p:nvGrpSpPr>
        <p:grpSpPr>
          <a:xfrm>
            <a:off x="7127117" y="1338049"/>
            <a:ext cx="3203703" cy="881808"/>
            <a:chOff x="2515978" y="790474"/>
            <a:chExt cx="3203703" cy="881808"/>
          </a:xfrm>
        </p:grpSpPr>
        <p:sp>
          <p:nvSpPr>
            <p:cNvPr id="227" name="Shape 227"/>
            <p:cNvSpPr/>
            <p:nvPr/>
          </p:nvSpPr>
          <p:spPr>
            <a:xfrm>
              <a:off x="2515978" y="924945"/>
              <a:ext cx="2348928" cy="747337"/>
            </a:xfrm>
            <a:prstGeom prst="rect">
              <a:avLst/>
            </a:prstGeom>
            <a:solidFill>
              <a:srgbClr val="2E75B5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 txBox="1"/>
            <p:nvPr/>
          </p:nvSpPr>
          <p:spPr>
            <a:xfrm>
              <a:off x="2720974" y="1106941"/>
              <a:ext cx="195598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농지를 25Lv로 업그레이드 하세요.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4864910" y="924945"/>
              <a:ext cx="854772" cy="747337"/>
            </a:xfrm>
            <a:prstGeom prst="rect">
              <a:avLst/>
            </a:prstGeom>
            <a:solidFill>
              <a:srgbClr val="1E4E79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4963214" y="1456915"/>
              <a:ext cx="669887" cy="167628"/>
            </a:xfrm>
            <a:prstGeom prst="rect">
              <a:avLst/>
            </a:prstGeom>
            <a:solidFill>
              <a:srgbClr val="C55A11"/>
            </a:solidFill>
            <a:ln cap="flat" cmpd="sng" w="9525">
              <a:solidFill>
                <a:srgbClr val="FFFF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보상 보기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2925403" y="790474"/>
              <a:ext cx="1547126" cy="24175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지속 발전 I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2628148" y="1396088"/>
              <a:ext cx="2112381" cy="16797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21/25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2641540" y="1411326"/>
              <a:ext cx="1316979" cy="144021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3505755" y="1361601"/>
              <a:ext cx="48763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21/25</a:t>
              </a:r>
            </a:p>
          </p:txBody>
        </p:sp>
      </p:grpSp>
      <p:grpSp>
        <p:nvGrpSpPr>
          <p:cNvPr id="235" name="Shape 235"/>
          <p:cNvGrpSpPr/>
          <p:nvPr/>
        </p:nvGrpSpPr>
        <p:grpSpPr>
          <a:xfrm>
            <a:off x="7127117" y="2437602"/>
            <a:ext cx="3203703" cy="881808"/>
            <a:chOff x="2515978" y="2251114"/>
            <a:chExt cx="3203703" cy="881808"/>
          </a:xfrm>
        </p:grpSpPr>
        <p:grpSp>
          <p:nvGrpSpPr>
            <p:cNvPr id="236" name="Shape 236"/>
            <p:cNvGrpSpPr/>
            <p:nvPr/>
          </p:nvGrpSpPr>
          <p:grpSpPr>
            <a:xfrm>
              <a:off x="2515978" y="2251114"/>
              <a:ext cx="3203703" cy="881808"/>
              <a:chOff x="2515978" y="790474"/>
              <a:chExt cx="3203703" cy="881808"/>
            </a:xfrm>
          </p:grpSpPr>
          <p:sp>
            <p:nvSpPr>
              <p:cNvPr id="237" name="Shape 237"/>
              <p:cNvSpPr/>
              <p:nvPr/>
            </p:nvSpPr>
            <p:spPr>
              <a:xfrm>
                <a:off x="2515978" y="924945"/>
                <a:ext cx="2348928" cy="747337"/>
              </a:xfrm>
              <a:prstGeom prst="rect">
                <a:avLst/>
              </a:prstGeom>
              <a:solidFill>
                <a:srgbClr val="2E75B5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Shape 238"/>
              <p:cNvSpPr txBox="1"/>
              <p:nvPr/>
            </p:nvSpPr>
            <p:spPr>
              <a:xfrm>
                <a:off x="2720974" y="1106941"/>
                <a:ext cx="195598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농지를 25Lv로 업그레이드 하세요.</a:t>
                </a:r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4864910" y="924945"/>
                <a:ext cx="854772" cy="747337"/>
              </a:xfrm>
              <a:prstGeom prst="rect">
                <a:avLst/>
              </a:prstGeom>
              <a:solidFill>
                <a:srgbClr val="1E4E79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4963214" y="1456915"/>
                <a:ext cx="669887" cy="167628"/>
              </a:xfrm>
              <a:prstGeom prst="rect">
                <a:avLst/>
              </a:prstGeom>
              <a:solidFill>
                <a:srgbClr val="C55A11"/>
              </a:solidFill>
              <a:ln cap="flat" cmpd="sng" w="9525">
                <a:solidFill>
                  <a:srgbClr val="FFFF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보상 보기</a:t>
                </a:r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2925403" y="790474"/>
                <a:ext cx="1547126" cy="24175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지속 발전 II</a:t>
                </a:r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2628148" y="1396088"/>
                <a:ext cx="2112381" cy="167973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2641540" y="1411326"/>
                <a:ext cx="1316979" cy="145711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Shape 244"/>
              <p:cNvSpPr txBox="1"/>
              <p:nvPr/>
            </p:nvSpPr>
            <p:spPr>
              <a:xfrm>
                <a:off x="3505755" y="1361601"/>
                <a:ext cx="48763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</p:grpSp>
        <p:pic>
          <p:nvPicPr>
            <p:cNvPr id="245" name="Shape 2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99044" y="2483596"/>
              <a:ext cx="378882" cy="3621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Shape 246"/>
            <p:cNvSpPr txBox="1"/>
            <p:nvPr/>
          </p:nvSpPr>
          <p:spPr>
            <a:xfrm>
              <a:off x="5265405" y="2680143"/>
              <a:ext cx="4491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x100</a:t>
              </a:r>
            </a:p>
          </p:txBody>
        </p:sp>
      </p:grpSp>
      <p:grpSp>
        <p:nvGrpSpPr>
          <p:cNvPr id="247" name="Shape 247"/>
          <p:cNvGrpSpPr/>
          <p:nvPr/>
        </p:nvGrpSpPr>
        <p:grpSpPr>
          <a:xfrm>
            <a:off x="7127117" y="3537155"/>
            <a:ext cx="3203703" cy="881808"/>
            <a:chOff x="2515978" y="3324963"/>
            <a:chExt cx="3203703" cy="881808"/>
          </a:xfrm>
        </p:grpSpPr>
        <p:grpSp>
          <p:nvGrpSpPr>
            <p:cNvPr id="248" name="Shape 248"/>
            <p:cNvGrpSpPr/>
            <p:nvPr/>
          </p:nvGrpSpPr>
          <p:grpSpPr>
            <a:xfrm>
              <a:off x="2515978" y="3324963"/>
              <a:ext cx="3203703" cy="881808"/>
              <a:chOff x="2515978" y="790474"/>
              <a:chExt cx="3203703" cy="881808"/>
            </a:xfrm>
          </p:grpSpPr>
          <p:sp>
            <p:nvSpPr>
              <p:cNvPr id="249" name="Shape 249"/>
              <p:cNvSpPr/>
              <p:nvPr/>
            </p:nvSpPr>
            <p:spPr>
              <a:xfrm>
                <a:off x="2515978" y="924945"/>
                <a:ext cx="2348928" cy="747337"/>
              </a:xfrm>
              <a:prstGeom prst="rect">
                <a:avLst/>
              </a:prstGeom>
              <a:solidFill>
                <a:srgbClr val="2E75B5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Shape 250"/>
              <p:cNvSpPr txBox="1"/>
              <p:nvPr/>
            </p:nvSpPr>
            <p:spPr>
              <a:xfrm>
                <a:off x="2720974" y="1106941"/>
                <a:ext cx="195598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농지를 25Lv로 업그레이드 하세요.</a:t>
                </a:r>
              </a:p>
            </p:txBody>
          </p:sp>
          <p:sp>
            <p:nvSpPr>
              <p:cNvPr id="251" name="Shape 251"/>
              <p:cNvSpPr/>
              <p:nvPr/>
            </p:nvSpPr>
            <p:spPr>
              <a:xfrm>
                <a:off x="4864910" y="924945"/>
                <a:ext cx="854772" cy="747337"/>
              </a:xfrm>
              <a:prstGeom prst="rect">
                <a:avLst/>
              </a:prstGeom>
              <a:solidFill>
                <a:srgbClr val="1E4E79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4963214" y="1456915"/>
                <a:ext cx="669887" cy="167628"/>
              </a:xfrm>
              <a:prstGeom prst="rect">
                <a:avLst/>
              </a:prstGeom>
              <a:solidFill>
                <a:srgbClr val="00B050"/>
              </a:solidFill>
              <a:ln cap="flat" cmpd="sng" w="9525">
                <a:solidFill>
                  <a:srgbClr val="FFFF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받기</a:t>
                </a:r>
              </a:p>
            </p:txBody>
          </p:sp>
          <p:sp>
            <p:nvSpPr>
              <p:cNvPr id="253" name="Shape 253"/>
              <p:cNvSpPr/>
              <p:nvPr/>
            </p:nvSpPr>
            <p:spPr>
              <a:xfrm>
                <a:off x="2925403" y="790474"/>
                <a:ext cx="1547126" cy="24175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지속 발전 III</a:t>
                </a:r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2628148" y="1396088"/>
                <a:ext cx="2112381" cy="167973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2644346" y="1402208"/>
                <a:ext cx="2075935" cy="14828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Shape 256"/>
              <p:cNvSpPr txBox="1"/>
              <p:nvPr/>
            </p:nvSpPr>
            <p:spPr>
              <a:xfrm>
                <a:off x="3505755" y="1361601"/>
                <a:ext cx="48763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25/25</a:t>
                </a:r>
              </a:p>
            </p:txBody>
          </p:sp>
        </p:grpSp>
        <p:pic>
          <p:nvPicPr>
            <p:cNvPr id="257" name="Shape 2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89555" y="3557792"/>
              <a:ext cx="378882" cy="3621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Shape 258"/>
            <p:cNvSpPr txBox="1"/>
            <p:nvPr/>
          </p:nvSpPr>
          <p:spPr>
            <a:xfrm>
              <a:off x="5255917" y="3764050"/>
              <a:ext cx="4491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x200</a:t>
              </a:r>
            </a:p>
          </p:txBody>
        </p:sp>
      </p:grpSp>
      <p:sp>
        <p:nvSpPr>
          <p:cNvPr id="259" name="Shape 259"/>
          <p:cNvSpPr/>
          <p:nvPr/>
        </p:nvSpPr>
        <p:spPr>
          <a:xfrm>
            <a:off x="6947122" y="598056"/>
            <a:ext cx="3546012" cy="56592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7163490" y="704550"/>
            <a:ext cx="1442540" cy="315544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업적</a:t>
            </a:r>
          </a:p>
        </p:txBody>
      </p:sp>
      <p:sp>
        <p:nvSpPr>
          <p:cNvPr id="261" name="Shape 261"/>
          <p:cNvSpPr/>
          <p:nvPr/>
        </p:nvSpPr>
        <p:spPr>
          <a:xfrm>
            <a:off x="8838129" y="712870"/>
            <a:ext cx="1442540" cy="315544"/>
          </a:xfrm>
          <a:prstGeom prst="rect">
            <a:avLst/>
          </a:prstGeom>
          <a:solidFill>
            <a:srgbClr val="3F3F3F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메달</a:t>
            </a:r>
          </a:p>
        </p:txBody>
      </p:sp>
      <p:grpSp>
        <p:nvGrpSpPr>
          <p:cNvPr id="262" name="Shape 262"/>
          <p:cNvGrpSpPr/>
          <p:nvPr/>
        </p:nvGrpSpPr>
        <p:grpSpPr>
          <a:xfrm>
            <a:off x="6954605" y="4596591"/>
            <a:ext cx="3554824" cy="407987"/>
            <a:chOff x="6954605" y="6170196"/>
            <a:chExt cx="3554824" cy="407987"/>
          </a:xfrm>
        </p:grpSpPr>
        <p:grpSp>
          <p:nvGrpSpPr>
            <p:cNvPr id="263" name="Shape 263"/>
            <p:cNvGrpSpPr/>
            <p:nvPr/>
          </p:nvGrpSpPr>
          <p:grpSpPr>
            <a:xfrm>
              <a:off x="6954605" y="6170196"/>
              <a:ext cx="3554824" cy="407987"/>
              <a:chOff x="2343466" y="6170196"/>
              <a:chExt cx="3554824" cy="407987"/>
            </a:xfrm>
          </p:grpSpPr>
          <p:sp>
            <p:nvSpPr>
              <p:cNvPr id="264" name="Shape 264"/>
              <p:cNvSpPr/>
              <p:nvPr/>
            </p:nvSpPr>
            <p:spPr>
              <a:xfrm>
                <a:off x="2343466" y="6170196"/>
                <a:ext cx="3554824" cy="407987"/>
              </a:xfrm>
              <a:prstGeom prst="round2SameRect">
                <a:avLst>
                  <a:gd fmla="val 0" name="adj1"/>
                  <a:gd fmla="val 0" name="adj2"/>
                </a:avLst>
              </a:prstGeom>
              <a:solidFill>
                <a:schemeClr val="dk1"/>
              </a:solidFill>
              <a:ln cap="flat" cmpd="sng" w="1905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Shape 265"/>
              <p:cNvSpPr/>
              <p:nvPr/>
            </p:nvSpPr>
            <p:spPr>
              <a:xfrm>
                <a:off x="2390307" y="6217542"/>
                <a:ext cx="375682" cy="324986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Shape 266"/>
              <p:cNvSpPr/>
              <p:nvPr/>
            </p:nvSpPr>
            <p:spPr>
              <a:xfrm rot="10800000">
                <a:off x="2448853" y="6284003"/>
                <a:ext cx="211973" cy="189167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B0CAE9"/>
                  </a:gs>
                  <a:gs pos="50000">
                    <a:srgbClr val="A1C1E4"/>
                  </a:gs>
                  <a:gs pos="100000">
                    <a:srgbClr val="90B8E4"/>
                  </a:gs>
                </a:gsLst>
                <a:lin ang="5400000" scaled="0"/>
              </a:gradFill>
              <a:ln cap="flat" cmpd="sng" w="9525">
                <a:solidFill>
                  <a:schemeClr val="accen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5486166" y="6220450"/>
                <a:ext cx="340641" cy="306654"/>
              </a:xfrm>
              <a:prstGeom prst="roundRect">
                <a:avLst>
                  <a:gd fmla="val 9303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?</a:t>
                </a:r>
              </a:p>
            </p:txBody>
          </p:sp>
        </p:grpSp>
        <p:sp>
          <p:nvSpPr>
            <p:cNvPr id="268" name="Shape 268"/>
            <p:cNvSpPr/>
            <p:nvPr/>
          </p:nvSpPr>
          <p:spPr>
            <a:xfrm>
              <a:off x="7448979" y="6217542"/>
              <a:ext cx="2588342" cy="308434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일부 업적을 달성하면 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여신을 얻을 수 있습니다. </a:t>
              </a:r>
            </a:p>
          </p:txBody>
        </p:sp>
      </p:grpSp>
      <p:sp>
        <p:nvSpPr>
          <p:cNvPr id="269" name="Shape 269"/>
          <p:cNvSpPr txBox="1"/>
          <p:nvPr/>
        </p:nvSpPr>
        <p:spPr>
          <a:xfrm>
            <a:off x="8475132" y="5029080"/>
            <a:ext cx="489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4:3</a:t>
            </a: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4378" y="1527851"/>
            <a:ext cx="378882" cy="362162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5271733" y="1738738"/>
            <a:ext cx="44916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x100</a:t>
            </a: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00317" y="1544479"/>
            <a:ext cx="378882" cy="36216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/>
        </p:nvSpPr>
        <p:spPr>
          <a:xfrm>
            <a:off x="9847672" y="1755366"/>
            <a:ext cx="44916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x100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/>
        </p:nvSpPr>
        <p:spPr>
          <a:xfrm>
            <a:off x="178918" y="229106"/>
            <a:ext cx="915634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(기본Ui)</a:t>
            </a:r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6659" y="301821"/>
            <a:ext cx="3527099" cy="62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/>
          <p:nvPr/>
        </p:nvSpPr>
        <p:spPr>
          <a:xfrm>
            <a:off x="2346658" y="302760"/>
            <a:ext cx="3533660" cy="627742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Shape 281"/>
          <p:cNvGrpSpPr/>
          <p:nvPr/>
        </p:nvGrpSpPr>
        <p:grpSpPr>
          <a:xfrm>
            <a:off x="2429815" y="5939362"/>
            <a:ext cx="3398208" cy="579976"/>
            <a:chOff x="2429815" y="5939362"/>
            <a:chExt cx="3398208" cy="579976"/>
          </a:xfrm>
        </p:grpSpPr>
        <p:grpSp>
          <p:nvGrpSpPr>
            <p:cNvPr id="282" name="Shape 282"/>
            <p:cNvGrpSpPr/>
            <p:nvPr/>
          </p:nvGrpSpPr>
          <p:grpSpPr>
            <a:xfrm>
              <a:off x="3495717" y="5965156"/>
              <a:ext cx="2332306" cy="553825"/>
              <a:chOff x="3495717" y="5964319"/>
              <a:chExt cx="2332306" cy="553825"/>
            </a:xfrm>
          </p:grpSpPr>
          <p:sp>
            <p:nvSpPr>
              <p:cNvPr id="283" name="Shape 283"/>
              <p:cNvSpPr/>
              <p:nvPr/>
            </p:nvSpPr>
            <p:spPr>
              <a:xfrm>
                <a:off x="4778542" y="5998351"/>
                <a:ext cx="1049481" cy="516098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x="4841587" y="6052305"/>
                <a:ext cx="938077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2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TRAINING</a:t>
                </a:r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4898782" y="6343935"/>
                <a:ext cx="820899" cy="121738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99d 23:59:59</a:t>
                </a:r>
              </a:p>
            </p:txBody>
          </p:sp>
          <p:sp>
            <p:nvSpPr>
              <p:cNvPr id="286" name="Shape 286"/>
              <p:cNvSpPr/>
              <p:nvPr/>
            </p:nvSpPr>
            <p:spPr>
              <a:xfrm>
                <a:off x="3495717" y="6002046"/>
                <a:ext cx="1210974" cy="516098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 cap="flat" cmpd="sng" w="12700">
                <a:solidFill>
                  <a:srgbClr val="31538F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Shape 287"/>
              <p:cNvSpPr/>
              <p:nvPr/>
            </p:nvSpPr>
            <p:spPr>
              <a:xfrm>
                <a:off x="3655623" y="5964319"/>
                <a:ext cx="949297" cy="430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5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Immediate 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5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Training</a:t>
                </a:r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3710471" y="6344575"/>
                <a:ext cx="798991" cy="13389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8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99999999</a:t>
                </a:r>
              </a:p>
            </p:txBody>
          </p:sp>
          <p:pic>
            <p:nvPicPr>
              <p:cNvPr id="289" name="Shape 28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553423" y="6311428"/>
                <a:ext cx="226311" cy="1692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0" name="Shape 290"/>
            <p:cNvGrpSpPr/>
            <p:nvPr/>
          </p:nvGrpSpPr>
          <p:grpSpPr>
            <a:xfrm>
              <a:off x="2429815" y="5939362"/>
              <a:ext cx="803464" cy="579976"/>
              <a:chOff x="2429816" y="5901771"/>
              <a:chExt cx="803464" cy="579976"/>
            </a:xfrm>
          </p:grpSpPr>
          <p:sp>
            <p:nvSpPr>
              <p:cNvPr id="291" name="Shape 291"/>
              <p:cNvSpPr/>
              <p:nvPr/>
            </p:nvSpPr>
            <p:spPr>
              <a:xfrm>
                <a:off x="2429816" y="5901771"/>
                <a:ext cx="803464" cy="579976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Shape 292"/>
              <p:cNvSpPr/>
              <p:nvPr/>
            </p:nvSpPr>
            <p:spPr>
              <a:xfrm rot="10800000">
                <a:off x="2515980" y="5949637"/>
                <a:ext cx="542628" cy="484243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B0CAE9"/>
                  </a:gs>
                  <a:gs pos="50000">
                    <a:srgbClr val="A1C1E4"/>
                  </a:gs>
                  <a:gs pos="100000">
                    <a:srgbClr val="90B8E4"/>
                  </a:gs>
                </a:gsLst>
                <a:lin ang="5400000" scaled="0"/>
              </a:gradFill>
              <a:ln cap="flat" cmpd="sng" w="9525">
                <a:solidFill>
                  <a:schemeClr val="accen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93" name="Shape 2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6659" y="301821"/>
            <a:ext cx="3527099" cy="62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/>
          <p:nvPr/>
        </p:nvSpPr>
        <p:spPr>
          <a:xfrm>
            <a:off x="2346658" y="302760"/>
            <a:ext cx="3533660" cy="627742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2343466" y="660247"/>
            <a:ext cx="3530293" cy="590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9CC2E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2343466" y="300532"/>
            <a:ext cx="3544336" cy="286769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업적</a:t>
            </a:r>
          </a:p>
        </p:txBody>
      </p:sp>
      <p:grpSp>
        <p:nvGrpSpPr>
          <p:cNvPr id="297" name="Shape 297"/>
          <p:cNvGrpSpPr/>
          <p:nvPr/>
        </p:nvGrpSpPr>
        <p:grpSpPr>
          <a:xfrm>
            <a:off x="2515978" y="2437602"/>
            <a:ext cx="3203703" cy="881808"/>
            <a:chOff x="2515978" y="2251114"/>
            <a:chExt cx="3203703" cy="881808"/>
          </a:xfrm>
        </p:grpSpPr>
        <p:grpSp>
          <p:nvGrpSpPr>
            <p:cNvPr id="298" name="Shape 298"/>
            <p:cNvGrpSpPr/>
            <p:nvPr/>
          </p:nvGrpSpPr>
          <p:grpSpPr>
            <a:xfrm>
              <a:off x="2515978" y="2251114"/>
              <a:ext cx="3203703" cy="881808"/>
              <a:chOff x="2515978" y="790474"/>
              <a:chExt cx="3203703" cy="881808"/>
            </a:xfrm>
          </p:grpSpPr>
          <p:sp>
            <p:nvSpPr>
              <p:cNvPr id="299" name="Shape 299"/>
              <p:cNvSpPr/>
              <p:nvPr/>
            </p:nvSpPr>
            <p:spPr>
              <a:xfrm>
                <a:off x="2515978" y="924945"/>
                <a:ext cx="2348928" cy="747337"/>
              </a:xfrm>
              <a:prstGeom prst="rect">
                <a:avLst/>
              </a:prstGeom>
              <a:solidFill>
                <a:srgbClr val="2E75B5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Shape 300"/>
              <p:cNvSpPr txBox="1"/>
              <p:nvPr/>
            </p:nvSpPr>
            <p:spPr>
              <a:xfrm>
                <a:off x="2720974" y="1106941"/>
                <a:ext cx="195598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농지를 25Lv로 업그레이드 하세요.</a:t>
                </a:r>
              </a:p>
            </p:txBody>
          </p:sp>
          <p:sp>
            <p:nvSpPr>
              <p:cNvPr id="301" name="Shape 301"/>
              <p:cNvSpPr/>
              <p:nvPr/>
            </p:nvSpPr>
            <p:spPr>
              <a:xfrm>
                <a:off x="4864910" y="924945"/>
                <a:ext cx="854772" cy="747337"/>
              </a:xfrm>
              <a:prstGeom prst="rect">
                <a:avLst/>
              </a:prstGeom>
              <a:solidFill>
                <a:srgbClr val="1E4E79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Shape 302"/>
              <p:cNvSpPr/>
              <p:nvPr/>
            </p:nvSpPr>
            <p:spPr>
              <a:xfrm>
                <a:off x="4963214" y="1456915"/>
                <a:ext cx="669887" cy="167628"/>
              </a:xfrm>
              <a:prstGeom prst="rect">
                <a:avLst/>
              </a:prstGeom>
              <a:solidFill>
                <a:srgbClr val="C55A11"/>
              </a:solidFill>
              <a:ln cap="flat" cmpd="sng" w="9525">
                <a:solidFill>
                  <a:srgbClr val="FFFF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보상 보기</a:t>
                </a:r>
              </a:p>
            </p:txBody>
          </p:sp>
          <p:sp>
            <p:nvSpPr>
              <p:cNvPr id="303" name="Shape 303"/>
              <p:cNvSpPr/>
              <p:nvPr/>
            </p:nvSpPr>
            <p:spPr>
              <a:xfrm>
                <a:off x="2925403" y="790474"/>
                <a:ext cx="1547126" cy="24175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지속 발전 II</a:t>
                </a:r>
              </a:p>
            </p:txBody>
          </p:sp>
          <p:sp>
            <p:nvSpPr>
              <p:cNvPr id="304" name="Shape 304"/>
              <p:cNvSpPr/>
              <p:nvPr/>
            </p:nvSpPr>
            <p:spPr>
              <a:xfrm>
                <a:off x="2628148" y="1396088"/>
                <a:ext cx="2112381" cy="167973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  <p:sp>
            <p:nvSpPr>
              <p:cNvPr id="305" name="Shape 305"/>
              <p:cNvSpPr/>
              <p:nvPr/>
            </p:nvSpPr>
            <p:spPr>
              <a:xfrm>
                <a:off x="2641540" y="1411326"/>
                <a:ext cx="1316979" cy="145711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Shape 306"/>
              <p:cNvSpPr txBox="1"/>
              <p:nvPr/>
            </p:nvSpPr>
            <p:spPr>
              <a:xfrm>
                <a:off x="3505755" y="1361601"/>
                <a:ext cx="48763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</p:grpSp>
        <p:pic>
          <p:nvPicPr>
            <p:cNvPr id="307" name="Shape 30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99044" y="2483596"/>
              <a:ext cx="378882" cy="3621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8" name="Shape 308"/>
            <p:cNvSpPr txBox="1"/>
            <p:nvPr/>
          </p:nvSpPr>
          <p:spPr>
            <a:xfrm>
              <a:off x="5265405" y="2680143"/>
              <a:ext cx="4491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x100</a:t>
              </a:r>
            </a:p>
          </p:txBody>
        </p:sp>
      </p:grpSp>
      <p:grpSp>
        <p:nvGrpSpPr>
          <p:cNvPr id="309" name="Shape 309"/>
          <p:cNvGrpSpPr/>
          <p:nvPr/>
        </p:nvGrpSpPr>
        <p:grpSpPr>
          <a:xfrm>
            <a:off x="2515978" y="3537155"/>
            <a:ext cx="3203703" cy="881808"/>
            <a:chOff x="2515978" y="3324963"/>
            <a:chExt cx="3203703" cy="881808"/>
          </a:xfrm>
        </p:grpSpPr>
        <p:grpSp>
          <p:nvGrpSpPr>
            <p:cNvPr id="310" name="Shape 310"/>
            <p:cNvGrpSpPr/>
            <p:nvPr/>
          </p:nvGrpSpPr>
          <p:grpSpPr>
            <a:xfrm>
              <a:off x="2515978" y="3324963"/>
              <a:ext cx="3203703" cy="881808"/>
              <a:chOff x="2515978" y="790474"/>
              <a:chExt cx="3203703" cy="881808"/>
            </a:xfrm>
          </p:grpSpPr>
          <p:sp>
            <p:nvSpPr>
              <p:cNvPr id="311" name="Shape 311"/>
              <p:cNvSpPr/>
              <p:nvPr/>
            </p:nvSpPr>
            <p:spPr>
              <a:xfrm>
                <a:off x="2515978" y="924945"/>
                <a:ext cx="2348928" cy="747337"/>
              </a:xfrm>
              <a:prstGeom prst="rect">
                <a:avLst/>
              </a:prstGeom>
              <a:solidFill>
                <a:srgbClr val="2E75B5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Shape 312"/>
              <p:cNvSpPr txBox="1"/>
              <p:nvPr/>
            </p:nvSpPr>
            <p:spPr>
              <a:xfrm>
                <a:off x="2720974" y="1106941"/>
                <a:ext cx="195598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농지를 25Lv로 업그레이드 하세요.</a:t>
                </a:r>
              </a:p>
            </p:txBody>
          </p:sp>
          <p:sp>
            <p:nvSpPr>
              <p:cNvPr id="313" name="Shape 313"/>
              <p:cNvSpPr/>
              <p:nvPr/>
            </p:nvSpPr>
            <p:spPr>
              <a:xfrm>
                <a:off x="4864910" y="924945"/>
                <a:ext cx="854772" cy="747337"/>
              </a:xfrm>
              <a:prstGeom prst="rect">
                <a:avLst/>
              </a:prstGeom>
              <a:solidFill>
                <a:srgbClr val="1E4E79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Shape 314"/>
              <p:cNvSpPr/>
              <p:nvPr/>
            </p:nvSpPr>
            <p:spPr>
              <a:xfrm>
                <a:off x="4963214" y="1456915"/>
                <a:ext cx="669887" cy="167628"/>
              </a:xfrm>
              <a:prstGeom prst="rect">
                <a:avLst/>
              </a:prstGeom>
              <a:solidFill>
                <a:srgbClr val="00B050"/>
              </a:solidFill>
              <a:ln cap="flat" cmpd="sng" w="9525">
                <a:solidFill>
                  <a:srgbClr val="FFFF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받기</a:t>
                </a:r>
              </a:p>
            </p:txBody>
          </p:sp>
          <p:sp>
            <p:nvSpPr>
              <p:cNvPr id="315" name="Shape 315"/>
              <p:cNvSpPr/>
              <p:nvPr/>
            </p:nvSpPr>
            <p:spPr>
              <a:xfrm>
                <a:off x="2925403" y="790474"/>
                <a:ext cx="1547126" cy="24175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지속 발전 III</a:t>
                </a:r>
              </a:p>
            </p:txBody>
          </p:sp>
          <p:sp>
            <p:nvSpPr>
              <p:cNvPr id="316" name="Shape 316"/>
              <p:cNvSpPr/>
              <p:nvPr/>
            </p:nvSpPr>
            <p:spPr>
              <a:xfrm>
                <a:off x="2628148" y="1396088"/>
                <a:ext cx="2112381" cy="167973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x="2644346" y="1402208"/>
                <a:ext cx="2075935" cy="14828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Shape 318"/>
              <p:cNvSpPr txBox="1"/>
              <p:nvPr/>
            </p:nvSpPr>
            <p:spPr>
              <a:xfrm>
                <a:off x="3505755" y="1361601"/>
                <a:ext cx="48763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25/25</a:t>
                </a:r>
              </a:p>
            </p:txBody>
          </p:sp>
        </p:grpSp>
        <p:pic>
          <p:nvPicPr>
            <p:cNvPr id="319" name="Shape 3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89555" y="3557792"/>
              <a:ext cx="378882" cy="3621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" name="Shape 320"/>
            <p:cNvSpPr txBox="1"/>
            <p:nvPr/>
          </p:nvSpPr>
          <p:spPr>
            <a:xfrm>
              <a:off x="5255917" y="3764050"/>
              <a:ext cx="4491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x200</a:t>
              </a: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2515978" y="4636707"/>
            <a:ext cx="3203703" cy="881808"/>
            <a:chOff x="2515978" y="4398811"/>
            <a:chExt cx="3203703" cy="881808"/>
          </a:xfrm>
        </p:grpSpPr>
        <p:grpSp>
          <p:nvGrpSpPr>
            <p:cNvPr id="322" name="Shape 322"/>
            <p:cNvGrpSpPr/>
            <p:nvPr/>
          </p:nvGrpSpPr>
          <p:grpSpPr>
            <a:xfrm>
              <a:off x="2515978" y="4398811"/>
              <a:ext cx="3203703" cy="881808"/>
              <a:chOff x="2515978" y="790474"/>
              <a:chExt cx="3203703" cy="881808"/>
            </a:xfrm>
          </p:grpSpPr>
          <p:sp>
            <p:nvSpPr>
              <p:cNvPr id="323" name="Shape 323"/>
              <p:cNvSpPr/>
              <p:nvPr/>
            </p:nvSpPr>
            <p:spPr>
              <a:xfrm>
                <a:off x="2515978" y="924945"/>
                <a:ext cx="2348928" cy="747337"/>
              </a:xfrm>
              <a:prstGeom prst="rect">
                <a:avLst/>
              </a:prstGeom>
              <a:solidFill>
                <a:srgbClr val="2E75B5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Shape 324"/>
              <p:cNvSpPr txBox="1"/>
              <p:nvPr/>
            </p:nvSpPr>
            <p:spPr>
              <a:xfrm>
                <a:off x="2720974" y="1106941"/>
                <a:ext cx="195598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농지를 25Lv로 업그레이드 하세요.</a:t>
                </a:r>
              </a:p>
            </p:txBody>
          </p:sp>
          <p:sp>
            <p:nvSpPr>
              <p:cNvPr id="325" name="Shape 325"/>
              <p:cNvSpPr/>
              <p:nvPr/>
            </p:nvSpPr>
            <p:spPr>
              <a:xfrm>
                <a:off x="4864910" y="924945"/>
                <a:ext cx="854772" cy="747337"/>
              </a:xfrm>
              <a:prstGeom prst="rect">
                <a:avLst/>
              </a:prstGeom>
              <a:solidFill>
                <a:srgbClr val="1E4E79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x="4963214" y="1456915"/>
                <a:ext cx="669887" cy="167628"/>
              </a:xfrm>
              <a:prstGeom prst="rect">
                <a:avLst/>
              </a:prstGeom>
              <a:solidFill>
                <a:srgbClr val="C55A11"/>
              </a:solidFill>
              <a:ln cap="flat" cmpd="sng" w="9525">
                <a:solidFill>
                  <a:srgbClr val="FFFF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보상 보기</a:t>
                </a:r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2925403" y="790474"/>
                <a:ext cx="1547126" cy="24175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지속 발전 IV</a:t>
                </a:r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2628148" y="1396088"/>
                <a:ext cx="2112381" cy="167973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2641540" y="1411326"/>
                <a:ext cx="1316979" cy="140852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Shape 330"/>
              <p:cNvSpPr txBox="1"/>
              <p:nvPr/>
            </p:nvSpPr>
            <p:spPr>
              <a:xfrm>
                <a:off x="3505755" y="1361601"/>
                <a:ext cx="48763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</p:grpSp>
        <p:pic>
          <p:nvPicPr>
            <p:cNvPr id="331" name="Shape 3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88264" y="4636882"/>
              <a:ext cx="378882" cy="3621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Shape 332"/>
            <p:cNvSpPr txBox="1"/>
            <p:nvPr/>
          </p:nvSpPr>
          <p:spPr>
            <a:xfrm>
              <a:off x="5254626" y="4841251"/>
              <a:ext cx="4491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x300</a:t>
              </a:r>
            </a:p>
          </p:txBody>
        </p:sp>
      </p:grpSp>
      <p:grpSp>
        <p:nvGrpSpPr>
          <p:cNvPr id="333" name="Shape 333"/>
          <p:cNvGrpSpPr/>
          <p:nvPr/>
        </p:nvGrpSpPr>
        <p:grpSpPr>
          <a:xfrm>
            <a:off x="2515978" y="5736258"/>
            <a:ext cx="3203703" cy="881808"/>
            <a:chOff x="2515978" y="5472661"/>
            <a:chExt cx="3203703" cy="881808"/>
          </a:xfrm>
        </p:grpSpPr>
        <p:grpSp>
          <p:nvGrpSpPr>
            <p:cNvPr id="334" name="Shape 334"/>
            <p:cNvGrpSpPr/>
            <p:nvPr/>
          </p:nvGrpSpPr>
          <p:grpSpPr>
            <a:xfrm>
              <a:off x="2515978" y="5472661"/>
              <a:ext cx="3203703" cy="881808"/>
              <a:chOff x="2515978" y="790474"/>
              <a:chExt cx="3203703" cy="881808"/>
            </a:xfrm>
          </p:grpSpPr>
          <p:sp>
            <p:nvSpPr>
              <p:cNvPr id="335" name="Shape 335"/>
              <p:cNvSpPr/>
              <p:nvPr/>
            </p:nvSpPr>
            <p:spPr>
              <a:xfrm>
                <a:off x="2515978" y="924945"/>
                <a:ext cx="2348928" cy="747337"/>
              </a:xfrm>
              <a:prstGeom prst="rect">
                <a:avLst/>
              </a:prstGeom>
              <a:solidFill>
                <a:srgbClr val="2E75B5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Shape 336"/>
              <p:cNvSpPr txBox="1"/>
              <p:nvPr/>
            </p:nvSpPr>
            <p:spPr>
              <a:xfrm>
                <a:off x="2720974" y="1106941"/>
                <a:ext cx="195598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농지를 25Lv로 업그레이드 하세요.</a:t>
                </a:r>
              </a:p>
            </p:txBody>
          </p:sp>
          <p:sp>
            <p:nvSpPr>
              <p:cNvPr id="337" name="Shape 337"/>
              <p:cNvSpPr/>
              <p:nvPr/>
            </p:nvSpPr>
            <p:spPr>
              <a:xfrm>
                <a:off x="4864910" y="924945"/>
                <a:ext cx="854772" cy="747337"/>
              </a:xfrm>
              <a:prstGeom prst="rect">
                <a:avLst/>
              </a:prstGeom>
              <a:solidFill>
                <a:srgbClr val="1E4E79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Shape 338"/>
              <p:cNvSpPr/>
              <p:nvPr/>
            </p:nvSpPr>
            <p:spPr>
              <a:xfrm>
                <a:off x="4963214" y="1456915"/>
                <a:ext cx="669887" cy="167628"/>
              </a:xfrm>
              <a:prstGeom prst="rect">
                <a:avLst/>
              </a:prstGeom>
              <a:solidFill>
                <a:srgbClr val="C55A11"/>
              </a:solidFill>
              <a:ln cap="flat" cmpd="sng" w="9525">
                <a:solidFill>
                  <a:srgbClr val="FFFF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보상 보기</a:t>
                </a:r>
              </a:p>
            </p:txBody>
          </p:sp>
          <p:sp>
            <p:nvSpPr>
              <p:cNvPr id="339" name="Shape 339"/>
              <p:cNvSpPr/>
              <p:nvPr/>
            </p:nvSpPr>
            <p:spPr>
              <a:xfrm>
                <a:off x="2925403" y="790474"/>
                <a:ext cx="1547126" cy="24175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지속 발전 V</a:t>
                </a:r>
              </a:p>
            </p:txBody>
          </p:sp>
          <p:sp>
            <p:nvSpPr>
              <p:cNvPr id="340" name="Shape 340"/>
              <p:cNvSpPr/>
              <p:nvPr/>
            </p:nvSpPr>
            <p:spPr>
              <a:xfrm>
                <a:off x="2628148" y="1396088"/>
                <a:ext cx="2112381" cy="167973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  <p:sp>
            <p:nvSpPr>
              <p:cNvPr id="341" name="Shape 341"/>
              <p:cNvSpPr/>
              <p:nvPr/>
            </p:nvSpPr>
            <p:spPr>
              <a:xfrm>
                <a:off x="2641540" y="1411326"/>
                <a:ext cx="1316979" cy="154399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Shape 342"/>
              <p:cNvSpPr txBox="1"/>
              <p:nvPr/>
            </p:nvSpPr>
            <p:spPr>
              <a:xfrm>
                <a:off x="3505755" y="1361601"/>
                <a:ext cx="48763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</p:grpSp>
        <p:pic>
          <p:nvPicPr>
            <p:cNvPr id="343" name="Shape 3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88264" y="5716114"/>
              <a:ext cx="378882" cy="3621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4" name="Shape 344"/>
          <p:cNvGrpSpPr/>
          <p:nvPr/>
        </p:nvGrpSpPr>
        <p:grpSpPr>
          <a:xfrm>
            <a:off x="2343466" y="6170196"/>
            <a:ext cx="3554824" cy="407987"/>
            <a:chOff x="2343466" y="6170196"/>
            <a:chExt cx="3554824" cy="407987"/>
          </a:xfrm>
        </p:grpSpPr>
        <p:sp>
          <p:nvSpPr>
            <p:cNvPr id="345" name="Shape 345"/>
            <p:cNvSpPr/>
            <p:nvPr/>
          </p:nvSpPr>
          <p:spPr>
            <a:xfrm>
              <a:off x="2343466" y="6170196"/>
              <a:ext cx="3554824" cy="407987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2390307" y="6217542"/>
              <a:ext cx="375682" cy="324986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 rot="10800000">
              <a:off x="2448853" y="6284003"/>
              <a:ext cx="211973" cy="18916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5486166" y="6220450"/>
              <a:ext cx="340641" cy="306654"/>
            </a:xfrm>
            <a:prstGeom prst="roundRect">
              <a:avLst>
                <a:gd fmla="val 9303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</p:grpSp>
      <p:sp>
        <p:nvSpPr>
          <p:cNvPr id="349" name="Shape 349"/>
          <p:cNvSpPr/>
          <p:nvPr/>
        </p:nvSpPr>
        <p:spPr>
          <a:xfrm>
            <a:off x="2335983" y="598056"/>
            <a:ext cx="3546012" cy="56592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2552351" y="704550"/>
            <a:ext cx="1442540" cy="315544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업적</a:t>
            </a:r>
          </a:p>
        </p:txBody>
      </p:sp>
      <p:sp>
        <p:nvSpPr>
          <p:cNvPr id="351" name="Shape 351"/>
          <p:cNvSpPr/>
          <p:nvPr/>
        </p:nvSpPr>
        <p:spPr>
          <a:xfrm>
            <a:off x="4226991" y="712870"/>
            <a:ext cx="1442540" cy="315544"/>
          </a:xfrm>
          <a:prstGeom prst="rect">
            <a:avLst/>
          </a:prstGeom>
          <a:solidFill>
            <a:srgbClr val="3F3F3F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메달</a:t>
            </a:r>
          </a:p>
        </p:txBody>
      </p:sp>
      <p:sp>
        <p:nvSpPr>
          <p:cNvPr id="352" name="Shape 352"/>
          <p:cNvSpPr/>
          <p:nvPr/>
        </p:nvSpPr>
        <p:spPr>
          <a:xfrm>
            <a:off x="2837841" y="6217542"/>
            <a:ext cx="2588342" cy="30843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일부 업적을 달성하면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여신을 얻을 수 있습니다. </a:t>
            </a:r>
          </a:p>
        </p:txBody>
      </p:sp>
      <p:sp>
        <p:nvSpPr>
          <p:cNvPr id="353" name="Shape 353"/>
          <p:cNvSpPr/>
          <p:nvPr/>
        </p:nvSpPr>
        <p:spPr>
          <a:xfrm>
            <a:off x="2352601" y="4593096"/>
            <a:ext cx="3535200" cy="1566000"/>
          </a:xfrm>
          <a:prstGeom prst="rect">
            <a:avLst/>
          </a:prstGeom>
          <a:solidFill>
            <a:srgbClr val="C55A11">
              <a:alpha val="28627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05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16:9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5398478" y="1738738"/>
            <a:ext cx="31450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</a:p>
        </p:txBody>
      </p:sp>
      <p:sp>
        <p:nvSpPr>
          <p:cNvPr id="355" name="Shape 355"/>
          <p:cNvSpPr/>
          <p:nvPr/>
        </p:nvSpPr>
        <p:spPr>
          <a:xfrm>
            <a:off x="2313489" y="6562047"/>
            <a:ext cx="3634230" cy="2780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6231119" y="598056"/>
            <a:ext cx="2130455" cy="56592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업적/메달 메뉴 변경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탭 버튼</a:t>
            </a:r>
          </a:p>
        </p:txBody>
      </p:sp>
      <p:cxnSp>
        <p:nvCxnSpPr>
          <p:cNvPr id="357" name="Shape 357"/>
          <p:cNvCxnSpPr>
            <a:stCxn id="356" idx="1"/>
            <a:endCxn id="349" idx="3"/>
          </p:cNvCxnSpPr>
          <p:nvPr/>
        </p:nvCxnSpPr>
        <p:spPr>
          <a:xfrm rot="10800000">
            <a:off x="5881919" y="881020"/>
            <a:ext cx="349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8" name="Shape 358"/>
          <p:cNvSpPr/>
          <p:nvPr/>
        </p:nvSpPr>
        <p:spPr>
          <a:xfrm>
            <a:off x="6231119" y="1563224"/>
            <a:ext cx="2130455" cy="565927"/>
          </a:xfrm>
          <a:prstGeom prst="rect">
            <a:avLst/>
          </a:prstGeom>
          <a:solidFill>
            <a:srgbClr val="26262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업적의 보상 아이템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아이콘 및 수량</a:t>
            </a:r>
          </a:p>
        </p:txBody>
      </p:sp>
      <p:sp>
        <p:nvSpPr>
          <p:cNvPr id="359" name="Shape 359"/>
          <p:cNvSpPr/>
          <p:nvPr/>
        </p:nvSpPr>
        <p:spPr>
          <a:xfrm>
            <a:off x="117521" y="1746556"/>
            <a:ext cx="1856311" cy="56592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업적의 보상 아이템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아이콘 및 수량</a:t>
            </a:r>
          </a:p>
        </p:txBody>
      </p:sp>
      <p:sp>
        <p:nvSpPr>
          <p:cNvPr id="360" name="Shape 360"/>
          <p:cNvSpPr/>
          <p:nvPr/>
        </p:nvSpPr>
        <p:spPr>
          <a:xfrm>
            <a:off x="117521" y="3938126"/>
            <a:ext cx="1856311" cy="56592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달성 시, 게이지 색상 변화</a:t>
            </a:r>
          </a:p>
        </p:txBody>
      </p:sp>
      <p:cxnSp>
        <p:nvCxnSpPr>
          <p:cNvPr id="361" name="Shape 361"/>
          <p:cNvCxnSpPr>
            <a:stCxn id="360" idx="3"/>
          </p:cNvCxnSpPr>
          <p:nvPr/>
        </p:nvCxnSpPr>
        <p:spPr>
          <a:xfrm flipH="1" rot="10800000">
            <a:off x="1973833" y="4219290"/>
            <a:ext cx="654300" cy="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2" name="Shape 362"/>
          <p:cNvSpPr/>
          <p:nvPr/>
        </p:nvSpPr>
        <p:spPr>
          <a:xfrm>
            <a:off x="6246985" y="4002564"/>
            <a:ext cx="2114589" cy="56592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달성 시, 받기 버튼으로 변화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(이펙트 필요)</a:t>
            </a:r>
          </a:p>
        </p:txBody>
      </p:sp>
      <p:cxnSp>
        <p:nvCxnSpPr>
          <p:cNvPr id="363" name="Shape 363"/>
          <p:cNvCxnSpPr>
            <a:stCxn id="362" idx="1"/>
            <a:endCxn id="314" idx="3"/>
          </p:cNvCxnSpPr>
          <p:nvPr/>
        </p:nvCxnSpPr>
        <p:spPr>
          <a:xfrm flipH="1">
            <a:off x="5633185" y="4285528"/>
            <a:ext cx="613800" cy="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4" name="Shape 364"/>
          <p:cNvSpPr/>
          <p:nvPr/>
        </p:nvSpPr>
        <p:spPr>
          <a:xfrm>
            <a:off x="6246985" y="2899383"/>
            <a:ext cx="2114589" cy="56592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보상보기 popup 출력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(터치 영역은 아이콘 포함 크게)</a:t>
            </a:r>
          </a:p>
        </p:txBody>
      </p:sp>
      <p:cxnSp>
        <p:nvCxnSpPr>
          <p:cNvPr id="365" name="Shape 365"/>
          <p:cNvCxnSpPr>
            <a:stCxn id="364" idx="1"/>
          </p:cNvCxnSpPr>
          <p:nvPr/>
        </p:nvCxnSpPr>
        <p:spPr>
          <a:xfrm flipH="1">
            <a:off x="5633185" y="3182347"/>
            <a:ext cx="613800" cy="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6" name="Shape 366"/>
          <p:cNvSpPr/>
          <p:nvPr/>
        </p:nvSpPr>
        <p:spPr>
          <a:xfrm>
            <a:off x="6246985" y="6094721"/>
            <a:ext cx="2114589" cy="56592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업적 메뉴 도움말</a:t>
            </a:r>
          </a:p>
        </p:txBody>
      </p:sp>
      <p:cxnSp>
        <p:nvCxnSpPr>
          <p:cNvPr id="367" name="Shape 367"/>
          <p:cNvCxnSpPr>
            <a:stCxn id="366" idx="1"/>
            <a:endCxn id="345" idx="0"/>
          </p:cNvCxnSpPr>
          <p:nvPr/>
        </p:nvCxnSpPr>
        <p:spPr>
          <a:xfrm rot="10800000">
            <a:off x="5898385" y="6374085"/>
            <a:ext cx="348600" cy="3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8" name="Shape 368"/>
          <p:cNvSpPr/>
          <p:nvPr/>
        </p:nvSpPr>
        <p:spPr>
          <a:xfrm>
            <a:off x="117521" y="6094721"/>
            <a:ext cx="605730" cy="56592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뒤로 가기</a:t>
            </a:r>
          </a:p>
        </p:txBody>
      </p:sp>
      <p:cxnSp>
        <p:nvCxnSpPr>
          <p:cNvPr id="369" name="Shape 369"/>
          <p:cNvCxnSpPr>
            <a:endCxn id="345" idx="2"/>
          </p:cNvCxnSpPr>
          <p:nvPr/>
        </p:nvCxnSpPr>
        <p:spPr>
          <a:xfrm flipH="1" rot="10800000">
            <a:off x="1999966" y="6374190"/>
            <a:ext cx="343500" cy="3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0" name="Shape 370"/>
          <p:cNvSpPr/>
          <p:nvPr/>
        </p:nvSpPr>
        <p:spPr>
          <a:xfrm>
            <a:off x="880299" y="6094721"/>
            <a:ext cx="1119605" cy="56592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메뉴 설명</a:t>
            </a:r>
          </a:p>
        </p:txBody>
      </p:sp>
      <p:grpSp>
        <p:nvGrpSpPr>
          <p:cNvPr id="371" name="Shape 371"/>
          <p:cNvGrpSpPr/>
          <p:nvPr/>
        </p:nvGrpSpPr>
        <p:grpSpPr>
          <a:xfrm>
            <a:off x="2538290" y="1368353"/>
            <a:ext cx="3203703" cy="881808"/>
            <a:chOff x="2515978" y="2251114"/>
            <a:chExt cx="3203703" cy="881808"/>
          </a:xfrm>
        </p:grpSpPr>
        <p:grpSp>
          <p:nvGrpSpPr>
            <p:cNvPr id="372" name="Shape 372"/>
            <p:cNvGrpSpPr/>
            <p:nvPr/>
          </p:nvGrpSpPr>
          <p:grpSpPr>
            <a:xfrm>
              <a:off x="2515978" y="2251114"/>
              <a:ext cx="3203703" cy="881808"/>
              <a:chOff x="2515978" y="790474"/>
              <a:chExt cx="3203703" cy="881808"/>
            </a:xfrm>
          </p:grpSpPr>
          <p:sp>
            <p:nvSpPr>
              <p:cNvPr id="373" name="Shape 373"/>
              <p:cNvSpPr/>
              <p:nvPr/>
            </p:nvSpPr>
            <p:spPr>
              <a:xfrm>
                <a:off x="2515978" y="924945"/>
                <a:ext cx="2348928" cy="747337"/>
              </a:xfrm>
              <a:prstGeom prst="rect">
                <a:avLst/>
              </a:prstGeom>
              <a:solidFill>
                <a:srgbClr val="2E75B5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Shape 374"/>
              <p:cNvSpPr txBox="1"/>
              <p:nvPr/>
            </p:nvSpPr>
            <p:spPr>
              <a:xfrm>
                <a:off x="2720974" y="1106941"/>
                <a:ext cx="195598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농지를 25Lv로 업그레이드 하세요.</a:t>
                </a:r>
              </a:p>
            </p:txBody>
          </p:sp>
          <p:sp>
            <p:nvSpPr>
              <p:cNvPr id="375" name="Shape 375"/>
              <p:cNvSpPr/>
              <p:nvPr/>
            </p:nvSpPr>
            <p:spPr>
              <a:xfrm>
                <a:off x="4864910" y="924945"/>
                <a:ext cx="854772" cy="747337"/>
              </a:xfrm>
              <a:prstGeom prst="rect">
                <a:avLst/>
              </a:prstGeom>
              <a:solidFill>
                <a:srgbClr val="1E4E79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Shape 376"/>
              <p:cNvSpPr/>
              <p:nvPr/>
            </p:nvSpPr>
            <p:spPr>
              <a:xfrm>
                <a:off x="4963214" y="1456915"/>
                <a:ext cx="669887" cy="167628"/>
              </a:xfrm>
              <a:prstGeom prst="rect">
                <a:avLst/>
              </a:prstGeom>
              <a:solidFill>
                <a:srgbClr val="C55A11"/>
              </a:solidFill>
              <a:ln cap="flat" cmpd="sng" w="9525">
                <a:solidFill>
                  <a:srgbClr val="FFFF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보상 보기</a:t>
                </a:r>
              </a:p>
            </p:txBody>
          </p:sp>
          <p:sp>
            <p:nvSpPr>
              <p:cNvPr id="377" name="Shape 377"/>
              <p:cNvSpPr/>
              <p:nvPr/>
            </p:nvSpPr>
            <p:spPr>
              <a:xfrm>
                <a:off x="2925403" y="790474"/>
                <a:ext cx="1547126" cy="24175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지속 발전 II</a:t>
                </a:r>
              </a:p>
            </p:txBody>
          </p:sp>
          <p:sp>
            <p:nvSpPr>
              <p:cNvPr id="378" name="Shape 378"/>
              <p:cNvSpPr/>
              <p:nvPr/>
            </p:nvSpPr>
            <p:spPr>
              <a:xfrm>
                <a:off x="2628148" y="1396088"/>
                <a:ext cx="2112381" cy="167973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  <p:sp>
            <p:nvSpPr>
              <p:cNvPr id="379" name="Shape 379"/>
              <p:cNvSpPr/>
              <p:nvPr/>
            </p:nvSpPr>
            <p:spPr>
              <a:xfrm>
                <a:off x="2641540" y="1411326"/>
                <a:ext cx="1316979" cy="145711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Shape 380"/>
              <p:cNvSpPr txBox="1"/>
              <p:nvPr/>
            </p:nvSpPr>
            <p:spPr>
              <a:xfrm>
                <a:off x="3505755" y="1361601"/>
                <a:ext cx="48763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</p:grpSp>
        <p:pic>
          <p:nvPicPr>
            <p:cNvPr id="381" name="Shape 3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99044" y="2483596"/>
              <a:ext cx="378882" cy="3621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Shape 382"/>
            <p:cNvSpPr txBox="1"/>
            <p:nvPr/>
          </p:nvSpPr>
          <p:spPr>
            <a:xfrm>
              <a:off x="5265405" y="2680143"/>
              <a:ext cx="4491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x100</a:t>
              </a:r>
            </a:p>
          </p:txBody>
        </p:sp>
      </p:grpSp>
      <p:cxnSp>
        <p:nvCxnSpPr>
          <p:cNvPr id="383" name="Shape 383"/>
          <p:cNvCxnSpPr>
            <a:stCxn id="359" idx="3"/>
          </p:cNvCxnSpPr>
          <p:nvPr/>
        </p:nvCxnSpPr>
        <p:spPr>
          <a:xfrm flipH="1" rot="10800000">
            <a:off x="1973833" y="2027720"/>
            <a:ext cx="654300" cy="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84" name="Shape 384"/>
          <p:cNvCxnSpPr>
            <a:stCxn id="358" idx="1"/>
            <a:endCxn id="354" idx="3"/>
          </p:cNvCxnSpPr>
          <p:nvPr/>
        </p:nvCxnSpPr>
        <p:spPr>
          <a:xfrm flipH="1">
            <a:off x="5713019" y="1846188"/>
            <a:ext cx="518100" cy="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/>
        </p:nvSpPr>
        <p:spPr>
          <a:xfrm>
            <a:off x="178918" y="229106"/>
            <a:ext cx="1887054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업적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(보상 보기 popup)</a:t>
            </a:r>
          </a:p>
        </p:txBody>
      </p:sp>
      <p:pic>
        <p:nvPicPr>
          <p:cNvPr id="390" name="Shape 3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6659" y="301821"/>
            <a:ext cx="3527099" cy="62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Shape 391"/>
          <p:cNvSpPr/>
          <p:nvPr/>
        </p:nvSpPr>
        <p:spPr>
          <a:xfrm>
            <a:off x="2346658" y="302760"/>
            <a:ext cx="3533660" cy="627742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2" name="Shape 392"/>
          <p:cNvGrpSpPr/>
          <p:nvPr/>
        </p:nvGrpSpPr>
        <p:grpSpPr>
          <a:xfrm>
            <a:off x="2429815" y="5939362"/>
            <a:ext cx="3398208" cy="579976"/>
            <a:chOff x="2429815" y="5939362"/>
            <a:chExt cx="3398208" cy="579976"/>
          </a:xfrm>
        </p:grpSpPr>
        <p:grpSp>
          <p:nvGrpSpPr>
            <p:cNvPr id="393" name="Shape 393"/>
            <p:cNvGrpSpPr/>
            <p:nvPr/>
          </p:nvGrpSpPr>
          <p:grpSpPr>
            <a:xfrm>
              <a:off x="3495717" y="5965156"/>
              <a:ext cx="2332306" cy="553825"/>
              <a:chOff x="3495717" y="5964319"/>
              <a:chExt cx="2332306" cy="553825"/>
            </a:xfrm>
          </p:grpSpPr>
          <p:sp>
            <p:nvSpPr>
              <p:cNvPr id="394" name="Shape 394"/>
              <p:cNvSpPr/>
              <p:nvPr/>
            </p:nvSpPr>
            <p:spPr>
              <a:xfrm>
                <a:off x="4778542" y="5998351"/>
                <a:ext cx="1049481" cy="516098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Shape 395"/>
              <p:cNvSpPr/>
              <p:nvPr/>
            </p:nvSpPr>
            <p:spPr>
              <a:xfrm>
                <a:off x="4841587" y="6052305"/>
                <a:ext cx="938077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2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TRAINING</a:t>
                </a:r>
              </a:p>
            </p:txBody>
          </p:sp>
          <p:sp>
            <p:nvSpPr>
              <p:cNvPr id="396" name="Shape 396"/>
              <p:cNvSpPr/>
              <p:nvPr/>
            </p:nvSpPr>
            <p:spPr>
              <a:xfrm>
                <a:off x="4898782" y="6343935"/>
                <a:ext cx="820899" cy="121738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99d 23:59:59</a:t>
                </a:r>
              </a:p>
            </p:txBody>
          </p:sp>
          <p:sp>
            <p:nvSpPr>
              <p:cNvPr id="397" name="Shape 397"/>
              <p:cNvSpPr/>
              <p:nvPr/>
            </p:nvSpPr>
            <p:spPr>
              <a:xfrm>
                <a:off x="3495717" y="6002046"/>
                <a:ext cx="1210974" cy="516098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 cap="flat" cmpd="sng" w="12700">
                <a:solidFill>
                  <a:srgbClr val="31538F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Shape 398"/>
              <p:cNvSpPr/>
              <p:nvPr/>
            </p:nvSpPr>
            <p:spPr>
              <a:xfrm>
                <a:off x="3655623" y="5964319"/>
                <a:ext cx="949297" cy="430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5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Immediate 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5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Training</a:t>
                </a:r>
              </a:p>
            </p:txBody>
          </p:sp>
          <p:sp>
            <p:nvSpPr>
              <p:cNvPr id="399" name="Shape 399"/>
              <p:cNvSpPr/>
              <p:nvPr/>
            </p:nvSpPr>
            <p:spPr>
              <a:xfrm>
                <a:off x="3710471" y="6344575"/>
                <a:ext cx="798991" cy="13389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8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99999999</a:t>
                </a:r>
              </a:p>
            </p:txBody>
          </p:sp>
          <p:pic>
            <p:nvPicPr>
              <p:cNvPr id="400" name="Shape 40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553423" y="6311428"/>
                <a:ext cx="226311" cy="1692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1" name="Shape 401"/>
            <p:cNvGrpSpPr/>
            <p:nvPr/>
          </p:nvGrpSpPr>
          <p:grpSpPr>
            <a:xfrm>
              <a:off x="2429815" y="5939362"/>
              <a:ext cx="803464" cy="579976"/>
              <a:chOff x="2429816" y="5901771"/>
              <a:chExt cx="803464" cy="579976"/>
            </a:xfrm>
          </p:grpSpPr>
          <p:sp>
            <p:nvSpPr>
              <p:cNvPr id="402" name="Shape 402"/>
              <p:cNvSpPr/>
              <p:nvPr/>
            </p:nvSpPr>
            <p:spPr>
              <a:xfrm>
                <a:off x="2429816" y="5901771"/>
                <a:ext cx="803464" cy="579976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Shape 403"/>
              <p:cNvSpPr/>
              <p:nvPr/>
            </p:nvSpPr>
            <p:spPr>
              <a:xfrm rot="10800000">
                <a:off x="2515980" y="5949637"/>
                <a:ext cx="542628" cy="484243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B0CAE9"/>
                  </a:gs>
                  <a:gs pos="50000">
                    <a:srgbClr val="A1C1E4"/>
                  </a:gs>
                  <a:gs pos="100000">
                    <a:srgbClr val="90B8E4"/>
                  </a:gs>
                </a:gsLst>
                <a:lin ang="5400000" scaled="0"/>
              </a:gradFill>
              <a:ln cap="flat" cmpd="sng" w="9525">
                <a:solidFill>
                  <a:schemeClr val="accen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04" name="Shape 4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6659" y="301821"/>
            <a:ext cx="3527099" cy="62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/>
          <p:nvPr/>
        </p:nvSpPr>
        <p:spPr>
          <a:xfrm>
            <a:off x="2346658" y="302760"/>
            <a:ext cx="3533660" cy="627742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2343466" y="660247"/>
            <a:ext cx="3530293" cy="590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9CC2E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2343466" y="300532"/>
            <a:ext cx="3544336" cy="286769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업적</a:t>
            </a:r>
          </a:p>
        </p:txBody>
      </p:sp>
      <p:grpSp>
        <p:nvGrpSpPr>
          <p:cNvPr id="408" name="Shape 408"/>
          <p:cNvGrpSpPr/>
          <p:nvPr/>
        </p:nvGrpSpPr>
        <p:grpSpPr>
          <a:xfrm>
            <a:off x="2515978" y="1338049"/>
            <a:ext cx="3203703" cy="881808"/>
            <a:chOff x="2515978" y="790474"/>
            <a:chExt cx="3203703" cy="881808"/>
          </a:xfrm>
        </p:grpSpPr>
        <p:sp>
          <p:nvSpPr>
            <p:cNvPr id="409" name="Shape 409"/>
            <p:cNvSpPr/>
            <p:nvPr/>
          </p:nvSpPr>
          <p:spPr>
            <a:xfrm>
              <a:off x="2515978" y="924945"/>
              <a:ext cx="2348928" cy="747337"/>
            </a:xfrm>
            <a:prstGeom prst="rect">
              <a:avLst/>
            </a:prstGeom>
            <a:solidFill>
              <a:srgbClr val="2E75B5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 txBox="1"/>
            <p:nvPr/>
          </p:nvSpPr>
          <p:spPr>
            <a:xfrm>
              <a:off x="2720974" y="1106941"/>
              <a:ext cx="195598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농지를 25Lv로 업그레이드 하세요.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4864910" y="924945"/>
              <a:ext cx="854772" cy="747337"/>
            </a:xfrm>
            <a:prstGeom prst="rect">
              <a:avLst/>
            </a:prstGeom>
            <a:solidFill>
              <a:srgbClr val="1E4E79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4963214" y="1456915"/>
              <a:ext cx="669887" cy="167628"/>
            </a:xfrm>
            <a:prstGeom prst="rect">
              <a:avLst/>
            </a:prstGeom>
            <a:solidFill>
              <a:srgbClr val="C55A11"/>
            </a:solidFill>
            <a:ln cap="flat" cmpd="sng" w="9525">
              <a:solidFill>
                <a:srgbClr val="FFFF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보상 보기</a:t>
              </a:r>
            </a:p>
          </p:txBody>
        </p:sp>
        <p:pic>
          <p:nvPicPr>
            <p:cNvPr id="413" name="Shape 413"/>
            <p:cNvPicPr preferRelativeResize="0"/>
            <p:nvPr/>
          </p:nvPicPr>
          <p:blipFill rotWithShape="1">
            <a:blip r:embed="rId5">
              <a:alphaModFix/>
            </a:blip>
            <a:srcRect b="72730" l="26372" r="46580" t="5528"/>
            <a:stretch/>
          </p:blipFill>
          <p:spPr>
            <a:xfrm>
              <a:off x="5072964" y="970790"/>
              <a:ext cx="438662" cy="456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4" name="Shape 414"/>
            <p:cNvSpPr/>
            <p:nvPr/>
          </p:nvSpPr>
          <p:spPr>
            <a:xfrm>
              <a:off x="2925403" y="790474"/>
              <a:ext cx="1547126" cy="24175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지속 발전 I</a:t>
              </a:r>
            </a:p>
          </p:txBody>
        </p:sp>
        <p:sp>
          <p:nvSpPr>
            <p:cNvPr id="415" name="Shape 415"/>
            <p:cNvSpPr/>
            <p:nvPr/>
          </p:nvSpPr>
          <p:spPr>
            <a:xfrm>
              <a:off x="2628148" y="1396088"/>
              <a:ext cx="2112381" cy="16797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21/25</a:t>
              </a:r>
            </a:p>
          </p:txBody>
        </p:sp>
        <p:sp>
          <p:nvSpPr>
            <p:cNvPr id="416" name="Shape 416"/>
            <p:cNvSpPr/>
            <p:nvPr/>
          </p:nvSpPr>
          <p:spPr>
            <a:xfrm>
              <a:off x="2641540" y="1411326"/>
              <a:ext cx="1316979" cy="144021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 txBox="1"/>
            <p:nvPr/>
          </p:nvSpPr>
          <p:spPr>
            <a:xfrm>
              <a:off x="3505755" y="1361601"/>
              <a:ext cx="48763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21/25</a:t>
              </a:r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2515978" y="2437602"/>
            <a:ext cx="3203703" cy="881808"/>
            <a:chOff x="2515978" y="2251114"/>
            <a:chExt cx="3203703" cy="881808"/>
          </a:xfrm>
        </p:grpSpPr>
        <p:grpSp>
          <p:nvGrpSpPr>
            <p:cNvPr id="419" name="Shape 419"/>
            <p:cNvGrpSpPr/>
            <p:nvPr/>
          </p:nvGrpSpPr>
          <p:grpSpPr>
            <a:xfrm>
              <a:off x="2515978" y="2251114"/>
              <a:ext cx="3203703" cy="881808"/>
              <a:chOff x="2515978" y="790474"/>
              <a:chExt cx="3203703" cy="881808"/>
            </a:xfrm>
          </p:grpSpPr>
          <p:sp>
            <p:nvSpPr>
              <p:cNvPr id="420" name="Shape 420"/>
              <p:cNvSpPr/>
              <p:nvPr/>
            </p:nvSpPr>
            <p:spPr>
              <a:xfrm>
                <a:off x="2515978" y="924945"/>
                <a:ext cx="2348928" cy="747337"/>
              </a:xfrm>
              <a:prstGeom prst="rect">
                <a:avLst/>
              </a:prstGeom>
              <a:solidFill>
                <a:srgbClr val="2E75B5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Shape 421"/>
              <p:cNvSpPr txBox="1"/>
              <p:nvPr/>
            </p:nvSpPr>
            <p:spPr>
              <a:xfrm>
                <a:off x="2720974" y="1106941"/>
                <a:ext cx="195598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농지를 25Lv로 업그레이드 하세요.</a:t>
                </a:r>
              </a:p>
            </p:txBody>
          </p:sp>
          <p:sp>
            <p:nvSpPr>
              <p:cNvPr id="422" name="Shape 422"/>
              <p:cNvSpPr/>
              <p:nvPr/>
            </p:nvSpPr>
            <p:spPr>
              <a:xfrm>
                <a:off x="4864910" y="924945"/>
                <a:ext cx="854772" cy="747337"/>
              </a:xfrm>
              <a:prstGeom prst="rect">
                <a:avLst/>
              </a:prstGeom>
              <a:solidFill>
                <a:srgbClr val="1E4E79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Shape 423"/>
              <p:cNvSpPr/>
              <p:nvPr/>
            </p:nvSpPr>
            <p:spPr>
              <a:xfrm>
                <a:off x="4963214" y="1456915"/>
                <a:ext cx="669887" cy="167628"/>
              </a:xfrm>
              <a:prstGeom prst="rect">
                <a:avLst/>
              </a:prstGeom>
              <a:solidFill>
                <a:srgbClr val="C55A11"/>
              </a:solidFill>
              <a:ln cap="flat" cmpd="sng" w="9525">
                <a:solidFill>
                  <a:srgbClr val="FFFF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보상 보기</a:t>
                </a:r>
              </a:p>
            </p:txBody>
          </p:sp>
          <p:sp>
            <p:nvSpPr>
              <p:cNvPr id="424" name="Shape 424"/>
              <p:cNvSpPr/>
              <p:nvPr/>
            </p:nvSpPr>
            <p:spPr>
              <a:xfrm>
                <a:off x="2925403" y="790474"/>
                <a:ext cx="1547126" cy="24175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지속 발전 II</a:t>
                </a:r>
              </a:p>
            </p:txBody>
          </p:sp>
          <p:sp>
            <p:nvSpPr>
              <p:cNvPr id="425" name="Shape 425"/>
              <p:cNvSpPr/>
              <p:nvPr/>
            </p:nvSpPr>
            <p:spPr>
              <a:xfrm>
                <a:off x="2628148" y="1396088"/>
                <a:ext cx="2112381" cy="167973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  <p:sp>
            <p:nvSpPr>
              <p:cNvPr id="426" name="Shape 426"/>
              <p:cNvSpPr/>
              <p:nvPr/>
            </p:nvSpPr>
            <p:spPr>
              <a:xfrm>
                <a:off x="2641540" y="1411326"/>
                <a:ext cx="1316979" cy="145711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Shape 427"/>
              <p:cNvSpPr txBox="1"/>
              <p:nvPr/>
            </p:nvSpPr>
            <p:spPr>
              <a:xfrm>
                <a:off x="3505755" y="1361601"/>
                <a:ext cx="48763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</p:grpSp>
        <p:pic>
          <p:nvPicPr>
            <p:cNvPr id="428" name="Shape 4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99044" y="2483596"/>
              <a:ext cx="378882" cy="3621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9" name="Shape 429"/>
            <p:cNvSpPr txBox="1"/>
            <p:nvPr/>
          </p:nvSpPr>
          <p:spPr>
            <a:xfrm>
              <a:off x="5265405" y="2680143"/>
              <a:ext cx="4491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x100</a:t>
              </a:r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2515978" y="3537155"/>
            <a:ext cx="3203703" cy="881808"/>
            <a:chOff x="2515978" y="3324963"/>
            <a:chExt cx="3203703" cy="881808"/>
          </a:xfrm>
        </p:grpSpPr>
        <p:grpSp>
          <p:nvGrpSpPr>
            <p:cNvPr id="431" name="Shape 431"/>
            <p:cNvGrpSpPr/>
            <p:nvPr/>
          </p:nvGrpSpPr>
          <p:grpSpPr>
            <a:xfrm>
              <a:off x="2515978" y="3324963"/>
              <a:ext cx="3203703" cy="881808"/>
              <a:chOff x="2515978" y="790474"/>
              <a:chExt cx="3203703" cy="881808"/>
            </a:xfrm>
          </p:grpSpPr>
          <p:sp>
            <p:nvSpPr>
              <p:cNvPr id="432" name="Shape 432"/>
              <p:cNvSpPr/>
              <p:nvPr/>
            </p:nvSpPr>
            <p:spPr>
              <a:xfrm>
                <a:off x="2515978" y="924945"/>
                <a:ext cx="2348928" cy="747337"/>
              </a:xfrm>
              <a:prstGeom prst="rect">
                <a:avLst/>
              </a:prstGeom>
              <a:solidFill>
                <a:srgbClr val="2E75B5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Shape 433"/>
              <p:cNvSpPr txBox="1"/>
              <p:nvPr/>
            </p:nvSpPr>
            <p:spPr>
              <a:xfrm>
                <a:off x="2720974" y="1106941"/>
                <a:ext cx="195598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농지를 25Lv로 업그레이드 하세요.</a:t>
                </a:r>
              </a:p>
            </p:txBody>
          </p:sp>
          <p:sp>
            <p:nvSpPr>
              <p:cNvPr id="434" name="Shape 434"/>
              <p:cNvSpPr/>
              <p:nvPr/>
            </p:nvSpPr>
            <p:spPr>
              <a:xfrm>
                <a:off x="4864910" y="924945"/>
                <a:ext cx="854772" cy="747337"/>
              </a:xfrm>
              <a:prstGeom prst="rect">
                <a:avLst/>
              </a:prstGeom>
              <a:solidFill>
                <a:srgbClr val="1E4E79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Shape 435"/>
              <p:cNvSpPr/>
              <p:nvPr/>
            </p:nvSpPr>
            <p:spPr>
              <a:xfrm>
                <a:off x="4963214" y="1456915"/>
                <a:ext cx="669887" cy="167628"/>
              </a:xfrm>
              <a:prstGeom prst="rect">
                <a:avLst/>
              </a:prstGeom>
              <a:solidFill>
                <a:srgbClr val="00B050"/>
              </a:solidFill>
              <a:ln cap="flat" cmpd="sng" w="9525">
                <a:solidFill>
                  <a:srgbClr val="FFFF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받기</a:t>
                </a:r>
              </a:p>
            </p:txBody>
          </p:sp>
          <p:sp>
            <p:nvSpPr>
              <p:cNvPr id="436" name="Shape 436"/>
              <p:cNvSpPr/>
              <p:nvPr/>
            </p:nvSpPr>
            <p:spPr>
              <a:xfrm>
                <a:off x="2925403" y="790474"/>
                <a:ext cx="1547126" cy="24175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지속 발전 III</a:t>
                </a:r>
              </a:p>
            </p:txBody>
          </p:sp>
          <p:sp>
            <p:nvSpPr>
              <p:cNvPr id="437" name="Shape 437"/>
              <p:cNvSpPr/>
              <p:nvPr/>
            </p:nvSpPr>
            <p:spPr>
              <a:xfrm>
                <a:off x="2628148" y="1396088"/>
                <a:ext cx="2112381" cy="167973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  <p:sp>
            <p:nvSpPr>
              <p:cNvPr id="438" name="Shape 438"/>
              <p:cNvSpPr/>
              <p:nvPr/>
            </p:nvSpPr>
            <p:spPr>
              <a:xfrm>
                <a:off x="2644346" y="1402208"/>
                <a:ext cx="2075935" cy="14828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Shape 439"/>
              <p:cNvSpPr txBox="1"/>
              <p:nvPr/>
            </p:nvSpPr>
            <p:spPr>
              <a:xfrm>
                <a:off x="3505755" y="1361601"/>
                <a:ext cx="48763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25/25</a:t>
                </a:r>
              </a:p>
            </p:txBody>
          </p:sp>
        </p:grpSp>
        <p:pic>
          <p:nvPicPr>
            <p:cNvPr id="440" name="Shape 4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89555" y="3557792"/>
              <a:ext cx="378882" cy="3621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Shape 441"/>
            <p:cNvSpPr txBox="1"/>
            <p:nvPr/>
          </p:nvSpPr>
          <p:spPr>
            <a:xfrm>
              <a:off x="5255917" y="3764050"/>
              <a:ext cx="4491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x200</a:t>
              </a:r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2515978" y="4636707"/>
            <a:ext cx="3203703" cy="881808"/>
            <a:chOff x="2515978" y="4398811"/>
            <a:chExt cx="3203703" cy="881808"/>
          </a:xfrm>
        </p:grpSpPr>
        <p:grpSp>
          <p:nvGrpSpPr>
            <p:cNvPr id="443" name="Shape 443"/>
            <p:cNvGrpSpPr/>
            <p:nvPr/>
          </p:nvGrpSpPr>
          <p:grpSpPr>
            <a:xfrm>
              <a:off x="2515978" y="4398811"/>
              <a:ext cx="3203703" cy="881808"/>
              <a:chOff x="2515978" y="790474"/>
              <a:chExt cx="3203703" cy="881808"/>
            </a:xfrm>
          </p:grpSpPr>
          <p:sp>
            <p:nvSpPr>
              <p:cNvPr id="444" name="Shape 444"/>
              <p:cNvSpPr/>
              <p:nvPr/>
            </p:nvSpPr>
            <p:spPr>
              <a:xfrm>
                <a:off x="2515978" y="924945"/>
                <a:ext cx="2348928" cy="747337"/>
              </a:xfrm>
              <a:prstGeom prst="rect">
                <a:avLst/>
              </a:prstGeom>
              <a:solidFill>
                <a:srgbClr val="2E75B5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Shape 445"/>
              <p:cNvSpPr txBox="1"/>
              <p:nvPr/>
            </p:nvSpPr>
            <p:spPr>
              <a:xfrm>
                <a:off x="2720974" y="1106941"/>
                <a:ext cx="195598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농지를 25Lv로 업그레이드 하세요.</a:t>
                </a:r>
              </a:p>
            </p:txBody>
          </p:sp>
          <p:sp>
            <p:nvSpPr>
              <p:cNvPr id="446" name="Shape 446"/>
              <p:cNvSpPr/>
              <p:nvPr/>
            </p:nvSpPr>
            <p:spPr>
              <a:xfrm>
                <a:off x="4864910" y="924945"/>
                <a:ext cx="854772" cy="747337"/>
              </a:xfrm>
              <a:prstGeom prst="rect">
                <a:avLst/>
              </a:prstGeom>
              <a:solidFill>
                <a:srgbClr val="1E4E79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Shape 447"/>
              <p:cNvSpPr/>
              <p:nvPr/>
            </p:nvSpPr>
            <p:spPr>
              <a:xfrm>
                <a:off x="4963214" y="1456915"/>
                <a:ext cx="669887" cy="167628"/>
              </a:xfrm>
              <a:prstGeom prst="rect">
                <a:avLst/>
              </a:prstGeom>
              <a:solidFill>
                <a:srgbClr val="C55A11"/>
              </a:solidFill>
              <a:ln cap="flat" cmpd="sng" w="9525">
                <a:solidFill>
                  <a:srgbClr val="FFFF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보상 보기</a:t>
                </a:r>
              </a:p>
            </p:txBody>
          </p:sp>
          <p:sp>
            <p:nvSpPr>
              <p:cNvPr id="448" name="Shape 448"/>
              <p:cNvSpPr/>
              <p:nvPr/>
            </p:nvSpPr>
            <p:spPr>
              <a:xfrm>
                <a:off x="2925403" y="790474"/>
                <a:ext cx="1547126" cy="24175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지속 발전 IV</a:t>
                </a:r>
              </a:p>
            </p:txBody>
          </p:sp>
          <p:sp>
            <p:nvSpPr>
              <p:cNvPr id="449" name="Shape 449"/>
              <p:cNvSpPr/>
              <p:nvPr/>
            </p:nvSpPr>
            <p:spPr>
              <a:xfrm>
                <a:off x="2628148" y="1396088"/>
                <a:ext cx="2112381" cy="167973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  <p:sp>
            <p:nvSpPr>
              <p:cNvPr id="450" name="Shape 450"/>
              <p:cNvSpPr/>
              <p:nvPr/>
            </p:nvSpPr>
            <p:spPr>
              <a:xfrm>
                <a:off x="2641540" y="1411326"/>
                <a:ext cx="1316979" cy="140852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Shape 451"/>
              <p:cNvSpPr txBox="1"/>
              <p:nvPr/>
            </p:nvSpPr>
            <p:spPr>
              <a:xfrm>
                <a:off x="3505755" y="1361601"/>
                <a:ext cx="48763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</p:grpSp>
        <p:pic>
          <p:nvPicPr>
            <p:cNvPr id="452" name="Shape 4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88264" y="4636882"/>
              <a:ext cx="378882" cy="3621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3" name="Shape 453"/>
            <p:cNvSpPr txBox="1"/>
            <p:nvPr/>
          </p:nvSpPr>
          <p:spPr>
            <a:xfrm>
              <a:off x="5254626" y="4841251"/>
              <a:ext cx="4491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x300</a:t>
              </a:r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2515978" y="5736258"/>
            <a:ext cx="3203703" cy="881808"/>
            <a:chOff x="2515978" y="5472661"/>
            <a:chExt cx="3203703" cy="881808"/>
          </a:xfrm>
        </p:grpSpPr>
        <p:grpSp>
          <p:nvGrpSpPr>
            <p:cNvPr id="455" name="Shape 455"/>
            <p:cNvGrpSpPr/>
            <p:nvPr/>
          </p:nvGrpSpPr>
          <p:grpSpPr>
            <a:xfrm>
              <a:off x="2515978" y="5472661"/>
              <a:ext cx="3203703" cy="881808"/>
              <a:chOff x="2515978" y="790474"/>
              <a:chExt cx="3203703" cy="881808"/>
            </a:xfrm>
          </p:grpSpPr>
          <p:sp>
            <p:nvSpPr>
              <p:cNvPr id="456" name="Shape 456"/>
              <p:cNvSpPr/>
              <p:nvPr/>
            </p:nvSpPr>
            <p:spPr>
              <a:xfrm>
                <a:off x="2515978" y="924945"/>
                <a:ext cx="2348928" cy="747337"/>
              </a:xfrm>
              <a:prstGeom prst="rect">
                <a:avLst/>
              </a:prstGeom>
              <a:solidFill>
                <a:srgbClr val="2E75B5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Shape 457"/>
              <p:cNvSpPr txBox="1"/>
              <p:nvPr/>
            </p:nvSpPr>
            <p:spPr>
              <a:xfrm>
                <a:off x="2720974" y="1106941"/>
                <a:ext cx="195598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농지를 25Lv로 업그레이드 하세요.</a:t>
                </a:r>
              </a:p>
            </p:txBody>
          </p:sp>
          <p:sp>
            <p:nvSpPr>
              <p:cNvPr id="458" name="Shape 458"/>
              <p:cNvSpPr/>
              <p:nvPr/>
            </p:nvSpPr>
            <p:spPr>
              <a:xfrm>
                <a:off x="4864910" y="924945"/>
                <a:ext cx="854772" cy="747337"/>
              </a:xfrm>
              <a:prstGeom prst="rect">
                <a:avLst/>
              </a:prstGeom>
              <a:solidFill>
                <a:srgbClr val="1E4E79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Shape 459"/>
              <p:cNvSpPr/>
              <p:nvPr/>
            </p:nvSpPr>
            <p:spPr>
              <a:xfrm>
                <a:off x="4963214" y="1456915"/>
                <a:ext cx="669887" cy="167628"/>
              </a:xfrm>
              <a:prstGeom prst="rect">
                <a:avLst/>
              </a:prstGeom>
              <a:solidFill>
                <a:srgbClr val="C55A11"/>
              </a:solidFill>
              <a:ln cap="flat" cmpd="sng" w="9525">
                <a:solidFill>
                  <a:srgbClr val="FFFF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보상 보기</a:t>
                </a:r>
              </a:p>
            </p:txBody>
          </p:sp>
          <p:sp>
            <p:nvSpPr>
              <p:cNvPr id="460" name="Shape 460"/>
              <p:cNvSpPr/>
              <p:nvPr/>
            </p:nvSpPr>
            <p:spPr>
              <a:xfrm>
                <a:off x="2925403" y="790474"/>
                <a:ext cx="1547126" cy="24175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지속 발전 V</a:t>
                </a:r>
              </a:p>
            </p:txBody>
          </p:sp>
          <p:sp>
            <p:nvSpPr>
              <p:cNvPr id="461" name="Shape 461"/>
              <p:cNvSpPr/>
              <p:nvPr/>
            </p:nvSpPr>
            <p:spPr>
              <a:xfrm>
                <a:off x="2628148" y="1396088"/>
                <a:ext cx="2112381" cy="167973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  <p:sp>
            <p:nvSpPr>
              <p:cNvPr id="462" name="Shape 462"/>
              <p:cNvSpPr/>
              <p:nvPr/>
            </p:nvSpPr>
            <p:spPr>
              <a:xfrm>
                <a:off x="2641540" y="1411326"/>
                <a:ext cx="1316979" cy="154399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Shape 463"/>
              <p:cNvSpPr txBox="1"/>
              <p:nvPr/>
            </p:nvSpPr>
            <p:spPr>
              <a:xfrm>
                <a:off x="3505755" y="1361601"/>
                <a:ext cx="48763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</p:grpSp>
        <p:pic>
          <p:nvPicPr>
            <p:cNvPr id="464" name="Shape 4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88264" y="5716114"/>
              <a:ext cx="378882" cy="3621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5" name="Shape 465"/>
          <p:cNvGrpSpPr/>
          <p:nvPr/>
        </p:nvGrpSpPr>
        <p:grpSpPr>
          <a:xfrm>
            <a:off x="2343466" y="6170196"/>
            <a:ext cx="3554824" cy="407987"/>
            <a:chOff x="2343466" y="6170196"/>
            <a:chExt cx="3554824" cy="407987"/>
          </a:xfrm>
        </p:grpSpPr>
        <p:sp>
          <p:nvSpPr>
            <p:cNvPr id="466" name="Shape 466"/>
            <p:cNvSpPr/>
            <p:nvPr/>
          </p:nvSpPr>
          <p:spPr>
            <a:xfrm>
              <a:off x="2343466" y="6170196"/>
              <a:ext cx="3554824" cy="407987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2390307" y="6217542"/>
              <a:ext cx="375682" cy="324986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 rot="10800000">
              <a:off x="2448853" y="6284003"/>
              <a:ext cx="211973" cy="18916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5486166" y="6220450"/>
              <a:ext cx="340641" cy="306654"/>
            </a:xfrm>
            <a:prstGeom prst="roundRect">
              <a:avLst>
                <a:gd fmla="val 9303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</p:grpSp>
      <p:sp>
        <p:nvSpPr>
          <p:cNvPr id="470" name="Shape 470"/>
          <p:cNvSpPr/>
          <p:nvPr/>
        </p:nvSpPr>
        <p:spPr>
          <a:xfrm>
            <a:off x="2335983" y="598056"/>
            <a:ext cx="3546012" cy="56592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2578758" y="704550"/>
            <a:ext cx="1442540" cy="315544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업적</a:t>
            </a:r>
          </a:p>
        </p:txBody>
      </p:sp>
      <p:sp>
        <p:nvSpPr>
          <p:cNvPr id="472" name="Shape 472"/>
          <p:cNvSpPr/>
          <p:nvPr/>
        </p:nvSpPr>
        <p:spPr>
          <a:xfrm>
            <a:off x="4253398" y="712870"/>
            <a:ext cx="1442540" cy="315544"/>
          </a:xfrm>
          <a:prstGeom prst="rect">
            <a:avLst/>
          </a:prstGeom>
          <a:solidFill>
            <a:srgbClr val="833C0B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메달</a:t>
            </a:r>
          </a:p>
        </p:txBody>
      </p:sp>
      <p:sp>
        <p:nvSpPr>
          <p:cNvPr id="473" name="Shape 473"/>
          <p:cNvSpPr/>
          <p:nvPr/>
        </p:nvSpPr>
        <p:spPr>
          <a:xfrm>
            <a:off x="2837841" y="6217542"/>
            <a:ext cx="2588342" cy="30843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일부 업적을 달성하면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여신을 얻을 수 있습니다. 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5398478" y="1738738"/>
            <a:ext cx="31450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</a:p>
        </p:txBody>
      </p:sp>
      <p:sp>
        <p:nvSpPr>
          <p:cNvPr id="475" name="Shape 475"/>
          <p:cNvSpPr/>
          <p:nvPr/>
        </p:nvSpPr>
        <p:spPr>
          <a:xfrm>
            <a:off x="2313489" y="6562047"/>
            <a:ext cx="3634230" cy="2780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2337575" y="300532"/>
            <a:ext cx="3542743" cy="6443480"/>
          </a:xfrm>
          <a:prstGeom prst="rect">
            <a:avLst/>
          </a:prstGeom>
          <a:solidFill>
            <a:schemeClr val="dk1">
              <a:alpha val="85882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2343465" y="2699113"/>
            <a:ext cx="3520799" cy="1024155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25000">
                <a:srgbClr val="000000">
                  <a:alpha val="80000"/>
                </a:srgbClr>
              </a:gs>
              <a:gs pos="50000">
                <a:schemeClr val="dk1"/>
              </a:gs>
              <a:gs pos="75000">
                <a:srgbClr val="000000">
                  <a:alpha val="80000"/>
                </a:srgbClr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8" name="Shape 478"/>
          <p:cNvGrpSpPr/>
          <p:nvPr/>
        </p:nvGrpSpPr>
        <p:grpSpPr>
          <a:xfrm>
            <a:off x="3785133" y="2968594"/>
            <a:ext cx="815874" cy="633455"/>
            <a:chOff x="3859858" y="2754285"/>
            <a:chExt cx="594124" cy="461287"/>
          </a:xfrm>
        </p:grpSpPr>
        <p:pic>
          <p:nvPicPr>
            <p:cNvPr id="479" name="Shape 47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59858" y="2754285"/>
              <a:ext cx="378882" cy="3621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0" name="Shape 480"/>
            <p:cNvSpPr txBox="1"/>
            <p:nvPr/>
          </p:nvSpPr>
          <p:spPr>
            <a:xfrm>
              <a:off x="4062698" y="3013859"/>
              <a:ext cx="391284" cy="201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x100</a:t>
              </a:r>
            </a:p>
          </p:txBody>
        </p:sp>
      </p:grpSp>
      <p:pic>
        <p:nvPicPr>
          <p:cNvPr id="481" name="Shape 4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2332" y="301821"/>
            <a:ext cx="3527099" cy="62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Shape 482"/>
          <p:cNvSpPr/>
          <p:nvPr/>
        </p:nvSpPr>
        <p:spPr>
          <a:xfrm>
            <a:off x="7242331" y="302760"/>
            <a:ext cx="3533660" cy="627742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3" name="Shape 483"/>
          <p:cNvGrpSpPr/>
          <p:nvPr/>
        </p:nvGrpSpPr>
        <p:grpSpPr>
          <a:xfrm>
            <a:off x="7325487" y="5939362"/>
            <a:ext cx="3398208" cy="579976"/>
            <a:chOff x="2429815" y="5939362"/>
            <a:chExt cx="3398208" cy="579976"/>
          </a:xfrm>
        </p:grpSpPr>
        <p:grpSp>
          <p:nvGrpSpPr>
            <p:cNvPr id="484" name="Shape 484"/>
            <p:cNvGrpSpPr/>
            <p:nvPr/>
          </p:nvGrpSpPr>
          <p:grpSpPr>
            <a:xfrm>
              <a:off x="3495717" y="5965156"/>
              <a:ext cx="2332306" cy="553825"/>
              <a:chOff x="3495717" y="5964319"/>
              <a:chExt cx="2332306" cy="553825"/>
            </a:xfrm>
          </p:grpSpPr>
          <p:sp>
            <p:nvSpPr>
              <p:cNvPr id="485" name="Shape 485"/>
              <p:cNvSpPr/>
              <p:nvPr/>
            </p:nvSpPr>
            <p:spPr>
              <a:xfrm>
                <a:off x="4778542" y="5998351"/>
                <a:ext cx="1049481" cy="516098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Shape 486"/>
              <p:cNvSpPr/>
              <p:nvPr/>
            </p:nvSpPr>
            <p:spPr>
              <a:xfrm>
                <a:off x="4841587" y="6052305"/>
                <a:ext cx="938077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2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TRAINING</a:t>
                </a:r>
              </a:p>
            </p:txBody>
          </p:sp>
          <p:sp>
            <p:nvSpPr>
              <p:cNvPr id="487" name="Shape 487"/>
              <p:cNvSpPr/>
              <p:nvPr/>
            </p:nvSpPr>
            <p:spPr>
              <a:xfrm>
                <a:off x="4898782" y="6343935"/>
                <a:ext cx="820899" cy="121738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99d 23:59:59</a:t>
                </a:r>
              </a:p>
            </p:txBody>
          </p:sp>
          <p:sp>
            <p:nvSpPr>
              <p:cNvPr id="488" name="Shape 488"/>
              <p:cNvSpPr/>
              <p:nvPr/>
            </p:nvSpPr>
            <p:spPr>
              <a:xfrm>
                <a:off x="3495717" y="6002046"/>
                <a:ext cx="1210974" cy="516098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 cap="flat" cmpd="sng" w="12700">
                <a:solidFill>
                  <a:srgbClr val="31538F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Shape 489"/>
              <p:cNvSpPr/>
              <p:nvPr/>
            </p:nvSpPr>
            <p:spPr>
              <a:xfrm>
                <a:off x="3655623" y="5964319"/>
                <a:ext cx="949297" cy="430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5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Immediate 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5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Training</a:t>
                </a:r>
              </a:p>
            </p:txBody>
          </p:sp>
          <p:sp>
            <p:nvSpPr>
              <p:cNvPr id="490" name="Shape 490"/>
              <p:cNvSpPr/>
              <p:nvPr/>
            </p:nvSpPr>
            <p:spPr>
              <a:xfrm>
                <a:off x="3710471" y="6344575"/>
                <a:ext cx="798991" cy="13389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8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99999999</a:t>
                </a:r>
              </a:p>
            </p:txBody>
          </p:sp>
          <p:pic>
            <p:nvPicPr>
              <p:cNvPr id="491" name="Shape 49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553423" y="6311428"/>
                <a:ext cx="226311" cy="1692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2" name="Shape 492"/>
            <p:cNvGrpSpPr/>
            <p:nvPr/>
          </p:nvGrpSpPr>
          <p:grpSpPr>
            <a:xfrm>
              <a:off x="2429815" y="5939362"/>
              <a:ext cx="803464" cy="579976"/>
              <a:chOff x="2429816" y="5901771"/>
              <a:chExt cx="803464" cy="579976"/>
            </a:xfrm>
          </p:grpSpPr>
          <p:sp>
            <p:nvSpPr>
              <p:cNvPr id="493" name="Shape 493"/>
              <p:cNvSpPr/>
              <p:nvPr/>
            </p:nvSpPr>
            <p:spPr>
              <a:xfrm>
                <a:off x="2429816" y="5901771"/>
                <a:ext cx="803464" cy="579976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Shape 494"/>
              <p:cNvSpPr/>
              <p:nvPr/>
            </p:nvSpPr>
            <p:spPr>
              <a:xfrm rot="10800000">
                <a:off x="2515980" y="5949637"/>
                <a:ext cx="542628" cy="484243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B0CAE9"/>
                  </a:gs>
                  <a:gs pos="50000">
                    <a:srgbClr val="A1C1E4"/>
                  </a:gs>
                  <a:gs pos="100000">
                    <a:srgbClr val="90B8E4"/>
                  </a:gs>
                </a:gsLst>
                <a:lin ang="5400000" scaled="0"/>
              </a:gradFill>
              <a:ln cap="flat" cmpd="sng" w="9525">
                <a:solidFill>
                  <a:schemeClr val="accen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95" name="Shape 4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2332" y="301821"/>
            <a:ext cx="3527099" cy="62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Shape 496"/>
          <p:cNvSpPr/>
          <p:nvPr/>
        </p:nvSpPr>
        <p:spPr>
          <a:xfrm>
            <a:off x="7242331" y="302760"/>
            <a:ext cx="3533660" cy="6277426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7239138" y="660247"/>
            <a:ext cx="3530293" cy="590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9CC2E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7239138" y="300532"/>
            <a:ext cx="3544336" cy="286769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업적</a:t>
            </a:r>
          </a:p>
        </p:txBody>
      </p:sp>
      <p:grpSp>
        <p:nvGrpSpPr>
          <p:cNvPr id="499" name="Shape 499"/>
          <p:cNvGrpSpPr/>
          <p:nvPr/>
        </p:nvGrpSpPr>
        <p:grpSpPr>
          <a:xfrm>
            <a:off x="7411650" y="1338049"/>
            <a:ext cx="3203703" cy="881808"/>
            <a:chOff x="2515978" y="790474"/>
            <a:chExt cx="3203703" cy="881808"/>
          </a:xfrm>
        </p:grpSpPr>
        <p:sp>
          <p:nvSpPr>
            <p:cNvPr id="500" name="Shape 500"/>
            <p:cNvSpPr/>
            <p:nvPr/>
          </p:nvSpPr>
          <p:spPr>
            <a:xfrm>
              <a:off x="2515978" y="924945"/>
              <a:ext cx="2348928" cy="747337"/>
            </a:xfrm>
            <a:prstGeom prst="rect">
              <a:avLst/>
            </a:prstGeom>
            <a:solidFill>
              <a:srgbClr val="2E75B5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Shape 501"/>
            <p:cNvSpPr txBox="1"/>
            <p:nvPr/>
          </p:nvSpPr>
          <p:spPr>
            <a:xfrm>
              <a:off x="2720974" y="1106941"/>
              <a:ext cx="195598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농지를 25Lv로 업그레이드 하세요.</a:t>
              </a:r>
            </a:p>
          </p:txBody>
        </p:sp>
        <p:sp>
          <p:nvSpPr>
            <p:cNvPr id="502" name="Shape 502"/>
            <p:cNvSpPr/>
            <p:nvPr/>
          </p:nvSpPr>
          <p:spPr>
            <a:xfrm>
              <a:off x="4864910" y="924945"/>
              <a:ext cx="854772" cy="747337"/>
            </a:xfrm>
            <a:prstGeom prst="rect">
              <a:avLst/>
            </a:prstGeom>
            <a:solidFill>
              <a:srgbClr val="1E4E79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4963214" y="1456915"/>
              <a:ext cx="669887" cy="167628"/>
            </a:xfrm>
            <a:prstGeom prst="rect">
              <a:avLst/>
            </a:prstGeom>
            <a:solidFill>
              <a:srgbClr val="C55A11"/>
            </a:solidFill>
            <a:ln cap="flat" cmpd="sng" w="9525">
              <a:solidFill>
                <a:srgbClr val="FFFF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보상 보기</a:t>
              </a:r>
            </a:p>
          </p:txBody>
        </p:sp>
        <p:pic>
          <p:nvPicPr>
            <p:cNvPr id="504" name="Shape 504"/>
            <p:cNvPicPr preferRelativeResize="0"/>
            <p:nvPr/>
          </p:nvPicPr>
          <p:blipFill rotWithShape="1">
            <a:blip r:embed="rId5">
              <a:alphaModFix/>
            </a:blip>
            <a:srcRect b="72730" l="26372" r="46580" t="5528"/>
            <a:stretch/>
          </p:blipFill>
          <p:spPr>
            <a:xfrm>
              <a:off x="5072964" y="970790"/>
              <a:ext cx="438662" cy="456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5" name="Shape 505"/>
            <p:cNvSpPr/>
            <p:nvPr/>
          </p:nvSpPr>
          <p:spPr>
            <a:xfrm>
              <a:off x="2925403" y="790474"/>
              <a:ext cx="1547126" cy="24175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지속 발전 I</a:t>
              </a:r>
            </a:p>
          </p:txBody>
        </p:sp>
        <p:sp>
          <p:nvSpPr>
            <p:cNvPr id="506" name="Shape 506"/>
            <p:cNvSpPr/>
            <p:nvPr/>
          </p:nvSpPr>
          <p:spPr>
            <a:xfrm>
              <a:off x="2628148" y="1396088"/>
              <a:ext cx="2112381" cy="16797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21/25</a:t>
              </a:r>
            </a:p>
          </p:txBody>
        </p:sp>
        <p:sp>
          <p:nvSpPr>
            <p:cNvPr id="507" name="Shape 507"/>
            <p:cNvSpPr/>
            <p:nvPr/>
          </p:nvSpPr>
          <p:spPr>
            <a:xfrm>
              <a:off x="2641540" y="1411326"/>
              <a:ext cx="1316979" cy="144021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Shape 508"/>
            <p:cNvSpPr txBox="1"/>
            <p:nvPr/>
          </p:nvSpPr>
          <p:spPr>
            <a:xfrm>
              <a:off x="3505755" y="1361601"/>
              <a:ext cx="48763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21/25</a:t>
              </a:r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7411650" y="2437602"/>
            <a:ext cx="3203703" cy="881808"/>
            <a:chOff x="2515978" y="2251114"/>
            <a:chExt cx="3203703" cy="881808"/>
          </a:xfrm>
        </p:grpSpPr>
        <p:grpSp>
          <p:nvGrpSpPr>
            <p:cNvPr id="510" name="Shape 510"/>
            <p:cNvGrpSpPr/>
            <p:nvPr/>
          </p:nvGrpSpPr>
          <p:grpSpPr>
            <a:xfrm>
              <a:off x="2515978" y="2251114"/>
              <a:ext cx="3203703" cy="881808"/>
              <a:chOff x="2515978" y="790474"/>
              <a:chExt cx="3203703" cy="881808"/>
            </a:xfrm>
          </p:grpSpPr>
          <p:sp>
            <p:nvSpPr>
              <p:cNvPr id="511" name="Shape 511"/>
              <p:cNvSpPr/>
              <p:nvPr/>
            </p:nvSpPr>
            <p:spPr>
              <a:xfrm>
                <a:off x="2515978" y="924945"/>
                <a:ext cx="2348928" cy="747337"/>
              </a:xfrm>
              <a:prstGeom prst="rect">
                <a:avLst/>
              </a:prstGeom>
              <a:solidFill>
                <a:srgbClr val="2E75B5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Shape 512"/>
              <p:cNvSpPr txBox="1"/>
              <p:nvPr/>
            </p:nvSpPr>
            <p:spPr>
              <a:xfrm>
                <a:off x="2720974" y="1106941"/>
                <a:ext cx="195598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농지를 25Lv로 업그레이드 하세요.</a:t>
                </a:r>
              </a:p>
            </p:txBody>
          </p:sp>
          <p:sp>
            <p:nvSpPr>
              <p:cNvPr id="513" name="Shape 513"/>
              <p:cNvSpPr/>
              <p:nvPr/>
            </p:nvSpPr>
            <p:spPr>
              <a:xfrm>
                <a:off x="4864910" y="924945"/>
                <a:ext cx="854772" cy="747337"/>
              </a:xfrm>
              <a:prstGeom prst="rect">
                <a:avLst/>
              </a:prstGeom>
              <a:solidFill>
                <a:srgbClr val="1E4E79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Shape 514"/>
              <p:cNvSpPr/>
              <p:nvPr/>
            </p:nvSpPr>
            <p:spPr>
              <a:xfrm>
                <a:off x="4963214" y="1456915"/>
                <a:ext cx="669887" cy="167628"/>
              </a:xfrm>
              <a:prstGeom prst="rect">
                <a:avLst/>
              </a:prstGeom>
              <a:solidFill>
                <a:srgbClr val="C55A11"/>
              </a:solidFill>
              <a:ln cap="flat" cmpd="sng" w="9525">
                <a:solidFill>
                  <a:srgbClr val="FFFF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보상 보기</a:t>
                </a:r>
              </a:p>
            </p:txBody>
          </p:sp>
          <p:sp>
            <p:nvSpPr>
              <p:cNvPr id="515" name="Shape 515"/>
              <p:cNvSpPr/>
              <p:nvPr/>
            </p:nvSpPr>
            <p:spPr>
              <a:xfrm>
                <a:off x="2925403" y="790474"/>
                <a:ext cx="1547126" cy="24175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지속 발전 II</a:t>
                </a:r>
              </a:p>
            </p:txBody>
          </p:sp>
          <p:sp>
            <p:nvSpPr>
              <p:cNvPr id="516" name="Shape 516"/>
              <p:cNvSpPr/>
              <p:nvPr/>
            </p:nvSpPr>
            <p:spPr>
              <a:xfrm>
                <a:off x="2628148" y="1396088"/>
                <a:ext cx="2112381" cy="167973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  <p:sp>
            <p:nvSpPr>
              <p:cNvPr id="517" name="Shape 517"/>
              <p:cNvSpPr/>
              <p:nvPr/>
            </p:nvSpPr>
            <p:spPr>
              <a:xfrm>
                <a:off x="2641540" y="1411326"/>
                <a:ext cx="1316979" cy="145711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Shape 518"/>
              <p:cNvSpPr txBox="1"/>
              <p:nvPr/>
            </p:nvSpPr>
            <p:spPr>
              <a:xfrm>
                <a:off x="3505755" y="1361601"/>
                <a:ext cx="48763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</p:grpSp>
        <p:pic>
          <p:nvPicPr>
            <p:cNvPr id="519" name="Shape 5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99044" y="2483596"/>
              <a:ext cx="378882" cy="3621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0" name="Shape 520"/>
            <p:cNvSpPr txBox="1"/>
            <p:nvPr/>
          </p:nvSpPr>
          <p:spPr>
            <a:xfrm>
              <a:off x="5265405" y="2680143"/>
              <a:ext cx="4491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x100</a:t>
              </a:r>
            </a:p>
          </p:txBody>
        </p:sp>
      </p:grpSp>
      <p:grpSp>
        <p:nvGrpSpPr>
          <p:cNvPr id="521" name="Shape 521"/>
          <p:cNvGrpSpPr/>
          <p:nvPr/>
        </p:nvGrpSpPr>
        <p:grpSpPr>
          <a:xfrm>
            <a:off x="7411650" y="3537155"/>
            <a:ext cx="3203703" cy="881808"/>
            <a:chOff x="2515978" y="3324963"/>
            <a:chExt cx="3203703" cy="881808"/>
          </a:xfrm>
        </p:grpSpPr>
        <p:grpSp>
          <p:nvGrpSpPr>
            <p:cNvPr id="522" name="Shape 522"/>
            <p:cNvGrpSpPr/>
            <p:nvPr/>
          </p:nvGrpSpPr>
          <p:grpSpPr>
            <a:xfrm>
              <a:off x="2515978" y="3324963"/>
              <a:ext cx="3203703" cy="881808"/>
              <a:chOff x="2515978" y="790474"/>
              <a:chExt cx="3203703" cy="881808"/>
            </a:xfrm>
          </p:grpSpPr>
          <p:sp>
            <p:nvSpPr>
              <p:cNvPr id="523" name="Shape 523"/>
              <p:cNvSpPr/>
              <p:nvPr/>
            </p:nvSpPr>
            <p:spPr>
              <a:xfrm>
                <a:off x="2515978" y="924945"/>
                <a:ext cx="2348928" cy="747337"/>
              </a:xfrm>
              <a:prstGeom prst="rect">
                <a:avLst/>
              </a:prstGeom>
              <a:solidFill>
                <a:srgbClr val="2E75B5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Shape 524"/>
              <p:cNvSpPr txBox="1"/>
              <p:nvPr/>
            </p:nvSpPr>
            <p:spPr>
              <a:xfrm>
                <a:off x="2720974" y="1106941"/>
                <a:ext cx="195598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농지를 25Lv로 업그레이드 하세요.</a:t>
                </a:r>
              </a:p>
            </p:txBody>
          </p:sp>
          <p:sp>
            <p:nvSpPr>
              <p:cNvPr id="525" name="Shape 525"/>
              <p:cNvSpPr/>
              <p:nvPr/>
            </p:nvSpPr>
            <p:spPr>
              <a:xfrm>
                <a:off x="4864910" y="924945"/>
                <a:ext cx="854772" cy="747337"/>
              </a:xfrm>
              <a:prstGeom prst="rect">
                <a:avLst/>
              </a:prstGeom>
              <a:solidFill>
                <a:srgbClr val="1E4E79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Shape 526"/>
              <p:cNvSpPr/>
              <p:nvPr/>
            </p:nvSpPr>
            <p:spPr>
              <a:xfrm>
                <a:off x="4963214" y="1456915"/>
                <a:ext cx="669887" cy="167628"/>
              </a:xfrm>
              <a:prstGeom prst="rect">
                <a:avLst/>
              </a:prstGeom>
              <a:solidFill>
                <a:srgbClr val="00B050"/>
              </a:solidFill>
              <a:ln cap="flat" cmpd="sng" w="9525">
                <a:solidFill>
                  <a:srgbClr val="FFFF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받기</a:t>
                </a:r>
              </a:p>
            </p:txBody>
          </p:sp>
          <p:sp>
            <p:nvSpPr>
              <p:cNvPr id="527" name="Shape 527"/>
              <p:cNvSpPr/>
              <p:nvPr/>
            </p:nvSpPr>
            <p:spPr>
              <a:xfrm>
                <a:off x="2925403" y="790474"/>
                <a:ext cx="1547126" cy="24175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지속 발전 III</a:t>
                </a:r>
              </a:p>
            </p:txBody>
          </p:sp>
          <p:sp>
            <p:nvSpPr>
              <p:cNvPr id="528" name="Shape 528"/>
              <p:cNvSpPr/>
              <p:nvPr/>
            </p:nvSpPr>
            <p:spPr>
              <a:xfrm>
                <a:off x="2628148" y="1396088"/>
                <a:ext cx="2112381" cy="167973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  <p:sp>
            <p:nvSpPr>
              <p:cNvPr id="529" name="Shape 529"/>
              <p:cNvSpPr/>
              <p:nvPr/>
            </p:nvSpPr>
            <p:spPr>
              <a:xfrm>
                <a:off x="2644346" y="1402208"/>
                <a:ext cx="2075935" cy="14828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Shape 530"/>
              <p:cNvSpPr txBox="1"/>
              <p:nvPr/>
            </p:nvSpPr>
            <p:spPr>
              <a:xfrm>
                <a:off x="3505755" y="1361601"/>
                <a:ext cx="48763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25/25</a:t>
                </a:r>
              </a:p>
            </p:txBody>
          </p:sp>
        </p:grpSp>
        <p:pic>
          <p:nvPicPr>
            <p:cNvPr id="531" name="Shape 5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89555" y="3557792"/>
              <a:ext cx="378882" cy="3621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2" name="Shape 532"/>
            <p:cNvSpPr txBox="1"/>
            <p:nvPr/>
          </p:nvSpPr>
          <p:spPr>
            <a:xfrm>
              <a:off x="5255917" y="3764050"/>
              <a:ext cx="4491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x200</a:t>
              </a:r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7411650" y="4636707"/>
            <a:ext cx="3203703" cy="881808"/>
            <a:chOff x="2515978" y="4398811"/>
            <a:chExt cx="3203703" cy="881808"/>
          </a:xfrm>
        </p:grpSpPr>
        <p:grpSp>
          <p:nvGrpSpPr>
            <p:cNvPr id="534" name="Shape 534"/>
            <p:cNvGrpSpPr/>
            <p:nvPr/>
          </p:nvGrpSpPr>
          <p:grpSpPr>
            <a:xfrm>
              <a:off x="2515978" y="4398811"/>
              <a:ext cx="3203703" cy="881808"/>
              <a:chOff x="2515978" y="790474"/>
              <a:chExt cx="3203703" cy="881808"/>
            </a:xfrm>
          </p:grpSpPr>
          <p:sp>
            <p:nvSpPr>
              <p:cNvPr id="535" name="Shape 535"/>
              <p:cNvSpPr/>
              <p:nvPr/>
            </p:nvSpPr>
            <p:spPr>
              <a:xfrm>
                <a:off x="2515978" y="924945"/>
                <a:ext cx="2348928" cy="747337"/>
              </a:xfrm>
              <a:prstGeom prst="rect">
                <a:avLst/>
              </a:prstGeom>
              <a:solidFill>
                <a:srgbClr val="2E75B5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Shape 536"/>
              <p:cNvSpPr txBox="1"/>
              <p:nvPr/>
            </p:nvSpPr>
            <p:spPr>
              <a:xfrm>
                <a:off x="2720974" y="1106941"/>
                <a:ext cx="195598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농지를 25Lv로 업그레이드 하세요.</a:t>
                </a:r>
              </a:p>
            </p:txBody>
          </p:sp>
          <p:sp>
            <p:nvSpPr>
              <p:cNvPr id="537" name="Shape 537"/>
              <p:cNvSpPr/>
              <p:nvPr/>
            </p:nvSpPr>
            <p:spPr>
              <a:xfrm>
                <a:off x="4864910" y="924945"/>
                <a:ext cx="854772" cy="747337"/>
              </a:xfrm>
              <a:prstGeom prst="rect">
                <a:avLst/>
              </a:prstGeom>
              <a:solidFill>
                <a:srgbClr val="1E4E79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Shape 538"/>
              <p:cNvSpPr/>
              <p:nvPr/>
            </p:nvSpPr>
            <p:spPr>
              <a:xfrm>
                <a:off x="4963214" y="1456915"/>
                <a:ext cx="669887" cy="167628"/>
              </a:xfrm>
              <a:prstGeom prst="rect">
                <a:avLst/>
              </a:prstGeom>
              <a:solidFill>
                <a:srgbClr val="C55A11"/>
              </a:solidFill>
              <a:ln cap="flat" cmpd="sng" w="9525">
                <a:solidFill>
                  <a:srgbClr val="FFFF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보상 보기</a:t>
                </a:r>
              </a:p>
            </p:txBody>
          </p:sp>
          <p:sp>
            <p:nvSpPr>
              <p:cNvPr id="539" name="Shape 539"/>
              <p:cNvSpPr/>
              <p:nvPr/>
            </p:nvSpPr>
            <p:spPr>
              <a:xfrm>
                <a:off x="2925403" y="790474"/>
                <a:ext cx="1547126" cy="24175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지속 발전 IV</a:t>
                </a:r>
              </a:p>
            </p:txBody>
          </p:sp>
          <p:sp>
            <p:nvSpPr>
              <p:cNvPr id="540" name="Shape 540"/>
              <p:cNvSpPr/>
              <p:nvPr/>
            </p:nvSpPr>
            <p:spPr>
              <a:xfrm>
                <a:off x="2628148" y="1396088"/>
                <a:ext cx="2112381" cy="167973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  <p:sp>
            <p:nvSpPr>
              <p:cNvPr id="541" name="Shape 541"/>
              <p:cNvSpPr/>
              <p:nvPr/>
            </p:nvSpPr>
            <p:spPr>
              <a:xfrm>
                <a:off x="2641540" y="1411326"/>
                <a:ext cx="1316979" cy="140852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Shape 542"/>
              <p:cNvSpPr txBox="1"/>
              <p:nvPr/>
            </p:nvSpPr>
            <p:spPr>
              <a:xfrm>
                <a:off x="3505755" y="1361601"/>
                <a:ext cx="48763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</p:grpSp>
        <p:pic>
          <p:nvPicPr>
            <p:cNvPr id="543" name="Shape 5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88264" y="4636882"/>
              <a:ext cx="378882" cy="3621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4" name="Shape 544"/>
            <p:cNvSpPr txBox="1"/>
            <p:nvPr/>
          </p:nvSpPr>
          <p:spPr>
            <a:xfrm>
              <a:off x="5254626" y="4841251"/>
              <a:ext cx="4491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ko-KR" sz="9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x300</a:t>
              </a:r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7411650" y="5736258"/>
            <a:ext cx="3203703" cy="881808"/>
            <a:chOff x="2515978" y="5472661"/>
            <a:chExt cx="3203703" cy="881808"/>
          </a:xfrm>
        </p:grpSpPr>
        <p:grpSp>
          <p:nvGrpSpPr>
            <p:cNvPr id="546" name="Shape 546"/>
            <p:cNvGrpSpPr/>
            <p:nvPr/>
          </p:nvGrpSpPr>
          <p:grpSpPr>
            <a:xfrm>
              <a:off x="2515978" y="5472661"/>
              <a:ext cx="3203703" cy="881808"/>
              <a:chOff x="2515978" y="790474"/>
              <a:chExt cx="3203703" cy="881808"/>
            </a:xfrm>
          </p:grpSpPr>
          <p:sp>
            <p:nvSpPr>
              <p:cNvPr id="547" name="Shape 547"/>
              <p:cNvSpPr/>
              <p:nvPr/>
            </p:nvSpPr>
            <p:spPr>
              <a:xfrm>
                <a:off x="2515978" y="924945"/>
                <a:ext cx="2348928" cy="747337"/>
              </a:xfrm>
              <a:prstGeom prst="rect">
                <a:avLst/>
              </a:prstGeom>
              <a:solidFill>
                <a:srgbClr val="2E75B5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Shape 548"/>
              <p:cNvSpPr txBox="1"/>
              <p:nvPr/>
            </p:nvSpPr>
            <p:spPr>
              <a:xfrm>
                <a:off x="2720974" y="1106941"/>
                <a:ext cx="195598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농지를 25Lv로 업그레이드 하세요.</a:t>
                </a:r>
              </a:p>
            </p:txBody>
          </p:sp>
          <p:sp>
            <p:nvSpPr>
              <p:cNvPr id="549" name="Shape 549"/>
              <p:cNvSpPr/>
              <p:nvPr/>
            </p:nvSpPr>
            <p:spPr>
              <a:xfrm>
                <a:off x="4864910" y="924945"/>
                <a:ext cx="854772" cy="747337"/>
              </a:xfrm>
              <a:prstGeom prst="rect">
                <a:avLst/>
              </a:prstGeom>
              <a:solidFill>
                <a:srgbClr val="1E4E79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Shape 550"/>
              <p:cNvSpPr/>
              <p:nvPr/>
            </p:nvSpPr>
            <p:spPr>
              <a:xfrm>
                <a:off x="4963214" y="1456915"/>
                <a:ext cx="669887" cy="167628"/>
              </a:xfrm>
              <a:prstGeom prst="rect">
                <a:avLst/>
              </a:prstGeom>
              <a:solidFill>
                <a:srgbClr val="C55A11"/>
              </a:solidFill>
              <a:ln cap="flat" cmpd="sng" w="9525">
                <a:solidFill>
                  <a:srgbClr val="FFFF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보상 보기</a:t>
                </a:r>
              </a:p>
            </p:txBody>
          </p:sp>
          <p:sp>
            <p:nvSpPr>
              <p:cNvPr id="551" name="Shape 551"/>
              <p:cNvSpPr/>
              <p:nvPr/>
            </p:nvSpPr>
            <p:spPr>
              <a:xfrm>
                <a:off x="2925403" y="790474"/>
                <a:ext cx="1547126" cy="24175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지속 발전 V</a:t>
                </a:r>
              </a:p>
            </p:txBody>
          </p:sp>
          <p:sp>
            <p:nvSpPr>
              <p:cNvPr id="552" name="Shape 552"/>
              <p:cNvSpPr/>
              <p:nvPr/>
            </p:nvSpPr>
            <p:spPr>
              <a:xfrm>
                <a:off x="2628148" y="1396088"/>
                <a:ext cx="2112381" cy="167973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  <p:sp>
            <p:nvSpPr>
              <p:cNvPr id="553" name="Shape 553"/>
              <p:cNvSpPr/>
              <p:nvPr/>
            </p:nvSpPr>
            <p:spPr>
              <a:xfrm>
                <a:off x="2641540" y="1411326"/>
                <a:ext cx="1316979" cy="154399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Shape 554"/>
              <p:cNvSpPr txBox="1"/>
              <p:nvPr/>
            </p:nvSpPr>
            <p:spPr>
              <a:xfrm>
                <a:off x="3505755" y="1361601"/>
                <a:ext cx="48763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21/25</a:t>
                </a:r>
              </a:p>
            </p:txBody>
          </p:sp>
        </p:grpSp>
        <p:pic>
          <p:nvPicPr>
            <p:cNvPr id="555" name="Shape 5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88264" y="5716114"/>
              <a:ext cx="378882" cy="3621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6" name="Shape 556"/>
          <p:cNvGrpSpPr/>
          <p:nvPr/>
        </p:nvGrpSpPr>
        <p:grpSpPr>
          <a:xfrm>
            <a:off x="7239137" y="6170196"/>
            <a:ext cx="3554824" cy="407987"/>
            <a:chOff x="2343466" y="6170196"/>
            <a:chExt cx="3554824" cy="407987"/>
          </a:xfrm>
        </p:grpSpPr>
        <p:sp>
          <p:nvSpPr>
            <p:cNvPr id="557" name="Shape 557"/>
            <p:cNvSpPr/>
            <p:nvPr/>
          </p:nvSpPr>
          <p:spPr>
            <a:xfrm>
              <a:off x="2343466" y="6170196"/>
              <a:ext cx="3554824" cy="407987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2390307" y="6217542"/>
              <a:ext cx="375682" cy="324986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 rot="10800000">
              <a:off x="2448853" y="6284003"/>
              <a:ext cx="211973" cy="18916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5486166" y="6220450"/>
              <a:ext cx="340641" cy="306654"/>
            </a:xfrm>
            <a:prstGeom prst="roundRect">
              <a:avLst>
                <a:gd fmla="val 9303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</p:grpSp>
      <p:sp>
        <p:nvSpPr>
          <p:cNvPr id="561" name="Shape 561"/>
          <p:cNvSpPr/>
          <p:nvPr/>
        </p:nvSpPr>
        <p:spPr>
          <a:xfrm>
            <a:off x="7231656" y="598056"/>
            <a:ext cx="3546012" cy="56592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7474431" y="704550"/>
            <a:ext cx="1442540" cy="315544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업적</a:t>
            </a:r>
          </a:p>
        </p:txBody>
      </p:sp>
      <p:sp>
        <p:nvSpPr>
          <p:cNvPr id="563" name="Shape 563"/>
          <p:cNvSpPr/>
          <p:nvPr/>
        </p:nvSpPr>
        <p:spPr>
          <a:xfrm>
            <a:off x="9149070" y="712870"/>
            <a:ext cx="1442540" cy="315544"/>
          </a:xfrm>
          <a:prstGeom prst="rect">
            <a:avLst/>
          </a:prstGeom>
          <a:solidFill>
            <a:srgbClr val="833C0B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메달</a:t>
            </a:r>
          </a:p>
        </p:txBody>
      </p:sp>
      <p:sp>
        <p:nvSpPr>
          <p:cNvPr id="564" name="Shape 564"/>
          <p:cNvSpPr/>
          <p:nvPr/>
        </p:nvSpPr>
        <p:spPr>
          <a:xfrm>
            <a:off x="7733513" y="6217542"/>
            <a:ext cx="2588342" cy="30843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일부 업적을 달성하면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여신을 얻을 수 있습니다. </a:t>
            </a:r>
          </a:p>
        </p:txBody>
      </p:sp>
      <p:sp>
        <p:nvSpPr>
          <p:cNvPr id="565" name="Shape 565"/>
          <p:cNvSpPr txBox="1"/>
          <p:nvPr/>
        </p:nvSpPr>
        <p:spPr>
          <a:xfrm>
            <a:off x="10294150" y="1738738"/>
            <a:ext cx="31450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</a:p>
        </p:txBody>
      </p:sp>
      <p:sp>
        <p:nvSpPr>
          <p:cNvPr id="566" name="Shape 566"/>
          <p:cNvSpPr/>
          <p:nvPr/>
        </p:nvSpPr>
        <p:spPr>
          <a:xfrm>
            <a:off x="7209160" y="6562047"/>
            <a:ext cx="3634230" cy="2780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7233247" y="300532"/>
            <a:ext cx="3542743" cy="6443480"/>
          </a:xfrm>
          <a:prstGeom prst="rect">
            <a:avLst/>
          </a:prstGeom>
          <a:solidFill>
            <a:schemeClr val="dk1">
              <a:alpha val="85882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2343465" y="3726166"/>
            <a:ext cx="3520799" cy="641577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25000">
                <a:srgbClr val="000000">
                  <a:alpha val="80000"/>
                </a:srgbClr>
              </a:gs>
              <a:gs pos="50000">
                <a:schemeClr val="dk1"/>
              </a:gs>
              <a:gs pos="75000">
                <a:srgbClr val="000000">
                  <a:alpha val="80000"/>
                </a:srgbClr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‘100 크라운’</a:t>
            </a:r>
          </a:p>
        </p:txBody>
      </p:sp>
      <p:sp>
        <p:nvSpPr>
          <p:cNvPr id="569" name="Shape 569"/>
          <p:cNvSpPr/>
          <p:nvPr/>
        </p:nvSpPr>
        <p:spPr>
          <a:xfrm>
            <a:off x="7239038" y="2699113"/>
            <a:ext cx="3520799" cy="1024155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25000">
                <a:srgbClr val="000000">
                  <a:alpha val="80000"/>
                </a:srgbClr>
              </a:gs>
              <a:gs pos="50000">
                <a:schemeClr val="dk1"/>
              </a:gs>
              <a:gs pos="75000">
                <a:srgbClr val="000000">
                  <a:alpha val="80000"/>
                </a:srgbClr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7239038" y="3726166"/>
            <a:ext cx="3520799" cy="641577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25000">
                <a:srgbClr val="000000">
                  <a:alpha val="80000"/>
                </a:srgbClr>
              </a:gs>
              <a:gs pos="50000">
                <a:schemeClr val="dk1"/>
              </a:gs>
              <a:gs pos="75000">
                <a:srgbClr val="000000">
                  <a:alpha val="80000"/>
                </a:srgbClr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‘아프로디테 여신’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스킬 : 풍요의 축복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 타운 내, 자원 건물에서 5시간 치 자원을 즉시 획득합니다. )</a:t>
            </a:r>
          </a:p>
        </p:txBody>
      </p:sp>
      <p:sp>
        <p:nvSpPr>
          <p:cNvPr id="571" name="Shape 571"/>
          <p:cNvSpPr/>
          <p:nvPr/>
        </p:nvSpPr>
        <p:spPr>
          <a:xfrm>
            <a:off x="2343465" y="2416119"/>
            <a:ext cx="3520799" cy="277032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지속 발전 II 보상</a:t>
            </a:r>
          </a:p>
        </p:txBody>
      </p:sp>
      <p:sp>
        <p:nvSpPr>
          <p:cNvPr id="572" name="Shape 572"/>
          <p:cNvSpPr/>
          <p:nvPr/>
        </p:nvSpPr>
        <p:spPr>
          <a:xfrm>
            <a:off x="7239038" y="2416119"/>
            <a:ext cx="3520799" cy="277032"/>
          </a:xfrm>
          <a:prstGeom prst="rect">
            <a:avLst/>
          </a:prstGeom>
          <a:solidFill>
            <a:srgbClr val="3A3838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지속 발전 IV 보상</a:t>
            </a:r>
          </a:p>
        </p:txBody>
      </p:sp>
      <p:grpSp>
        <p:nvGrpSpPr>
          <p:cNvPr id="573" name="Shape 573"/>
          <p:cNvGrpSpPr/>
          <p:nvPr/>
        </p:nvGrpSpPr>
        <p:grpSpPr>
          <a:xfrm>
            <a:off x="8688400" y="2877268"/>
            <a:ext cx="811473" cy="724586"/>
            <a:chOff x="8649645" y="2848644"/>
            <a:chExt cx="811473" cy="724586"/>
          </a:xfrm>
        </p:grpSpPr>
        <p:grpSp>
          <p:nvGrpSpPr>
            <p:cNvPr id="574" name="Shape 574"/>
            <p:cNvGrpSpPr/>
            <p:nvPr/>
          </p:nvGrpSpPr>
          <p:grpSpPr>
            <a:xfrm>
              <a:off x="8649645" y="2848644"/>
              <a:ext cx="602385" cy="626626"/>
              <a:chOff x="8779857" y="2707873"/>
              <a:chExt cx="438662" cy="456313"/>
            </a:xfrm>
          </p:grpSpPr>
          <p:pic>
            <p:nvPicPr>
              <p:cNvPr id="575" name="Shape 57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795674" y="2754285"/>
                <a:ext cx="378882" cy="3621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6" name="Shape 576"/>
              <p:cNvPicPr preferRelativeResize="0"/>
              <p:nvPr/>
            </p:nvPicPr>
            <p:blipFill rotWithShape="1">
              <a:blip r:embed="rId6">
                <a:alphaModFix/>
              </a:blip>
              <a:srcRect b="72730" l="26372" r="46580" t="5528"/>
              <a:stretch/>
            </p:blipFill>
            <p:spPr>
              <a:xfrm>
                <a:off x="8779857" y="2707873"/>
                <a:ext cx="438662" cy="45631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77" name="Shape 577"/>
            <p:cNvSpPr txBox="1"/>
            <p:nvPr/>
          </p:nvSpPr>
          <p:spPr>
            <a:xfrm>
              <a:off x="9103328" y="3296230"/>
              <a:ext cx="35779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x1</a:t>
              </a:r>
            </a:p>
          </p:txBody>
        </p:sp>
      </p:grpSp>
      <p:sp>
        <p:nvSpPr>
          <p:cNvPr id="578" name="Shape 578"/>
          <p:cNvSpPr/>
          <p:nvPr/>
        </p:nvSpPr>
        <p:spPr>
          <a:xfrm>
            <a:off x="10888160" y="2407381"/>
            <a:ext cx="1303838" cy="1030957"/>
          </a:xfrm>
          <a:prstGeom prst="rect">
            <a:avLst/>
          </a:prstGeom>
          <a:solidFill>
            <a:srgbClr val="26262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여신보상 시, 스킬에 대한 효과 설명</a:t>
            </a:r>
          </a:p>
        </p:txBody>
      </p:sp>
      <p:sp>
        <p:nvSpPr>
          <p:cNvPr id="579" name="Shape 579"/>
          <p:cNvSpPr/>
          <p:nvPr/>
        </p:nvSpPr>
        <p:spPr>
          <a:xfrm>
            <a:off x="102531" y="5127332"/>
            <a:ext cx="2130455" cy="565927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빈 공간 터치 시, popup 닫음</a:t>
            </a:r>
          </a:p>
        </p:txBody>
      </p:sp>
      <p:cxnSp>
        <p:nvCxnSpPr>
          <p:cNvPr id="580" name="Shape 580"/>
          <p:cNvCxnSpPr>
            <a:stCxn id="579" idx="3"/>
          </p:cNvCxnSpPr>
          <p:nvPr/>
        </p:nvCxnSpPr>
        <p:spPr>
          <a:xfrm flipH="1" rot="10800000">
            <a:off x="2232987" y="5398296"/>
            <a:ext cx="1561799" cy="1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81" name="Shape 581"/>
          <p:cNvSpPr/>
          <p:nvPr/>
        </p:nvSpPr>
        <p:spPr>
          <a:xfrm>
            <a:off x="7249715" y="306054"/>
            <a:ext cx="3542743" cy="6443480"/>
          </a:xfrm>
          <a:prstGeom prst="rect">
            <a:avLst/>
          </a:prstGeom>
          <a:solidFill>
            <a:schemeClr val="dk1">
              <a:alpha val="85882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여신 변경 여부로 인한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임시 삭제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