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타일 종류 및 구성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2015.12.30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2015.12.30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82434" y="1750755"/>
            <a:ext cx="1034115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밖의 필드에 다양한 오브젝트를 구성하여 좀 더 리얼한 세계의 모습을 구현한다.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리얼한 느낌의 필드를 구성함으로서 유저에게 좀 더 몰입할 수 있도록 한다.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82434" y="735091"/>
            <a:ext cx="48878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타일(Tile) 정의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밖 필드를 구성하는 최소의 면적 단위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 종류1-1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73783" y="874726"/>
            <a:ext cx="8377523" cy="569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 분포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풀 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필드전체를 구성하데 가장 많은 영역을 차지하는 타일.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녹색의 풀 같은 형태의 타일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특수한 기능은 없음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 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물웅덩이, 호수등의 느낌을 주는 타일.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파란 색의 물 형태의 타일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 불가 및 오브젝트 생성 제한의 효과가 있음.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흙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풀과 함께 쓰이며 필드 전체를 구성하는데 많은 영역을 차지하는 타일.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전체적으로 흙으로 된 형태에 군데군데 풀이 돋아있는 형태의 타일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특수 기능 없음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전쟁터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왕성 주위를 구성하는 타일.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검붉은 색 혹은 어두은 흑색으로 전쟁터 같은 느낌을 줄 수 있는 타일.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이동속도 90% 감소 효과.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눈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상단에 위치하는 타일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흙이나 풀 타일에 흰색 눈이 쌓여 있는 형태의 타일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몬스터 출현 특성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사막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하단에 위치하는 타일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사막의 모래 같은 매마른 형태의 타일.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몬스터 출현 특성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 종류1-1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80998">
            <a:off x="7118013" y="2168241"/>
            <a:ext cx="3376594" cy="33780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573783" y="874726"/>
            <a:ext cx="8377523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 종류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풀  : 60%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  : 10%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흙  : 20%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전쟁터 : 필드 중앙 기준 사방 5</a:t>
            </a:r>
            <a:r>
              <a:rPr lang="en-US">
                <a:solidFill>
                  <a:schemeClr val="dk1"/>
                </a:solidFill>
              </a:rPr>
              <a:t>2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타일의 영역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</a:rPr>
              <a:t>52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100">
                <a:solidFill>
                  <a:schemeClr val="dk1"/>
                </a:solidFill>
              </a:rPr>
              <a:t>52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크기)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사용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황성 타일 : 필드 중앙 황성 타일 전쟁터 안에 있는 영역 (</a:t>
            </a:r>
            <a:r>
              <a:rPr lang="en-US" sz="1000">
                <a:solidFill>
                  <a:schemeClr val="dk1"/>
                </a:solidFill>
              </a:rPr>
              <a:t>10*10 크기</a:t>
            </a:r>
            <a:r>
              <a:rPr lang="en-US">
                <a:solidFill>
                  <a:schemeClr val="dk1"/>
                </a:solidFill>
              </a:rPr>
              <a:t>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황성 타일 타일은 돌 바닥으로 처리.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눈 : 필드 상단에 정해진 영역에 위치 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사막 : 필드 하단에 정해진 영역에 위치한다.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※ 필드 외각 전쟁터 영역(3개 타일)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596572">
            <a:off x="8168941" y="5083274"/>
            <a:ext cx="3734493" cy="22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11248">
            <a:off x="5664145" y="2456611"/>
            <a:ext cx="3748259" cy="22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34492">
            <a:off x="8213654" y="2478085"/>
            <a:ext cx="3843216" cy="22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34492">
            <a:off x="5593929" y="4982760"/>
            <a:ext cx="3843216" cy="225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