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43" y="106739"/>
            <a:ext cx="11595300" cy="668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Shape 90"/>
          <p:cNvGrpSpPr/>
          <p:nvPr/>
        </p:nvGrpSpPr>
        <p:grpSpPr>
          <a:xfrm>
            <a:off x="7062771" y="2118370"/>
            <a:ext cx="439544" cy="372571"/>
            <a:chOff x="7725242" y="3116749"/>
            <a:chExt cx="439544" cy="372571"/>
          </a:xfrm>
        </p:grpSpPr>
        <p:sp>
          <p:nvSpPr>
            <p:cNvPr id="91" name="Shape 91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7467098" y="1925537"/>
            <a:ext cx="439544" cy="372571"/>
            <a:chOff x="7725242" y="3116749"/>
            <a:chExt cx="439544" cy="372571"/>
          </a:xfrm>
        </p:grpSpPr>
        <p:sp>
          <p:nvSpPr>
            <p:cNvPr id="94" name="Shape 94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7215171" y="2476048"/>
            <a:ext cx="439544" cy="372571"/>
            <a:chOff x="7725242" y="3116749"/>
            <a:chExt cx="439544" cy="372571"/>
          </a:xfrm>
        </p:grpSpPr>
        <p:sp>
          <p:nvSpPr>
            <p:cNvPr id="97" name="Shape 97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102</a:t>
              </a: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607057" y="2289433"/>
            <a:ext cx="439544" cy="372571"/>
            <a:chOff x="7725242" y="3116749"/>
            <a:chExt cx="439544" cy="372571"/>
          </a:xfrm>
        </p:grpSpPr>
        <p:sp>
          <p:nvSpPr>
            <p:cNvPr id="100" name="Shape 100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103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8484137" y="1906873"/>
            <a:ext cx="439544" cy="372571"/>
            <a:chOff x="7725242" y="3116749"/>
            <a:chExt cx="439544" cy="372571"/>
          </a:xfrm>
        </p:grpSpPr>
        <p:sp>
          <p:nvSpPr>
            <p:cNvPr id="103" name="Shape 103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113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8885353" y="1757586"/>
            <a:ext cx="439544" cy="372571"/>
            <a:chOff x="7725242" y="3116749"/>
            <a:chExt cx="439544" cy="372571"/>
          </a:xfrm>
        </p:grpSpPr>
        <p:sp>
          <p:nvSpPr>
            <p:cNvPr id="106" name="Shape 106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114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829365" y="2224116"/>
            <a:ext cx="439544" cy="372571"/>
            <a:chOff x="7725242" y="3116749"/>
            <a:chExt cx="439544" cy="372571"/>
          </a:xfrm>
        </p:grpSpPr>
        <p:sp>
          <p:nvSpPr>
            <p:cNvPr id="109" name="Shape 109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115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9230584" y="2065497"/>
            <a:ext cx="439544" cy="372571"/>
            <a:chOff x="7725242" y="3116749"/>
            <a:chExt cx="439544" cy="372571"/>
          </a:xfrm>
        </p:grpSpPr>
        <p:sp>
          <p:nvSpPr>
            <p:cNvPr id="112" name="Shape 112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116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7691035" y="3063876"/>
            <a:ext cx="439544" cy="372571"/>
            <a:chOff x="7725242" y="3116749"/>
            <a:chExt cx="439544" cy="372571"/>
          </a:xfrm>
        </p:grpSpPr>
        <p:sp>
          <p:nvSpPr>
            <p:cNvPr id="115" name="Shape 115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8129571" y="2877260"/>
            <a:ext cx="439544" cy="372571"/>
            <a:chOff x="7725242" y="3116749"/>
            <a:chExt cx="439544" cy="372571"/>
          </a:xfrm>
        </p:grpSpPr>
        <p:sp>
          <p:nvSpPr>
            <p:cNvPr id="118" name="Shape 118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105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7998940" y="3362451"/>
            <a:ext cx="439544" cy="372571"/>
            <a:chOff x="7725242" y="3116749"/>
            <a:chExt cx="439544" cy="372571"/>
          </a:xfrm>
        </p:grpSpPr>
        <p:sp>
          <p:nvSpPr>
            <p:cNvPr id="121" name="Shape 121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106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8390829" y="3194502"/>
            <a:ext cx="439544" cy="372571"/>
            <a:chOff x="7725242" y="3116749"/>
            <a:chExt cx="439544" cy="372571"/>
          </a:xfrm>
        </p:grpSpPr>
        <p:sp>
          <p:nvSpPr>
            <p:cNvPr id="124" name="Shape 124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107</a:t>
              </a: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8241539" y="3679698"/>
            <a:ext cx="439544" cy="372571"/>
            <a:chOff x="7725242" y="3116749"/>
            <a:chExt cx="439544" cy="372571"/>
          </a:xfrm>
        </p:grpSpPr>
        <p:sp>
          <p:nvSpPr>
            <p:cNvPr id="127" name="Shape 127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108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8558780" y="4192878"/>
            <a:ext cx="439544" cy="372571"/>
            <a:chOff x="7725242" y="3116749"/>
            <a:chExt cx="439544" cy="372571"/>
          </a:xfrm>
        </p:grpSpPr>
        <p:sp>
          <p:nvSpPr>
            <p:cNvPr id="130" name="Shape 130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109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9034644" y="4136897"/>
            <a:ext cx="439544" cy="372571"/>
            <a:chOff x="7725242" y="3116749"/>
            <a:chExt cx="439544" cy="372571"/>
          </a:xfrm>
        </p:grpSpPr>
        <p:sp>
          <p:nvSpPr>
            <p:cNvPr id="133" name="Shape 133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9305231" y="4519449"/>
            <a:ext cx="439544" cy="372571"/>
            <a:chOff x="7725242" y="3116749"/>
            <a:chExt cx="439544" cy="372571"/>
          </a:xfrm>
        </p:grpSpPr>
        <p:sp>
          <p:nvSpPr>
            <p:cNvPr id="136" name="Shape 136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112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8829367" y="4566102"/>
            <a:ext cx="439544" cy="372571"/>
            <a:chOff x="7725242" y="3116749"/>
            <a:chExt cx="439544" cy="372571"/>
          </a:xfrm>
        </p:grpSpPr>
        <p:sp>
          <p:nvSpPr>
            <p:cNvPr id="139" name="Shape 139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111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8894683" y="2905251"/>
            <a:ext cx="439544" cy="372571"/>
            <a:chOff x="7725242" y="3116749"/>
            <a:chExt cx="439544" cy="372571"/>
          </a:xfrm>
        </p:grpSpPr>
        <p:sp>
          <p:nvSpPr>
            <p:cNvPr id="142" name="Shape 142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117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9258574" y="2662659"/>
            <a:ext cx="439544" cy="372571"/>
            <a:chOff x="7725242" y="3116749"/>
            <a:chExt cx="439544" cy="372571"/>
          </a:xfrm>
        </p:grpSpPr>
        <p:sp>
          <p:nvSpPr>
            <p:cNvPr id="145" name="Shape 145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118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9137277" y="3213165"/>
            <a:ext cx="439544" cy="372571"/>
            <a:chOff x="7725242" y="3116749"/>
            <a:chExt cx="439544" cy="372571"/>
          </a:xfrm>
        </p:grpSpPr>
        <p:sp>
          <p:nvSpPr>
            <p:cNvPr id="148" name="Shape 148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119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9529164" y="2989229"/>
            <a:ext cx="439544" cy="372571"/>
            <a:chOff x="7725242" y="3116749"/>
            <a:chExt cx="439544" cy="372571"/>
          </a:xfrm>
        </p:grpSpPr>
        <p:sp>
          <p:nvSpPr>
            <p:cNvPr id="151" name="Shape 151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120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9305229" y="3623711"/>
            <a:ext cx="439544" cy="372571"/>
            <a:chOff x="7725242" y="3116749"/>
            <a:chExt cx="439544" cy="372571"/>
          </a:xfrm>
        </p:grpSpPr>
        <p:sp>
          <p:nvSpPr>
            <p:cNvPr id="154" name="Shape 154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121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9706445" y="2270770"/>
            <a:ext cx="439544" cy="372571"/>
            <a:chOff x="7725242" y="3116749"/>
            <a:chExt cx="439544" cy="372571"/>
          </a:xfrm>
        </p:grpSpPr>
        <p:sp>
          <p:nvSpPr>
            <p:cNvPr id="157" name="Shape 157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126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10294276" y="2354746"/>
            <a:ext cx="439544" cy="372571"/>
            <a:chOff x="7725242" y="3116749"/>
            <a:chExt cx="439544" cy="372571"/>
          </a:xfrm>
        </p:grpSpPr>
        <p:sp>
          <p:nvSpPr>
            <p:cNvPr id="160" name="Shape 160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9921048" y="2616004"/>
            <a:ext cx="439544" cy="372571"/>
            <a:chOff x="7725242" y="3116749"/>
            <a:chExt cx="439544" cy="372571"/>
          </a:xfrm>
        </p:grpSpPr>
        <p:sp>
          <p:nvSpPr>
            <p:cNvPr id="163" name="Shape 163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127</a:t>
              </a: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10518205" y="2709310"/>
            <a:ext cx="439544" cy="372571"/>
            <a:chOff x="7725242" y="3116749"/>
            <a:chExt cx="439544" cy="372571"/>
          </a:xfrm>
        </p:grpSpPr>
        <p:sp>
          <p:nvSpPr>
            <p:cNvPr id="166" name="Shape 166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130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10144983" y="2961237"/>
            <a:ext cx="439544" cy="372571"/>
            <a:chOff x="7725242" y="3116749"/>
            <a:chExt cx="439544" cy="372571"/>
          </a:xfrm>
        </p:grpSpPr>
        <p:sp>
          <p:nvSpPr>
            <p:cNvPr id="169" name="Shape 169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129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10359586" y="3334461"/>
            <a:ext cx="439544" cy="372571"/>
            <a:chOff x="7725240" y="3116749"/>
            <a:chExt cx="439544" cy="372571"/>
          </a:xfrm>
        </p:grpSpPr>
        <p:sp>
          <p:nvSpPr>
            <p:cNvPr id="172" name="Shape 172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7725240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131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9715776" y="4006266"/>
            <a:ext cx="439544" cy="372571"/>
            <a:chOff x="7725242" y="3116749"/>
            <a:chExt cx="439544" cy="372571"/>
          </a:xfrm>
        </p:grpSpPr>
        <p:sp>
          <p:nvSpPr>
            <p:cNvPr id="175" name="Shape 175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122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10051677" y="3745007"/>
            <a:ext cx="439544" cy="372571"/>
            <a:chOff x="7725242" y="3116749"/>
            <a:chExt cx="439544" cy="372571"/>
          </a:xfrm>
        </p:grpSpPr>
        <p:sp>
          <p:nvSpPr>
            <p:cNvPr id="178" name="Shape 178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123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10480887" y="3745010"/>
            <a:ext cx="439544" cy="372571"/>
            <a:chOff x="7725242" y="3116749"/>
            <a:chExt cx="439544" cy="372571"/>
          </a:xfrm>
        </p:grpSpPr>
        <p:sp>
          <p:nvSpPr>
            <p:cNvPr id="181" name="Shape 181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132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10480885" y="4183545"/>
            <a:ext cx="439544" cy="372571"/>
            <a:chOff x="7725242" y="3116749"/>
            <a:chExt cx="439544" cy="372571"/>
          </a:xfrm>
        </p:grpSpPr>
        <p:sp>
          <p:nvSpPr>
            <p:cNvPr id="184" name="Shape 184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0200966" y="4482127"/>
            <a:ext cx="439544" cy="372571"/>
            <a:chOff x="7725242" y="3116749"/>
            <a:chExt cx="439544" cy="372571"/>
          </a:xfrm>
        </p:grpSpPr>
        <p:sp>
          <p:nvSpPr>
            <p:cNvPr id="187" name="Shape 187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124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188099" y="1085783"/>
            <a:ext cx="382554" cy="372571"/>
            <a:chOff x="1188099" y="1085783"/>
            <a:chExt cx="382554" cy="372571"/>
          </a:xfrm>
        </p:grpSpPr>
        <p:sp>
          <p:nvSpPr>
            <p:cNvPr id="190" name="Shape 190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15348" y="2176329"/>
            <a:ext cx="382554" cy="372571"/>
            <a:chOff x="1188099" y="1085783"/>
            <a:chExt cx="382554" cy="372571"/>
          </a:xfrm>
        </p:grpSpPr>
        <p:sp>
          <p:nvSpPr>
            <p:cNvPr id="193" name="Shape 193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1918997" y="1678176"/>
            <a:ext cx="382554" cy="372571"/>
            <a:chOff x="1188099" y="1085783"/>
            <a:chExt cx="382554" cy="372571"/>
          </a:xfrm>
        </p:grpSpPr>
        <p:sp>
          <p:nvSpPr>
            <p:cNvPr id="196" name="Shape 196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244562" y="1133569"/>
              <a:ext cx="26962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740091" y="1100159"/>
            <a:ext cx="382554" cy="372571"/>
            <a:chOff x="1188099" y="1085783"/>
            <a:chExt cx="382554" cy="372571"/>
          </a:xfrm>
        </p:grpSpPr>
        <p:sp>
          <p:nvSpPr>
            <p:cNvPr id="199" name="Shape 199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1264368" y="2504687"/>
            <a:ext cx="382554" cy="372571"/>
            <a:chOff x="1188099" y="1085783"/>
            <a:chExt cx="382554" cy="372571"/>
          </a:xfrm>
        </p:grpSpPr>
        <p:sp>
          <p:nvSpPr>
            <p:cNvPr id="202" name="Shape 202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2414000" y="2227374"/>
            <a:ext cx="382554" cy="372571"/>
            <a:chOff x="1188099" y="1085783"/>
            <a:chExt cx="382554" cy="372571"/>
          </a:xfrm>
        </p:grpSpPr>
        <p:sp>
          <p:nvSpPr>
            <p:cNvPr id="205" name="Shape 205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3328052" y="1745799"/>
            <a:ext cx="382554" cy="372571"/>
            <a:chOff x="1188099" y="1085783"/>
            <a:chExt cx="382554" cy="372571"/>
          </a:xfrm>
        </p:grpSpPr>
        <p:sp>
          <p:nvSpPr>
            <p:cNvPr id="208" name="Shape 208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993739" y="1272069"/>
            <a:ext cx="382554" cy="372571"/>
            <a:chOff x="1188099" y="1085783"/>
            <a:chExt cx="382554" cy="372571"/>
          </a:xfrm>
        </p:grpSpPr>
        <p:sp>
          <p:nvSpPr>
            <p:cNvPr id="211" name="Shape 211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1455645" y="3091536"/>
            <a:ext cx="382554" cy="372571"/>
            <a:chOff x="1188099" y="1085783"/>
            <a:chExt cx="382554" cy="372571"/>
          </a:xfrm>
        </p:grpSpPr>
        <p:sp>
          <p:nvSpPr>
            <p:cNvPr id="214" name="Shape 214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2032590" y="2862508"/>
            <a:ext cx="382554" cy="372571"/>
            <a:chOff x="1188099" y="1085783"/>
            <a:chExt cx="382554" cy="372571"/>
          </a:xfrm>
        </p:grpSpPr>
        <p:sp>
          <p:nvSpPr>
            <p:cNvPr id="217" name="Shape 217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2672" y="3664142"/>
            <a:ext cx="382554" cy="372571"/>
            <a:chOff x="1188099" y="1085783"/>
            <a:chExt cx="382554" cy="372571"/>
          </a:xfrm>
        </p:grpSpPr>
        <p:sp>
          <p:nvSpPr>
            <p:cNvPr id="220" name="Shape 220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244562" y="1133569"/>
              <a:ext cx="26962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3677142" y="2293345"/>
            <a:ext cx="382554" cy="372571"/>
            <a:chOff x="1188099" y="1085783"/>
            <a:chExt cx="382554" cy="372571"/>
          </a:xfrm>
        </p:grpSpPr>
        <p:sp>
          <p:nvSpPr>
            <p:cNvPr id="223" name="Shape 223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4345091" y="1982174"/>
            <a:ext cx="382554" cy="372571"/>
            <a:chOff x="1188099" y="1085783"/>
            <a:chExt cx="382554" cy="372571"/>
          </a:xfrm>
        </p:grpSpPr>
        <p:sp>
          <p:nvSpPr>
            <p:cNvPr id="226" name="Shape 226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982320" y="3364582"/>
            <a:ext cx="382554" cy="372571"/>
            <a:chOff x="1188099" y="1085783"/>
            <a:chExt cx="382554" cy="372571"/>
          </a:xfrm>
        </p:grpSpPr>
        <p:sp>
          <p:nvSpPr>
            <p:cNvPr id="229" name="Shape 229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1395868" y="3948496"/>
            <a:ext cx="382554" cy="372571"/>
            <a:chOff x="1188099" y="1085783"/>
            <a:chExt cx="382554" cy="372571"/>
          </a:xfrm>
        </p:grpSpPr>
        <p:sp>
          <p:nvSpPr>
            <p:cNvPr id="232" name="Shape 232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2562244" y="3139323"/>
            <a:ext cx="382554" cy="372571"/>
            <a:chOff x="1188099" y="1085783"/>
            <a:chExt cx="382554" cy="372571"/>
          </a:xfrm>
        </p:grpSpPr>
        <p:sp>
          <p:nvSpPr>
            <p:cNvPr id="235" name="Shape 235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4082771" y="2597125"/>
            <a:ext cx="382554" cy="372571"/>
            <a:chOff x="1188099" y="1085783"/>
            <a:chExt cx="382554" cy="372571"/>
          </a:xfrm>
        </p:grpSpPr>
        <p:sp>
          <p:nvSpPr>
            <p:cNvPr id="238" name="Shape 238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755136" y="2251783"/>
            <a:ext cx="382554" cy="372571"/>
            <a:chOff x="1188099" y="1085783"/>
            <a:chExt cx="382554" cy="372571"/>
          </a:xfrm>
        </p:grpSpPr>
        <p:sp>
          <p:nvSpPr>
            <p:cNvPr id="241" name="Shape 241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5353741" y="1663433"/>
            <a:ext cx="382554" cy="372571"/>
            <a:chOff x="1188099" y="1085783"/>
            <a:chExt cx="382554" cy="372571"/>
          </a:xfrm>
        </p:grpSpPr>
        <p:sp>
          <p:nvSpPr>
            <p:cNvPr id="244" name="Shape 244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5736295" y="689119"/>
            <a:ext cx="382554" cy="372571"/>
            <a:chOff x="1188099" y="1085783"/>
            <a:chExt cx="382554" cy="372571"/>
          </a:xfrm>
        </p:grpSpPr>
        <p:sp>
          <p:nvSpPr>
            <p:cNvPr id="247" name="Shape 247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2487550" y="3858759"/>
            <a:ext cx="382554" cy="372571"/>
            <a:chOff x="1188099" y="1085783"/>
            <a:chExt cx="382554" cy="372571"/>
          </a:xfrm>
        </p:grpSpPr>
        <p:sp>
          <p:nvSpPr>
            <p:cNvPr id="250" name="Shape 250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3058388" y="3605941"/>
            <a:ext cx="382554" cy="372571"/>
            <a:chOff x="1188099" y="1085783"/>
            <a:chExt cx="382554" cy="372571"/>
          </a:xfrm>
        </p:grpSpPr>
        <p:sp>
          <p:nvSpPr>
            <p:cNvPr id="253" name="Shape 253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3193200" y="4273281"/>
            <a:ext cx="382554" cy="372571"/>
            <a:chOff x="1188099" y="1085783"/>
            <a:chExt cx="382554" cy="372571"/>
          </a:xfrm>
        </p:grpSpPr>
        <p:sp>
          <p:nvSpPr>
            <p:cNvPr id="256" name="Shape 256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3776341" y="3948496"/>
            <a:ext cx="382554" cy="372571"/>
            <a:chOff x="1188099" y="1085783"/>
            <a:chExt cx="382554" cy="372571"/>
          </a:xfrm>
        </p:grpSpPr>
        <p:sp>
          <p:nvSpPr>
            <p:cNvPr id="259" name="Shape 259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2505779" y="5178486"/>
            <a:ext cx="382554" cy="372571"/>
            <a:chOff x="1188099" y="1085783"/>
            <a:chExt cx="382554" cy="372571"/>
          </a:xfrm>
        </p:grpSpPr>
        <p:sp>
          <p:nvSpPr>
            <p:cNvPr id="262" name="Shape 262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1398979" y="5025765"/>
            <a:ext cx="382554" cy="372571"/>
            <a:chOff x="1188099" y="1085783"/>
            <a:chExt cx="382554" cy="372571"/>
          </a:xfrm>
        </p:grpSpPr>
        <p:sp>
          <p:nvSpPr>
            <p:cNvPr id="265" name="Shape 265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834956" y="4779384"/>
            <a:ext cx="382554" cy="372571"/>
            <a:chOff x="1188099" y="1085783"/>
            <a:chExt cx="382554" cy="372571"/>
          </a:xfrm>
        </p:grpSpPr>
        <p:sp>
          <p:nvSpPr>
            <p:cNvPr id="268" name="Shape 268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5501720" y="2451461"/>
            <a:ext cx="382554" cy="372571"/>
            <a:chOff x="1188099" y="1085783"/>
            <a:chExt cx="382554" cy="372571"/>
          </a:xfrm>
        </p:grpSpPr>
        <p:sp>
          <p:nvSpPr>
            <p:cNvPr id="271" name="Shape 271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4876059" y="2869716"/>
            <a:ext cx="382554" cy="372571"/>
            <a:chOff x="1188099" y="1085783"/>
            <a:chExt cx="382554" cy="372571"/>
          </a:xfrm>
        </p:grpSpPr>
        <p:sp>
          <p:nvSpPr>
            <p:cNvPr id="274" name="Shape 274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6061486" y="3001586"/>
            <a:ext cx="382554" cy="372571"/>
            <a:chOff x="1188099" y="1085783"/>
            <a:chExt cx="382554" cy="372571"/>
          </a:xfrm>
        </p:grpSpPr>
        <p:sp>
          <p:nvSpPr>
            <p:cNvPr id="277" name="Shape 277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5482988" y="3262073"/>
            <a:ext cx="382554" cy="372571"/>
            <a:chOff x="1188099" y="1085783"/>
            <a:chExt cx="382554" cy="372571"/>
          </a:xfrm>
        </p:grpSpPr>
        <p:sp>
          <p:nvSpPr>
            <p:cNvPr id="280" name="Shape 280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4482495" y="4434340"/>
            <a:ext cx="382554" cy="372571"/>
            <a:chOff x="1188099" y="1085783"/>
            <a:chExt cx="382554" cy="372571"/>
          </a:xfrm>
        </p:grpSpPr>
        <p:sp>
          <p:nvSpPr>
            <p:cNvPr id="283" name="Shape 283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6594113" y="3139759"/>
            <a:ext cx="382554" cy="372571"/>
            <a:chOff x="1188099" y="1085783"/>
            <a:chExt cx="382554" cy="372571"/>
          </a:xfrm>
        </p:grpSpPr>
        <p:sp>
          <p:nvSpPr>
            <p:cNvPr id="286" name="Shape 286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5706520" y="3971661"/>
            <a:ext cx="382554" cy="372571"/>
            <a:chOff x="1188099" y="1085783"/>
            <a:chExt cx="382554" cy="372571"/>
          </a:xfrm>
        </p:grpSpPr>
        <p:sp>
          <p:nvSpPr>
            <p:cNvPr id="289" name="Shape 289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9834511" y="1552073"/>
            <a:ext cx="439544" cy="372571"/>
            <a:chOff x="7725242" y="3116749"/>
            <a:chExt cx="439544" cy="372571"/>
          </a:xfrm>
        </p:grpSpPr>
        <p:sp>
          <p:nvSpPr>
            <p:cNvPr id="292" name="Shape 292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151</a:t>
              </a: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4808584" y="5551059"/>
            <a:ext cx="382554" cy="372571"/>
            <a:chOff x="1188099" y="1085783"/>
            <a:chExt cx="382554" cy="372571"/>
          </a:xfrm>
        </p:grpSpPr>
        <p:sp>
          <p:nvSpPr>
            <p:cNvPr id="295" name="Shape 295"/>
            <p:cNvSpPr/>
            <p:nvPr/>
          </p:nvSpPr>
          <p:spPr>
            <a:xfrm>
              <a:off x="1188099" y="1085783"/>
              <a:ext cx="382554" cy="3725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202083" y="1133569"/>
              <a:ext cx="35458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5753266" y="5974196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9120724" y="5237940"/>
            <a:ext cx="439544" cy="372571"/>
            <a:chOff x="7725242" y="3116749"/>
            <a:chExt cx="439544" cy="372571"/>
          </a:xfrm>
        </p:grpSpPr>
        <p:sp>
          <p:nvSpPr>
            <p:cNvPr id="299" name="Shape 299"/>
            <p:cNvSpPr/>
            <p:nvPr/>
          </p:nvSpPr>
          <p:spPr>
            <a:xfrm>
              <a:off x="7753736" y="3116749"/>
              <a:ext cx="382554" cy="3725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7725242" y="3164534"/>
              <a:ext cx="439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62" y="266812"/>
            <a:ext cx="8715375" cy="60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